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8" r:id="rId2"/>
    <p:sldMasterId id="2147483750" r:id="rId3"/>
  </p:sldMasterIdLst>
  <p:notesMasterIdLst>
    <p:notesMasterId r:id="rId7"/>
  </p:notesMasterIdLst>
  <p:sldIdLst>
    <p:sldId id="1254" r:id="rId4"/>
    <p:sldId id="287" r:id="rId5"/>
    <p:sldId id="310" r:id="rId6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1">
          <p15:clr>
            <a:srgbClr val="A4A3A4"/>
          </p15:clr>
        </p15:guide>
        <p15:guide id="2" pos="76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8844B4"/>
    <a:srgbClr val="51286C"/>
    <a:srgbClr val="8941B6"/>
    <a:srgbClr val="041B31"/>
    <a:srgbClr val="403D3F"/>
    <a:srgbClr val="3A3940"/>
    <a:srgbClr val="2F2F2F"/>
    <a:srgbClr val="19232E"/>
    <a:srgbClr val="FBC81F"/>
    <a:srgbClr val="FBB6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57" autoAdjust="0"/>
    <p:restoredTop sz="99409" autoAdjust="0"/>
  </p:normalViewPr>
  <p:slideViewPr>
    <p:cSldViewPr snapToGrid="0" snapToObjects="1">
      <p:cViewPr varScale="1">
        <p:scale>
          <a:sx n="34" d="100"/>
          <a:sy n="34" d="100"/>
        </p:scale>
        <p:origin x="732" y="52"/>
      </p:cViewPr>
      <p:guideLst>
        <p:guide orient="horz" pos="4321"/>
        <p:guide pos="767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4" d="100"/>
        <a:sy n="24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 Light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 Light"/>
              </a:defRPr>
            </a:lvl1pPr>
          </a:lstStyle>
          <a:p>
            <a:fld id="{EFC10EE1-B198-C942-8235-326C972CBB30}" type="datetimeFigureOut">
              <a:rPr lang="en-US" smtClean="0"/>
              <a:pPr/>
              <a:t>8/3/2020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 Light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 Light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1pPr>
    <a:lvl2pPr marL="914217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2pPr>
    <a:lvl3pPr marL="1828434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3pPr>
    <a:lvl4pPr marL="2742651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4pPr>
    <a:lvl5pPr marL="3656868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02" name="Google Shape;14502;g8b02e5f1d2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03" name="Google Shape;14503;g8b02e5f1d2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9" name="Google Shape;9829;g5ee62ca137_2_93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30" name="Google Shape;9830;g5ee62ca137_2_93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31644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38"/>
          <p:cNvSpPr>
            <a:spLocks noChangeArrowheads="1"/>
          </p:cNvSpPr>
          <p:nvPr userDrawn="1"/>
        </p:nvSpPr>
        <p:spPr bwMode="auto">
          <a:xfrm>
            <a:off x="21957416" y="13038867"/>
            <a:ext cx="125063" cy="216775"/>
          </a:xfrm>
          <a:custGeom>
            <a:avLst/>
            <a:gdLst>
              <a:gd name="T0" fmla="*/ 124 w 133"/>
              <a:gd name="T1" fmla="*/ 204 h 231"/>
              <a:gd name="T2" fmla="*/ 124 w 133"/>
              <a:gd name="T3" fmla="*/ 204 h 231"/>
              <a:gd name="T4" fmla="*/ 124 w 133"/>
              <a:gd name="T5" fmla="*/ 230 h 231"/>
              <a:gd name="T6" fmla="*/ 97 w 133"/>
              <a:gd name="T7" fmla="*/ 230 h 231"/>
              <a:gd name="T8" fmla="*/ 0 w 133"/>
              <a:gd name="T9" fmla="*/ 133 h 231"/>
              <a:gd name="T10" fmla="*/ 0 w 133"/>
              <a:gd name="T11" fmla="*/ 107 h 231"/>
              <a:gd name="T12" fmla="*/ 97 w 133"/>
              <a:gd name="T13" fmla="*/ 9 h 231"/>
              <a:gd name="T14" fmla="*/ 124 w 133"/>
              <a:gd name="T15" fmla="*/ 9 h 231"/>
              <a:gd name="T16" fmla="*/ 124 w 133"/>
              <a:gd name="T17" fmla="*/ 35 h 231"/>
              <a:gd name="T18" fmla="*/ 44 w 133"/>
              <a:gd name="T19" fmla="*/ 115 h 231"/>
              <a:gd name="T20" fmla="*/ 124 w 133"/>
              <a:gd name="T21" fmla="*/ 204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3" h="231">
                <a:moveTo>
                  <a:pt x="124" y="204"/>
                </a:moveTo>
                <a:lnTo>
                  <a:pt x="124" y="204"/>
                </a:lnTo>
                <a:cubicBezTo>
                  <a:pt x="132" y="213"/>
                  <a:pt x="132" y="221"/>
                  <a:pt x="124" y="230"/>
                </a:cubicBezTo>
                <a:cubicBezTo>
                  <a:pt x="115" y="230"/>
                  <a:pt x="106" y="230"/>
                  <a:pt x="97" y="230"/>
                </a:cubicBezTo>
                <a:cubicBezTo>
                  <a:pt x="0" y="133"/>
                  <a:pt x="0" y="133"/>
                  <a:pt x="0" y="133"/>
                </a:cubicBezTo>
                <a:cubicBezTo>
                  <a:pt x="0" y="124"/>
                  <a:pt x="0" y="115"/>
                  <a:pt x="0" y="107"/>
                </a:cubicBezTo>
                <a:cubicBezTo>
                  <a:pt x="97" y="9"/>
                  <a:pt x="97" y="9"/>
                  <a:pt x="97" y="9"/>
                </a:cubicBezTo>
                <a:cubicBezTo>
                  <a:pt x="106" y="0"/>
                  <a:pt x="115" y="0"/>
                  <a:pt x="124" y="9"/>
                </a:cubicBezTo>
                <a:cubicBezTo>
                  <a:pt x="132" y="17"/>
                  <a:pt x="132" y="26"/>
                  <a:pt x="124" y="35"/>
                </a:cubicBezTo>
                <a:cubicBezTo>
                  <a:pt x="44" y="115"/>
                  <a:pt x="44" y="115"/>
                  <a:pt x="44" y="115"/>
                </a:cubicBezTo>
                <a:lnTo>
                  <a:pt x="124" y="204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Calibri Light"/>
            </a:endParaRPr>
          </a:p>
        </p:txBody>
      </p:sp>
      <p:sp>
        <p:nvSpPr>
          <p:cNvPr id="11" name="Freeform 38"/>
          <p:cNvSpPr>
            <a:spLocks noChangeArrowheads="1"/>
          </p:cNvSpPr>
          <p:nvPr userDrawn="1"/>
        </p:nvSpPr>
        <p:spPr bwMode="auto">
          <a:xfrm flipH="1">
            <a:off x="22365174" y="13038429"/>
            <a:ext cx="124405" cy="216775"/>
          </a:xfrm>
          <a:custGeom>
            <a:avLst/>
            <a:gdLst>
              <a:gd name="T0" fmla="*/ 124 w 133"/>
              <a:gd name="T1" fmla="*/ 204 h 231"/>
              <a:gd name="T2" fmla="*/ 124 w 133"/>
              <a:gd name="T3" fmla="*/ 204 h 231"/>
              <a:gd name="T4" fmla="*/ 124 w 133"/>
              <a:gd name="T5" fmla="*/ 230 h 231"/>
              <a:gd name="T6" fmla="*/ 97 w 133"/>
              <a:gd name="T7" fmla="*/ 230 h 231"/>
              <a:gd name="T8" fmla="*/ 0 w 133"/>
              <a:gd name="T9" fmla="*/ 133 h 231"/>
              <a:gd name="T10" fmla="*/ 0 w 133"/>
              <a:gd name="T11" fmla="*/ 107 h 231"/>
              <a:gd name="T12" fmla="*/ 97 w 133"/>
              <a:gd name="T13" fmla="*/ 9 h 231"/>
              <a:gd name="T14" fmla="*/ 124 w 133"/>
              <a:gd name="T15" fmla="*/ 9 h 231"/>
              <a:gd name="T16" fmla="*/ 124 w 133"/>
              <a:gd name="T17" fmla="*/ 35 h 231"/>
              <a:gd name="T18" fmla="*/ 44 w 133"/>
              <a:gd name="T19" fmla="*/ 115 h 231"/>
              <a:gd name="T20" fmla="*/ 124 w 133"/>
              <a:gd name="T21" fmla="*/ 204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3" h="231">
                <a:moveTo>
                  <a:pt x="124" y="204"/>
                </a:moveTo>
                <a:lnTo>
                  <a:pt x="124" y="204"/>
                </a:lnTo>
                <a:cubicBezTo>
                  <a:pt x="132" y="213"/>
                  <a:pt x="132" y="221"/>
                  <a:pt x="124" y="230"/>
                </a:cubicBezTo>
                <a:cubicBezTo>
                  <a:pt x="115" y="230"/>
                  <a:pt x="106" y="230"/>
                  <a:pt x="97" y="230"/>
                </a:cubicBezTo>
                <a:cubicBezTo>
                  <a:pt x="0" y="133"/>
                  <a:pt x="0" y="133"/>
                  <a:pt x="0" y="133"/>
                </a:cubicBezTo>
                <a:cubicBezTo>
                  <a:pt x="0" y="124"/>
                  <a:pt x="0" y="115"/>
                  <a:pt x="0" y="107"/>
                </a:cubicBezTo>
                <a:cubicBezTo>
                  <a:pt x="97" y="9"/>
                  <a:pt x="97" y="9"/>
                  <a:pt x="97" y="9"/>
                </a:cubicBezTo>
                <a:cubicBezTo>
                  <a:pt x="106" y="0"/>
                  <a:pt x="115" y="0"/>
                  <a:pt x="124" y="9"/>
                </a:cubicBezTo>
                <a:cubicBezTo>
                  <a:pt x="132" y="17"/>
                  <a:pt x="132" y="26"/>
                  <a:pt x="124" y="35"/>
                </a:cubicBezTo>
                <a:cubicBezTo>
                  <a:pt x="44" y="115"/>
                  <a:pt x="44" y="115"/>
                  <a:pt x="44" y="115"/>
                </a:cubicBezTo>
                <a:lnTo>
                  <a:pt x="124" y="204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Calibri Light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23056468" y="819678"/>
            <a:ext cx="792450" cy="615517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2800" b="1" smtClean="0">
                <a:solidFill>
                  <a:schemeClr val="bg1"/>
                </a:solidFill>
                <a:latin typeface="Calibri Light"/>
                <a:cs typeface="Calibri Light"/>
              </a:rPr>
              <a:pPr algn="ctr"/>
              <a:t>‹#›</a:t>
            </a:fld>
            <a:endParaRPr lang="id-ID" sz="2800" dirty="0">
              <a:solidFill>
                <a:schemeClr val="bg1"/>
              </a:solidFill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43797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 slide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0142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 slide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355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5964" y="12712709"/>
            <a:ext cx="5484971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  <a:latin typeface="Lato Regular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5097" y="12712709"/>
            <a:ext cx="8227457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  <a:latin typeface="Lato Regular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16715" y="12712709"/>
            <a:ext cx="5484971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  <a:latin typeface="Lato Regular"/>
              </a:defRPr>
            </a:lvl1pPr>
          </a:lstStyle>
          <a:p>
            <a:fld id="{FCEE2C88-6C8F-484D-AF69-578F576B1F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kern="1200">
          <a:solidFill>
            <a:schemeClr val="tx1"/>
          </a:solidFill>
          <a:latin typeface="Lato" panose="020F0502020204030203" pitchFamily="34" charset="0"/>
          <a:ea typeface="+mj-ea"/>
          <a:cs typeface="+mj-cs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kern="1200" dirty="0" smtClean="0">
          <a:solidFill>
            <a:schemeClr val="tx1"/>
          </a:solidFill>
          <a:effectLst/>
          <a:latin typeface="Lato" panose="020F0502020204030203" pitchFamily="34" charset="0"/>
          <a:ea typeface="+mn-ea"/>
          <a:cs typeface="+mn-cs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kern="1200" dirty="0" smtClean="0">
          <a:solidFill>
            <a:schemeClr val="tx1"/>
          </a:solidFill>
          <a:effectLst/>
          <a:latin typeface="Lato" panose="020F0502020204030203" pitchFamily="34" charset="0"/>
          <a:ea typeface="+mn-ea"/>
          <a:cs typeface="+mn-cs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kern="1200" dirty="0" smtClean="0">
          <a:solidFill>
            <a:schemeClr val="tx1"/>
          </a:solidFill>
          <a:effectLst/>
          <a:latin typeface="Lato" panose="020F0502020204030203" pitchFamily="34" charset="0"/>
          <a:ea typeface="+mn-ea"/>
          <a:cs typeface="+mn-cs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kern="1200" dirty="0" smtClean="0">
          <a:solidFill>
            <a:schemeClr val="tx1"/>
          </a:solidFill>
          <a:effectLst/>
          <a:latin typeface="Lato" panose="020F0502020204030203" pitchFamily="34" charset="0"/>
          <a:ea typeface="+mn-ea"/>
          <a:cs typeface="+mn-cs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kern="1200" dirty="0">
          <a:solidFill>
            <a:schemeClr val="tx1"/>
          </a:solidFill>
          <a:effectLst/>
          <a:latin typeface="Lato" panose="020F0502020204030203" pitchFamily="34" charset="0"/>
          <a:ea typeface="+mn-ea"/>
          <a:cs typeface="+mn-cs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3"/>
          <p:cNvSpPr txBox="1">
            <a:spLocks noGrp="1"/>
          </p:cNvSpPr>
          <p:nvPr>
            <p:ph type="title"/>
          </p:nvPr>
        </p:nvSpPr>
        <p:spPr>
          <a:xfrm>
            <a:off x="2847525" y="2489200"/>
            <a:ext cx="18787906" cy="12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152" name="Google Shape;152;p23"/>
          <p:cNvSpPr txBox="1">
            <a:spLocks noGrp="1"/>
          </p:cNvSpPr>
          <p:nvPr>
            <p:ph type="body" idx="1"/>
          </p:nvPr>
        </p:nvSpPr>
        <p:spPr>
          <a:xfrm>
            <a:off x="2847525" y="4521200"/>
            <a:ext cx="18787906" cy="66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4038289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>
            <a:spLocks noGrp="1"/>
          </p:cNvSpPr>
          <p:nvPr>
            <p:ph type="title"/>
          </p:nvPr>
        </p:nvSpPr>
        <p:spPr>
          <a:xfrm>
            <a:off x="2847525" y="2489200"/>
            <a:ext cx="18787906" cy="12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51" name="Google Shape;51;p14"/>
          <p:cNvSpPr txBox="1">
            <a:spLocks noGrp="1"/>
          </p:cNvSpPr>
          <p:nvPr>
            <p:ph type="body" idx="1"/>
          </p:nvPr>
        </p:nvSpPr>
        <p:spPr>
          <a:xfrm>
            <a:off x="2847525" y="4521200"/>
            <a:ext cx="18787906" cy="66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4479324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5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73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eatppt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reatppt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Rectangle 221"/>
          <p:cNvSpPr/>
          <p:nvPr/>
        </p:nvSpPr>
        <p:spPr>
          <a:xfrm>
            <a:off x="1828242" y="6999993"/>
            <a:ext cx="2477058" cy="60673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744" tIns="0" rIns="243744" bIns="121869" rtlCol="0" anchor="ctr"/>
          <a:lstStyle/>
          <a:p>
            <a:pPr algn="ctr"/>
            <a:r>
              <a:rPr lang="en-US" sz="2400" dirty="0">
                <a:latin typeface="Lato Regular"/>
                <a:cs typeface="Lato Regular"/>
              </a:rPr>
              <a:t>Web Design</a:t>
            </a:r>
          </a:p>
        </p:txBody>
      </p:sp>
      <p:sp>
        <p:nvSpPr>
          <p:cNvPr id="223" name="Subtitle 2"/>
          <p:cNvSpPr txBox="1">
            <a:spLocks/>
          </p:cNvSpPr>
          <p:nvPr/>
        </p:nvSpPr>
        <p:spPr>
          <a:xfrm>
            <a:off x="1567177" y="7576054"/>
            <a:ext cx="4046223" cy="1910875"/>
          </a:xfrm>
          <a:prstGeom prst="rect">
            <a:avLst/>
          </a:prstGeom>
        </p:spPr>
        <p:txBody>
          <a:bodyPr vert="horz" lIns="243744" tIns="121869" rIns="243744" bIns="121869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100" dirty="0">
                <a:latin typeface="Calibri Light"/>
                <a:cs typeface="Calibri Light"/>
              </a:rPr>
              <a:t>Lorem ipsum dolor sit amet, consectetur adipiscing elit. Integer pulvinar</a:t>
            </a:r>
          </a:p>
        </p:txBody>
      </p:sp>
      <p:sp>
        <p:nvSpPr>
          <p:cNvPr id="225" name="Rectangle 224"/>
          <p:cNvSpPr/>
          <p:nvPr/>
        </p:nvSpPr>
        <p:spPr>
          <a:xfrm>
            <a:off x="9039502" y="9523379"/>
            <a:ext cx="2639558" cy="6067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744" tIns="0" rIns="243744" bIns="121869" rtlCol="0" anchor="ctr"/>
          <a:lstStyle/>
          <a:p>
            <a:pPr algn="ctr"/>
            <a:r>
              <a:rPr lang="en-US" sz="2400" dirty="0">
                <a:latin typeface="Lato Regular"/>
                <a:cs typeface="Lato Regular"/>
              </a:rPr>
              <a:t>Multimedia</a:t>
            </a:r>
          </a:p>
        </p:txBody>
      </p:sp>
      <p:sp>
        <p:nvSpPr>
          <p:cNvPr id="226" name="Subtitle 2"/>
          <p:cNvSpPr txBox="1">
            <a:spLocks/>
          </p:cNvSpPr>
          <p:nvPr/>
        </p:nvSpPr>
        <p:spPr>
          <a:xfrm>
            <a:off x="8783714" y="10091425"/>
            <a:ext cx="4222150" cy="1503676"/>
          </a:xfrm>
          <a:prstGeom prst="rect">
            <a:avLst/>
          </a:prstGeom>
        </p:spPr>
        <p:txBody>
          <a:bodyPr vert="horz" lIns="243744" tIns="121869" rIns="243744" bIns="121869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100" dirty="0">
                <a:latin typeface="Calibri Light"/>
                <a:cs typeface="Calibri Light"/>
              </a:rPr>
              <a:t>Lorem ipsum dolor sit amet, consectetur adipiscing elit. Integer</a:t>
            </a:r>
          </a:p>
        </p:txBody>
      </p:sp>
      <p:sp>
        <p:nvSpPr>
          <p:cNvPr id="227" name="Rectangle 226"/>
          <p:cNvSpPr/>
          <p:nvPr/>
        </p:nvSpPr>
        <p:spPr>
          <a:xfrm>
            <a:off x="19052451" y="8836769"/>
            <a:ext cx="2561362" cy="606736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43744" tIns="0" rIns="243744" bIns="121869" rtlCol="0" anchor="ctr"/>
          <a:lstStyle/>
          <a:p>
            <a:pPr algn="ctr"/>
            <a:r>
              <a:rPr lang="en-US" sz="2700" dirty="0">
                <a:latin typeface="Lato Regular"/>
                <a:cs typeface="Lato Regular"/>
              </a:rPr>
              <a:t>Investments</a:t>
            </a:r>
          </a:p>
        </p:txBody>
      </p:sp>
      <p:sp>
        <p:nvSpPr>
          <p:cNvPr id="228" name="Subtitle 2"/>
          <p:cNvSpPr txBox="1">
            <a:spLocks/>
          </p:cNvSpPr>
          <p:nvPr/>
        </p:nvSpPr>
        <p:spPr>
          <a:xfrm>
            <a:off x="18809678" y="9476424"/>
            <a:ext cx="4101122" cy="1910875"/>
          </a:xfrm>
          <a:prstGeom prst="rect">
            <a:avLst/>
          </a:prstGeom>
        </p:spPr>
        <p:txBody>
          <a:bodyPr vert="horz" lIns="243744" tIns="121869" rIns="243744" bIns="121869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100" dirty="0">
                <a:latin typeface="Calibri Light"/>
                <a:cs typeface="Calibri Light"/>
              </a:rPr>
              <a:t>Lorem ipsum dolor sit amet, consectetur adipiscing elit. Integer pulvinar</a:t>
            </a:r>
          </a:p>
        </p:txBody>
      </p:sp>
      <p:sp>
        <p:nvSpPr>
          <p:cNvPr id="230" name="Rectangle 229"/>
          <p:cNvSpPr/>
          <p:nvPr/>
        </p:nvSpPr>
        <p:spPr>
          <a:xfrm>
            <a:off x="19050726" y="5535031"/>
            <a:ext cx="2388975" cy="606736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121869" rtlCol="0" anchor="ctr"/>
          <a:lstStyle/>
          <a:p>
            <a:pPr algn="ctr"/>
            <a:r>
              <a:rPr lang="en-US" sz="2700" dirty="0">
                <a:latin typeface="Lato Regular"/>
                <a:cs typeface="Lato Regular"/>
              </a:rPr>
              <a:t>Photography</a:t>
            </a:r>
          </a:p>
        </p:txBody>
      </p:sp>
      <p:sp>
        <p:nvSpPr>
          <p:cNvPr id="231" name="Subtitle 2"/>
          <p:cNvSpPr txBox="1">
            <a:spLocks/>
          </p:cNvSpPr>
          <p:nvPr/>
        </p:nvSpPr>
        <p:spPr>
          <a:xfrm>
            <a:off x="18818600" y="6129072"/>
            <a:ext cx="4092200" cy="1910875"/>
          </a:xfrm>
          <a:prstGeom prst="rect">
            <a:avLst/>
          </a:prstGeom>
        </p:spPr>
        <p:txBody>
          <a:bodyPr vert="horz" lIns="243744" tIns="121869" rIns="243744" bIns="121869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100" dirty="0">
                <a:latin typeface="Calibri Light"/>
                <a:cs typeface="Calibri Light"/>
              </a:rPr>
              <a:t>Lorem ipsum dolor sit amet, consectetur adipiscing elit. Integer pulvinar</a:t>
            </a:r>
          </a:p>
        </p:txBody>
      </p:sp>
      <p:sp>
        <p:nvSpPr>
          <p:cNvPr id="233" name="Rectangle 232"/>
          <p:cNvSpPr/>
          <p:nvPr/>
        </p:nvSpPr>
        <p:spPr>
          <a:xfrm>
            <a:off x="13573528" y="9510088"/>
            <a:ext cx="2500524" cy="606736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121869" rtlCol="0" anchor="ctr"/>
          <a:lstStyle/>
          <a:p>
            <a:pPr algn="ctr"/>
            <a:r>
              <a:rPr lang="en-US" sz="2400" dirty="0">
                <a:latin typeface="Lato Regular"/>
                <a:cs typeface="Lato Regular"/>
              </a:rPr>
              <a:t>Graphic Design</a:t>
            </a:r>
          </a:p>
        </p:txBody>
      </p:sp>
      <p:sp>
        <p:nvSpPr>
          <p:cNvPr id="234" name="Subtitle 2"/>
          <p:cNvSpPr txBox="1">
            <a:spLocks/>
          </p:cNvSpPr>
          <p:nvPr/>
        </p:nvSpPr>
        <p:spPr>
          <a:xfrm>
            <a:off x="13321276" y="10091421"/>
            <a:ext cx="4418243" cy="1910875"/>
          </a:xfrm>
          <a:prstGeom prst="rect">
            <a:avLst/>
          </a:prstGeom>
        </p:spPr>
        <p:txBody>
          <a:bodyPr vert="horz" lIns="243744" tIns="121869" rIns="243744" bIns="121869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100" dirty="0">
                <a:latin typeface="Calibri Light"/>
                <a:cs typeface="Calibri Light"/>
              </a:rPr>
              <a:t>Lorem ipsum dolor sit amet, consectetur adipiscing elit. Integer pulvinar</a:t>
            </a:r>
          </a:p>
        </p:txBody>
      </p:sp>
      <p:grpSp>
        <p:nvGrpSpPr>
          <p:cNvPr id="262" name="Group 261"/>
          <p:cNvGrpSpPr/>
          <p:nvPr/>
        </p:nvGrpSpPr>
        <p:grpSpPr>
          <a:xfrm>
            <a:off x="4782995" y="3698539"/>
            <a:ext cx="13672981" cy="6082568"/>
            <a:chOff x="4782995" y="3698539"/>
            <a:chExt cx="13672981" cy="6082568"/>
          </a:xfrm>
        </p:grpSpPr>
        <p:grpSp>
          <p:nvGrpSpPr>
            <p:cNvPr id="3" name="Group 2"/>
            <p:cNvGrpSpPr/>
            <p:nvPr/>
          </p:nvGrpSpPr>
          <p:grpSpPr>
            <a:xfrm>
              <a:off x="4782995" y="3698539"/>
              <a:ext cx="13672981" cy="6082568"/>
              <a:chOff x="354013" y="731838"/>
              <a:chExt cx="7053262" cy="3136900"/>
            </a:xfrm>
            <a:solidFill>
              <a:schemeClr val="accent3"/>
            </a:solidFill>
          </p:grpSpPr>
          <p:sp>
            <p:nvSpPr>
              <p:cNvPr id="4" name="Freeform 1"/>
              <p:cNvSpPr>
                <a:spLocks noChangeArrowheads="1"/>
              </p:cNvSpPr>
              <p:nvPr/>
            </p:nvSpPr>
            <p:spPr bwMode="auto">
              <a:xfrm>
                <a:off x="4070350" y="3074988"/>
                <a:ext cx="157163" cy="190500"/>
              </a:xfrm>
              <a:custGeom>
                <a:avLst/>
                <a:gdLst>
                  <a:gd name="T0" fmla="*/ 31 w 435"/>
                  <a:gd name="T1" fmla="*/ 464 h 528"/>
                  <a:gd name="T2" fmla="*/ 31 w 435"/>
                  <a:gd name="T3" fmla="*/ 464 h 528"/>
                  <a:gd name="T4" fmla="*/ 31 w 435"/>
                  <a:gd name="T5" fmla="*/ 496 h 528"/>
                  <a:gd name="T6" fmla="*/ 31 w 435"/>
                  <a:gd name="T7" fmla="*/ 496 h 528"/>
                  <a:gd name="T8" fmla="*/ 31 w 435"/>
                  <a:gd name="T9" fmla="*/ 496 h 528"/>
                  <a:gd name="T10" fmla="*/ 31 w 435"/>
                  <a:gd name="T11" fmla="*/ 527 h 528"/>
                  <a:gd name="T12" fmla="*/ 62 w 435"/>
                  <a:gd name="T13" fmla="*/ 527 h 528"/>
                  <a:gd name="T14" fmla="*/ 62 w 435"/>
                  <a:gd name="T15" fmla="*/ 496 h 528"/>
                  <a:gd name="T16" fmla="*/ 93 w 435"/>
                  <a:gd name="T17" fmla="*/ 496 h 528"/>
                  <a:gd name="T18" fmla="*/ 124 w 435"/>
                  <a:gd name="T19" fmla="*/ 496 h 528"/>
                  <a:gd name="T20" fmla="*/ 155 w 435"/>
                  <a:gd name="T21" fmla="*/ 434 h 528"/>
                  <a:gd name="T22" fmla="*/ 155 w 435"/>
                  <a:gd name="T23" fmla="*/ 434 h 528"/>
                  <a:gd name="T24" fmla="*/ 186 w 435"/>
                  <a:gd name="T25" fmla="*/ 434 h 528"/>
                  <a:gd name="T26" fmla="*/ 216 w 435"/>
                  <a:gd name="T27" fmla="*/ 434 h 528"/>
                  <a:gd name="T28" fmla="*/ 216 w 435"/>
                  <a:gd name="T29" fmla="*/ 464 h 528"/>
                  <a:gd name="T30" fmla="*/ 279 w 435"/>
                  <a:gd name="T31" fmla="*/ 434 h 528"/>
                  <a:gd name="T32" fmla="*/ 279 w 435"/>
                  <a:gd name="T33" fmla="*/ 434 h 528"/>
                  <a:gd name="T34" fmla="*/ 279 w 435"/>
                  <a:gd name="T35" fmla="*/ 434 h 528"/>
                  <a:gd name="T36" fmla="*/ 279 w 435"/>
                  <a:gd name="T37" fmla="*/ 403 h 528"/>
                  <a:gd name="T38" fmla="*/ 341 w 435"/>
                  <a:gd name="T39" fmla="*/ 372 h 528"/>
                  <a:gd name="T40" fmla="*/ 341 w 435"/>
                  <a:gd name="T41" fmla="*/ 372 h 528"/>
                  <a:gd name="T42" fmla="*/ 341 w 435"/>
                  <a:gd name="T43" fmla="*/ 372 h 528"/>
                  <a:gd name="T44" fmla="*/ 341 w 435"/>
                  <a:gd name="T45" fmla="*/ 310 h 528"/>
                  <a:gd name="T46" fmla="*/ 372 w 435"/>
                  <a:gd name="T47" fmla="*/ 310 h 528"/>
                  <a:gd name="T48" fmla="*/ 403 w 435"/>
                  <a:gd name="T49" fmla="*/ 279 h 528"/>
                  <a:gd name="T50" fmla="*/ 403 w 435"/>
                  <a:gd name="T51" fmla="*/ 279 h 528"/>
                  <a:gd name="T52" fmla="*/ 403 w 435"/>
                  <a:gd name="T53" fmla="*/ 279 h 528"/>
                  <a:gd name="T54" fmla="*/ 434 w 435"/>
                  <a:gd name="T55" fmla="*/ 248 h 528"/>
                  <a:gd name="T56" fmla="*/ 434 w 435"/>
                  <a:gd name="T57" fmla="*/ 248 h 528"/>
                  <a:gd name="T58" fmla="*/ 434 w 435"/>
                  <a:gd name="T59" fmla="*/ 248 h 528"/>
                  <a:gd name="T60" fmla="*/ 403 w 435"/>
                  <a:gd name="T61" fmla="*/ 216 h 528"/>
                  <a:gd name="T62" fmla="*/ 372 w 435"/>
                  <a:gd name="T63" fmla="*/ 155 h 528"/>
                  <a:gd name="T64" fmla="*/ 341 w 435"/>
                  <a:gd name="T65" fmla="*/ 155 h 528"/>
                  <a:gd name="T66" fmla="*/ 341 w 435"/>
                  <a:gd name="T67" fmla="*/ 124 h 528"/>
                  <a:gd name="T68" fmla="*/ 310 w 435"/>
                  <a:gd name="T69" fmla="*/ 92 h 528"/>
                  <a:gd name="T70" fmla="*/ 279 w 435"/>
                  <a:gd name="T71" fmla="*/ 62 h 528"/>
                  <a:gd name="T72" fmla="*/ 279 w 435"/>
                  <a:gd name="T73" fmla="*/ 31 h 528"/>
                  <a:gd name="T74" fmla="*/ 279 w 435"/>
                  <a:gd name="T75" fmla="*/ 31 h 528"/>
                  <a:gd name="T76" fmla="*/ 279 w 435"/>
                  <a:gd name="T77" fmla="*/ 31 h 528"/>
                  <a:gd name="T78" fmla="*/ 248 w 435"/>
                  <a:gd name="T79" fmla="*/ 0 h 528"/>
                  <a:gd name="T80" fmla="*/ 248 w 435"/>
                  <a:gd name="T81" fmla="*/ 0 h 528"/>
                  <a:gd name="T82" fmla="*/ 216 w 435"/>
                  <a:gd name="T83" fmla="*/ 0 h 528"/>
                  <a:gd name="T84" fmla="*/ 186 w 435"/>
                  <a:gd name="T85" fmla="*/ 31 h 528"/>
                  <a:gd name="T86" fmla="*/ 186 w 435"/>
                  <a:gd name="T87" fmla="*/ 31 h 528"/>
                  <a:gd name="T88" fmla="*/ 186 w 435"/>
                  <a:gd name="T89" fmla="*/ 31 h 528"/>
                  <a:gd name="T90" fmla="*/ 155 w 435"/>
                  <a:gd name="T91" fmla="*/ 31 h 528"/>
                  <a:gd name="T92" fmla="*/ 155 w 435"/>
                  <a:gd name="T93" fmla="*/ 0 h 528"/>
                  <a:gd name="T94" fmla="*/ 155 w 435"/>
                  <a:gd name="T95" fmla="*/ 0 h 528"/>
                  <a:gd name="T96" fmla="*/ 155 w 435"/>
                  <a:gd name="T97" fmla="*/ 0 h 528"/>
                  <a:gd name="T98" fmla="*/ 93 w 435"/>
                  <a:gd name="T99" fmla="*/ 31 h 528"/>
                  <a:gd name="T100" fmla="*/ 62 w 435"/>
                  <a:gd name="T101" fmla="*/ 31 h 528"/>
                  <a:gd name="T102" fmla="*/ 62 w 435"/>
                  <a:gd name="T103" fmla="*/ 248 h 528"/>
                  <a:gd name="T104" fmla="*/ 0 w 435"/>
                  <a:gd name="T105" fmla="*/ 248 h 528"/>
                  <a:gd name="T106" fmla="*/ 0 w 435"/>
                  <a:gd name="T107" fmla="*/ 403 h 528"/>
                  <a:gd name="T108" fmla="*/ 0 w 435"/>
                  <a:gd name="T109" fmla="*/ 403 h 528"/>
                  <a:gd name="T110" fmla="*/ 0 w 435"/>
                  <a:gd name="T111" fmla="*/ 403 h 528"/>
                  <a:gd name="T112" fmla="*/ 31 w 435"/>
                  <a:gd name="T113" fmla="*/ 464 h 5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35" h="528">
                    <a:moveTo>
                      <a:pt x="31" y="464"/>
                    </a:moveTo>
                    <a:lnTo>
                      <a:pt x="31" y="464"/>
                    </a:lnTo>
                    <a:cubicBezTo>
                      <a:pt x="31" y="464"/>
                      <a:pt x="31" y="464"/>
                      <a:pt x="31" y="496"/>
                    </a:cubicBezTo>
                    <a:lnTo>
                      <a:pt x="31" y="496"/>
                    </a:lnTo>
                    <a:lnTo>
                      <a:pt x="31" y="496"/>
                    </a:lnTo>
                    <a:cubicBezTo>
                      <a:pt x="31" y="496"/>
                      <a:pt x="31" y="496"/>
                      <a:pt x="31" y="527"/>
                    </a:cubicBezTo>
                    <a:cubicBezTo>
                      <a:pt x="62" y="527"/>
                      <a:pt x="62" y="527"/>
                      <a:pt x="62" y="527"/>
                    </a:cubicBezTo>
                    <a:lnTo>
                      <a:pt x="62" y="496"/>
                    </a:lnTo>
                    <a:cubicBezTo>
                      <a:pt x="93" y="496"/>
                      <a:pt x="93" y="496"/>
                      <a:pt x="93" y="496"/>
                    </a:cubicBezTo>
                    <a:cubicBezTo>
                      <a:pt x="93" y="496"/>
                      <a:pt x="93" y="496"/>
                      <a:pt x="124" y="496"/>
                    </a:cubicBezTo>
                    <a:cubicBezTo>
                      <a:pt x="124" y="434"/>
                      <a:pt x="124" y="434"/>
                      <a:pt x="155" y="434"/>
                    </a:cubicBezTo>
                    <a:lnTo>
                      <a:pt x="155" y="434"/>
                    </a:lnTo>
                    <a:lnTo>
                      <a:pt x="186" y="434"/>
                    </a:lnTo>
                    <a:cubicBezTo>
                      <a:pt x="186" y="434"/>
                      <a:pt x="186" y="434"/>
                      <a:pt x="216" y="434"/>
                    </a:cubicBezTo>
                    <a:cubicBezTo>
                      <a:pt x="216" y="464"/>
                      <a:pt x="216" y="464"/>
                      <a:pt x="216" y="464"/>
                    </a:cubicBezTo>
                    <a:cubicBezTo>
                      <a:pt x="216" y="464"/>
                      <a:pt x="248" y="434"/>
                      <a:pt x="279" y="434"/>
                    </a:cubicBezTo>
                    <a:lnTo>
                      <a:pt x="279" y="434"/>
                    </a:lnTo>
                    <a:lnTo>
                      <a:pt x="279" y="434"/>
                    </a:lnTo>
                    <a:cubicBezTo>
                      <a:pt x="279" y="403"/>
                      <a:pt x="279" y="403"/>
                      <a:pt x="279" y="403"/>
                    </a:cubicBezTo>
                    <a:cubicBezTo>
                      <a:pt x="310" y="372"/>
                      <a:pt x="310" y="372"/>
                      <a:pt x="341" y="372"/>
                    </a:cubicBezTo>
                    <a:lnTo>
                      <a:pt x="341" y="372"/>
                    </a:lnTo>
                    <a:lnTo>
                      <a:pt x="341" y="372"/>
                    </a:lnTo>
                    <a:cubicBezTo>
                      <a:pt x="341" y="340"/>
                      <a:pt x="341" y="340"/>
                      <a:pt x="341" y="310"/>
                    </a:cubicBezTo>
                    <a:cubicBezTo>
                      <a:pt x="372" y="310"/>
                      <a:pt x="372" y="310"/>
                      <a:pt x="372" y="310"/>
                    </a:cubicBezTo>
                    <a:cubicBezTo>
                      <a:pt x="372" y="310"/>
                      <a:pt x="372" y="310"/>
                      <a:pt x="403" y="279"/>
                    </a:cubicBezTo>
                    <a:lnTo>
                      <a:pt x="403" y="279"/>
                    </a:lnTo>
                    <a:lnTo>
                      <a:pt x="403" y="279"/>
                    </a:lnTo>
                    <a:cubicBezTo>
                      <a:pt x="403" y="248"/>
                      <a:pt x="434" y="248"/>
                      <a:pt x="434" y="248"/>
                    </a:cubicBezTo>
                    <a:lnTo>
                      <a:pt x="434" y="248"/>
                    </a:lnTo>
                    <a:lnTo>
                      <a:pt x="434" y="248"/>
                    </a:lnTo>
                    <a:cubicBezTo>
                      <a:pt x="434" y="248"/>
                      <a:pt x="403" y="248"/>
                      <a:pt x="403" y="216"/>
                    </a:cubicBezTo>
                    <a:cubicBezTo>
                      <a:pt x="372" y="186"/>
                      <a:pt x="372" y="186"/>
                      <a:pt x="372" y="155"/>
                    </a:cubicBezTo>
                    <a:cubicBezTo>
                      <a:pt x="372" y="155"/>
                      <a:pt x="372" y="155"/>
                      <a:pt x="341" y="155"/>
                    </a:cubicBezTo>
                    <a:cubicBezTo>
                      <a:pt x="341" y="124"/>
                      <a:pt x="341" y="124"/>
                      <a:pt x="341" y="124"/>
                    </a:cubicBezTo>
                    <a:cubicBezTo>
                      <a:pt x="341" y="124"/>
                      <a:pt x="310" y="124"/>
                      <a:pt x="310" y="92"/>
                    </a:cubicBezTo>
                    <a:cubicBezTo>
                      <a:pt x="279" y="92"/>
                      <a:pt x="279" y="62"/>
                      <a:pt x="279" y="62"/>
                    </a:cubicBezTo>
                    <a:lnTo>
                      <a:pt x="279" y="31"/>
                    </a:lnTo>
                    <a:lnTo>
                      <a:pt x="279" y="31"/>
                    </a:lnTo>
                    <a:lnTo>
                      <a:pt x="279" y="31"/>
                    </a:lnTo>
                    <a:cubicBezTo>
                      <a:pt x="248" y="31"/>
                      <a:pt x="248" y="0"/>
                      <a:pt x="248" y="0"/>
                    </a:cubicBezTo>
                    <a:lnTo>
                      <a:pt x="248" y="0"/>
                    </a:lnTo>
                    <a:lnTo>
                      <a:pt x="216" y="0"/>
                    </a:lnTo>
                    <a:lnTo>
                      <a:pt x="186" y="31"/>
                    </a:lnTo>
                    <a:lnTo>
                      <a:pt x="186" y="31"/>
                    </a:lnTo>
                    <a:lnTo>
                      <a:pt x="186" y="31"/>
                    </a:lnTo>
                    <a:cubicBezTo>
                      <a:pt x="155" y="31"/>
                      <a:pt x="155" y="31"/>
                      <a:pt x="155" y="31"/>
                    </a:cubicBezTo>
                    <a:lnTo>
                      <a:pt x="155" y="0"/>
                    </a:lnTo>
                    <a:lnTo>
                      <a:pt x="155" y="0"/>
                    </a:lnTo>
                    <a:lnTo>
                      <a:pt x="155" y="0"/>
                    </a:lnTo>
                    <a:cubicBezTo>
                      <a:pt x="124" y="0"/>
                      <a:pt x="124" y="0"/>
                      <a:pt x="93" y="31"/>
                    </a:cubicBezTo>
                    <a:lnTo>
                      <a:pt x="62" y="31"/>
                    </a:lnTo>
                    <a:cubicBezTo>
                      <a:pt x="62" y="248"/>
                      <a:pt x="62" y="248"/>
                      <a:pt x="62" y="248"/>
                    </a:cubicBezTo>
                    <a:cubicBezTo>
                      <a:pt x="0" y="248"/>
                      <a:pt x="0" y="248"/>
                      <a:pt x="0" y="248"/>
                    </a:cubicBezTo>
                    <a:cubicBezTo>
                      <a:pt x="0" y="403"/>
                      <a:pt x="0" y="403"/>
                      <a:pt x="0" y="403"/>
                    </a:cubicBezTo>
                    <a:lnTo>
                      <a:pt x="0" y="403"/>
                    </a:lnTo>
                    <a:lnTo>
                      <a:pt x="0" y="403"/>
                    </a:lnTo>
                    <a:cubicBezTo>
                      <a:pt x="31" y="434"/>
                      <a:pt x="31" y="434"/>
                      <a:pt x="31" y="46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5" name="Freeform 2"/>
              <p:cNvSpPr>
                <a:spLocks noChangeArrowheads="1"/>
              </p:cNvSpPr>
              <p:nvPr/>
            </p:nvSpPr>
            <p:spPr bwMode="auto">
              <a:xfrm>
                <a:off x="3902075" y="2740025"/>
                <a:ext cx="1588" cy="11113"/>
              </a:xfrm>
              <a:custGeom>
                <a:avLst/>
                <a:gdLst>
                  <a:gd name="T0" fmla="*/ 0 w 1"/>
                  <a:gd name="T1" fmla="*/ 31 h 32"/>
                  <a:gd name="T2" fmla="*/ 0 w 1"/>
                  <a:gd name="T3" fmla="*/ 31 h 32"/>
                  <a:gd name="T4" fmla="*/ 0 w 1"/>
                  <a:gd name="T5" fmla="*/ 31 h 32"/>
                  <a:gd name="T6" fmla="*/ 0 w 1"/>
                  <a:gd name="T7" fmla="*/ 0 h 32"/>
                  <a:gd name="T8" fmla="*/ 0 w 1"/>
                  <a:gd name="T9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32">
                    <a:moveTo>
                      <a:pt x="0" y="31"/>
                    </a:moveTo>
                    <a:lnTo>
                      <a:pt x="0" y="31"/>
                    </a:lnTo>
                    <a:lnTo>
                      <a:pt x="0" y="31"/>
                    </a:lnTo>
                    <a:cubicBezTo>
                      <a:pt x="0" y="0"/>
                      <a:pt x="0" y="0"/>
                      <a:pt x="0" y="0"/>
                    </a:cubicBezTo>
                    <a:cubicBezTo>
                      <a:pt x="0" y="31"/>
                      <a:pt x="0" y="31"/>
                      <a:pt x="0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6" name="Freeform 3"/>
              <p:cNvSpPr>
                <a:spLocks noChangeArrowheads="1"/>
              </p:cNvSpPr>
              <p:nvPr/>
            </p:nvSpPr>
            <p:spPr bwMode="auto">
              <a:xfrm>
                <a:off x="3902075" y="2571750"/>
                <a:ext cx="123825" cy="179388"/>
              </a:xfrm>
              <a:custGeom>
                <a:avLst/>
                <a:gdLst>
                  <a:gd name="T0" fmla="*/ 62 w 342"/>
                  <a:gd name="T1" fmla="*/ 496 h 497"/>
                  <a:gd name="T2" fmla="*/ 93 w 342"/>
                  <a:gd name="T3" fmla="*/ 465 h 497"/>
                  <a:gd name="T4" fmla="*/ 124 w 342"/>
                  <a:gd name="T5" fmla="*/ 465 h 497"/>
                  <a:gd name="T6" fmla="*/ 124 w 342"/>
                  <a:gd name="T7" fmla="*/ 465 h 497"/>
                  <a:gd name="T8" fmla="*/ 124 w 342"/>
                  <a:gd name="T9" fmla="*/ 465 h 497"/>
                  <a:gd name="T10" fmla="*/ 186 w 342"/>
                  <a:gd name="T11" fmla="*/ 465 h 497"/>
                  <a:gd name="T12" fmla="*/ 217 w 342"/>
                  <a:gd name="T13" fmla="*/ 434 h 497"/>
                  <a:gd name="T14" fmla="*/ 217 w 342"/>
                  <a:gd name="T15" fmla="*/ 372 h 497"/>
                  <a:gd name="T16" fmla="*/ 217 w 342"/>
                  <a:gd name="T17" fmla="*/ 310 h 497"/>
                  <a:gd name="T18" fmla="*/ 248 w 342"/>
                  <a:gd name="T19" fmla="*/ 310 h 497"/>
                  <a:gd name="T20" fmla="*/ 248 w 342"/>
                  <a:gd name="T21" fmla="*/ 279 h 497"/>
                  <a:gd name="T22" fmla="*/ 279 w 342"/>
                  <a:gd name="T23" fmla="*/ 248 h 497"/>
                  <a:gd name="T24" fmla="*/ 279 w 342"/>
                  <a:gd name="T25" fmla="*/ 248 h 497"/>
                  <a:gd name="T26" fmla="*/ 310 w 342"/>
                  <a:gd name="T27" fmla="*/ 155 h 497"/>
                  <a:gd name="T28" fmla="*/ 341 w 342"/>
                  <a:gd name="T29" fmla="*/ 31 h 497"/>
                  <a:gd name="T30" fmla="*/ 310 w 342"/>
                  <a:gd name="T31" fmla="*/ 0 h 497"/>
                  <a:gd name="T32" fmla="*/ 279 w 342"/>
                  <a:gd name="T33" fmla="*/ 0 h 497"/>
                  <a:gd name="T34" fmla="*/ 248 w 342"/>
                  <a:gd name="T35" fmla="*/ 93 h 497"/>
                  <a:gd name="T36" fmla="*/ 248 w 342"/>
                  <a:gd name="T37" fmla="*/ 124 h 497"/>
                  <a:gd name="T38" fmla="*/ 186 w 342"/>
                  <a:gd name="T39" fmla="*/ 186 h 497"/>
                  <a:gd name="T40" fmla="*/ 186 w 342"/>
                  <a:gd name="T41" fmla="*/ 124 h 497"/>
                  <a:gd name="T42" fmla="*/ 155 w 342"/>
                  <a:gd name="T43" fmla="*/ 124 h 497"/>
                  <a:gd name="T44" fmla="*/ 155 w 342"/>
                  <a:gd name="T45" fmla="*/ 186 h 497"/>
                  <a:gd name="T46" fmla="*/ 155 w 342"/>
                  <a:gd name="T47" fmla="*/ 186 h 497"/>
                  <a:gd name="T48" fmla="*/ 155 w 342"/>
                  <a:gd name="T49" fmla="*/ 248 h 497"/>
                  <a:gd name="T50" fmla="*/ 155 w 342"/>
                  <a:gd name="T51" fmla="*/ 310 h 497"/>
                  <a:gd name="T52" fmla="*/ 124 w 342"/>
                  <a:gd name="T53" fmla="*/ 403 h 497"/>
                  <a:gd name="T54" fmla="*/ 124 w 342"/>
                  <a:gd name="T55" fmla="*/ 403 h 497"/>
                  <a:gd name="T56" fmla="*/ 93 w 342"/>
                  <a:gd name="T57" fmla="*/ 403 h 497"/>
                  <a:gd name="T58" fmla="*/ 62 w 342"/>
                  <a:gd name="T59" fmla="*/ 403 h 497"/>
                  <a:gd name="T60" fmla="*/ 62 w 342"/>
                  <a:gd name="T61" fmla="*/ 403 h 497"/>
                  <a:gd name="T62" fmla="*/ 31 w 342"/>
                  <a:gd name="T63" fmla="*/ 403 h 497"/>
                  <a:gd name="T64" fmla="*/ 31 w 342"/>
                  <a:gd name="T65" fmla="*/ 434 h 497"/>
                  <a:gd name="T66" fmla="*/ 62 w 342"/>
                  <a:gd name="T67" fmla="*/ 465 h 4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42" h="497">
                    <a:moveTo>
                      <a:pt x="62" y="496"/>
                    </a:moveTo>
                    <a:lnTo>
                      <a:pt x="62" y="496"/>
                    </a:lnTo>
                    <a:cubicBezTo>
                      <a:pt x="62" y="465"/>
                      <a:pt x="62" y="465"/>
                      <a:pt x="62" y="465"/>
                    </a:cubicBezTo>
                    <a:cubicBezTo>
                      <a:pt x="93" y="465"/>
                      <a:pt x="93" y="465"/>
                      <a:pt x="93" y="465"/>
                    </a:cubicBezTo>
                    <a:lnTo>
                      <a:pt x="93" y="465"/>
                    </a:lnTo>
                    <a:lnTo>
                      <a:pt x="124" y="465"/>
                    </a:lnTo>
                    <a:lnTo>
                      <a:pt x="124" y="465"/>
                    </a:lnTo>
                    <a:lnTo>
                      <a:pt x="124" y="465"/>
                    </a:lnTo>
                    <a:lnTo>
                      <a:pt x="124" y="465"/>
                    </a:lnTo>
                    <a:lnTo>
                      <a:pt x="124" y="465"/>
                    </a:lnTo>
                    <a:cubicBezTo>
                      <a:pt x="155" y="465"/>
                      <a:pt x="155" y="465"/>
                      <a:pt x="155" y="465"/>
                    </a:cubicBezTo>
                    <a:lnTo>
                      <a:pt x="186" y="465"/>
                    </a:lnTo>
                    <a:lnTo>
                      <a:pt x="186" y="434"/>
                    </a:lnTo>
                    <a:lnTo>
                      <a:pt x="217" y="434"/>
                    </a:lnTo>
                    <a:lnTo>
                      <a:pt x="217" y="403"/>
                    </a:lnTo>
                    <a:lnTo>
                      <a:pt x="217" y="372"/>
                    </a:lnTo>
                    <a:lnTo>
                      <a:pt x="217" y="372"/>
                    </a:lnTo>
                    <a:cubicBezTo>
                      <a:pt x="217" y="341"/>
                      <a:pt x="217" y="341"/>
                      <a:pt x="217" y="310"/>
                    </a:cubicBezTo>
                    <a:cubicBezTo>
                      <a:pt x="248" y="310"/>
                      <a:pt x="248" y="310"/>
                      <a:pt x="248" y="310"/>
                    </a:cubicBezTo>
                    <a:lnTo>
                      <a:pt x="248" y="310"/>
                    </a:lnTo>
                    <a:cubicBezTo>
                      <a:pt x="248" y="310"/>
                      <a:pt x="248" y="310"/>
                      <a:pt x="248" y="279"/>
                    </a:cubicBezTo>
                    <a:lnTo>
                      <a:pt x="248" y="279"/>
                    </a:lnTo>
                    <a:cubicBezTo>
                      <a:pt x="248" y="279"/>
                      <a:pt x="248" y="248"/>
                      <a:pt x="279" y="248"/>
                    </a:cubicBezTo>
                    <a:lnTo>
                      <a:pt x="279" y="248"/>
                    </a:lnTo>
                    <a:lnTo>
                      <a:pt x="279" y="248"/>
                    </a:lnTo>
                    <a:lnTo>
                      <a:pt x="279" y="248"/>
                    </a:lnTo>
                    <a:lnTo>
                      <a:pt x="279" y="217"/>
                    </a:lnTo>
                    <a:cubicBezTo>
                      <a:pt x="310" y="186"/>
                      <a:pt x="310" y="155"/>
                      <a:pt x="310" y="155"/>
                    </a:cubicBezTo>
                    <a:cubicBezTo>
                      <a:pt x="310" y="93"/>
                      <a:pt x="310" y="62"/>
                      <a:pt x="341" y="31"/>
                    </a:cubicBezTo>
                    <a:lnTo>
                      <a:pt x="341" y="31"/>
                    </a:lnTo>
                    <a:cubicBezTo>
                      <a:pt x="341" y="31"/>
                      <a:pt x="341" y="0"/>
                      <a:pt x="310" y="0"/>
                    </a:cubicBezTo>
                    <a:lnTo>
                      <a:pt x="310" y="0"/>
                    </a:lnTo>
                    <a:lnTo>
                      <a:pt x="279" y="0"/>
                    </a:lnTo>
                    <a:lnTo>
                      <a:pt x="279" y="0"/>
                    </a:lnTo>
                    <a:cubicBezTo>
                      <a:pt x="248" y="62"/>
                      <a:pt x="248" y="62"/>
                      <a:pt x="248" y="62"/>
                    </a:cubicBezTo>
                    <a:cubicBezTo>
                      <a:pt x="248" y="93"/>
                      <a:pt x="248" y="93"/>
                      <a:pt x="248" y="93"/>
                    </a:cubicBezTo>
                    <a:lnTo>
                      <a:pt x="248" y="93"/>
                    </a:lnTo>
                    <a:cubicBezTo>
                      <a:pt x="248" y="124"/>
                      <a:pt x="248" y="124"/>
                      <a:pt x="248" y="124"/>
                    </a:cubicBezTo>
                    <a:cubicBezTo>
                      <a:pt x="217" y="124"/>
                      <a:pt x="217" y="124"/>
                      <a:pt x="217" y="124"/>
                    </a:cubicBezTo>
                    <a:cubicBezTo>
                      <a:pt x="186" y="186"/>
                      <a:pt x="186" y="186"/>
                      <a:pt x="186" y="186"/>
                    </a:cubicBezTo>
                    <a:cubicBezTo>
                      <a:pt x="217" y="124"/>
                      <a:pt x="217" y="124"/>
                      <a:pt x="217" y="124"/>
                    </a:cubicBezTo>
                    <a:cubicBezTo>
                      <a:pt x="186" y="124"/>
                      <a:pt x="186" y="124"/>
                      <a:pt x="186" y="124"/>
                    </a:cubicBezTo>
                    <a:lnTo>
                      <a:pt x="155" y="124"/>
                    </a:lnTo>
                    <a:lnTo>
                      <a:pt x="155" y="124"/>
                    </a:lnTo>
                    <a:lnTo>
                      <a:pt x="155" y="124"/>
                    </a:lnTo>
                    <a:cubicBezTo>
                      <a:pt x="155" y="155"/>
                      <a:pt x="155" y="155"/>
                      <a:pt x="155" y="186"/>
                    </a:cubicBezTo>
                    <a:lnTo>
                      <a:pt x="155" y="186"/>
                    </a:lnTo>
                    <a:lnTo>
                      <a:pt x="155" y="186"/>
                    </a:lnTo>
                    <a:cubicBezTo>
                      <a:pt x="155" y="186"/>
                      <a:pt x="155" y="217"/>
                      <a:pt x="124" y="217"/>
                    </a:cubicBezTo>
                    <a:cubicBezTo>
                      <a:pt x="155" y="217"/>
                      <a:pt x="155" y="248"/>
                      <a:pt x="155" y="248"/>
                    </a:cubicBezTo>
                    <a:cubicBezTo>
                      <a:pt x="155" y="248"/>
                      <a:pt x="155" y="248"/>
                      <a:pt x="155" y="279"/>
                    </a:cubicBezTo>
                    <a:lnTo>
                      <a:pt x="155" y="310"/>
                    </a:lnTo>
                    <a:lnTo>
                      <a:pt x="155" y="341"/>
                    </a:lnTo>
                    <a:cubicBezTo>
                      <a:pt x="155" y="372"/>
                      <a:pt x="124" y="372"/>
                      <a:pt x="124" y="403"/>
                    </a:cubicBezTo>
                    <a:lnTo>
                      <a:pt x="124" y="403"/>
                    </a:lnTo>
                    <a:lnTo>
                      <a:pt x="124" y="403"/>
                    </a:lnTo>
                    <a:cubicBezTo>
                      <a:pt x="93" y="403"/>
                      <a:pt x="93" y="403"/>
                      <a:pt x="93" y="403"/>
                    </a:cubicBezTo>
                    <a:lnTo>
                      <a:pt x="93" y="403"/>
                    </a:lnTo>
                    <a:cubicBezTo>
                      <a:pt x="62" y="403"/>
                      <a:pt x="62" y="403"/>
                      <a:pt x="62" y="403"/>
                    </a:cubicBezTo>
                    <a:lnTo>
                      <a:pt x="62" y="403"/>
                    </a:lnTo>
                    <a:lnTo>
                      <a:pt x="62" y="403"/>
                    </a:lnTo>
                    <a:lnTo>
                      <a:pt x="62" y="403"/>
                    </a:lnTo>
                    <a:lnTo>
                      <a:pt x="62" y="403"/>
                    </a:lnTo>
                    <a:lnTo>
                      <a:pt x="31" y="403"/>
                    </a:lnTo>
                    <a:cubicBezTo>
                      <a:pt x="0" y="403"/>
                      <a:pt x="0" y="403"/>
                      <a:pt x="0" y="403"/>
                    </a:cubicBezTo>
                    <a:cubicBezTo>
                      <a:pt x="31" y="434"/>
                      <a:pt x="31" y="434"/>
                      <a:pt x="31" y="434"/>
                    </a:cubicBezTo>
                    <a:cubicBezTo>
                      <a:pt x="31" y="496"/>
                      <a:pt x="31" y="496"/>
                      <a:pt x="31" y="496"/>
                    </a:cubicBezTo>
                    <a:cubicBezTo>
                      <a:pt x="62" y="465"/>
                      <a:pt x="62" y="465"/>
                      <a:pt x="62" y="465"/>
                    </a:cubicBezTo>
                    <a:lnTo>
                      <a:pt x="62" y="496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7" name="Freeform 4"/>
              <p:cNvSpPr>
                <a:spLocks noChangeArrowheads="1"/>
              </p:cNvSpPr>
              <p:nvPr/>
            </p:nvSpPr>
            <p:spPr bwMode="auto">
              <a:xfrm>
                <a:off x="3870325" y="2616200"/>
                <a:ext cx="11113" cy="1588"/>
              </a:xfrm>
              <a:custGeom>
                <a:avLst/>
                <a:gdLst>
                  <a:gd name="T0" fmla="*/ 32 w 33"/>
                  <a:gd name="T1" fmla="*/ 0 h 1"/>
                  <a:gd name="T2" fmla="*/ 32 w 33"/>
                  <a:gd name="T3" fmla="*/ 0 h 1"/>
                  <a:gd name="T4" fmla="*/ 0 w 33"/>
                  <a:gd name="T5" fmla="*/ 0 h 1"/>
                  <a:gd name="T6" fmla="*/ 0 w 33"/>
                  <a:gd name="T7" fmla="*/ 0 h 1"/>
                  <a:gd name="T8" fmla="*/ 32 w 33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1">
                    <a:moveTo>
                      <a:pt x="32" y="0"/>
                    </a:moveTo>
                    <a:lnTo>
                      <a:pt x="32" y="0"/>
                    </a:ln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ubicBezTo>
                      <a:pt x="32" y="0"/>
                      <a:pt x="32" y="0"/>
                      <a:pt x="32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8" name="Freeform 5"/>
              <p:cNvSpPr>
                <a:spLocks noChangeArrowheads="1"/>
              </p:cNvSpPr>
              <p:nvPr/>
            </p:nvSpPr>
            <p:spPr bwMode="auto">
              <a:xfrm>
                <a:off x="3679825" y="2114550"/>
                <a:ext cx="290513" cy="246063"/>
              </a:xfrm>
              <a:custGeom>
                <a:avLst/>
                <a:gdLst>
                  <a:gd name="T0" fmla="*/ 341 w 806"/>
                  <a:gd name="T1" fmla="*/ 588 h 683"/>
                  <a:gd name="T2" fmla="*/ 341 w 806"/>
                  <a:gd name="T3" fmla="*/ 619 h 683"/>
                  <a:gd name="T4" fmla="*/ 403 w 806"/>
                  <a:gd name="T5" fmla="*/ 619 h 683"/>
                  <a:gd name="T6" fmla="*/ 403 w 806"/>
                  <a:gd name="T7" fmla="*/ 619 h 683"/>
                  <a:gd name="T8" fmla="*/ 435 w 806"/>
                  <a:gd name="T9" fmla="*/ 619 h 683"/>
                  <a:gd name="T10" fmla="*/ 465 w 806"/>
                  <a:gd name="T11" fmla="*/ 650 h 683"/>
                  <a:gd name="T12" fmla="*/ 496 w 806"/>
                  <a:gd name="T13" fmla="*/ 619 h 683"/>
                  <a:gd name="T14" fmla="*/ 527 w 806"/>
                  <a:gd name="T15" fmla="*/ 588 h 683"/>
                  <a:gd name="T16" fmla="*/ 619 w 806"/>
                  <a:gd name="T17" fmla="*/ 619 h 683"/>
                  <a:gd name="T18" fmla="*/ 619 w 806"/>
                  <a:gd name="T19" fmla="*/ 619 h 683"/>
                  <a:gd name="T20" fmla="*/ 650 w 806"/>
                  <a:gd name="T21" fmla="*/ 588 h 683"/>
                  <a:gd name="T22" fmla="*/ 681 w 806"/>
                  <a:gd name="T23" fmla="*/ 588 h 683"/>
                  <a:gd name="T24" fmla="*/ 681 w 806"/>
                  <a:gd name="T25" fmla="*/ 558 h 683"/>
                  <a:gd name="T26" fmla="*/ 681 w 806"/>
                  <a:gd name="T27" fmla="*/ 526 h 683"/>
                  <a:gd name="T28" fmla="*/ 743 w 806"/>
                  <a:gd name="T29" fmla="*/ 465 h 683"/>
                  <a:gd name="T30" fmla="*/ 774 w 806"/>
                  <a:gd name="T31" fmla="*/ 403 h 683"/>
                  <a:gd name="T32" fmla="*/ 805 w 806"/>
                  <a:gd name="T33" fmla="*/ 372 h 683"/>
                  <a:gd name="T34" fmla="*/ 805 w 806"/>
                  <a:gd name="T35" fmla="*/ 187 h 683"/>
                  <a:gd name="T36" fmla="*/ 774 w 806"/>
                  <a:gd name="T37" fmla="*/ 155 h 683"/>
                  <a:gd name="T38" fmla="*/ 774 w 806"/>
                  <a:gd name="T39" fmla="*/ 93 h 683"/>
                  <a:gd name="T40" fmla="*/ 774 w 806"/>
                  <a:gd name="T41" fmla="*/ 93 h 683"/>
                  <a:gd name="T42" fmla="*/ 743 w 806"/>
                  <a:gd name="T43" fmla="*/ 63 h 683"/>
                  <a:gd name="T44" fmla="*/ 743 w 806"/>
                  <a:gd name="T45" fmla="*/ 63 h 683"/>
                  <a:gd name="T46" fmla="*/ 681 w 806"/>
                  <a:gd name="T47" fmla="*/ 31 h 683"/>
                  <a:gd name="T48" fmla="*/ 619 w 806"/>
                  <a:gd name="T49" fmla="*/ 0 h 683"/>
                  <a:gd name="T50" fmla="*/ 559 w 806"/>
                  <a:gd name="T51" fmla="*/ 63 h 683"/>
                  <a:gd name="T52" fmla="*/ 341 w 806"/>
                  <a:gd name="T53" fmla="*/ 217 h 683"/>
                  <a:gd name="T54" fmla="*/ 279 w 806"/>
                  <a:gd name="T55" fmla="*/ 279 h 683"/>
                  <a:gd name="T56" fmla="*/ 217 w 806"/>
                  <a:gd name="T57" fmla="*/ 372 h 683"/>
                  <a:gd name="T58" fmla="*/ 217 w 806"/>
                  <a:gd name="T59" fmla="*/ 403 h 683"/>
                  <a:gd name="T60" fmla="*/ 187 w 806"/>
                  <a:gd name="T61" fmla="*/ 496 h 683"/>
                  <a:gd name="T62" fmla="*/ 124 w 806"/>
                  <a:gd name="T63" fmla="*/ 526 h 683"/>
                  <a:gd name="T64" fmla="*/ 63 w 806"/>
                  <a:gd name="T65" fmla="*/ 526 h 683"/>
                  <a:gd name="T66" fmla="*/ 31 w 806"/>
                  <a:gd name="T67" fmla="*/ 526 h 683"/>
                  <a:gd name="T68" fmla="*/ 0 w 806"/>
                  <a:gd name="T69" fmla="*/ 558 h 683"/>
                  <a:gd name="T70" fmla="*/ 0 w 806"/>
                  <a:gd name="T71" fmla="*/ 558 h 683"/>
                  <a:gd name="T72" fmla="*/ 0 w 806"/>
                  <a:gd name="T73" fmla="*/ 588 h 683"/>
                  <a:gd name="T74" fmla="*/ 31 w 806"/>
                  <a:gd name="T75" fmla="*/ 619 h 683"/>
                  <a:gd name="T76" fmla="*/ 31 w 806"/>
                  <a:gd name="T77" fmla="*/ 650 h 683"/>
                  <a:gd name="T78" fmla="*/ 31 w 806"/>
                  <a:gd name="T79" fmla="*/ 650 h 683"/>
                  <a:gd name="T80" fmla="*/ 63 w 806"/>
                  <a:gd name="T81" fmla="*/ 650 h 683"/>
                  <a:gd name="T82" fmla="*/ 93 w 806"/>
                  <a:gd name="T83" fmla="*/ 650 h 683"/>
                  <a:gd name="T84" fmla="*/ 93 w 806"/>
                  <a:gd name="T85" fmla="*/ 682 h 683"/>
                  <a:gd name="T86" fmla="*/ 124 w 806"/>
                  <a:gd name="T87" fmla="*/ 650 h 683"/>
                  <a:gd name="T88" fmla="*/ 155 w 806"/>
                  <a:gd name="T89" fmla="*/ 650 h 683"/>
                  <a:gd name="T90" fmla="*/ 155 w 806"/>
                  <a:gd name="T91" fmla="*/ 650 h 683"/>
                  <a:gd name="T92" fmla="*/ 187 w 806"/>
                  <a:gd name="T93" fmla="*/ 588 h 683"/>
                  <a:gd name="T94" fmla="*/ 248 w 806"/>
                  <a:gd name="T95" fmla="*/ 588 h 683"/>
                  <a:gd name="T96" fmla="*/ 279 w 806"/>
                  <a:gd name="T97" fmla="*/ 588 h 683"/>
                  <a:gd name="T98" fmla="*/ 279 w 806"/>
                  <a:gd name="T99" fmla="*/ 588 h 683"/>
                  <a:gd name="T100" fmla="*/ 311 w 806"/>
                  <a:gd name="T101" fmla="*/ 588 h 6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06" h="683">
                    <a:moveTo>
                      <a:pt x="341" y="588"/>
                    </a:moveTo>
                    <a:lnTo>
                      <a:pt x="341" y="588"/>
                    </a:lnTo>
                    <a:lnTo>
                      <a:pt x="341" y="619"/>
                    </a:lnTo>
                    <a:lnTo>
                      <a:pt x="341" y="619"/>
                    </a:lnTo>
                    <a:lnTo>
                      <a:pt x="341" y="619"/>
                    </a:lnTo>
                    <a:cubicBezTo>
                      <a:pt x="372" y="619"/>
                      <a:pt x="372" y="619"/>
                      <a:pt x="403" y="619"/>
                    </a:cubicBezTo>
                    <a:lnTo>
                      <a:pt x="403" y="619"/>
                    </a:lnTo>
                    <a:lnTo>
                      <a:pt x="403" y="619"/>
                    </a:lnTo>
                    <a:cubicBezTo>
                      <a:pt x="403" y="619"/>
                      <a:pt x="403" y="619"/>
                      <a:pt x="435" y="619"/>
                    </a:cubicBezTo>
                    <a:lnTo>
                      <a:pt x="435" y="619"/>
                    </a:lnTo>
                    <a:cubicBezTo>
                      <a:pt x="435" y="650"/>
                      <a:pt x="465" y="650"/>
                      <a:pt x="465" y="650"/>
                    </a:cubicBezTo>
                    <a:lnTo>
                      <a:pt x="465" y="650"/>
                    </a:lnTo>
                    <a:cubicBezTo>
                      <a:pt x="465" y="650"/>
                      <a:pt x="496" y="650"/>
                      <a:pt x="496" y="619"/>
                    </a:cubicBezTo>
                    <a:lnTo>
                      <a:pt x="496" y="619"/>
                    </a:lnTo>
                    <a:cubicBezTo>
                      <a:pt x="496" y="619"/>
                      <a:pt x="496" y="619"/>
                      <a:pt x="527" y="619"/>
                    </a:cubicBezTo>
                    <a:cubicBezTo>
                      <a:pt x="527" y="619"/>
                      <a:pt x="527" y="619"/>
                      <a:pt x="527" y="588"/>
                    </a:cubicBezTo>
                    <a:cubicBezTo>
                      <a:pt x="559" y="588"/>
                      <a:pt x="558" y="588"/>
                      <a:pt x="588" y="588"/>
                    </a:cubicBezTo>
                    <a:lnTo>
                      <a:pt x="619" y="619"/>
                    </a:lnTo>
                    <a:lnTo>
                      <a:pt x="619" y="619"/>
                    </a:lnTo>
                    <a:lnTo>
                      <a:pt x="619" y="619"/>
                    </a:lnTo>
                    <a:lnTo>
                      <a:pt x="619" y="619"/>
                    </a:lnTo>
                    <a:cubicBezTo>
                      <a:pt x="619" y="619"/>
                      <a:pt x="650" y="619"/>
                      <a:pt x="650" y="588"/>
                    </a:cubicBezTo>
                    <a:lnTo>
                      <a:pt x="681" y="588"/>
                    </a:lnTo>
                    <a:lnTo>
                      <a:pt x="681" y="588"/>
                    </a:lnTo>
                    <a:lnTo>
                      <a:pt x="681" y="558"/>
                    </a:lnTo>
                    <a:lnTo>
                      <a:pt x="681" y="558"/>
                    </a:lnTo>
                    <a:cubicBezTo>
                      <a:pt x="681" y="496"/>
                      <a:pt x="681" y="496"/>
                      <a:pt x="681" y="496"/>
                    </a:cubicBezTo>
                    <a:cubicBezTo>
                      <a:pt x="681" y="526"/>
                      <a:pt x="681" y="526"/>
                      <a:pt x="681" y="526"/>
                    </a:cubicBezTo>
                    <a:cubicBezTo>
                      <a:pt x="681" y="496"/>
                      <a:pt x="712" y="465"/>
                      <a:pt x="743" y="465"/>
                    </a:cubicBezTo>
                    <a:lnTo>
                      <a:pt x="743" y="465"/>
                    </a:lnTo>
                    <a:cubicBezTo>
                      <a:pt x="743" y="435"/>
                      <a:pt x="774" y="435"/>
                      <a:pt x="774" y="435"/>
                    </a:cubicBezTo>
                    <a:lnTo>
                      <a:pt x="774" y="403"/>
                    </a:lnTo>
                    <a:lnTo>
                      <a:pt x="774" y="403"/>
                    </a:lnTo>
                    <a:cubicBezTo>
                      <a:pt x="774" y="403"/>
                      <a:pt x="805" y="403"/>
                      <a:pt x="805" y="372"/>
                    </a:cubicBezTo>
                    <a:cubicBezTo>
                      <a:pt x="805" y="341"/>
                      <a:pt x="805" y="311"/>
                      <a:pt x="805" y="248"/>
                    </a:cubicBezTo>
                    <a:cubicBezTo>
                      <a:pt x="805" y="217"/>
                      <a:pt x="805" y="217"/>
                      <a:pt x="805" y="187"/>
                    </a:cubicBezTo>
                    <a:lnTo>
                      <a:pt x="774" y="155"/>
                    </a:lnTo>
                    <a:lnTo>
                      <a:pt x="774" y="155"/>
                    </a:lnTo>
                    <a:cubicBezTo>
                      <a:pt x="774" y="124"/>
                      <a:pt x="774" y="124"/>
                      <a:pt x="774" y="93"/>
                    </a:cubicBezTo>
                    <a:lnTo>
                      <a:pt x="774" y="93"/>
                    </a:lnTo>
                    <a:lnTo>
                      <a:pt x="774" y="93"/>
                    </a:lnTo>
                    <a:lnTo>
                      <a:pt x="774" y="93"/>
                    </a:lnTo>
                    <a:cubicBezTo>
                      <a:pt x="774" y="93"/>
                      <a:pt x="774" y="93"/>
                      <a:pt x="774" y="63"/>
                    </a:cubicBezTo>
                    <a:cubicBezTo>
                      <a:pt x="743" y="63"/>
                      <a:pt x="743" y="63"/>
                      <a:pt x="743" y="63"/>
                    </a:cubicBezTo>
                    <a:lnTo>
                      <a:pt x="743" y="63"/>
                    </a:lnTo>
                    <a:lnTo>
                      <a:pt x="743" y="63"/>
                    </a:lnTo>
                    <a:cubicBezTo>
                      <a:pt x="712" y="63"/>
                      <a:pt x="712" y="63"/>
                      <a:pt x="712" y="63"/>
                    </a:cubicBezTo>
                    <a:lnTo>
                      <a:pt x="681" y="31"/>
                    </a:lnTo>
                    <a:cubicBezTo>
                      <a:pt x="681" y="31"/>
                      <a:pt x="650" y="31"/>
                      <a:pt x="650" y="0"/>
                    </a:cubicBezTo>
                    <a:lnTo>
                      <a:pt x="619" y="0"/>
                    </a:lnTo>
                    <a:cubicBezTo>
                      <a:pt x="559" y="63"/>
                      <a:pt x="559" y="63"/>
                      <a:pt x="559" y="63"/>
                    </a:cubicBezTo>
                    <a:lnTo>
                      <a:pt x="559" y="63"/>
                    </a:lnTo>
                    <a:cubicBezTo>
                      <a:pt x="527" y="63"/>
                      <a:pt x="403" y="155"/>
                      <a:pt x="403" y="155"/>
                    </a:cubicBezTo>
                    <a:cubicBezTo>
                      <a:pt x="372" y="187"/>
                      <a:pt x="372" y="187"/>
                      <a:pt x="341" y="217"/>
                    </a:cubicBezTo>
                    <a:lnTo>
                      <a:pt x="341" y="217"/>
                    </a:lnTo>
                    <a:cubicBezTo>
                      <a:pt x="311" y="248"/>
                      <a:pt x="279" y="279"/>
                      <a:pt x="279" y="279"/>
                    </a:cubicBezTo>
                    <a:cubicBezTo>
                      <a:pt x="248" y="279"/>
                      <a:pt x="217" y="279"/>
                      <a:pt x="217" y="279"/>
                    </a:cubicBezTo>
                    <a:cubicBezTo>
                      <a:pt x="217" y="311"/>
                      <a:pt x="217" y="341"/>
                      <a:pt x="217" y="372"/>
                    </a:cubicBezTo>
                    <a:lnTo>
                      <a:pt x="217" y="403"/>
                    </a:lnTo>
                    <a:lnTo>
                      <a:pt x="217" y="403"/>
                    </a:lnTo>
                    <a:cubicBezTo>
                      <a:pt x="187" y="465"/>
                      <a:pt x="187" y="496"/>
                      <a:pt x="187" y="496"/>
                    </a:cubicBezTo>
                    <a:lnTo>
                      <a:pt x="187" y="496"/>
                    </a:lnTo>
                    <a:cubicBezTo>
                      <a:pt x="155" y="526"/>
                      <a:pt x="155" y="526"/>
                      <a:pt x="124" y="526"/>
                    </a:cubicBezTo>
                    <a:lnTo>
                      <a:pt x="124" y="526"/>
                    </a:lnTo>
                    <a:cubicBezTo>
                      <a:pt x="124" y="526"/>
                      <a:pt x="124" y="526"/>
                      <a:pt x="93" y="526"/>
                    </a:cubicBezTo>
                    <a:cubicBezTo>
                      <a:pt x="93" y="526"/>
                      <a:pt x="93" y="526"/>
                      <a:pt x="63" y="526"/>
                    </a:cubicBezTo>
                    <a:lnTo>
                      <a:pt x="63" y="526"/>
                    </a:lnTo>
                    <a:lnTo>
                      <a:pt x="31" y="526"/>
                    </a:lnTo>
                    <a:cubicBezTo>
                      <a:pt x="31" y="526"/>
                      <a:pt x="31" y="526"/>
                      <a:pt x="31" y="558"/>
                    </a:cubicBezTo>
                    <a:cubicBezTo>
                      <a:pt x="31" y="558"/>
                      <a:pt x="31" y="558"/>
                      <a:pt x="0" y="558"/>
                    </a:cubicBezTo>
                    <a:lnTo>
                      <a:pt x="0" y="558"/>
                    </a:lnTo>
                    <a:lnTo>
                      <a:pt x="0" y="558"/>
                    </a:lnTo>
                    <a:lnTo>
                      <a:pt x="0" y="588"/>
                    </a:lnTo>
                    <a:lnTo>
                      <a:pt x="0" y="588"/>
                    </a:lnTo>
                    <a:lnTo>
                      <a:pt x="31" y="588"/>
                    </a:lnTo>
                    <a:lnTo>
                      <a:pt x="31" y="619"/>
                    </a:lnTo>
                    <a:lnTo>
                      <a:pt x="31" y="619"/>
                    </a:lnTo>
                    <a:cubicBezTo>
                      <a:pt x="31" y="619"/>
                      <a:pt x="31" y="619"/>
                      <a:pt x="31" y="650"/>
                    </a:cubicBezTo>
                    <a:lnTo>
                      <a:pt x="31" y="650"/>
                    </a:lnTo>
                    <a:lnTo>
                      <a:pt x="31" y="650"/>
                    </a:lnTo>
                    <a:lnTo>
                      <a:pt x="31" y="650"/>
                    </a:lnTo>
                    <a:cubicBezTo>
                      <a:pt x="63" y="650"/>
                      <a:pt x="63" y="650"/>
                      <a:pt x="63" y="650"/>
                    </a:cubicBezTo>
                    <a:lnTo>
                      <a:pt x="63" y="650"/>
                    </a:lnTo>
                    <a:cubicBezTo>
                      <a:pt x="93" y="650"/>
                      <a:pt x="93" y="650"/>
                      <a:pt x="93" y="650"/>
                    </a:cubicBezTo>
                    <a:cubicBezTo>
                      <a:pt x="93" y="650"/>
                      <a:pt x="93" y="650"/>
                      <a:pt x="93" y="682"/>
                    </a:cubicBezTo>
                    <a:lnTo>
                      <a:pt x="93" y="682"/>
                    </a:lnTo>
                    <a:lnTo>
                      <a:pt x="124" y="650"/>
                    </a:lnTo>
                    <a:lnTo>
                      <a:pt x="124" y="650"/>
                    </a:lnTo>
                    <a:lnTo>
                      <a:pt x="124" y="682"/>
                    </a:lnTo>
                    <a:cubicBezTo>
                      <a:pt x="155" y="650"/>
                      <a:pt x="155" y="650"/>
                      <a:pt x="155" y="650"/>
                    </a:cubicBezTo>
                    <a:lnTo>
                      <a:pt x="155" y="650"/>
                    </a:lnTo>
                    <a:lnTo>
                      <a:pt x="155" y="650"/>
                    </a:lnTo>
                    <a:cubicBezTo>
                      <a:pt x="155" y="619"/>
                      <a:pt x="187" y="588"/>
                      <a:pt x="187" y="588"/>
                    </a:cubicBezTo>
                    <a:lnTo>
                      <a:pt x="187" y="588"/>
                    </a:lnTo>
                    <a:cubicBezTo>
                      <a:pt x="217" y="588"/>
                      <a:pt x="217" y="588"/>
                      <a:pt x="248" y="588"/>
                    </a:cubicBezTo>
                    <a:lnTo>
                      <a:pt x="248" y="588"/>
                    </a:lnTo>
                    <a:cubicBezTo>
                      <a:pt x="248" y="588"/>
                      <a:pt x="248" y="588"/>
                      <a:pt x="279" y="588"/>
                    </a:cubicBezTo>
                    <a:lnTo>
                      <a:pt x="279" y="588"/>
                    </a:lnTo>
                    <a:lnTo>
                      <a:pt x="279" y="588"/>
                    </a:lnTo>
                    <a:lnTo>
                      <a:pt x="279" y="588"/>
                    </a:lnTo>
                    <a:lnTo>
                      <a:pt x="279" y="588"/>
                    </a:lnTo>
                    <a:cubicBezTo>
                      <a:pt x="311" y="588"/>
                      <a:pt x="311" y="588"/>
                      <a:pt x="311" y="588"/>
                    </a:cubicBezTo>
                    <a:cubicBezTo>
                      <a:pt x="311" y="588"/>
                      <a:pt x="311" y="588"/>
                      <a:pt x="341" y="58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9" name="Freeform 6"/>
              <p:cNvSpPr>
                <a:spLocks noChangeArrowheads="1"/>
              </p:cNvSpPr>
              <p:nvPr/>
            </p:nvSpPr>
            <p:spPr bwMode="auto">
              <a:xfrm>
                <a:off x="3333750" y="2036763"/>
                <a:ext cx="212725" cy="257175"/>
              </a:xfrm>
              <a:custGeom>
                <a:avLst/>
                <a:gdLst>
                  <a:gd name="T0" fmla="*/ 32 w 590"/>
                  <a:gd name="T1" fmla="*/ 404 h 714"/>
                  <a:gd name="T2" fmla="*/ 32 w 590"/>
                  <a:gd name="T3" fmla="*/ 404 h 714"/>
                  <a:gd name="T4" fmla="*/ 32 w 590"/>
                  <a:gd name="T5" fmla="*/ 434 h 714"/>
                  <a:gd name="T6" fmla="*/ 32 w 590"/>
                  <a:gd name="T7" fmla="*/ 496 h 714"/>
                  <a:gd name="T8" fmla="*/ 62 w 590"/>
                  <a:gd name="T9" fmla="*/ 528 h 714"/>
                  <a:gd name="T10" fmla="*/ 32 w 590"/>
                  <a:gd name="T11" fmla="*/ 620 h 714"/>
                  <a:gd name="T12" fmla="*/ 32 w 590"/>
                  <a:gd name="T13" fmla="*/ 620 h 714"/>
                  <a:gd name="T14" fmla="*/ 62 w 590"/>
                  <a:gd name="T15" fmla="*/ 620 h 714"/>
                  <a:gd name="T16" fmla="*/ 93 w 590"/>
                  <a:gd name="T17" fmla="*/ 620 h 714"/>
                  <a:gd name="T18" fmla="*/ 156 w 590"/>
                  <a:gd name="T19" fmla="*/ 620 h 714"/>
                  <a:gd name="T20" fmla="*/ 156 w 590"/>
                  <a:gd name="T21" fmla="*/ 652 h 714"/>
                  <a:gd name="T22" fmla="*/ 156 w 590"/>
                  <a:gd name="T23" fmla="*/ 652 h 714"/>
                  <a:gd name="T24" fmla="*/ 186 w 590"/>
                  <a:gd name="T25" fmla="*/ 682 h 714"/>
                  <a:gd name="T26" fmla="*/ 248 w 590"/>
                  <a:gd name="T27" fmla="*/ 713 h 714"/>
                  <a:gd name="T28" fmla="*/ 248 w 590"/>
                  <a:gd name="T29" fmla="*/ 682 h 714"/>
                  <a:gd name="T30" fmla="*/ 280 w 590"/>
                  <a:gd name="T31" fmla="*/ 682 h 714"/>
                  <a:gd name="T32" fmla="*/ 280 w 590"/>
                  <a:gd name="T33" fmla="*/ 682 h 714"/>
                  <a:gd name="T34" fmla="*/ 310 w 590"/>
                  <a:gd name="T35" fmla="*/ 682 h 714"/>
                  <a:gd name="T36" fmla="*/ 310 w 590"/>
                  <a:gd name="T37" fmla="*/ 682 h 714"/>
                  <a:gd name="T38" fmla="*/ 310 w 590"/>
                  <a:gd name="T39" fmla="*/ 682 h 714"/>
                  <a:gd name="T40" fmla="*/ 341 w 590"/>
                  <a:gd name="T41" fmla="*/ 682 h 714"/>
                  <a:gd name="T42" fmla="*/ 341 w 590"/>
                  <a:gd name="T43" fmla="*/ 682 h 714"/>
                  <a:gd name="T44" fmla="*/ 372 w 590"/>
                  <a:gd name="T45" fmla="*/ 682 h 714"/>
                  <a:gd name="T46" fmla="*/ 372 w 590"/>
                  <a:gd name="T47" fmla="*/ 682 h 714"/>
                  <a:gd name="T48" fmla="*/ 372 w 590"/>
                  <a:gd name="T49" fmla="*/ 682 h 714"/>
                  <a:gd name="T50" fmla="*/ 372 w 590"/>
                  <a:gd name="T51" fmla="*/ 682 h 714"/>
                  <a:gd name="T52" fmla="*/ 404 w 590"/>
                  <a:gd name="T53" fmla="*/ 682 h 714"/>
                  <a:gd name="T54" fmla="*/ 404 w 590"/>
                  <a:gd name="T55" fmla="*/ 682 h 714"/>
                  <a:gd name="T56" fmla="*/ 404 w 590"/>
                  <a:gd name="T57" fmla="*/ 682 h 714"/>
                  <a:gd name="T58" fmla="*/ 434 w 590"/>
                  <a:gd name="T59" fmla="*/ 682 h 714"/>
                  <a:gd name="T60" fmla="*/ 434 w 590"/>
                  <a:gd name="T61" fmla="*/ 682 h 714"/>
                  <a:gd name="T62" fmla="*/ 434 w 590"/>
                  <a:gd name="T63" fmla="*/ 682 h 714"/>
                  <a:gd name="T64" fmla="*/ 434 w 590"/>
                  <a:gd name="T65" fmla="*/ 682 h 714"/>
                  <a:gd name="T66" fmla="*/ 434 w 590"/>
                  <a:gd name="T67" fmla="*/ 682 h 714"/>
                  <a:gd name="T68" fmla="*/ 589 w 590"/>
                  <a:gd name="T69" fmla="*/ 682 h 714"/>
                  <a:gd name="T70" fmla="*/ 589 w 590"/>
                  <a:gd name="T71" fmla="*/ 682 h 714"/>
                  <a:gd name="T72" fmla="*/ 589 w 590"/>
                  <a:gd name="T73" fmla="*/ 652 h 714"/>
                  <a:gd name="T74" fmla="*/ 528 w 590"/>
                  <a:gd name="T75" fmla="*/ 63 h 714"/>
                  <a:gd name="T76" fmla="*/ 558 w 590"/>
                  <a:gd name="T77" fmla="*/ 63 h 714"/>
                  <a:gd name="T78" fmla="*/ 465 w 590"/>
                  <a:gd name="T79" fmla="*/ 0 h 714"/>
                  <a:gd name="T80" fmla="*/ 465 w 590"/>
                  <a:gd name="T81" fmla="*/ 63 h 714"/>
                  <a:gd name="T82" fmla="*/ 280 w 590"/>
                  <a:gd name="T83" fmla="*/ 63 h 714"/>
                  <a:gd name="T84" fmla="*/ 280 w 590"/>
                  <a:gd name="T85" fmla="*/ 217 h 714"/>
                  <a:gd name="T86" fmla="*/ 248 w 590"/>
                  <a:gd name="T87" fmla="*/ 217 h 714"/>
                  <a:gd name="T88" fmla="*/ 248 w 590"/>
                  <a:gd name="T89" fmla="*/ 248 h 714"/>
                  <a:gd name="T90" fmla="*/ 217 w 590"/>
                  <a:gd name="T91" fmla="*/ 248 h 714"/>
                  <a:gd name="T92" fmla="*/ 217 w 590"/>
                  <a:gd name="T93" fmla="*/ 280 h 714"/>
                  <a:gd name="T94" fmla="*/ 217 w 590"/>
                  <a:gd name="T95" fmla="*/ 310 h 714"/>
                  <a:gd name="T96" fmla="*/ 217 w 590"/>
                  <a:gd name="T97" fmla="*/ 310 h 714"/>
                  <a:gd name="T98" fmla="*/ 217 w 590"/>
                  <a:gd name="T99" fmla="*/ 341 h 714"/>
                  <a:gd name="T100" fmla="*/ 217 w 590"/>
                  <a:gd name="T101" fmla="*/ 341 h 714"/>
                  <a:gd name="T102" fmla="*/ 217 w 590"/>
                  <a:gd name="T103" fmla="*/ 372 h 714"/>
                  <a:gd name="T104" fmla="*/ 0 w 590"/>
                  <a:gd name="T105" fmla="*/ 372 h 714"/>
                  <a:gd name="T106" fmla="*/ 32 w 590"/>
                  <a:gd name="T107" fmla="*/ 404 h 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590" h="714">
                    <a:moveTo>
                      <a:pt x="32" y="404"/>
                    </a:moveTo>
                    <a:lnTo>
                      <a:pt x="32" y="404"/>
                    </a:lnTo>
                    <a:cubicBezTo>
                      <a:pt x="32" y="404"/>
                      <a:pt x="32" y="404"/>
                      <a:pt x="32" y="434"/>
                    </a:cubicBezTo>
                    <a:cubicBezTo>
                      <a:pt x="32" y="434"/>
                      <a:pt x="32" y="465"/>
                      <a:pt x="32" y="496"/>
                    </a:cubicBezTo>
                    <a:cubicBezTo>
                      <a:pt x="32" y="496"/>
                      <a:pt x="32" y="528"/>
                      <a:pt x="62" y="528"/>
                    </a:cubicBezTo>
                    <a:cubicBezTo>
                      <a:pt x="62" y="589"/>
                      <a:pt x="32" y="589"/>
                      <a:pt x="32" y="620"/>
                    </a:cubicBezTo>
                    <a:lnTo>
                      <a:pt x="32" y="620"/>
                    </a:lnTo>
                    <a:cubicBezTo>
                      <a:pt x="62" y="620"/>
                      <a:pt x="62" y="620"/>
                      <a:pt x="62" y="620"/>
                    </a:cubicBezTo>
                    <a:cubicBezTo>
                      <a:pt x="93" y="620"/>
                      <a:pt x="93" y="620"/>
                      <a:pt x="93" y="620"/>
                    </a:cubicBezTo>
                    <a:cubicBezTo>
                      <a:pt x="124" y="620"/>
                      <a:pt x="124" y="620"/>
                      <a:pt x="156" y="620"/>
                    </a:cubicBezTo>
                    <a:cubicBezTo>
                      <a:pt x="156" y="652"/>
                      <a:pt x="156" y="652"/>
                      <a:pt x="156" y="652"/>
                    </a:cubicBezTo>
                    <a:lnTo>
                      <a:pt x="156" y="652"/>
                    </a:lnTo>
                    <a:cubicBezTo>
                      <a:pt x="186" y="652"/>
                      <a:pt x="186" y="652"/>
                      <a:pt x="186" y="682"/>
                    </a:cubicBezTo>
                    <a:cubicBezTo>
                      <a:pt x="186" y="682"/>
                      <a:pt x="217" y="713"/>
                      <a:pt x="248" y="713"/>
                    </a:cubicBezTo>
                    <a:cubicBezTo>
                      <a:pt x="248" y="713"/>
                      <a:pt x="248" y="713"/>
                      <a:pt x="248" y="682"/>
                    </a:cubicBezTo>
                    <a:lnTo>
                      <a:pt x="280" y="682"/>
                    </a:lnTo>
                    <a:lnTo>
                      <a:pt x="280" y="682"/>
                    </a:lnTo>
                    <a:lnTo>
                      <a:pt x="310" y="682"/>
                    </a:lnTo>
                    <a:lnTo>
                      <a:pt x="310" y="682"/>
                    </a:lnTo>
                    <a:lnTo>
                      <a:pt x="310" y="682"/>
                    </a:lnTo>
                    <a:lnTo>
                      <a:pt x="341" y="682"/>
                    </a:lnTo>
                    <a:lnTo>
                      <a:pt x="341" y="682"/>
                    </a:lnTo>
                    <a:cubicBezTo>
                      <a:pt x="341" y="682"/>
                      <a:pt x="341" y="682"/>
                      <a:pt x="372" y="682"/>
                    </a:cubicBezTo>
                    <a:lnTo>
                      <a:pt x="372" y="682"/>
                    </a:lnTo>
                    <a:lnTo>
                      <a:pt x="372" y="682"/>
                    </a:lnTo>
                    <a:lnTo>
                      <a:pt x="372" y="682"/>
                    </a:lnTo>
                    <a:cubicBezTo>
                      <a:pt x="372" y="682"/>
                      <a:pt x="372" y="682"/>
                      <a:pt x="404" y="682"/>
                    </a:cubicBezTo>
                    <a:lnTo>
                      <a:pt x="404" y="682"/>
                    </a:lnTo>
                    <a:lnTo>
                      <a:pt x="404" y="682"/>
                    </a:lnTo>
                    <a:lnTo>
                      <a:pt x="434" y="682"/>
                    </a:lnTo>
                    <a:lnTo>
                      <a:pt x="434" y="682"/>
                    </a:lnTo>
                    <a:lnTo>
                      <a:pt x="434" y="682"/>
                    </a:lnTo>
                    <a:lnTo>
                      <a:pt x="434" y="682"/>
                    </a:lnTo>
                    <a:lnTo>
                      <a:pt x="434" y="682"/>
                    </a:lnTo>
                    <a:cubicBezTo>
                      <a:pt x="589" y="682"/>
                      <a:pt x="589" y="682"/>
                      <a:pt x="589" y="682"/>
                    </a:cubicBezTo>
                    <a:lnTo>
                      <a:pt x="589" y="682"/>
                    </a:lnTo>
                    <a:cubicBezTo>
                      <a:pt x="589" y="652"/>
                      <a:pt x="589" y="652"/>
                      <a:pt x="589" y="652"/>
                    </a:cubicBezTo>
                    <a:cubicBezTo>
                      <a:pt x="528" y="63"/>
                      <a:pt x="528" y="63"/>
                      <a:pt x="528" y="63"/>
                    </a:cubicBezTo>
                    <a:cubicBezTo>
                      <a:pt x="558" y="63"/>
                      <a:pt x="558" y="63"/>
                      <a:pt x="558" y="63"/>
                    </a:cubicBezTo>
                    <a:cubicBezTo>
                      <a:pt x="465" y="0"/>
                      <a:pt x="465" y="0"/>
                      <a:pt x="465" y="0"/>
                    </a:cubicBezTo>
                    <a:cubicBezTo>
                      <a:pt x="465" y="63"/>
                      <a:pt x="465" y="63"/>
                      <a:pt x="465" y="63"/>
                    </a:cubicBezTo>
                    <a:cubicBezTo>
                      <a:pt x="280" y="63"/>
                      <a:pt x="280" y="63"/>
                      <a:pt x="280" y="63"/>
                    </a:cubicBezTo>
                    <a:cubicBezTo>
                      <a:pt x="280" y="217"/>
                      <a:pt x="280" y="217"/>
                      <a:pt x="280" y="217"/>
                    </a:cubicBezTo>
                    <a:cubicBezTo>
                      <a:pt x="248" y="217"/>
                      <a:pt x="248" y="217"/>
                      <a:pt x="248" y="217"/>
                    </a:cubicBezTo>
                    <a:cubicBezTo>
                      <a:pt x="248" y="217"/>
                      <a:pt x="248" y="217"/>
                      <a:pt x="248" y="248"/>
                    </a:cubicBezTo>
                    <a:cubicBezTo>
                      <a:pt x="217" y="248"/>
                      <a:pt x="217" y="248"/>
                      <a:pt x="217" y="248"/>
                    </a:cubicBezTo>
                    <a:lnTo>
                      <a:pt x="217" y="280"/>
                    </a:lnTo>
                    <a:lnTo>
                      <a:pt x="217" y="310"/>
                    </a:lnTo>
                    <a:lnTo>
                      <a:pt x="217" y="310"/>
                    </a:lnTo>
                    <a:cubicBezTo>
                      <a:pt x="217" y="341"/>
                      <a:pt x="217" y="341"/>
                      <a:pt x="217" y="341"/>
                    </a:cubicBezTo>
                    <a:lnTo>
                      <a:pt x="217" y="341"/>
                    </a:lnTo>
                    <a:cubicBezTo>
                      <a:pt x="217" y="372"/>
                      <a:pt x="217" y="372"/>
                      <a:pt x="217" y="372"/>
                    </a:cubicBezTo>
                    <a:cubicBezTo>
                      <a:pt x="0" y="372"/>
                      <a:pt x="0" y="372"/>
                      <a:pt x="0" y="372"/>
                    </a:cubicBezTo>
                    <a:cubicBezTo>
                      <a:pt x="32" y="372"/>
                      <a:pt x="32" y="372"/>
                      <a:pt x="32" y="40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0" name="Freeform 7"/>
              <p:cNvSpPr>
                <a:spLocks noChangeArrowheads="1"/>
              </p:cNvSpPr>
              <p:nvPr/>
            </p:nvSpPr>
            <p:spPr bwMode="auto">
              <a:xfrm>
                <a:off x="3690938" y="2382838"/>
                <a:ext cx="33337" cy="112712"/>
              </a:xfrm>
              <a:custGeom>
                <a:avLst/>
                <a:gdLst>
                  <a:gd name="T0" fmla="*/ 62 w 94"/>
                  <a:gd name="T1" fmla="*/ 124 h 312"/>
                  <a:gd name="T2" fmla="*/ 62 w 94"/>
                  <a:gd name="T3" fmla="*/ 124 h 312"/>
                  <a:gd name="T4" fmla="*/ 93 w 94"/>
                  <a:gd name="T5" fmla="*/ 93 h 312"/>
                  <a:gd name="T6" fmla="*/ 93 w 94"/>
                  <a:gd name="T7" fmla="*/ 63 h 312"/>
                  <a:gd name="T8" fmla="*/ 93 w 94"/>
                  <a:gd name="T9" fmla="*/ 63 h 312"/>
                  <a:gd name="T10" fmla="*/ 93 w 94"/>
                  <a:gd name="T11" fmla="*/ 63 h 312"/>
                  <a:gd name="T12" fmla="*/ 93 w 94"/>
                  <a:gd name="T13" fmla="*/ 31 h 312"/>
                  <a:gd name="T14" fmla="*/ 93 w 94"/>
                  <a:gd name="T15" fmla="*/ 0 h 312"/>
                  <a:gd name="T16" fmla="*/ 93 w 94"/>
                  <a:gd name="T17" fmla="*/ 0 h 312"/>
                  <a:gd name="T18" fmla="*/ 93 w 94"/>
                  <a:gd name="T19" fmla="*/ 0 h 312"/>
                  <a:gd name="T20" fmla="*/ 93 w 94"/>
                  <a:gd name="T21" fmla="*/ 0 h 312"/>
                  <a:gd name="T22" fmla="*/ 93 w 94"/>
                  <a:gd name="T23" fmla="*/ 0 h 312"/>
                  <a:gd name="T24" fmla="*/ 93 w 94"/>
                  <a:gd name="T25" fmla="*/ 0 h 312"/>
                  <a:gd name="T26" fmla="*/ 62 w 94"/>
                  <a:gd name="T27" fmla="*/ 0 h 312"/>
                  <a:gd name="T28" fmla="*/ 62 w 94"/>
                  <a:gd name="T29" fmla="*/ 31 h 312"/>
                  <a:gd name="T30" fmla="*/ 0 w 94"/>
                  <a:gd name="T31" fmla="*/ 31 h 312"/>
                  <a:gd name="T32" fmla="*/ 0 w 94"/>
                  <a:gd name="T33" fmla="*/ 63 h 312"/>
                  <a:gd name="T34" fmla="*/ 0 w 94"/>
                  <a:gd name="T35" fmla="*/ 63 h 312"/>
                  <a:gd name="T36" fmla="*/ 0 w 94"/>
                  <a:gd name="T37" fmla="*/ 63 h 312"/>
                  <a:gd name="T38" fmla="*/ 0 w 94"/>
                  <a:gd name="T39" fmla="*/ 93 h 312"/>
                  <a:gd name="T40" fmla="*/ 32 w 94"/>
                  <a:gd name="T41" fmla="*/ 93 h 312"/>
                  <a:gd name="T42" fmla="*/ 32 w 94"/>
                  <a:gd name="T43" fmla="*/ 93 h 312"/>
                  <a:gd name="T44" fmla="*/ 32 w 94"/>
                  <a:gd name="T45" fmla="*/ 124 h 312"/>
                  <a:gd name="T46" fmla="*/ 32 w 94"/>
                  <a:gd name="T47" fmla="*/ 187 h 312"/>
                  <a:gd name="T48" fmla="*/ 32 w 94"/>
                  <a:gd name="T49" fmla="*/ 187 h 312"/>
                  <a:gd name="T50" fmla="*/ 32 w 94"/>
                  <a:gd name="T51" fmla="*/ 187 h 312"/>
                  <a:gd name="T52" fmla="*/ 32 w 94"/>
                  <a:gd name="T53" fmla="*/ 248 h 312"/>
                  <a:gd name="T54" fmla="*/ 32 w 94"/>
                  <a:gd name="T55" fmla="*/ 311 h 312"/>
                  <a:gd name="T56" fmla="*/ 32 w 94"/>
                  <a:gd name="T57" fmla="*/ 311 h 312"/>
                  <a:gd name="T58" fmla="*/ 32 w 94"/>
                  <a:gd name="T59" fmla="*/ 311 h 312"/>
                  <a:gd name="T60" fmla="*/ 62 w 94"/>
                  <a:gd name="T61" fmla="*/ 311 h 312"/>
                  <a:gd name="T62" fmla="*/ 62 w 94"/>
                  <a:gd name="T63" fmla="*/ 279 h 312"/>
                  <a:gd name="T64" fmla="*/ 62 w 94"/>
                  <a:gd name="T65" fmla="*/ 279 h 312"/>
                  <a:gd name="T66" fmla="*/ 62 w 94"/>
                  <a:gd name="T67" fmla="*/ 217 h 312"/>
                  <a:gd name="T68" fmla="*/ 62 w 94"/>
                  <a:gd name="T69" fmla="*/ 187 h 312"/>
                  <a:gd name="T70" fmla="*/ 62 w 94"/>
                  <a:gd name="T71" fmla="*/ 155 h 312"/>
                  <a:gd name="T72" fmla="*/ 62 w 94"/>
                  <a:gd name="T73" fmla="*/ 155 h 312"/>
                  <a:gd name="T74" fmla="*/ 62 w 94"/>
                  <a:gd name="T75" fmla="*/ 155 h 312"/>
                  <a:gd name="T76" fmla="*/ 62 w 94"/>
                  <a:gd name="T77" fmla="*/ 124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94" h="312">
                    <a:moveTo>
                      <a:pt x="62" y="124"/>
                    </a:moveTo>
                    <a:lnTo>
                      <a:pt x="62" y="124"/>
                    </a:lnTo>
                    <a:cubicBezTo>
                      <a:pt x="93" y="124"/>
                      <a:pt x="93" y="93"/>
                      <a:pt x="93" y="93"/>
                    </a:cubicBezTo>
                    <a:cubicBezTo>
                      <a:pt x="93" y="93"/>
                      <a:pt x="93" y="93"/>
                      <a:pt x="93" y="63"/>
                    </a:cubicBezTo>
                    <a:lnTo>
                      <a:pt x="93" y="63"/>
                    </a:lnTo>
                    <a:lnTo>
                      <a:pt x="93" y="63"/>
                    </a:lnTo>
                    <a:cubicBezTo>
                      <a:pt x="93" y="31"/>
                      <a:pt x="93" y="31"/>
                      <a:pt x="93" y="31"/>
                    </a:cubicBezTo>
                    <a:lnTo>
                      <a:pt x="93" y="0"/>
                    </a:lnTo>
                    <a:lnTo>
                      <a:pt x="93" y="0"/>
                    </a:lnTo>
                    <a:lnTo>
                      <a:pt x="93" y="0"/>
                    </a:lnTo>
                    <a:lnTo>
                      <a:pt x="93" y="0"/>
                    </a:lnTo>
                    <a:lnTo>
                      <a:pt x="93" y="0"/>
                    </a:lnTo>
                    <a:lnTo>
                      <a:pt x="93" y="0"/>
                    </a:lnTo>
                    <a:cubicBezTo>
                      <a:pt x="62" y="0"/>
                      <a:pt x="62" y="0"/>
                      <a:pt x="62" y="0"/>
                    </a:cubicBezTo>
                    <a:cubicBezTo>
                      <a:pt x="62" y="31"/>
                      <a:pt x="62" y="31"/>
                      <a:pt x="62" y="31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0" y="63"/>
                      <a:pt x="0" y="63"/>
                      <a:pt x="0" y="63"/>
                    </a:cubicBezTo>
                    <a:lnTo>
                      <a:pt x="0" y="63"/>
                    </a:lnTo>
                    <a:lnTo>
                      <a:pt x="0" y="63"/>
                    </a:lnTo>
                    <a:lnTo>
                      <a:pt x="0" y="93"/>
                    </a:lnTo>
                    <a:cubicBezTo>
                      <a:pt x="32" y="93"/>
                      <a:pt x="32" y="93"/>
                      <a:pt x="32" y="93"/>
                    </a:cubicBezTo>
                    <a:lnTo>
                      <a:pt x="32" y="93"/>
                    </a:lnTo>
                    <a:lnTo>
                      <a:pt x="32" y="124"/>
                    </a:lnTo>
                    <a:cubicBezTo>
                      <a:pt x="32" y="124"/>
                      <a:pt x="32" y="155"/>
                      <a:pt x="32" y="187"/>
                    </a:cubicBezTo>
                    <a:lnTo>
                      <a:pt x="32" y="187"/>
                    </a:lnTo>
                    <a:lnTo>
                      <a:pt x="32" y="187"/>
                    </a:lnTo>
                    <a:cubicBezTo>
                      <a:pt x="32" y="187"/>
                      <a:pt x="32" y="217"/>
                      <a:pt x="32" y="248"/>
                    </a:cubicBezTo>
                    <a:cubicBezTo>
                      <a:pt x="32" y="279"/>
                      <a:pt x="32" y="279"/>
                      <a:pt x="32" y="311"/>
                    </a:cubicBezTo>
                    <a:lnTo>
                      <a:pt x="32" y="311"/>
                    </a:lnTo>
                    <a:lnTo>
                      <a:pt x="32" y="311"/>
                    </a:lnTo>
                    <a:lnTo>
                      <a:pt x="62" y="311"/>
                    </a:lnTo>
                    <a:cubicBezTo>
                      <a:pt x="62" y="311"/>
                      <a:pt x="62" y="311"/>
                      <a:pt x="62" y="279"/>
                    </a:cubicBezTo>
                    <a:lnTo>
                      <a:pt x="62" y="279"/>
                    </a:lnTo>
                    <a:cubicBezTo>
                      <a:pt x="62" y="248"/>
                      <a:pt x="62" y="248"/>
                      <a:pt x="62" y="217"/>
                    </a:cubicBezTo>
                    <a:cubicBezTo>
                      <a:pt x="62" y="187"/>
                      <a:pt x="62" y="187"/>
                      <a:pt x="62" y="187"/>
                    </a:cubicBezTo>
                    <a:lnTo>
                      <a:pt x="62" y="155"/>
                    </a:lnTo>
                    <a:lnTo>
                      <a:pt x="62" y="155"/>
                    </a:lnTo>
                    <a:lnTo>
                      <a:pt x="62" y="155"/>
                    </a:lnTo>
                    <a:cubicBezTo>
                      <a:pt x="62" y="124"/>
                      <a:pt x="62" y="124"/>
                      <a:pt x="62" y="12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1" name="Freeform 8"/>
              <p:cNvSpPr>
                <a:spLocks noChangeArrowheads="1"/>
              </p:cNvSpPr>
              <p:nvPr/>
            </p:nvSpPr>
            <p:spPr bwMode="auto">
              <a:xfrm>
                <a:off x="3435350" y="2081213"/>
                <a:ext cx="301625" cy="323850"/>
              </a:xfrm>
              <a:custGeom>
                <a:avLst/>
                <a:gdLst>
                  <a:gd name="T0" fmla="*/ 185 w 837"/>
                  <a:gd name="T1" fmla="*/ 836 h 900"/>
                  <a:gd name="T2" fmla="*/ 185 w 837"/>
                  <a:gd name="T3" fmla="*/ 867 h 900"/>
                  <a:gd name="T4" fmla="*/ 185 w 837"/>
                  <a:gd name="T5" fmla="*/ 867 h 900"/>
                  <a:gd name="T6" fmla="*/ 216 w 837"/>
                  <a:gd name="T7" fmla="*/ 899 h 900"/>
                  <a:gd name="T8" fmla="*/ 248 w 837"/>
                  <a:gd name="T9" fmla="*/ 899 h 900"/>
                  <a:gd name="T10" fmla="*/ 248 w 837"/>
                  <a:gd name="T11" fmla="*/ 899 h 900"/>
                  <a:gd name="T12" fmla="*/ 278 w 837"/>
                  <a:gd name="T13" fmla="*/ 867 h 900"/>
                  <a:gd name="T14" fmla="*/ 309 w 837"/>
                  <a:gd name="T15" fmla="*/ 867 h 900"/>
                  <a:gd name="T16" fmla="*/ 309 w 837"/>
                  <a:gd name="T17" fmla="*/ 867 h 900"/>
                  <a:gd name="T18" fmla="*/ 309 w 837"/>
                  <a:gd name="T19" fmla="*/ 867 h 900"/>
                  <a:gd name="T20" fmla="*/ 309 w 837"/>
                  <a:gd name="T21" fmla="*/ 836 h 900"/>
                  <a:gd name="T22" fmla="*/ 309 w 837"/>
                  <a:gd name="T23" fmla="*/ 836 h 900"/>
                  <a:gd name="T24" fmla="*/ 309 w 837"/>
                  <a:gd name="T25" fmla="*/ 836 h 900"/>
                  <a:gd name="T26" fmla="*/ 371 w 837"/>
                  <a:gd name="T27" fmla="*/ 775 h 900"/>
                  <a:gd name="T28" fmla="*/ 371 w 837"/>
                  <a:gd name="T29" fmla="*/ 743 h 900"/>
                  <a:gd name="T30" fmla="*/ 402 w 837"/>
                  <a:gd name="T31" fmla="*/ 712 h 900"/>
                  <a:gd name="T32" fmla="*/ 433 w 837"/>
                  <a:gd name="T33" fmla="*/ 712 h 900"/>
                  <a:gd name="T34" fmla="*/ 464 w 837"/>
                  <a:gd name="T35" fmla="*/ 681 h 900"/>
                  <a:gd name="T36" fmla="*/ 464 w 837"/>
                  <a:gd name="T37" fmla="*/ 681 h 900"/>
                  <a:gd name="T38" fmla="*/ 464 w 837"/>
                  <a:gd name="T39" fmla="*/ 651 h 900"/>
                  <a:gd name="T40" fmla="*/ 496 w 837"/>
                  <a:gd name="T41" fmla="*/ 651 h 900"/>
                  <a:gd name="T42" fmla="*/ 526 w 837"/>
                  <a:gd name="T43" fmla="*/ 619 h 900"/>
                  <a:gd name="T44" fmla="*/ 557 w 837"/>
                  <a:gd name="T45" fmla="*/ 619 h 900"/>
                  <a:gd name="T46" fmla="*/ 650 w 837"/>
                  <a:gd name="T47" fmla="*/ 589 h 900"/>
                  <a:gd name="T48" fmla="*/ 650 w 837"/>
                  <a:gd name="T49" fmla="*/ 589 h 900"/>
                  <a:gd name="T50" fmla="*/ 681 w 837"/>
                  <a:gd name="T51" fmla="*/ 589 h 900"/>
                  <a:gd name="T52" fmla="*/ 712 w 837"/>
                  <a:gd name="T53" fmla="*/ 558 h 900"/>
                  <a:gd name="T54" fmla="*/ 744 w 837"/>
                  <a:gd name="T55" fmla="*/ 558 h 900"/>
                  <a:gd name="T56" fmla="*/ 805 w 837"/>
                  <a:gd name="T57" fmla="*/ 558 h 900"/>
                  <a:gd name="T58" fmla="*/ 836 w 837"/>
                  <a:gd name="T59" fmla="*/ 558 h 900"/>
                  <a:gd name="T60" fmla="*/ 836 w 837"/>
                  <a:gd name="T61" fmla="*/ 496 h 900"/>
                  <a:gd name="T62" fmla="*/ 836 w 837"/>
                  <a:gd name="T63" fmla="*/ 465 h 900"/>
                  <a:gd name="T64" fmla="*/ 805 w 837"/>
                  <a:gd name="T65" fmla="*/ 404 h 900"/>
                  <a:gd name="T66" fmla="*/ 774 w 837"/>
                  <a:gd name="T67" fmla="*/ 372 h 900"/>
                  <a:gd name="T68" fmla="*/ 774 w 837"/>
                  <a:gd name="T69" fmla="*/ 341 h 900"/>
                  <a:gd name="T70" fmla="*/ 744 w 837"/>
                  <a:gd name="T71" fmla="*/ 310 h 900"/>
                  <a:gd name="T72" fmla="*/ 681 w 837"/>
                  <a:gd name="T73" fmla="*/ 248 h 900"/>
                  <a:gd name="T74" fmla="*/ 309 w 837"/>
                  <a:gd name="T75" fmla="*/ 0 h 900"/>
                  <a:gd name="T76" fmla="*/ 371 w 837"/>
                  <a:gd name="T77" fmla="*/ 528 h 900"/>
                  <a:gd name="T78" fmla="*/ 154 w 837"/>
                  <a:gd name="T79" fmla="*/ 619 h 900"/>
                  <a:gd name="T80" fmla="*/ 154 w 837"/>
                  <a:gd name="T81" fmla="*/ 619 h 900"/>
                  <a:gd name="T82" fmla="*/ 92 w 837"/>
                  <a:gd name="T83" fmla="*/ 619 h 900"/>
                  <a:gd name="T84" fmla="*/ 61 w 837"/>
                  <a:gd name="T85" fmla="*/ 619 h 900"/>
                  <a:gd name="T86" fmla="*/ 30 w 837"/>
                  <a:gd name="T87" fmla="*/ 651 h 900"/>
                  <a:gd name="T88" fmla="*/ 0 w 837"/>
                  <a:gd name="T89" fmla="*/ 619 h 900"/>
                  <a:gd name="T90" fmla="*/ 0 w 837"/>
                  <a:gd name="T91" fmla="*/ 681 h 900"/>
                  <a:gd name="T92" fmla="*/ 0 w 837"/>
                  <a:gd name="T93" fmla="*/ 712 h 900"/>
                  <a:gd name="T94" fmla="*/ 0 w 837"/>
                  <a:gd name="T95" fmla="*/ 712 h 900"/>
                  <a:gd name="T96" fmla="*/ 30 w 837"/>
                  <a:gd name="T97" fmla="*/ 775 h 900"/>
                  <a:gd name="T98" fmla="*/ 30 w 837"/>
                  <a:gd name="T99" fmla="*/ 775 h 900"/>
                  <a:gd name="T100" fmla="*/ 30 w 837"/>
                  <a:gd name="T101" fmla="*/ 775 h 900"/>
                  <a:gd name="T102" fmla="*/ 30 w 837"/>
                  <a:gd name="T103" fmla="*/ 775 h 900"/>
                  <a:gd name="T104" fmla="*/ 30 w 837"/>
                  <a:gd name="T105" fmla="*/ 775 h 900"/>
                  <a:gd name="T106" fmla="*/ 61 w 837"/>
                  <a:gd name="T107" fmla="*/ 775 h 900"/>
                  <a:gd name="T108" fmla="*/ 92 w 837"/>
                  <a:gd name="T109" fmla="*/ 775 h 900"/>
                  <a:gd name="T110" fmla="*/ 92 w 837"/>
                  <a:gd name="T111" fmla="*/ 775 h 900"/>
                  <a:gd name="T112" fmla="*/ 124 w 837"/>
                  <a:gd name="T113" fmla="*/ 775 h 900"/>
                  <a:gd name="T114" fmla="*/ 124 w 837"/>
                  <a:gd name="T115" fmla="*/ 743 h 900"/>
                  <a:gd name="T116" fmla="*/ 154 w 837"/>
                  <a:gd name="T117" fmla="*/ 805 h 900"/>
                  <a:gd name="T118" fmla="*/ 154 w 837"/>
                  <a:gd name="T119" fmla="*/ 805 h 900"/>
                  <a:gd name="T120" fmla="*/ 185 w 837"/>
                  <a:gd name="T121" fmla="*/ 805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837" h="900">
                    <a:moveTo>
                      <a:pt x="185" y="836"/>
                    </a:moveTo>
                    <a:lnTo>
                      <a:pt x="185" y="836"/>
                    </a:lnTo>
                    <a:lnTo>
                      <a:pt x="185" y="867"/>
                    </a:lnTo>
                    <a:lnTo>
                      <a:pt x="185" y="867"/>
                    </a:lnTo>
                    <a:lnTo>
                      <a:pt x="185" y="867"/>
                    </a:lnTo>
                    <a:lnTo>
                      <a:pt x="185" y="867"/>
                    </a:lnTo>
                    <a:lnTo>
                      <a:pt x="185" y="899"/>
                    </a:lnTo>
                    <a:cubicBezTo>
                      <a:pt x="216" y="899"/>
                      <a:pt x="216" y="899"/>
                      <a:pt x="216" y="899"/>
                    </a:cubicBezTo>
                    <a:lnTo>
                      <a:pt x="248" y="899"/>
                    </a:lnTo>
                    <a:lnTo>
                      <a:pt x="248" y="899"/>
                    </a:lnTo>
                    <a:lnTo>
                      <a:pt x="248" y="899"/>
                    </a:lnTo>
                    <a:lnTo>
                      <a:pt x="248" y="899"/>
                    </a:lnTo>
                    <a:cubicBezTo>
                      <a:pt x="248" y="899"/>
                      <a:pt x="248" y="899"/>
                      <a:pt x="248" y="867"/>
                    </a:cubicBezTo>
                    <a:cubicBezTo>
                      <a:pt x="278" y="867"/>
                      <a:pt x="278" y="867"/>
                      <a:pt x="278" y="867"/>
                    </a:cubicBezTo>
                    <a:lnTo>
                      <a:pt x="278" y="867"/>
                    </a:lnTo>
                    <a:cubicBezTo>
                      <a:pt x="309" y="867"/>
                      <a:pt x="309" y="867"/>
                      <a:pt x="309" y="867"/>
                    </a:cubicBezTo>
                    <a:lnTo>
                      <a:pt x="309" y="867"/>
                    </a:lnTo>
                    <a:lnTo>
                      <a:pt x="309" y="867"/>
                    </a:lnTo>
                    <a:lnTo>
                      <a:pt x="309" y="867"/>
                    </a:lnTo>
                    <a:lnTo>
                      <a:pt x="309" y="867"/>
                    </a:lnTo>
                    <a:lnTo>
                      <a:pt x="309" y="867"/>
                    </a:lnTo>
                    <a:lnTo>
                      <a:pt x="309" y="836"/>
                    </a:lnTo>
                    <a:lnTo>
                      <a:pt x="309" y="836"/>
                    </a:lnTo>
                    <a:lnTo>
                      <a:pt x="309" y="836"/>
                    </a:lnTo>
                    <a:lnTo>
                      <a:pt x="309" y="836"/>
                    </a:lnTo>
                    <a:lnTo>
                      <a:pt x="309" y="836"/>
                    </a:lnTo>
                    <a:cubicBezTo>
                      <a:pt x="309" y="805"/>
                      <a:pt x="309" y="805"/>
                      <a:pt x="340" y="775"/>
                    </a:cubicBezTo>
                    <a:lnTo>
                      <a:pt x="371" y="775"/>
                    </a:lnTo>
                    <a:lnTo>
                      <a:pt x="371" y="775"/>
                    </a:lnTo>
                    <a:cubicBezTo>
                      <a:pt x="371" y="775"/>
                      <a:pt x="371" y="775"/>
                      <a:pt x="371" y="743"/>
                    </a:cubicBezTo>
                    <a:cubicBezTo>
                      <a:pt x="371" y="743"/>
                      <a:pt x="371" y="712"/>
                      <a:pt x="402" y="712"/>
                    </a:cubicBezTo>
                    <a:lnTo>
                      <a:pt x="402" y="712"/>
                    </a:lnTo>
                    <a:cubicBezTo>
                      <a:pt x="402" y="681"/>
                      <a:pt x="402" y="681"/>
                      <a:pt x="402" y="681"/>
                    </a:cubicBezTo>
                    <a:cubicBezTo>
                      <a:pt x="433" y="712"/>
                      <a:pt x="433" y="712"/>
                      <a:pt x="433" y="712"/>
                    </a:cubicBezTo>
                    <a:cubicBezTo>
                      <a:pt x="433" y="681"/>
                      <a:pt x="464" y="681"/>
                      <a:pt x="464" y="681"/>
                    </a:cubicBezTo>
                    <a:lnTo>
                      <a:pt x="464" y="681"/>
                    </a:lnTo>
                    <a:lnTo>
                      <a:pt x="464" y="681"/>
                    </a:lnTo>
                    <a:lnTo>
                      <a:pt x="464" y="681"/>
                    </a:lnTo>
                    <a:lnTo>
                      <a:pt x="464" y="681"/>
                    </a:lnTo>
                    <a:lnTo>
                      <a:pt x="464" y="651"/>
                    </a:lnTo>
                    <a:cubicBezTo>
                      <a:pt x="496" y="651"/>
                      <a:pt x="496" y="651"/>
                      <a:pt x="496" y="651"/>
                    </a:cubicBezTo>
                    <a:lnTo>
                      <a:pt x="496" y="651"/>
                    </a:lnTo>
                    <a:cubicBezTo>
                      <a:pt x="496" y="619"/>
                      <a:pt x="496" y="619"/>
                      <a:pt x="496" y="619"/>
                    </a:cubicBezTo>
                    <a:cubicBezTo>
                      <a:pt x="526" y="619"/>
                      <a:pt x="526" y="619"/>
                      <a:pt x="526" y="619"/>
                    </a:cubicBezTo>
                    <a:cubicBezTo>
                      <a:pt x="526" y="619"/>
                      <a:pt x="526" y="619"/>
                      <a:pt x="557" y="619"/>
                    </a:cubicBezTo>
                    <a:lnTo>
                      <a:pt x="557" y="619"/>
                    </a:lnTo>
                    <a:cubicBezTo>
                      <a:pt x="588" y="589"/>
                      <a:pt x="588" y="589"/>
                      <a:pt x="620" y="589"/>
                    </a:cubicBezTo>
                    <a:cubicBezTo>
                      <a:pt x="620" y="589"/>
                      <a:pt x="620" y="589"/>
                      <a:pt x="650" y="589"/>
                    </a:cubicBezTo>
                    <a:lnTo>
                      <a:pt x="650" y="589"/>
                    </a:lnTo>
                    <a:lnTo>
                      <a:pt x="650" y="589"/>
                    </a:lnTo>
                    <a:cubicBezTo>
                      <a:pt x="650" y="589"/>
                      <a:pt x="650" y="589"/>
                      <a:pt x="681" y="589"/>
                    </a:cubicBezTo>
                    <a:lnTo>
                      <a:pt x="681" y="589"/>
                    </a:lnTo>
                    <a:cubicBezTo>
                      <a:pt x="681" y="589"/>
                      <a:pt x="681" y="589"/>
                      <a:pt x="712" y="558"/>
                    </a:cubicBezTo>
                    <a:lnTo>
                      <a:pt x="712" y="558"/>
                    </a:lnTo>
                    <a:lnTo>
                      <a:pt x="744" y="558"/>
                    </a:lnTo>
                    <a:lnTo>
                      <a:pt x="744" y="558"/>
                    </a:lnTo>
                    <a:lnTo>
                      <a:pt x="774" y="558"/>
                    </a:lnTo>
                    <a:cubicBezTo>
                      <a:pt x="805" y="558"/>
                      <a:pt x="805" y="558"/>
                      <a:pt x="805" y="558"/>
                    </a:cubicBezTo>
                    <a:lnTo>
                      <a:pt x="805" y="558"/>
                    </a:lnTo>
                    <a:lnTo>
                      <a:pt x="836" y="558"/>
                    </a:lnTo>
                    <a:lnTo>
                      <a:pt x="836" y="558"/>
                    </a:lnTo>
                    <a:cubicBezTo>
                      <a:pt x="836" y="558"/>
                      <a:pt x="836" y="528"/>
                      <a:pt x="836" y="496"/>
                    </a:cubicBezTo>
                    <a:lnTo>
                      <a:pt x="836" y="496"/>
                    </a:lnTo>
                    <a:cubicBezTo>
                      <a:pt x="836" y="465"/>
                      <a:pt x="836" y="465"/>
                      <a:pt x="836" y="465"/>
                    </a:cubicBezTo>
                    <a:cubicBezTo>
                      <a:pt x="836" y="434"/>
                      <a:pt x="836" y="404"/>
                      <a:pt x="836" y="404"/>
                    </a:cubicBezTo>
                    <a:lnTo>
                      <a:pt x="805" y="404"/>
                    </a:lnTo>
                    <a:lnTo>
                      <a:pt x="805" y="404"/>
                    </a:lnTo>
                    <a:cubicBezTo>
                      <a:pt x="774" y="372"/>
                      <a:pt x="774" y="372"/>
                      <a:pt x="774" y="372"/>
                    </a:cubicBezTo>
                    <a:cubicBezTo>
                      <a:pt x="774" y="341"/>
                      <a:pt x="774" y="341"/>
                      <a:pt x="774" y="341"/>
                    </a:cubicBezTo>
                    <a:lnTo>
                      <a:pt x="774" y="341"/>
                    </a:lnTo>
                    <a:cubicBezTo>
                      <a:pt x="774" y="341"/>
                      <a:pt x="774" y="310"/>
                      <a:pt x="744" y="310"/>
                    </a:cubicBezTo>
                    <a:lnTo>
                      <a:pt x="744" y="310"/>
                    </a:lnTo>
                    <a:cubicBezTo>
                      <a:pt x="681" y="248"/>
                      <a:pt x="681" y="248"/>
                      <a:pt x="681" y="248"/>
                    </a:cubicBezTo>
                    <a:lnTo>
                      <a:pt x="681" y="248"/>
                    </a:lnTo>
                    <a:cubicBezTo>
                      <a:pt x="340" y="0"/>
                      <a:pt x="340" y="0"/>
                      <a:pt x="340" y="0"/>
                    </a:cubicBezTo>
                    <a:cubicBezTo>
                      <a:pt x="309" y="0"/>
                      <a:pt x="309" y="0"/>
                      <a:pt x="309" y="0"/>
                    </a:cubicBezTo>
                    <a:cubicBezTo>
                      <a:pt x="340" y="496"/>
                      <a:pt x="340" y="496"/>
                      <a:pt x="340" y="496"/>
                    </a:cubicBezTo>
                    <a:cubicBezTo>
                      <a:pt x="371" y="528"/>
                      <a:pt x="371" y="528"/>
                      <a:pt x="371" y="528"/>
                    </a:cubicBezTo>
                    <a:cubicBezTo>
                      <a:pt x="340" y="619"/>
                      <a:pt x="340" y="619"/>
                      <a:pt x="340" y="619"/>
                    </a:cubicBezTo>
                    <a:cubicBezTo>
                      <a:pt x="154" y="619"/>
                      <a:pt x="154" y="619"/>
                      <a:pt x="154" y="619"/>
                    </a:cubicBezTo>
                    <a:lnTo>
                      <a:pt x="154" y="619"/>
                    </a:lnTo>
                    <a:lnTo>
                      <a:pt x="154" y="619"/>
                    </a:lnTo>
                    <a:cubicBezTo>
                      <a:pt x="124" y="619"/>
                      <a:pt x="124" y="619"/>
                      <a:pt x="124" y="619"/>
                    </a:cubicBezTo>
                    <a:lnTo>
                      <a:pt x="92" y="619"/>
                    </a:lnTo>
                    <a:lnTo>
                      <a:pt x="92" y="619"/>
                    </a:lnTo>
                    <a:lnTo>
                      <a:pt x="61" y="619"/>
                    </a:lnTo>
                    <a:lnTo>
                      <a:pt x="61" y="619"/>
                    </a:lnTo>
                    <a:cubicBezTo>
                      <a:pt x="61" y="651"/>
                      <a:pt x="61" y="651"/>
                      <a:pt x="30" y="651"/>
                    </a:cubicBezTo>
                    <a:lnTo>
                      <a:pt x="30" y="651"/>
                    </a:lnTo>
                    <a:lnTo>
                      <a:pt x="0" y="619"/>
                    </a:lnTo>
                    <a:cubicBezTo>
                      <a:pt x="0" y="651"/>
                      <a:pt x="0" y="651"/>
                      <a:pt x="0" y="651"/>
                    </a:cubicBezTo>
                    <a:lnTo>
                      <a:pt x="0" y="681"/>
                    </a:lnTo>
                    <a:lnTo>
                      <a:pt x="0" y="681"/>
                    </a:lnTo>
                    <a:cubicBezTo>
                      <a:pt x="0" y="712"/>
                      <a:pt x="0" y="712"/>
                      <a:pt x="0" y="712"/>
                    </a:cubicBezTo>
                    <a:lnTo>
                      <a:pt x="0" y="712"/>
                    </a:lnTo>
                    <a:lnTo>
                      <a:pt x="0" y="712"/>
                    </a:lnTo>
                    <a:cubicBezTo>
                      <a:pt x="0" y="712"/>
                      <a:pt x="30" y="712"/>
                      <a:pt x="30" y="743"/>
                    </a:cubicBezTo>
                    <a:cubicBezTo>
                      <a:pt x="30" y="743"/>
                      <a:pt x="30" y="743"/>
                      <a:pt x="30" y="775"/>
                    </a:cubicBezTo>
                    <a:lnTo>
                      <a:pt x="30" y="775"/>
                    </a:lnTo>
                    <a:lnTo>
                      <a:pt x="30" y="775"/>
                    </a:lnTo>
                    <a:lnTo>
                      <a:pt x="30" y="775"/>
                    </a:lnTo>
                    <a:lnTo>
                      <a:pt x="30" y="775"/>
                    </a:lnTo>
                    <a:lnTo>
                      <a:pt x="30" y="775"/>
                    </a:lnTo>
                    <a:lnTo>
                      <a:pt x="30" y="775"/>
                    </a:lnTo>
                    <a:lnTo>
                      <a:pt x="30" y="775"/>
                    </a:lnTo>
                    <a:lnTo>
                      <a:pt x="30" y="775"/>
                    </a:lnTo>
                    <a:cubicBezTo>
                      <a:pt x="61" y="775"/>
                      <a:pt x="61" y="775"/>
                      <a:pt x="61" y="775"/>
                    </a:cubicBezTo>
                    <a:lnTo>
                      <a:pt x="61" y="775"/>
                    </a:lnTo>
                    <a:cubicBezTo>
                      <a:pt x="61" y="775"/>
                      <a:pt x="61" y="775"/>
                      <a:pt x="92" y="775"/>
                    </a:cubicBezTo>
                    <a:lnTo>
                      <a:pt x="92" y="775"/>
                    </a:lnTo>
                    <a:lnTo>
                      <a:pt x="92" y="775"/>
                    </a:lnTo>
                    <a:lnTo>
                      <a:pt x="92" y="775"/>
                    </a:lnTo>
                    <a:lnTo>
                      <a:pt x="124" y="775"/>
                    </a:lnTo>
                    <a:lnTo>
                      <a:pt x="124" y="775"/>
                    </a:lnTo>
                    <a:cubicBezTo>
                      <a:pt x="124" y="743"/>
                      <a:pt x="124" y="743"/>
                      <a:pt x="124" y="743"/>
                    </a:cubicBezTo>
                    <a:lnTo>
                      <a:pt x="124" y="743"/>
                    </a:lnTo>
                    <a:cubicBezTo>
                      <a:pt x="154" y="743"/>
                      <a:pt x="154" y="743"/>
                      <a:pt x="154" y="775"/>
                    </a:cubicBezTo>
                    <a:cubicBezTo>
                      <a:pt x="154" y="775"/>
                      <a:pt x="154" y="775"/>
                      <a:pt x="154" y="805"/>
                    </a:cubicBezTo>
                    <a:lnTo>
                      <a:pt x="154" y="805"/>
                    </a:lnTo>
                    <a:lnTo>
                      <a:pt x="154" y="805"/>
                    </a:lnTo>
                    <a:lnTo>
                      <a:pt x="154" y="805"/>
                    </a:lnTo>
                    <a:cubicBezTo>
                      <a:pt x="154" y="805"/>
                      <a:pt x="154" y="805"/>
                      <a:pt x="185" y="805"/>
                    </a:cubicBezTo>
                    <a:lnTo>
                      <a:pt x="185" y="836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2" name="Freeform 9"/>
              <p:cNvSpPr>
                <a:spLocks noChangeArrowheads="1"/>
              </p:cNvSpPr>
              <p:nvPr/>
            </p:nvSpPr>
            <p:spPr bwMode="auto">
              <a:xfrm>
                <a:off x="4706938" y="2070100"/>
                <a:ext cx="66675" cy="44450"/>
              </a:xfrm>
              <a:custGeom>
                <a:avLst/>
                <a:gdLst>
                  <a:gd name="T0" fmla="*/ 186 w 187"/>
                  <a:gd name="T1" fmla="*/ 0 h 125"/>
                  <a:gd name="T2" fmla="*/ 186 w 187"/>
                  <a:gd name="T3" fmla="*/ 0 h 125"/>
                  <a:gd name="T4" fmla="*/ 186 w 187"/>
                  <a:gd name="T5" fmla="*/ 0 h 125"/>
                  <a:gd name="T6" fmla="*/ 154 w 187"/>
                  <a:gd name="T7" fmla="*/ 31 h 125"/>
                  <a:gd name="T8" fmla="*/ 124 w 187"/>
                  <a:gd name="T9" fmla="*/ 93 h 125"/>
                  <a:gd name="T10" fmla="*/ 93 w 187"/>
                  <a:gd name="T11" fmla="*/ 63 h 125"/>
                  <a:gd name="T12" fmla="*/ 93 w 187"/>
                  <a:gd name="T13" fmla="*/ 63 h 125"/>
                  <a:gd name="T14" fmla="*/ 93 w 187"/>
                  <a:gd name="T15" fmla="*/ 63 h 125"/>
                  <a:gd name="T16" fmla="*/ 93 w 187"/>
                  <a:gd name="T17" fmla="*/ 93 h 125"/>
                  <a:gd name="T18" fmla="*/ 93 w 187"/>
                  <a:gd name="T19" fmla="*/ 93 h 125"/>
                  <a:gd name="T20" fmla="*/ 62 w 187"/>
                  <a:gd name="T21" fmla="*/ 93 h 125"/>
                  <a:gd name="T22" fmla="*/ 62 w 187"/>
                  <a:gd name="T23" fmla="*/ 93 h 125"/>
                  <a:gd name="T24" fmla="*/ 30 w 187"/>
                  <a:gd name="T25" fmla="*/ 93 h 125"/>
                  <a:gd name="T26" fmla="*/ 30 w 187"/>
                  <a:gd name="T27" fmla="*/ 93 h 125"/>
                  <a:gd name="T28" fmla="*/ 30 w 187"/>
                  <a:gd name="T29" fmla="*/ 93 h 125"/>
                  <a:gd name="T30" fmla="*/ 0 w 187"/>
                  <a:gd name="T31" fmla="*/ 93 h 125"/>
                  <a:gd name="T32" fmla="*/ 0 w 187"/>
                  <a:gd name="T33" fmla="*/ 124 h 125"/>
                  <a:gd name="T34" fmla="*/ 0 w 187"/>
                  <a:gd name="T35" fmla="*/ 124 h 125"/>
                  <a:gd name="T36" fmla="*/ 62 w 187"/>
                  <a:gd name="T37" fmla="*/ 124 h 125"/>
                  <a:gd name="T38" fmla="*/ 93 w 187"/>
                  <a:gd name="T39" fmla="*/ 124 h 125"/>
                  <a:gd name="T40" fmla="*/ 124 w 187"/>
                  <a:gd name="T41" fmla="*/ 124 h 125"/>
                  <a:gd name="T42" fmla="*/ 154 w 187"/>
                  <a:gd name="T43" fmla="*/ 93 h 125"/>
                  <a:gd name="T44" fmla="*/ 154 w 187"/>
                  <a:gd name="T45" fmla="*/ 93 h 125"/>
                  <a:gd name="T46" fmla="*/ 154 w 187"/>
                  <a:gd name="T47" fmla="*/ 63 h 125"/>
                  <a:gd name="T48" fmla="*/ 154 w 187"/>
                  <a:gd name="T49" fmla="*/ 63 h 125"/>
                  <a:gd name="T50" fmla="*/ 186 w 187"/>
                  <a:gd name="T51" fmla="*/ 31 h 125"/>
                  <a:gd name="T52" fmla="*/ 186 w 187"/>
                  <a:gd name="T53" fmla="*/ 31 h 125"/>
                  <a:gd name="T54" fmla="*/ 186 w 187"/>
                  <a:gd name="T55" fmla="*/ 31 h 125"/>
                  <a:gd name="T56" fmla="*/ 186 w 187"/>
                  <a:gd name="T57" fmla="*/ 31 h 125"/>
                  <a:gd name="T58" fmla="*/ 186 w 187"/>
                  <a:gd name="T59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87" h="125">
                    <a:moveTo>
                      <a:pt x="186" y="0"/>
                    </a:moveTo>
                    <a:lnTo>
                      <a:pt x="186" y="0"/>
                    </a:lnTo>
                    <a:lnTo>
                      <a:pt x="186" y="0"/>
                    </a:lnTo>
                    <a:cubicBezTo>
                      <a:pt x="154" y="31"/>
                      <a:pt x="154" y="31"/>
                      <a:pt x="154" y="31"/>
                    </a:cubicBezTo>
                    <a:cubicBezTo>
                      <a:pt x="154" y="63"/>
                      <a:pt x="124" y="93"/>
                      <a:pt x="124" y="93"/>
                    </a:cubicBezTo>
                    <a:cubicBezTo>
                      <a:pt x="124" y="93"/>
                      <a:pt x="93" y="93"/>
                      <a:pt x="93" y="63"/>
                    </a:cubicBezTo>
                    <a:lnTo>
                      <a:pt x="93" y="63"/>
                    </a:lnTo>
                    <a:lnTo>
                      <a:pt x="93" y="63"/>
                    </a:lnTo>
                    <a:cubicBezTo>
                      <a:pt x="93" y="93"/>
                      <a:pt x="93" y="93"/>
                      <a:pt x="93" y="93"/>
                    </a:cubicBezTo>
                    <a:lnTo>
                      <a:pt x="93" y="93"/>
                    </a:lnTo>
                    <a:cubicBezTo>
                      <a:pt x="62" y="93"/>
                      <a:pt x="62" y="93"/>
                      <a:pt x="62" y="93"/>
                    </a:cubicBezTo>
                    <a:lnTo>
                      <a:pt x="62" y="93"/>
                    </a:lnTo>
                    <a:cubicBezTo>
                      <a:pt x="30" y="93"/>
                      <a:pt x="30" y="93"/>
                      <a:pt x="30" y="93"/>
                    </a:cubicBezTo>
                    <a:lnTo>
                      <a:pt x="30" y="93"/>
                    </a:lnTo>
                    <a:lnTo>
                      <a:pt x="30" y="93"/>
                    </a:lnTo>
                    <a:cubicBezTo>
                      <a:pt x="0" y="93"/>
                      <a:pt x="0" y="93"/>
                      <a:pt x="0" y="93"/>
                    </a:cubicBezTo>
                    <a:lnTo>
                      <a:pt x="0" y="124"/>
                    </a:lnTo>
                    <a:lnTo>
                      <a:pt x="0" y="124"/>
                    </a:lnTo>
                    <a:cubicBezTo>
                      <a:pt x="0" y="124"/>
                      <a:pt x="30" y="124"/>
                      <a:pt x="62" y="124"/>
                    </a:cubicBezTo>
                    <a:cubicBezTo>
                      <a:pt x="62" y="124"/>
                      <a:pt x="62" y="124"/>
                      <a:pt x="93" y="124"/>
                    </a:cubicBezTo>
                    <a:lnTo>
                      <a:pt x="124" y="124"/>
                    </a:lnTo>
                    <a:cubicBezTo>
                      <a:pt x="124" y="124"/>
                      <a:pt x="124" y="93"/>
                      <a:pt x="154" y="93"/>
                    </a:cubicBezTo>
                    <a:lnTo>
                      <a:pt x="154" y="93"/>
                    </a:lnTo>
                    <a:cubicBezTo>
                      <a:pt x="154" y="63"/>
                      <a:pt x="154" y="63"/>
                      <a:pt x="154" y="63"/>
                    </a:cubicBezTo>
                    <a:lnTo>
                      <a:pt x="154" y="63"/>
                    </a:lnTo>
                    <a:cubicBezTo>
                      <a:pt x="154" y="63"/>
                      <a:pt x="154" y="31"/>
                      <a:pt x="186" y="31"/>
                    </a:cubicBezTo>
                    <a:lnTo>
                      <a:pt x="186" y="31"/>
                    </a:lnTo>
                    <a:lnTo>
                      <a:pt x="186" y="31"/>
                    </a:lnTo>
                    <a:lnTo>
                      <a:pt x="186" y="31"/>
                    </a:lnTo>
                    <a:cubicBezTo>
                      <a:pt x="186" y="31"/>
                      <a:pt x="186" y="31"/>
                      <a:pt x="186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3" name="Freeform 10"/>
              <p:cNvSpPr>
                <a:spLocks noChangeArrowheads="1"/>
              </p:cNvSpPr>
              <p:nvPr/>
            </p:nvSpPr>
            <p:spPr bwMode="auto">
              <a:xfrm>
                <a:off x="4360863" y="1925638"/>
                <a:ext cx="401637" cy="334962"/>
              </a:xfrm>
              <a:custGeom>
                <a:avLst/>
                <a:gdLst>
                  <a:gd name="T0" fmla="*/ 465 w 1116"/>
                  <a:gd name="T1" fmla="*/ 867 h 930"/>
                  <a:gd name="T2" fmla="*/ 527 w 1116"/>
                  <a:gd name="T3" fmla="*/ 867 h 930"/>
                  <a:gd name="T4" fmla="*/ 589 w 1116"/>
                  <a:gd name="T5" fmla="*/ 898 h 930"/>
                  <a:gd name="T6" fmla="*/ 651 w 1116"/>
                  <a:gd name="T7" fmla="*/ 929 h 930"/>
                  <a:gd name="T8" fmla="*/ 713 w 1116"/>
                  <a:gd name="T9" fmla="*/ 867 h 930"/>
                  <a:gd name="T10" fmla="*/ 806 w 1116"/>
                  <a:gd name="T11" fmla="*/ 805 h 930"/>
                  <a:gd name="T12" fmla="*/ 837 w 1116"/>
                  <a:gd name="T13" fmla="*/ 805 h 930"/>
                  <a:gd name="T14" fmla="*/ 930 w 1116"/>
                  <a:gd name="T15" fmla="*/ 774 h 930"/>
                  <a:gd name="T16" fmla="*/ 930 w 1116"/>
                  <a:gd name="T17" fmla="*/ 774 h 930"/>
                  <a:gd name="T18" fmla="*/ 1023 w 1116"/>
                  <a:gd name="T19" fmla="*/ 743 h 930"/>
                  <a:gd name="T20" fmla="*/ 1115 w 1116"/>
                  <a:gd name="T21" fmla="*/ 589 h 930"/>
                  <a:gd name="T22" fmla="*/ 1023 w 1116"/>
                  <a:gd name="T23" fmla="*/ 589 h 930"/>
                  <a:gd name="T24" fmla="*/ 899 w 1116"/>
                  <a:gd name="T25" fmla="*/ 526 h 930"/>
                  <a:gd name="T26" fmla="*/ 899 w 1116"/>
                  <a:gd name="T27" fmla="*/ 495 h 930"/>
                  <a:gd name="T28" fmla="*/ 899 w 1116"/>
                  <a:gd name="T29" fmla="*/ 465 h 930"/>
                  <a:gd name="T30" fmla="*/ 867 w 1116"/>
                  <a:gd name="T31" fmla="*/ 465 h 930"/>
                  <a:gd name="T32" fmla="*/ 806 w 1116"/>
                  <a:gd name="T33" fmla="*/ 372 h 930"/>
                  <a:gd name="T34" fmla="*/ 806 w 1116"/>
                  <a:gd name="T35" fmla="*/ 309 h 930"/>
                  <a:gd name="T36" fmla="*/ 775 w 1116"/>
                  <a:gd name="T37" fmla="*/ 278 h 930"/>
                  <a:gd name="T38" fmla="*/ 713 w 1116"/>
                  <a:gd name="T39" fmla="*/ 217 h 930"/>
                  <a:gd name="T40" fmla="*/ 682 w 1116"/>
                  <a:gd name="T41" fmla="*/ 185 h 930"/>
                  <a:gd name="T42" fmla="*/ 651 w 1116"/>
                  <a:gd name="T43" fmla="*/ 185 h 930"/>
                  <a:gd name="T44" fmla="*/ 651 w 1116"/>
                  <a:gd name="T45" fmla="*/ 185 h 930"/>
                  <a:gd name="T46" fmla="*/ 527 w 1116"/>
                  <a:gd name="T47" fmla="*/ 185 h 930"/>
                  <a:gd name="T48" fmla="*/ 403 w 1116"/>
                  <a:gd name="T49" fmla="*/ 61 h 930"/>
                  <a:gd name="T50" fmla="*/ 371 w 1116"/>
                  <a:gd name="T51" fmla="*/ 30 h 930"/>
                  <a:gd name="T52" fmla="*/ 310 w 1116"/>
                  <a:gd name="T53" fmla="*/ 30 h 930"/>
                  <a:gd name="T54" fmla="*/ 278 w 1116"/>
                  <a:gd name="T55" fmla="*/ 0 h 930"/>
                  <a:gd name="T56" fmla="*/ 217 w 1116"/>
                  <a:gd name="T57" fmla="*/ 30 h 930"/>
                  <a:gd name="T58" fmla="*/ 186 w 1116"/>
                  <a:gd name="T59" fmla="*/ 0 h 930"/>
                  <a:gd name="T60" fmla="*/ 186 w 1116"/>
                  <a:gd name="T61" fmla="*/ 30 h 930"/>
                  <a:gd name="T62" fmla="*/ 186 w 1116"/>
                  <a:gd name="T63" fmla="*/ 30 h 930"/>
                  <a:gd name="T64" fmla="*/ 124 w 1116"/>
                  <a:gd name="T65" fmla="*/ 124 h 930"/>
                  <a:gd name="T66" fmla="*/ 93 w 1116"/>
                  <a:gd name="T67" fmla="*/ 124 h 930"/>
                  <a:gd name="T68" fmla="*/ 31 w 1116"/>
                  <a:gd name="T69" fmla="*/ 185 h 930"/>
                  <a:gd name="T70" fmla="*/ 31 w 1116"/>
                  <a:gd name="T71" fmla="*/ 154 h 930"/>
                  <a:gd name="T72" fmla="*/ 31 w 1116"/>
                  <a:gd name="T73" fmla="*/ 217 h 930"/>
                  <a:gd name="T74" fmla="*/ 124 w 1116"/>
                  <a:gd name="T75" fmla="*/ 372 h 930"/>
                  <a:gd name="T76" fmla="*/ 155 w 1116"/>
                  <a:gd name="T77" fmla="*/ 465 h 930"/>
                  <a:gd name="T78" fmla="*/ 217 w 1116"/>
                  <a:gd name="T79" fmla="*/ 526 h 930"/>
                  <a:gd name="T80" fmla="*/ 248 w 1116"/>
                  <a:gd name="T81" fmla="*/ 589 h 930"/>
                  <a:gd name="T82" fmla="*/ 371 w 1116"/>
                  <a:gd name="T83" fmla="*/ 805 h 930"/>
                  <a:gd name="T84" fmla="*/ 434 w 1116"/>
                  <a:gd name="T85" fmla="*/ 898 h 9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116" h="930">
                    <a:moveTo>
                      <a:pt x="465" y="867"/>
                    </a:moveTo>
                    <a:lnTo>
                      <a:pt x="465" y="867"/>
                    </a:lnTo>
                    <a:lnTo>
                      <a:pt x="465" y="867"/>
                    </a:lnTo>
                    <a:cubicBezTo>
                      <a:pt x="495" y="867"/>
                      <a:pt x="495" y="867"/>
                      <a:pt x="495" y="867"/>
                    </a:cubicBezTo>
                    <a:lnTo>
                      <a:pt x="495" y="867"/>
                    </a:lnTo>
                    <a:cubicBezTo>
                      <a:pt x="527" y="867"/>
                      <a:pt x="527" y="867"/>
                      <a:pt x="527" y="867"/>
                    </a:cubicBezTo>
                    <a:lnTo>
                      <a:pt x="527" y="867"/>
                    </a:lnTo>
                    <a:cubicBezTo>
                      <a:pt x="558" y="867"/>
                      <a:pt x="558" y="867"/>
                      <a:pt x="558" y="898"/>
                    </a:cubicBezTo>
                    <a:cubicBezTo>
                      <a:pt x="589" y="898"/>
                      <a:pt x="589" y="898"/>
                      <a:pt x="589" y="898"/>
                    </a:cubicBezTo>
                    <a:cubicBezTo>
                      <a:pt x="619" y="898"/>
                      <a:pt x="619" y="929"/>
                      <a:pt x="651" y="929"/>
                    </a:cubicBezTo>
                    <a:lnTo>
                      <a:pt x="651" y="929"/>
                    </a:lnTo>
                    <a:lnTo>
                      <a:pt x="651" y="929"/>
                    </a:lnTo>
                    <a:lnTo>
                      <a:pt x="651" y="929"/>
                    </a:lnTo>
                    <a:cubicBezTo>
                      <a:pt x="651" y="898"/>
                      <a:pt x="651" y="898"/>
                      <a:pt x="651" y="898"/>
                    </a:cubicBezTo>
                    <a:cubicBezTo>
                      <a:pt x="682" y="898"/>
                      <a:pt x="682" y="867"/>
                      <a:pt x="713" y="867"/>
                    </a:cubicBezTo>
                    <a:lnTo>
                      <a:pt x="743" y="837"/>
                    </a:lnTo>
                    <a:cubicBezTo>
                      <a:pt x="775" y="805"/>
                      <a:pt x="775" y="805"/>
                      <a:pt x="775" y="805"/>
                    </a:cubicBezTo>
                    <a:cubicBezTo>
                      <a:pt x="775" y="805"/>
                      <a:pt x="775" y="805"/>
                      <a:pt x="806" y="805"/>
                    </a:cubicBezTo>
                    <a:lnTo>
                      <a:pt x="806" y="805"/>
                    </a:lnTo>
                    <a:lnTo>
                      <a:pt x="806" y="805"/>
                    </a:lnTo>
                    <a:lnTo>
                      <a:pt x="837" y="805"/>
                    </a:lnTo>
                    <a:cubicBezTo>
                      <a:pt x="837" y="805"/>
                      <a:pt x="867" y="805"/>
                      <a:pt x="867" y="774"/>
                    </a:cubicBezTo>
                    <a:cubicBezTo>
                      <a:pt x="867" y="774"/>
                      <a:pt x="899" y="774"/>
                      <a:pt x="930" y="774"/>
                    </a:cubicBezTo>
                    <a:lnTo>
                      <a:pt x="930" y="774"/>
                    </a:lnTo>
                    <a:lnTo>
                      <a:pt x="930" y="774"/>
                    </a:lnTo>
                    <a:lnTo>
                      <a:pt x="930" y="774"/>
                    </a:lnTo>
                    <a:lnTo>
                      <a:pt x="930" y="774"/>
                    </a:lnTo>
                    <a:lnTo>
                      <a:pt x="930" y="774"/>
                    </a:lnTo>
                    <a:cubicBezTo>
                      <a:pt x="930" y="774"/>
                      <a:pt x="961" y="774"/>
                      <a:pt x="961" y="743"/>
                    </a:cubicBezTo>
                    <a:cubicBezTo>
                      <a:pt x="991" y="743"/>
                      <a:pt x="1023" y="743"/>
                      <a:pt x="1023" y="743"/>
                    </a:cubicBezTo>
                    <a:cubicBezTo>
                      <a:pt x="1023" y="713"/>
                      <a:pt x="1054" y="713"/>
                      <a:pt x="1085" y="713"/>
                    </a:cubicBezTo>
                    <a:cubicBezTo>
                      <a:pt x="1115" y="589"/>
                      <a:pt x="1115" y="589"/>
                      <a:pt x="1115" y="589"/>
                    </a:cubicBezTo>
                    <a:lnTo>
                      <a:pt x="1115" y="589"/>
                    </a:lnTo>
                    <a:cubicBezTo>
                      <a:pt x="1115" y="589"/>
                      <a:pt x="1115" y="589"/>
                      <a:pt x="1085" y="589"/>
                    </a:cubicBezTo>
                    <a:cubicBezTo>
                      <a:pt x="1085" y="589"/>
                      <a:pt x="1054" y="589"/>
                      <a:pt x="1023" y="589"/>
                    </a:cubicBezTo>
                    <a:lnTo>
                      <a:pt x="1023" y="589"/>
                    </a:lnTo>
                    <a:cubicBezTo>
                      <a:pt x="991" y="589"/>
                      <a:pt x="961" y="589"/>
                      <a:pt x="961" y="589"/>
                    </a:cubicBezTo>
                    <a:lnTo>
                      <a:pt x="961" y="589"/>
                    </a:lnTo>
                    <a:cubicBezTo>
                      <a:pt x="930" y="589"/>
                      <a:pt x="930" y="557"/>
                      <a:pt x="899" y="526"/>
                    </a:cubicBezTo>
                    <a:lnTo>
                      <a:pt x="899" y="526"/>
                    </a:lnTo>
                    <a:lnTo>
                      <a:pt x="899" y="526"/>
                    </a:lnTo>
                    <a:cubicBezTo>
                      <a:pt x="899" y="495"/>
                      <a:pt x="899" y="495"/>
                      <a:pt x="899" y="495"/>
                    </a:cubicBezTo>
                    <a:lnTo>
                      <a:pt x="899" y="495"/>
                    </a:lnTo>
                    <a:lnTo>
                      <a:pt x="899" y="495"/>
                    </a:lnTo>
                    <a:cubicBezTo>
                      <a:pt x="899" y="495"/>
                      <a:pt x="899" y="495"/>
                      <a:pt x="899" y="465"/>
                    </a:cubicBezTo>
                    <a:lnTo>
                      <a:pt x="899" y="465"/>
                    </a:lnTo>
                    <a:cubicBezTo>
                      <a:pt x="899" y="465"/>
                      <a:pt x="899" y="465"/>
                      <a:pt x="899" y="433"/>
                    </a:cubicBezTo>
                    <a:lnTo>
                      <a:pt x="867" y="465"/>
                    </a:lnTo>
                    <a:lnTo>
                      <a:pt x="867" y="465"/>
                    </a:lnTo>
                    <a:cubicBezTo>
                      <a:pt x="867" y="465"/>
                      <a:pt x="867" y="433"/>
                      <a:pt x="837" y="402"/>
                    </a:cubicBezTo>
                    <a:lnTo>
                      <a:pt x="806" y="372"/>
                    </a:lnTo>
                    <a:cubicBezTo>
                      <a:pt x="806" y="372"/>
                      <a:pt x="806" y="372"/>
                      <a:pt x="806" y="341"/>
                    </a:cubicBezTo>
                    <a:lnTo>
                      <a:pt x="806" y="341"/>
                    </a:lnTo>
                    <a:cubicBezTo>
                      <a:pt x="806" y="309"/>
                      <a:pt x="806" y="309"/>
                      <a:pt x="806" y="309"/>
                    </a:cubicBezTo>
                    <a:lnTo>
                      <a:pt x="806" y="309"/>
                    </a:lnTo>
                    <a:lnTo>
                      <a:pt x="806" y="309"/>
                    </a:lnTo>
                    <a:cubicBezTo>
                      <a:pt x="806" y="278"/>
                      <a:pt x="775" y="278"/>
                      <a:pt x="775" y="278"/>
                    </a:cubicBezTo>
                    <a:cubicBezTo>
                      <a:pt x="775" y="278"/>
                      <a:pt x="743" y="248"/>
                      <a:pt x="743" y="217"/>
                    </a:cubicBezTo>
                    <a:cubicBezTo>
                      <a:pt x="713" y="217"/>
                      <a:pt x="713" y="217"/>
                      <a:pt x="713" y="217"/>
                    </a:cubicBezTo>
                    <a:lnTo>
                      <a:pt x="713" y="217"/>
                    </a:lnTo>
                    <a:lnTo>
                      <a:pt x="713" y="217"/>
                    </a:lnTo>
                    <a:cubicBezTo>
                      <a:pt x="682" y="217"/>
                      <a:pt x="682" y="217"/>
                      <a:pt x="682" y="185"/>
                    </a:cubicBezTo>
                    <a:lnTo>
                      <a:pt x="682" y="185"/>
                    </a:lnTo>
                    <a:cubicBezTo>
                      <a:pt x="651" y="185"/>
                      <a:pt x="651" y="185"/>
                      <a:pt x="651" y="185"/>
                    </a:cubicBezTo>
                    <a:lnTo>
                      <a:pt x="651" y="185"/>
                    </a:lnTo>
                    <a:lnTo>
                      <a:pt x="651" y="185"/>
                    </a:lnTo>
                    <a:lnTo>
                      <a:pt x="651" y="185"/>
                    </a:lnTo>
                    <a:lnTo>
                      <a:pt x="651" y="185"/>
                    </a:lnTo>
                    <a:lnTo>
                      <a:pt x="651" y="185"/>
                    </a:lnTo>
                    <a:cubicBezTo>
                      <a:pt x="619" y="185"/>
                      <a:pt x="619" y="185"/>
                      <a:pt x="619" y="185"/>
                    </a:cubicBezTo>
                    <a:lnTo>
                      <a:pt x="619" y="185"/>
                    </a:lnTo>
                    <a:cubicBezTo>
                      <a:pt x="589" y="185"/>
                      <a:pt x="558" y="185"/>
                      <a:pt x="527" y="185"/>
                    </a:cubicBezTo>
                    <a:cubicBezTo>
                      <a:pt x="495" y="154"/>
                      <a:pt x="465" y="124"/>
                      <a:pt x="465" y="93"/>
                    </a:cubicBezTo>
                    <a:cubicBezTo>
                      <a:pt x="434" y="93"/>
                      <a:pt x="434" y="93"/>
                      <a:pt x="434" y="93"/>
                    </a:cubicBezTo>
                    <a:lnTo>
                      <a:pt x="403" y="61"/>
                    </a:lnTo>
                    <a:lnTo>
                      <a:pt x="371" y="30"/>
                    </a:lnTo>
                    <a:lnTo>
                      <a:pt x="371" y="30"/>
                    </a:lnTo>
                    <a:lnTo>
                      <a:pt x="371" y="30"/>
                    </a:lnTo>
                    <a:cubicBezTo>
                      <a:pt x="371" y="30"/>
                      <a:pt x="371" y="30"/>
                      <a:pt x="341" y="30"/>
                    </a:cubicBezTo>
                    <a:lnTo>
                      <a:pt x="341" y="30"/>
                    </a:lnTo>
                    <a:cubicBezTo>
                      <a:pt x="341" y="30"/>
                      <a:pt x="341" y="30"/>
                      <a:pt x="310" y="30"/>
                    </a:cubicBezTo>
                    <a:cubicBezTo>
                      <a:pt x="310" y="30"/>
                      <a:pt x="310" y="30"/>
                      <a:pt x="310" y="0"/>
                    </a:cubicBezTo>
                    <a:cubicBezTo>
                      <a:pt x="310" y="0"/>
                      <a:pt x="310" y="0"/>
                      <a:pt x="278" y="0"/>
                    </a:cubicBezTo>
                    <a:lnTo>
                      <a:pt x="278" y="0"/>
                    </a:lnTo>
                    <a:cubicBezTo>
                      <a:pt x="248" y="0"/>
                      <a:pt x="248" y="0"/>
                      <a:pt x="248" y="0"/>
                    </a:cubicBezTo>
                    <a:lnTo>
                      <a:pt x="217" y="0"/>
                    </a:lnTo>
                    <a:cubicBezTo>
                      <a:pt x="217" y="30"/>
                      <a:pt x="217" y="30"/>
                      <a:pt x="217" y="30"/>
                    </a:cubicBezTo>
                    <a:cubicBezTo>
                      <a:pt x="217" y="0"/>
                      <a:pt x="217" y="0"/>
                      <a:pt x="217" y="0"/>
                    </a:cubicBezTo>
                    <a:lnTo>
                      <a:pt x="217" y="0"/>
                    </a:lnTo>
                    <a:cubicBezTo>
                      <a:pt x="186" y="0"/>
                      <a:pt x="186" y="0"/>
                      <a:pt x="186" y="0"/>
                    </a:cubicBezTo>
                    <a:lnTo>
                      <a:pt x="186" y="0"/>
                    </a:lnTo>
                    <a:cubicBezTo>
                      <a:pt x="186" y="0"/>
                      <a:pt x="186" y="0"/>
                      <a:pt x="155" y="0"/>
                    </a:cubicBezTo>
                    <a:cubicBezTo>
                      <a:pt x="186" y="0"/>
                      <a:pt x="186" y="30"/>
                      <a:pt x="186" y="30"/>
                    </a:cubicBezTo>
                    <a:lnTo>
                      <a:pt x="186" y="30"/>
                    </a:lnTo>
                    <a:lnTo>
                      <a:pt x="186" y="30"/>
                    </a:lnTo>
                    <a:lnTo>
                      <a:pt x="186" y="30"/>
                    </a:lnTo>
                    <a:cubicBezTo>
                      <a:pt x="186" y="61"/>
                      <a:pt x="186" y="93"/>
                      <a:pt x="155" y="93"/>
                    </a:cubicBezTo>
                    <a:lnTo>
                      <a:pt x="155" y="93"/>
                    </a:lnTo>
                    <a:cubicBezTo>
                      <a:pt x="155" y="124"/>
                      <a:pt x="124" y="124"/>
                      <a:pt x="124" y="124"/>
                    </a:cubicBezTo>
                    <a:lnTo>
                      <a:pt x="124" y="124"/>
                    </a:lnTo>
                    <a:lnTo>
                      <a:pt x="124" y="124"/>
                    </a:lnTo>
                    <a:lnTo>
                      <a:pt x="93" y="124"/>
                    </a:lnTo>
                    <a:cubicBezTo>
                      <a:pt x="93" y="154"/>
                      <a:pt x="93" y="154"/>
                      <a:pt x="62" y="154"/>
                    </a:cubicBezTo>
                    <a:lnTo>
                      <a:pt x="62" y="154"/>
                    </a:lnTo>
                    <a:cubicBezTo>
                      <a:pt x="62" y="185"/>
                      <a:pt x="62" y="185"/>
                      <a:pt x="31" y="185"/>
                    </a:cubicBezTo>
                    <a:lnTo>
                      <a:pt x="31" y="185"/>
                    </a:lnTo>
                    <a:lnTo>
                      <a:pt x="31" y="185"/>
                    </a:lnTo>
                    <a:lnTo>
                      <a:pt x="31" y="154"/>
                    </a:lnTo>
                    <a:lnTo>
                      <a:pt x="0" y="154"/>
                    </a:lnTo>
                    <a:cubicBezTo>
                      <a:pt x="0" y="185"/>
                      <a:pt x="0" y="185"/>
                      <a:pt x="0" y="185"/>
                    </a:cubicBezTo>
                    <a:cubicBezTo>
                      <a:pt x="31" y="185"/>
                      <a:pt x="31" y="217"/>
                      <a:pt x="31" y="217"/>
                    </a:cubicBezTo>
                    <a:cubicBezTo>
                      <a:pt x="62" y="248"/>
                      <a:pt x="62" y="278"/>
                      <a:pt x="93" y="309"/>
                    </a:cubicBezTo>
                    <a:cubicBezTo>
                      <a:pt x="93" y="341"/>
                      <a:pt x="93" y="341"/>
                      <a:pt x="93" y="341"/>
                    </a:cubicBezTo>
                    <a:cubicBezTo>
                      <a:pt x="93" y="341"/>
                      <a:pt x="124" y="341"/>
                      <a:pt x="124" y="372"/>
                    </a:cubicBezTo>
                    <a:cubicBezTo>
                      <a:pt x="124" y="372"/>
                      <a:pt x="155" y="402"/>
                      <a:pt x="155" y="433"/>
                    </a:cubicBezTo>
                    <a:lnTo>
                      <a:pt x="155" y="433"/>
                    </a:lnTo>
                    <a:cubicBezTo>
                      <a:pt x="155" y="433"/>
                      <a:pt x="155" y="433"/>
                      <a:pt x="155" y="465"/>
                    </a:cubicBezTo>
                    <a:cubicBezTo>
                      <a:pt x="186" y="465"/>
                      <a:pt x="186" y="465"/>
                      <a:pt x="186" y="465"/>
                    </a:cubicBezTo>
                    <a:cubicBezTo>
                      <a:pt x="186" y="465"/>
                      <a:pt x="217" y="465"/>
                      <a:pt x="217" y="495"/>
                    </a:cubicBezTo>
                    <a:cubicBezTo>
                      <a:pt x="217" y="495"/>
                      <a:pt x="217" y="495"/>
                      <a:pt x="217" y="526"/>
                    </a:cubicBezTo>
                    <a:cubicBezTo>
                      <a:pt x="248" y="526"/>
                      <a:pt x="248" y="526"/>
                      <a:pt x="248" y="526"/>
                    </a:cubicBezTo>
                    <a:cubicBezTo>
                      <a:pt x="248" y="557"/>
                      <a:pt x="248" y="589"/>
                      <a:pt x="248" y="589"/>
                    </a:cubicBezTo>
                    <a:lnTo>
                      <a:pt x="248" y="589"/>
                    </a:lnTo>
                    <a:cubicBezTo>
                      <a:pt x="248" y="619"/>
                      <a:pt x="248" y="650"/>
                      <a:pt x="248" y="650"/>
                    </a:cubicBezTo>
                    <a:cubicBezTo>
                      <a:pt x="278" y="681"/>
                      <a:pt x="310" y="713"/>
                      <a:pt x="310" y="713"/>
                    </a:cubicBezTo>
                    <a:cubicBezTo>
                      <a:pt x="341" y="713"/>
                      <a:pt x="341" y="743"/>
                      <a:pt x="371" y="805"/>
                    </a:cubicBezTo>
                    <a:cubicBezTo>
                      <a:pt x="371" y="837"/>
                      <a:pt x="371" y="837"/>
                      <a:pt x="403" y="867"/>
                    </a:cubicBezTo>
                    <a:cubicBezTo>
                      <a:pt x="403" y="867"/>
                      <a:pt x="434" y="867"/>
                      <a:pt x="434" y="898"/>
                    </a:cubicBezTo>
                    <a:lnTo>
                      <a:pt x="434" y="898"/>
                    </a:lnTo>
                    <a:cubicBezTo>
                      <a:pt x="434" y="867"/>
                      <a:pt x="434" y="867"/>
                      <a:pt x="465" y="86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4" name="Freeform 11"/>
              <p:cNvSpPr>
                <a:spLocks noChangeArrowheads="1"/>
              </p:cNvSpPr>
              <p:nvPr/>
            </p:nvSpPr>
            <p:spPr bwMode="auto">
              <a:xfrm>
                <a:off x="4338638" y="2327275"/>
                <a:ext cx="257175" cy="234950"/>
              </a:xfrm>
              <a:custGeom>
                <a:avLst/>
                <a:gdLst>
                  <a:gd name="T0" fmla="*/ 465 w 714"/>
                  <a:gd name="T1" fmla="*/ 218 h 652"/>
                  <a:gd name="T2" fmla="*/ 403 w 714"/>
                  <a:gd name="T3" fmla="*/ 186 h 652"/>
                  <a:gd name="T4" fmla="*/ 403 w 714"/>
                  <a:gd name="T5" fmla="*/ 155 h 652"/>
                  <a:gd name="T6" fmla="*/ 433 w 714"/>
                  <a:gd name="T7" fmla="*/ 94 h 652"/>
                  <a:gd name="T8" fmla="*/ 403 w 714"/>
                  <a:gd name="T9" fmla="*/ 62 h 652"/>
                  <a:gd name="T10" fmla="*/ 372 w 714"/>
                  <a:gd name="T11" fmla="*/ 31 h 652"/>
                  <a:gd name="T12" fmla="*/ 310 w 714"/>
                  <a:gd name="T13" fmla="*/ 0 h 652"/>
                  <a:gd name="T14" fmla="*/ 248 w 714"/>
                  <a:gd name="T15" fmla="*/ 0 h 652"/>
                  <a:gd name="T16" fmla="*/ 248 w 714"/>
                  <a:gd name="T17" fmla="*/ 0 h 652"/>
                  <a:gd name="T18" fmla="*/ 217 w 714"/>
                  <a:gd name="T19" fmla="*/ 0 h 652"/>
                  <a:gd name="T20" fmla="*/ 217 w 714"/>
                  <a:gd name="T21" fmla="*/ 0 h 652"/>
                  <a:gd name="T22" fmla="*/ 217 w 714"/>
                  <a:gd name="T23" fmla="*/ 31 h 652"/>
                  <a:gd name="T24" fmla="*/ 186 w 714"/>
                  <a:gd name="T25" fmla="*/ 0 h 652"/>
                  <a:gd name="T26" fmla="*/ 155 w 714"/>
                  <a:gd name="T27" fmla="*/ 31 h 652"/>
                  <a:gd name="T28" fmla="*/ 155 w 714"/>
                  <a:gd name="T29" fmla="*/ 62 h 652"/>
                  <a:gd name="T30" fmla="*/ 155 w 714"/>
                  <a:gd name="T31" fmla="*/ 94 h 652"/>
                  <a:gd name="T32" fmla="*/ 124 w 714"/>
                  <a:gd name="T33" fmla="*/ 124 h 652"/>
                  <a:gd name="T34" fmla="*/ 124 w 714"/>
                  <a:gd name="T35" fmla="*/ 124 h 652"/>
                  <a:gd name="T36" fmla="*/ 93 w 714"/>
                  <a:gd name="T37" fmla="*/ 155 h 652"/>
                  <a:gd name="T38" fmla="*/ 93 w 714"/>
                  <a:gd name="T39" fmla="*/ 218 h 652"/>
                  <a:gd name="T40" fmla="*/ 62 w 714"/>
                  <a:gd name="T41" fmla="*/ 248 h 652"/>
                  <a:gd name="T42" fmla="*/ 62 w 714"/>
                  <a:gd name="T43" fmla="*/ 248 h 652"/>
                  <a:gd name="T44" fmla="*/ 62 w 714"/>
                  <a:gd name="T45" fmla="*/ 248 h 652"/>
                  <a:gd name="T46" fmla="*/ 31 w 714"/>
                  <a:gd name="T47" fmla="*/ 279 h 652"/>
                  <a:gd name="T48" fmla="*/ 31 w 714"/>
                  <a:gd name="T49" fmla="*/ 279 h 652"/>
                  <a:gd name="T50" fmla="*/ 31 w 714"/>
                  <a:gd name="T51" fmla="*/ 310 h 652"/>
                  <a:gd name="T52" fmla="*/ 31 w 714"/>
                  <a:gd name="T53" fmla="*/ 372 h 652"/>
                  <a:gd name="T54" fmla="*/ 0 w 714"/>
                  <a:gd name="T55" fmla="*/ 372 h 652"/>
                  <a:gd name="T56" fmla="*/ 31 w 714"/>
                  <a:gd name="T57" fmla="*/ 403 h 652"/>
                  <a:gd name="T58" fmla="*/ 62 w 714"/>
                  <a:gd name="T59" fmla="*/ 496 h 652"/>
                  <a:gd name="T60" fmla="*/ 93 w 714"/>
                  <a:gd name="T61" fmla="*/ 527 h 652"/>
                  <a:gd name="T62" fmla="*/ 93 w 714"/>
                  <a:gd name="T63" fmla="*/ 527 h 652"/>
                  <a:gd name="T64" fmla="*/ 124 w 714"/>
                  <a:gd name="T65" fmla="*/ 558 h 652"/>
                  <a:gd name="T66" fmla="*/ 124 w 714"/>
                  <a:gd name="T67" fmla="*/ 589 h 652"/>
                  <a:gd name="T68" fmla="*/ 124 w 714"/>
                  <a:gd name="T69" fmla="*/ 589 h 652"/>
                  <a:gd name="T70" fmla="*/ 217 w 714"/>
                  <a:gd name="T71" fmla="*/ 620 h 652"/>
                  <a:gd name="T72" fmla="*/ 248 w 714"/>
                  <a:gd name="T73" fmla="*/ 651 h 652"/>
                  <a:gd name="T74" fmla="*/ 310 w 714"/>
                  <a:gd name="T75" fmla="*/ 651 h 652"/>
                  <a:gd name="T76" fmla="*/ 340 w 714"/>
                  <a:gd name="T77" fmla="*/ 620 h 652"/>
                  <a:gd name="T78" fmla="*/ 372 w 714"/>
                  <a:gd name="T79" fmla="*/ 589 h 652"/>
                  <a:gd name="T80" fmla="*/ 403 w 714"/>
                  <a:gd name="T81" fmla="*/ 620 h 652"/>
                  <a:gd name="T82" fmla="*/ 403 w 714"/>
                  <a:gd name="T83" fmla="*/ 620 h 652"/>
                  <a:gd name="T84" fmla="*/ 433 w 714"/>
                  <a:gd name="T85" fmla="*/ 589 h 652"/>
                  <a:gd name="T86" fmla="*/ 465 w 714"/>
                  <a:gd name="T87" fmla="*/ 589 h 652"/>
                  <a:gd name="T88" fmla="*/ 496 w 714"/>
                  <a:gd name="T89" fmla="*/ 589 h 652"/>
                  <a:gd name="T90" fmla="*/ 557 w 714"/>
                  <a:gd name="T91" fmla="*/ 558 h 652"/>
                  <a:gd name="T92" fmla="*/ 620 w 714"/>
                  <a:gd name="T93" fmla="*/ 558 h 652"/>
                  <a:gd name="T94" fmla="*/ 681 w 714"/>
                  <a:gd name="T95" fmla="*/ 403 h 652"/>
                  <a:gd name="T96" fmla="*/ 589 w 714"/>
                  <a:gd name="T97" fmla="*/ 372 h 652"/>
                  <a:gd name="T98" fmla="*/ 527 w 714"/>
                  <a:gd name="T99" fmla="*/ 3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714" h="652">
                    <a:moveTo>
                      <a:pt x="465" y="218"/>
                    </a:moveTo>
                    <a:lnTo>
                      <a:pt x="465" y="218"/>
                    </a:lnTo>
                    <a:cubicBezTo>
                      <a:pt x="465" y="218"/>
                      <a:pt x="465" y="218"/>
                      <a:pt x="433" y="218"/>
                    </a:cubicBezTo>
                    <a:cubicBezTo>
                      <a:pt x="433" y="218"/>
                      <a:pt x="403" y="218"/>
                      <a:pt x="403" y="186"/>
                    </a:cubicBezTo>
                    <a:lnTo>
                      <a:pt x="403" y="186"/>
                    </a:lnTo>
                    <a:lnTo>
                      <a:pt x="403" y="155"/>
                    </a:lnTo>
                    <a:lnTo>
                      <a:pt x="403" y="124"/>
                    </a:lnTo>
                    <a:cubicBezTo>
                      <a:pt x="433" y="124"/>
                      <a:pt x="433" y="124"/>
                      <a:pt x="433" y="94"/>
                    </a:cubicBezTo>
                    <a:lnTo>
                      <a:pt x="433" y="94"/>
                    </a:lnTo>
                    <a:cubicBezTo>
                      <a:pt x="433" y="94"/>
                      <a:pt x="433" y="94"/>
                      <a:pt x="403" y="62"/>
                    </a:cubicBezTo>
                    <a:cubicBezTo>
                      <a:pt x="403" y="62"/>
                      <a:pt x="403" y="62"/>
                      <a:pt x="372" y="31"/>
                    </a:cubicBezTo>
                    <a:lnTo>
                      <a:pt x="372" y="31"/>
                    </a:lnTo>
                    <a:cubicBezTo>
                      <a:pt x="340" y="0"/>
                      <a:pt x="310" y="0"/>
                      <a:pt x="310" y="0"/>
                    </a:cubicBezTo>
                    <a:lnTo>
                      <a:pt x="310" y="0"/>
                    </a:lnTo>
                    <a:cubicBezTo>
                      <a:pt x="279" y="0"/>
                      <a:pt x="279" y="0"/>
                      <a:pt x="279" y="0"/>
                    </a:cubicBezTo>
                    <a:cubicBezTo>
                      <a:pt x="279" y="0"/>
                      <a:pt x="279" y="0"/>
                      <a:pt x="248" y="0"/>
                    </a:cubicBezTo>
                    <a:lnTo>
                      <a:pt x="248" y="0"/>
                    </a:lnTo>
                    <a:lnTo>
                      <a:pt x="248" y="0"/>
                    </a:lnTo>
                    <a:cubicBezTo>
                      <a:pt x="217" y="0"/>
                      <a:pt x="217" y="0"/>
                      <a:pt x="217" y="0"/>
                    </a:cubicBez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31"/>
                    </a:lnTo>
                    <a:lnTo>
                      <a:pt x="217" y="31"/>
                    </a:lnTo>
                    <a:lnTo>
                      <a:pt x="217" y="31"/>
                    </a:lnTo>
                    <a:cubicBezTo>
                      <a:pt x="186" y="31"/>
                      <a:pt x="186" y="31"/>
                      <a:pt x="186" y="0"/>
                    </a:cubicBezTo>
                    <a:cubicBezTo>
                      <a:pt x="186" y="0"/>
                      <a:pt x="186" y="0"/>
                      <a:pt x="155" y="0"/>
                    </a:cubicBezTo>
                    <a:lnTo>
                      <a:pt x="155" y="31"/>
                    </a:lnTo>
                    <a:cubicBezTo>
                      <a:pt x="155" y="31"/>
                      <a:pt x="155" y="31"/>
                      <a:pt x="155" y="62"/>
                    </a:cubicBezTo>
                    <a:lnTo>
                      <a:pt x="155" y="62"/>
                    </a:lnTo>
                    <a:lnTo>
                      <a:pt x="155" y="62"/>
                    </a:lnTo>
                    <a:cubicBezTo>
                      <a:pt x="155" y="94"/>
                      <a:pt x="155" y="94"/>
                      <a:pt x="155" y="94"/>
                    </a:cubicBezTo>
                    <a:lnTo>
                      <a:pt x="124" y="124"/>
                    </a:lnTo>
                    <a:lnTo>
                      <a:pt x="124" y="124"/>
                    </a:lnTo>
                    <a:lnTo>
                      <a:pt x="124" y="124"/>
                    </a:lnTo>
                    <a:lnTo>
                      <a:pt x="124" y="124"/>
                    </a:lnTo>
                    <a:lnTo>
                      <a:pt x="93" y="124"/>
                    </a:lnTo>
                    <a:cubicBezTo>
                      <a:pt x="93" y="124"/>
                      <a:pt x="93" y="124"/>
                      <a:pt x="93" y="155"/>
                    </a:cubicBezTo>
                    <a:lnTo>
                      <a:pt x="93" y="218"/>
                    </a:lnTo>
                    <a:lnTo>
                      <a:pt x="93" y="218"/>
                    </a:lnTo>
                    <a:cubicBezTo>
                      <a:pt x="62" y="248"/>
                      <a:pt x="62" y="248"/>
                      <a:pt x="62" y="248"/>
                    </a:cubicBezTo>
                    <a:lnTo>
                      <a:pt x="62" y="248"/>
                    </a:lnTo>
                    <a:lnTo>
                      <a:pt x="62" y="248"/>
                    </a:lnTo>
                    <a:lnTo>
                      <a:pt x="62" y="248"/>
                    </a:lnTo>
                    <a:lnTo>
                      <a:pt x="62" y="248"/>
                    </a:lnTo>
                    <a:lnTo>
                      <a:pt x="62" y="248"/>
                    </a:lnTo>
                    <a:cubicBezTo>
                      <a:pt x="62" y="248"/>
                      <a:pt x="62" y="279"/>
                      <a:pt x="31" y="279"/>
                    </a:cubicBezTo>
                    <a:lnTo>
                      <a:pt x="31" y="279"/>
                    </a:lnTo>
                    <a:lnTo>
                      <a:pt x="31" y="279"/>
                    </a:lnTo>
                    <a:lnTo>
                      <a:pt x="31" y="279"/>
                    </a:lnTo>
                    <a:cubicBezTo>
                      <a:pt x="31" y="310"/>
                      <a:pt x="31" y="310"/>
                      <a:pt x="31" y="310"/>
                    </a:cubicBezTo>
                    <a:lnTo>
                      <a:pt x="31" y="310"/>
                    </a:lnTo>
                    <a:lnTo>
                      <a:pt x="31" y="342"/>
                    </a:lnTo>
                    <a:cubicBezTo>
                      <a:pt x="31" y="342"/>
                      <a:pt x="31" y="342"/>
                      <a:pt x="31" y="372"/>
                    </a:cubicBezTo>
                    <a:cubicBezTo>
                      <a:pt x="31" y="372"/>
                      <a:pt x="31" y="403"/>
                      <a:pt x="0" y="372"/>
                    </a:cubicBezTo>
                    <a:lnTo>
                      <a:pt x="0" y="372"/>
                    </a:lnTo>
                    <a:cubicBezTo>
                      <a:pt x="0" y="403"/>
                      <a:pt x="0" y="403"/>
                      <a:pt x="0" y="403"/>
                    </a:cubicBezTo>
                    <a:cubicBezTo>
                      <a:pt x="31" y="403"/>
                      <a:pt x="31" y="403"/>
                      <a:pt x="31" y="403"/>
                    </a:cubicBezTo>
                    <a:cubicBezTo>
                      <a:pt x="31" y="434"/>
                      <a:pt x="62" y="434"/>
                      <a:pt x="62" y="434"/>
                    </a:cubicBezTo>
                    <a:cubicBezTo>
                      <a:pt x="62" y="466"/>
                      <a:pt x="62" y="466"/>
                      <a:pt x="62" y="496"/>
                    </a:cubicBezTo>
                    <a:lnTo>
                      <a:pt x="62" y="496"/>
                    </a:lnTo>
                    <a:cubicBezTo>
                      <a:pt x="93" y="496"/>
                      <a:pt x="93" y="496"/>
                      <a:pt x="93" y="527"/>
                    </a:cubicBezTo>
                    <a:lnTo>
                      <a:pt x="93" y="527"/>
                    </a:lnTo>
                    <a:lnTo>
                      <a:pt x="93" y="527"/>
                    </a:lnTo>
                    <a:lnTo>
                      <a:pt x="93" y="527"/>
                    </a:lnTo>
                    <a:cubicBezTo>
                      <a:pt x="124" y="527"/>
                      <a:pt x="124" y="558"/>
                      <a:pt x="124" y="558"/>
                    </a:cubicBezTo>
                    <a:lnTo>
                      <a:pt x="124" y="558"/>
                    </a:lnTo>
                    <a:lnTo>
                      <a:pt x="124" y="589"/>
                    </a:lnTo>
                    <a:lnTo>
                      <a:pt x="124" y="589"/>
                    </a:lnTo>
                    <a:lnTo>
                      <a:pt x="124" y="589"/>
                    </a:lnTo>
                    <a:cubicBezTo>
                      <a:pt x="155" y="589"/>
                      <a:pt x="186" y="589"/>
                      <a:pt x="186" y="589"/>
                    </a:cubicBezTo>
                    <a:cubicBezTo>
                      <a:pt x="186" y="620"/>
                      <a:pt x="217" y="620"/>
                      <a:pt x="217" y="620"/>
                    </a:cubicBezTo>
                    <a:lnTo>
                      <a:pt x="217" y="620"/>
                    </a:lnTo>
                    <a:cubicBezTo>
                      <a:pt x="217" y="651"/>
                      <a:pt x="248" y="651"/>
                      <a:pt x="248" y="651"/>
                    </a:cubicBezTo>
                    <a:cubicBezTo>
                      <a:pt x="248" y="651"/>
                      <a:pt x="248" y="651"/>
                      <a:pt x="279" y="651"/>
                    </a:cubicBezTo>
                    <a:lnTo>
                      <a:pt x="310" y="651"/>
                    </a:lnTo>
                    <a:cubicBezTo>
                      <a:pt x="340" y="620"/>
                      <a:pt x="340" y="620"/>
                      <a:pt x="340" y="620"/>
                    </a:cubicBezTo>
                    <a:lnTo>
                      <a:pt x="340" y="620"/>
                    </a:lnTo>
                    <a:lnTo>
                      <a:pt x="340" y="620"/>
                    </a:lnTo>
                    <a:cubicBezTo>
                      <a:pt x="372" y="589"/>
                      <a:pt x="372" y="589"/>
                      <a:pt x="372" y="589"/>
                    </a:cubicBezTo>
                    <a:lnTo>
                      <a:pt x="372" y="589"/>
                    </a:lnTo>
                    <a:cubicBezTo>
                      <a:pt x="403" y="589"/>
                      <a:pt x="403" y="620"/>
                      <a:pt x="403" y="620"/>
                    </a:cubicBezTo>
                    <a:lnTo>
                      <a:pt x="403" y="620"/>
                    </a:lnTo>
                    <a:lnTo>
                      <a:pt x="403" y="620"/>
                    </a:lnTo>
                    <a:lnTo>
                      <a:pt x="433" y="620"/>
                    </a:lnTo>
                    <a:cubicBezTo>
                      <a:pt x="433" y="589"/>
                      <a:pt x="433" y="589"/>
                      <a:pt x="433" y="589"/>
                    </a:cubicBezTo>
                    <a:cubicBezTo>
                      <a:pt x="465" y="589"/>
                      <a:pt x="465" y="589"/>
                      <a:pt x="465" y="589"/>
                    </a:cubicBezTo>
                    <a:lnTo>
                      <a:pt x="465" y="589"/>
                    </a:lnTo>
                    <a:lnTo>
                      <a:pt x="465" y="589"/>
                    </a:lnTo>
                    <a:cubicBezTo>
                      <a:pt x="496" y="589"/>
                      <a:pt x="496" y="589"/>
                      <a:pt x="496" y="589"/>
                    </a:cubicBezTo>
                    <a:lnTo>
                      <a:pt x="496" y="589"/>
                    </a:lnTo>
                    <a:cubicBezTo>
                      <a:pt x="496" y="558"/>
                      <a:pt x="527" y="558"/>
                      <a:pt x="557" y="558"/>
                    </a:cubicBezTo>
                    <a:lnTo>
                      <a:pt x="557" y="558"/>
                    </a:lnTo>
                    <a:cubicBezTo>
                      <a:pt x="557" y="558"/>
                      <a:pt x="589" y="558"/>
                      <a:pt x="620" y="558"/>
                    </a:cubicBezTo>
                    <a:cubicBezTo>
                      <a:pt x="713" y="403"/>
                      <a:pt x="713" y="403"/>
                      <a:pt x="713" y="403"/>
                    </a:cubicBezTo>
                    <a:lnTo>
                      <a:pt x="681" y="403"/>
                    </a:lnTo>
                    <a:cubicBezTo>
                      <a:pt x="651" y="403"/>
                      <a:pt x="620" y="372"/>
                      <a:pt x="620" y="372"/>
                    </a:cubicBezTo>
                    <a:lnTo>
                      <a:pt x="589" y="372"/>
                    </a:lnTo>
                    <a:cubicBezTo>
                      <a:pt x="557" y="372"/>
                      <a:pt x="557" y="372"/>
                      <a:pt x="527" y="342"/>
                    </a:cubicBezTo>
                    <a:lnTo>
                      <a:pt x="527" y="342"/>
                    </a:lnTo>
                    <a:cubicBezTo>
                      <a:pt x="496" y="310"/>
                      <a:pt x="465" y="248"/>
                      <a:pt x="465" y="21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5" name="Freeform 12"/>
              <p:cNvSpPr>
                <a:spLocks noChangeArrowheads="1"/>
              </p:cNvSpPr>
              <p:nvPr/>
            </p:nvSpPr>
            <p:spPr bwMode="auto">
              <a:xfrm>
                <a:off x="4237038" y="2851150"/>
                <a:ext cx="88900" cy="134938"/>
              </a:xfrm>
              <a:custGeom>
                <a:avLst/>
                <a:gdLst>
                  <a:gd name="T0" fmla="*/ 217 w 249"/>
                  <a:gd name="T1" fmla="*/ 62 h 373"/>
                  <a:gd name="T2" fmla="*/ 217 w 249"/>
                  <a:gd name="T3" fmla="*/ 62 h 373"/>
                  <a:gd name="T4" fmla="*/ 217 w 249"/>
                  <a:gd name="T5" fmla="*/ 62 h 373"/>
                  <a:gd name="T6" fmla="*/ 186 w 249"/>
                  <a:gd name="T7" fmla="*/ 62 h 373"/>
                  <a:gd name="T8" fmla="*/ 155 w 249"/>
                  <a:gd name="T9" fmla="*/ 31 h 373"/>
                  <a:gd name="T10" fmla="*/ 155 w 249"/>
                  <a:gd name="T11" fmla="*/ 31 h 373"/>
                  <a:gd name="T12" fmla="*/ 124 w 249"/>
                  <a:gd name="T13" fmla="*/ 0 h 373"/>
                  <a:gd name="T14" fmla="*/ 124 w 249"/>
                  <a:gd name="T15" fmla="*/ 0 h 373"/>
                  <a:gd name="T16" fmla="*/ 93 w 249"/>
                  <a:gd name="T17" fmla="*/ 0 h 373"/>
                  <a:gd name="T18" fmla="*/ 93 w 249"/>
                  <a:gd name="T19" fmla="*/ 0 h 373"/>
                  <a:gd name="T20" fmla="*/ 93 w 249"/>
                  <a:gd name="T21" fmla="*/ 0 h 373"/>
                  <a:gd name="T22" fmla="*/ 93 w 249"/>
                  <a:gd name="T23" fmla="*/ 0 h 373"/>
                  <a:gd name="T24" fmla="*/ 93 w 249"/>
                  <a:gd name="T25" fmla="*/ 0 h 373"/>
                  <a:gd name="T26" fmla="*/ 93 w 249"/>
                  <a:gd name="T27" fmla="*/ 0 h 373"/>
                  <a:gd name="T28" fmla="*/ 62 w 249"/>
                  <a:gd name="T29" fmla="*/ 0 h 373"/>
                  <a:gd name="T30" fmla="*/ 31 w 249"/>
                  <a:gd name="T31" fmla="*/ 0 h 373"/>
                  <a:gd name="T32" fmla="*/ 31 w 249"/>
                  <a:gd name="T33" fmla="*/ 0 h 373"/>
                  <a:gd name="T34" fmla="*/ 31 w 249"/>
                  <a:gd name="T35" fmla="*/ 31 h 373"/>
                  <a:gd name="T36" fmla="*/ 0 w 249"/>
                  <a:gd name="T37" fmla="*/ 62 h 373"/>
                  <a:gd name="T38" fmla="*/ 0 w 249"/>
                  <a:gd name="T39" fmla="*/ 62 h 373"/>
                  <a:gd name="T40" fmla="*/ 0 w 249"/>
                  <a:gd name="T41" fmla="*/ 93 h 373"/>
                  <a:gd name="T42" fmla="*/ 0 w 249"/>
                  <a:gd name="T43" fmla="*/ 93 h 373"/>
                  <a:gd name="T44" fmla="*/ 0 w 249"/>
                  <a:gd name="T45" fmla="*/ 124 h 373"/>
                  <a:gd name="T46" fmla="*/ 0 w 249"/>
                  <a:gd name="T47" fmla="*/ 155 h 373"/>
                  <a:gd name="T48" fmla="*/ 0 w 249"/>
                  <a:gd name="T49" fmla="*/ 186 h 373"/>
                  <a:gd name="T50" fmla="*/ 0 w 249"/>
                  <a:gd name="T51" fmla="*/ 186 h 373"/>
                  <a:gd name="T52" fmla="*/ 31 w 249"/>
                  <a:gd name="T53" fmla="*/ 217 h 373"/>
                  <a:gd name="T54" fmla="*/ 31 w 249"/>
                  <a:gd name="T55" fmla="*/ 217 h 373"/>
                  <a:gd name="T56" fmla="*/ 31 w 249"/>
                  <a:gd name="T57" fmla="*/ 217 h 373"/>
                  <a:gd name="T58" fmla="*/ 31 w 249"/>
                  <a:gd name="T59" fmla="*/ 186 h 373"/>
                  <a:gd name="T60" fmla="*/ 93 w 249"/>
                  <a:gd name="T61" fmla="*/ 186 h 373"/>
                  <a:gd name="T62" fmla="*/ 93 w 249"/>
                  <a:gd name="T63" fmla="*/ 372 h 373"/>
                  <a:gd name="T64" fmla="*/ 93 w 249"/>
                  <a:gd name="T65" fmla="*/ 372 h 373"/>
                  <a:gd name="T66" fmla="*/ 186 w 249"/>
                  <a:gd name="T67" fmla="*/ 341 h 373"/>
                  <a:gd name="T68" fmla="*/ 186 w 249"/>
                  <a:gd name="T69" fmla="*/ 310 h 373"/>
                  <a:gd name="T70" fmla="*/ 186 w 249"/>
                  <a:gd name="T71" fmla="*/ 310 h 373"/>
                  <a:gd name="T72" fmla="*/ 186 w 249"/>
                  <a:gd name="T73" fmla="*/ 310 h 373"/>
                  <a:gd name="T74" fmla="*/ 186 w 249"/>
                  <a:gd name="T75" fmla="*/ 279 h 373"/>
                  <a:gd name="T76" fmla="*/ 217 w 249"/>
                  <a:gd name="T77" fmla="*/ 279 h 373"/>
                  <a:gd name="T78" fmla="*/ 217 w 249"/>
                  <a:gd name="T79" fmla="*/ 247 h 373"/>
                  <a:gd name="T80" fmla="*/ 217 w 249"/>
                  <a:gd name="T81" fmla="*/ 247 h 373"/>
                  <a:gd name="T82" fmla="*/ 217 w 249"/>
                  <a:gd name="T83" fmla="*/ 247 h 373"/>
                  <a:gd name="T84" fmla="*/ 217 w 249"/>
                  <a:gd name="T85" fmla="*/ 217 h 373"/>
                  <a:gd name="T86" fmla="*/ 217 w 249"/>
                  <a:gd name="T87" fmla="*/ 217 h 373"/>
                  <a:gd name="T88" fmla="*/ 217 w 249"/>
                  <a:gd name="T89" fmla="*/ 186 h 373"/>
                  <a:gd name="T90" fmla="*/ 217 w 249"/>
                  <a:gd name="T91" fmla="*/ 155 h 373"/>
                  <a:gd name="T92" fmla="*/ 217 w 249"/>
                  <a:gd name="T93" fmla="*/ 124 h 373"/>
                  <a:gd name="T94" fmla="*/ 217 w 249"/>
                  <a:gd name="T95" fmla="*/ 124 h 373"/>
                  <a:gd name="T96" fmla="*/ 248 w 249"/>
                  <a:gd name="T97" fmla="*/ 124 h 373"/>
                  <a:gd name="T98" fmla="*/ 217 w 249"/>
                  <a:gd name="T99" fmla="*/ 93 h 373"/>
                  <a:gd name="T100" fmla="*/ 217 w 249"/>
                  <a:gd name="T101" fmla="*/ 62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49" h="373">
                    <a:moveTo>
                      <a:pt x="217" y="62"/>
                    </a:moveTo>
                    <a:lnTo>
                      <a:pt x="217" y="62"/>
                    </a:lnTo>
                    <a:lnTo>
                      <a:pt x="217" y="62"/>
                    </a:lnTo>
                    <a:cubicBezTo>
                      <a:pt x="217" y="62"/>
                      <a:pt x="217" y="62"/>
                      <a:pt x="186" y="62"/>
                    </a:cubicBezTo>
                    <a:cubicBezTo>
                      <a:pt x="186" y="62"/>
                      <a:pt x="155" y="62"/>
                      <a:pt x="155" y="31"/>
                    </a:cubicBezTo>
                    <a:lnTo>
                      <a:pt x="155" y="31"/>
                    </a:lnTo>
                    <a:cubicBezTo>
                      <a:pt x="124" y="31"/>
                      <a:pt x="124" y="31"/>
                      <a:pt x="124" y="0"/>
                    </a:cubicBezTo>
                    <a:lnTo>
                      <a:pt x="124" y="0"/>
                    </a:lnTo>
                    <a:cubicBezTo>
                      <a:pt x="93" y="0"/>
                      <a:pt x="93" y="0"/>
                      <a:pt x="93" y="0"/>
                    </a:cubicBezTo>
                    <a:lnTo>
                      <a:pt x="93" y="0"/>
                    </a:lnTo>
                    <a:lnTo>
                      <a:pt x="93" y="0"/>
                    </a:lnTo>
                    <a:lnTo>
                      <a:pt x="93" y="0"/>
                    </a:lnTo>
                    <a:lnTo>
                      <a:pt x="93" y="0"/>
                    </a:lnTo>
                    <a:lnTo>
                      <a:pt x="93" y="0"/>
                    </a:lnTo>
                    <a:lnTo>
                      <a:pt x="62" y="0"/>
                    </a:lnTo>
                    <a:cubicBezTo>
                      <a:pt x="62" y="0"/>
                      <a:pt x="62" y="0"/>
                      <a:pt x="31" y="0"/>
                    </a:cubicBezTo>
                    <a:lnTo>
                      <a:pt x="31" y="0"/>
                    </a:lnTo>
                    <a:cubicBezTo>
                      <a:pt x="31" y="31"/>
                      <a:pt x="31" y="31"/>
                      <a:pt x="31" y="31"/>
                    </a:cubicBezTo>
                    <a:cubicBezTo>
                      <a:pt x="31" y="31"/>
                      <a:pt x="31" y="31"/>
                      <a:pt x="0" y="62"/>
                    </a:cubicBezTo>
                    <a:lnTo>
                      <a:pt x="0" y="62"/>
                    </a:lnTo>
                    <a:lnTo>
                      <a:pt x="0" y="93"/>
                    </a:lnTo>
                    <a:lnTo>
                      <a:pt x="0" y="93"/>
                    </a:lnTo>
                    <a:cubicBezTo>
                      <a:pt x="0" y="124"/>
                      <a:pt x="0" y="124"/>
                      <a:pt x="0" y="124"/>
                    </a:cubicBezTo>
                    <a:cubicBezTo>
                      <a:pt x="0" y="155"/>
                      <a:pt x="0" y="155"/>
                      <a:pt x="0" y="155"/>
                    </a:cubicBezTo>
                    <a:lnTo>
                      <a:pt x="0" y="186"/>
                    </a:lnTo>
                    <a:lnTo>
                      <a:pt x="0" y="186"/>
                    </a:lnTo>
                    <a:lnTo>
                      <a:pt x="31" y="217"/>
                    </a:lnTo>
                    <a:lnTo>
                      <a:pt x="31" y="217"/>
                    </a:lnTo>
                    <a:lnTo>
                      <a:pt x="31" y="217"/>
                    </a:lnTo>
                    <a:cubicBezTo>
                      <a:pt x="31" y="186"/>
                      <a:pt x="31" y="186"/>
                      <a:pt x="31" y="186"/>
                    </a:cubicBezTo>
                    <a:cubicBezTo>
                      <a:pt x="93" y="186"/>
                      <a:pt x="93" y="186"/>
                      <a:pt x="93" y="186"/>
                    </a:cubicBezTo>
                    <a:cubicBezTo>
                      <a:pt x="93" y="372"/>
                      <a:pt x="93" y="372"/>
                      <a:pt x="93" y="372"/>
                    </a:cubicBezTo>
                    <a:lnTo>
                      <a:pt x="93" y="372"/>
                    </a:lnTo>
                    <a:cubicBezTo>
                      <a:pt x="93" y="372"/>
                      <a:pt x="155" y="341"/>
                      <a:pt x="186" y="341"/>
                    </a:cubicBezTo>
                    <a:cubicBezTo>
                      <a:pt x="186" y="341"/>
                      <a:pt x="186" y="341"/>
                      <a:pt x="186" y="310"/>
                    </a:cubicBezTo>
                    <a:lnTo>
                      <a:pt x="186" y="310"/>
                    </a:lnTo>
                    <a:lnTo>
                      <a:pt x="186" y="310"/>
                    </a:lnTo>
                    <a:lnTo>
                      <a:pt x="186" y="279"/>
                    </a:lnTo>
                    <a:cubicBezTo>
                      <a:pt x="217" y="279"/>
                      <a:pt x="217" y="279"/>
                      <a:pt x="217" y="279"/>
                    </a:cubicBezTo>
                    <a:cubicBezTo>
                      <a:pt x="217" y="279"/>
                      <a:pt x="217" y="279"/>
                      <a:pt x="217" y="247"/>
                    </a:cubicBezTo>
                    <a:lnTo>
                      <a:pt x="217" y="247"/>
                    </a:lnTo>
                    <a:lnTo>
                      <a:pt x="217" y="247"/>
                    </a:lnTo>
                    <a:lnTo>
                      <a:pt x="217" y="217"/>
                    </a:lnTo>
                    <a:lnTo>
                      <a:pt x="217" y="217"/>
                    </a:lnTo>
                    <a:cubicBezTo>
                      <a:pt x="217" y="217"/>
                      <a:pt x="217" y="217"/>
                      <a:pt x="217" y="186"/>
                    </a:cubicBezTo>
                    <a:lnTo>
                      <a:pt x="217" y="155"/>
                    </a:lnTo>
                    <a:lnTo>
                      <a:pt x="217" y="124"/>
                    </a:lnTo>
                    <a:lnTo>
                      <a:pt x="217" y="124"/>
                    </a:lnTo>
                    <a:cubicBezTo>
                      <a:pt x="217" y="124"/>
                      <a:pt x="217" y="124"/>
                      <a:pt x="248" y="124"/>
                    </a:cubicBezTo>
                    <a:cubicBezTo>
                      <a:pt x="217" y="93"/>
                      <a:pt x="217" y="93"/>
                      <a:pt x="217" y="93"/>
                    </a:cubicBezTo>
                    <a:lnTo>
                      <a:pt x="217" y="6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6" name="Freeform 13"/>
              <p:cNvSpPr>
                <a:spLocks noChangeArrowheads="1"/>
              </p:cNvSpPr>
              <p:nvPr/>
            </p:nvSpPr>
            <p:spPr bwMode="auto">
              <a:xfrm>
                <a:off x="4114800" y="2917825"/>
                <a:ext cx="146050" cy="134938"/>
              </a:xfrm>
              <a:custGeom>
                <a:avLst/>
                <a:gdLst>
                  <a:gd name="T0" fmla="*/ 372 w 404"/>
                  <a:gd name="T1" fmla="*/ 155 h 373"/>
                  <a:gd name="T2" fmla="*/ 372 w 404"/>
                  <a:gd name="T3" fmla="*/ 155 h 373"/>
                  <a:gd name="T4" fmla="*/ 310 w 404"/>
                  <a:gd name="T5" fmla="*/ 124 h 373"/>
                  <a:gd name="T6" fmla="*/ 310 w 404"/>
                  <a:gd name="T7" fmla="*/ 93 h 373"/>
                  <a:gd name="T8" fmla="*/ 310 w 404"/>
                  <a:gd name="T9" fmla="*/ 93 h 373"/>
                  <a:gd name="T10" fmla="*/ 217 w 404"/>
                  <a:gd name="T11" fmla="*/ 61 h 373"/>
                  <a:gd name="T12" fmla="*/ 217 w 404"/>
                  <a:gd name="T13" fmla="*/ 61 h 373"/>
                  <a:gd name="T14" fmla="*/ 124 w 404"/>
                  <a:gd name="T15" fmla="*/ 31 h 373"/>
                  <a:gd name="T16" fmla="*/ 124 w 404"/>
                  <a:gd name="T17" fmla="*/ 0 h 373"/>
                  <a:gd name="T18" fmla="*/ 92 w 404"/>
                  <a:gd name="T19" fmla="*/ 31 h 373"/>
                  <a:gd name="T20" fmla="*/ 92 w 404"/>
                  <a:gd name="T21" fmla="*/ 124 h 373"/>
                  <a:gd name="T22" fmla="*/ 0 w 404"/>
                  <a:gd name="T23" fmla="*/ 278 h 373"/>
                  <a:gd name="T24" fmla="*/ 0 w 404"/>
                  <a:gd name="T25" fmla="*/ 310 h 373"/>
                  <a:gd name="T26" fmla="*/ 31 w 404"/>
                  <a:gd name="T27" fmla="*/ 341 h 373"/>
                  <a:gd name="T28" fmla="*/ 92 w 404"/>
                  <a:gd name="T29" fmla="*/ 341 h 373"/>
                  <a:gd name="T30" fmla="*/ 124 w 404"/>
                  <a:gd name="T31" fmla="*/ 341 h 373"/>
                  <a:gd name="T32" fmla="*/ 124 w 404"/>
                  <a:gd name="T33" fmla="*/ 341 h 373"/>
                  <a:gd name="T34" fmla="*/ 124 w 404"/>
                  <a:gd name="T35" fmla="*/ 341 h 373"/>
                  <a:gd name="T36" fmla="*/ 155 w 404"/>
                  <a:gd name="T37" fmla="*/ 372 h 373"/>
                  <a:gd name="T38" fmla="*/ 155 w 404"/>
                  <a:gd name="T39" fmla="*/ 372 h 373"/>
                  <a:gd name="T40" fmla="*/ 186 w 404"/>
                  <a:gd name="T41" fmla="*/ 372 h 373"/>
                  <a:gd name="T42" fmla="*/ 186 w 404"/>
                  <a:gd name="T43" fmla="*/ 372 h 373"/>
                  <a:gd name="T44" fmla="*/ 217 w 404"/>
                  <a:gd name="T45" fmla="*/ 372 h 373"/>
                  <a:gd name="T46" fmla="*/ 217 w 404"/>
                  <a:gd name="T47" fmla="*/ 372 h 373"/>
                  <a:gd name="T48" fmla="*/ 248 w 404"/>
                  <a:gd name="T49" fmla="*/ 372 h 373"/>
                  <a:gd name="T50" fmla="*/ 248 w 404"/>
                  <a:gd name="T51" fmla="*/ 372 h 373"/>
                  <a:gd name="T52" fmla="*/ 279 w 404"/>
                  <a:gd name="T53" fmla="*/ 310 h 373"/>
                  <a:gd name="T54" fmla="*/ 310 w 404"/>
                  <a:gd name="T55" fmla="*/ 278 h 373"/>
                  <a:gd name="T56" fmla="*/ 372 w 404"/>
                  <a:gd name="T57" fmla="*/ 217 h 373"/>
                  <a:gd name="T58" fmla="*/ 403 w 404"/>
                  <a:gd name="T59" fmla="*/ 248 h 373"/>
                  <a:gd name="T60" fmla="*/ 403 w 404"/>
                  <a:gd name="T61" fmla="*/ 217 h 373"/>
                  <a:gd name="T62" fmla="*/ 403 w 404"/>
                  <a:gd name="T63" fmla="*/ 186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04" h="373">
                    <a:moveTo>
                      <a:pt x="372" y="155"/>
                    </a:moveTo>
                    <a:lnTo>
                      <a:pt x="372" y="155"/>
                    </a:lnTo>
                    <a:lnTo>
                      <a:pt x="372" y="155"/>
                    </a:lnTo>
                    <a:lnTo>
                      <a:pt x="372" y="155"/>
                    </a:lnTo>
                    <a:lnTo>
                      <a:pt x="372" y="155"/>
                    </a:lnTo>
                    <a:cubicBezTo>
                      <a:pt x="341" y="155"/>
                      <a:pt x="341" y="124"/>
                      <a:pt x="310" y="124"/>
                    </a:cubicBezTo>
                    <a:lnTo>
                      <a:pt x="310" y="124"/>
                    </a:lnTo>
                    <a:cubicBezTo>
                      <a:pt x="310" y="93"/>
                      <a:pt x="310" y="93"/>
                      <a:pt x="310" y="93"/>
                    </a:cubicBezTo>
                    <a:lnTo>
                      <a:pt x="310" y="93"/>
                    </a:lnTo>
                    <a:lnTo>
                      <a:pt x="310" y="93"/>
                    </a:lnTo>
                    <a:cubicBezTo>
                      <a:pt x="279" y="61"/>
                      <a:pt x="248" y="61"/>
                      <a:pt x="248" y="61"/>
                    </a:cubicBezTo>
                    <a:cubicBezTo>
                      <a:pt x="248" y="61"/>
                      <a:pt x="248" y="61"/>
                      <a:pt x="217" y="61"/>
                    </a:cubicBezTo>
                    <a:lnTo>
                      <a:pt x="217" y="61"/>
                    </a:lnTo>
                    <a:lnTo>
                      <a:pt x="217" y="61"/>
                    </a:lnTo>
                    <a:cubicBezTo>
                      <a:pt x="186" y="61"/>
                      <a:pt x="186" y="61"/>
                      <a:pt x="186" y="61"/>
                    </a:cubicBezTo>
                    <a:cubicBezTo>
                      <a:pt x="155" y="61"/>
                      <a:pt x="155" y="31"/>
                      <a:pt x="124" y="31"/>
                    </a:cubicBezTo>
                    <a:lnTo>
                      <a:pt x="124" y="31"/>
                    </a:lnTo>
                    <a:cubicBezTo>
                      <a:pt x="124" y="31"/>
                      <a:pt x="124" y="31"/>
                      <a:pt x="124" y="0"/>
                    </a:cubicBezTo>
                    <a:cubicBezTo>
                      <a:pt x="124" y="0"/>
                      <a:pt x="124" y="0"/>
                      <a:pt x="124" y="31"/>
                    </a:cubicBezTo>
                    <a:cubicBezTo>
                      <a:pt x="124" y="31"/>
                      <a:pt x="124" y="31"/>
                      <a:pt x="92" y="31"/>
                    </a:cubicBezTo>
                    <a:lnTo>
                      <a:pt x="92" y="31"/>
                    </a:lnTo>
                    <a:cubicBezTo>
                      <a:pt x="92" y="124"/>
                      <a:pt x="92" y="124"/>
                      <a:pt x="92" y="124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0" y="278"/>
                      <a:pt x="0" y="278"/>
                      <a:pt x="0" y="278"/>
                    </a:cubicBezTo>
                    <a:cubicBezTo>
                      <a:pt x="0" y="278"/>
                      <a:pt x="0" y="278"/>
                      <a:pt x="0" y="310"/>
                    </a:cubicBezTo>
                    <a:lnTo>
                      <a:pt x="0" y="310"/>
                    </a:lnTo>
                    <a:lnTo>
                      <a:pt x="31" y="341"/>
                    </a:lnTo>
                    <a:lnTo>
                      <a:pt x="31" y="341"/>
                    </a:lnTo>
                    <a:cubicBezTo>
                      <a:pt x="62" y="341"/>
                      <a:pt x="92" y="341"/>
                      <a:pt x="92" y="341"/>
                    </a:cubicBezTo>
                    <a:lnTo>
                      <a:pt x="92" y="341"/>
                    </a:lnTo>
                    <a:cubicBezTo>
                      <a:pt x="92" y="341"/>
                      <a:pt x="92" y="341"/>
                      <a:pt x="124" y="341"/>
                    </a:cubicBezTo>
                    <a:lnTo>
                      <a:pt x="124" y="341"/>
                    </a:lnTo>
                    <a:lnTo>
                      <a:pt x="124" y="341"/>
                    </a:lnTo>
                    <a:lnTo>
                      <a:pt x="124" y="341"/>
                    </a:lnTo>
                    <a:lnTo>
                      <a:pt x="124" y="341"/>
                    </a:lnTo>
                    <a:lnTo>
                      <a:pt x="124" y="341"/>
                    </a:lnTo>
                    <a:cubicBezTo>
                      <a:pt x="124" y="341"/>
                      <a:pt x="124" y="341"/>
                      <a:pt x="155" y="341"/>
                    </a:cubicBezTo>
                    <a:cubicBezTo>
                      <a:pt x="155" y="372"/>
                      <a:pt x="155" y="372"/>
                      <a:pt x="155" y="372"/>
                    </a:cubicBezTo>
                    <a:lnTo>
                      <a:pt x="155" y="372"/>
                    </a:lnTo>
                    <a:lnTo>
                      <a:pt x="155" y="372"/>
                    </a:lnTo>
                    <a:lnTo>
                      <a:pt x="155" y="372"/>
                    </a:lnTo>
                    <a:lnTo>
                      <a:pt x="186" y="372"/>
                    </a:lnTo>
                    <a:lnTo>
                      <a:pt x="186" y="372"/>
                    </a:lnTo>
                    <a:lnTo>
                      <a:pt x="186" y="372"/>
                    </a:lnTo>
                    <a:cubicBezTo>
                      <a:pt x="186" y="372"/>
                      <a:pt x="186" y="372"/>
                      <a:pt x="217" y="372"/>
                    </a:cubicBezTo>
                    <a:lnTo>
                      <a:pt x="217" y="372"/>
                    </a:lnTo>
                    <a:lnTo>
                      <a:pt x="217" y="372"/>
                    </a:lnTo>
                    <a:lnTo>
                      <a:pt x="217" y="372"/>
                    </a:lnTo>
                    <a:lnTo>
                      <a:pt x="217" y="372"/>
                    </a:lnTo>
                    <a:cubicBezTo>
                      <a:pt x="217" y="372"/>
                      <a:pt x="217" y="372"/>
                      <a:pt x="248" y="372"/>
                    </a:cubicBezTo>
                    <a:lnTo>
                      <a:pt x="248" y="372"/>
                    </a:lnTo>
                    <a:lnTo>
                      <a:pt x="248" y="372"/>
                    </a:lnTo>
                    <a:lnTo>
                      <a:pt x="248" y="372"/>
                    </a:lnTo>
                    <a:cubicBezTo>
                      <a:pt x="248" y="341"/>
                      <a:pt x="248" y="341"/>
                      <a:pt x="279" y="310"/>
                    </a:cubicBezTo>
                    <a:lnTo>
                      <a:pt x="310" y="310"/>
                    </a:lnTo>
                    <a:lnTo>
                      <a:pt x="310" y="278"/>
                    </a:lnTo>
                    <a:lnTo>
                      <a:pt x="310" y="278"/>
                    </a:lnTo>
                    <a:cubicBezTo>
                      <a:pt x="372" y="217"/>
                      <a:pt x="372" y="217"/>
                      <a:pt x="372" y="217"/>
                    </a:cubicBezTo>
                    <a:lnTo>
                      <a:pt x="372" y="217"/>
                    </a:lnTo>
                    <a:cubicBezTo>
                      <a:pt x="372" y="217"/>
                      <a:pt x="372" y="217"/>
                      <a:pt x="403" y="248"/>
                    </a:cubicBezTo>
                    <a:cubicBezTo>
                      <a:pt x="403" y="248"/>
                      <a:pt x="403" y="248"/>
                      <a:pt x="403" y="217"/>
                    </a:cubicBezTo>
                    <a:lnTo>
                      <a:pt x="403" y="217"/>
                    </a:lnTo>
                    <a:lnTo>
                      <a:pt x="403" y="186"/>
                    </a:lnTo>
                    <a:lnTo>
                      <a:pt x="403" y="186"/>
                    </a:lnTo>
                    <a:cubicBezTo>
                      <a:pt x="372" y="155"/>
                      <a:pt x="372" y="155"/>
                      <a:pt x="372" y="15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7" name="Freeform 14"/>
              <p:cNvSpPr>
                <a:spLocks noChangeArrowheads="1"/>
              </p:cNvSpPr>
              <p:nvPr/>
            </p:nvSpPr>
            <p:spPr bwMode="auto">
              <a:xfrm>
                <a:off x="4349750" y="2549525"/>
                <a:ext cx="134938" cy="190500"/>
              </a:xfrm>
              <a:custGeom>
                <a:avLst/>
                <a:gdLst>
                  <a:gd name="T0" fmla="*/ 341 w 373"/>
                  <a:gd name="T1" fmla="*/ 341 h 528"/>
                  <a:gd name="T2" fmla="*/ 341 w 373"/>
                  <a:gd name="T3" fmla="*/ 341 h 528"/>
                  <a:gd name="T4" fmla="*/ 341 w 373"/>
                  <a:gd name="T5" fmla="*/ 341 h 528"/>
                  <a:gd name="T6" fmla="*/ 341 w 373"/>
                  <a:gd name="T7" fmla="*/ 341 h 528"/>
                  <a:gd name="T8" fmla="*/ 341 w 373"/>
                  <a:gd name="T9" fmla="*/ 155 h 528"/>
                  <a:gd name="T10" fmla="*/ 341 w 373"/>
                  <a:gd name="T11" fmla="*/ 124 h 528"/>
                  <a:gd name="T12" fmla="*/ 372 w 373"/>
                  <a:gd name="T13" fmla="*/ 62 h 528"/>
                  <a:gd name="T14" fmla="*/ 372 w 373"/>
                  <a:gd name="T15" fmla="*/ 62 h 528"/>
                  <a:gd name="T16" fmla="*/ 372 w 373"/>
                  <a:gd name="T17" fmla="*/ 62 h 528"/>
                  <a:gd name="T18" fmla="*/ 372 w 373"/>
                  <a:gd name="T19" fmla="*/ 62 h 528"/>
                  <a:gd name="T20" fmla="*/ 372 w 373"/>
                  <a:gd name="T21" fmla="*/ 62 h 528"/>
                  <a:gd name="T22" fmla="*/ 372 w 373"/>
                  <a:gd name="T23" fmla="*/ 62 h 528"/>
                  <a:gd name="T24" fmla="*/ 341 w 373"/>
                  <a:gd name="T25" fmla="*/ 31 h 528"/>
                  <a:gd name="T26" fmla="*/ 341 w 373"/>
                  <a:gd name="T27" fmla="*/ 31 h 528"/>
                  <a:gd name="T28" fmla="*/ 341 w 373"/>
                  <a:gd name="T29" fmla="*/ 62 h 528"/>
                  <a:gd name="T30" fmla="*/ 309 w 373"/>
                  <a:gd name="T31" fmla="*/ 93 h 528"/>
                  <a:gd name="T32" fmla="*/ 279 w 373"/>
                  <a:gd name="T33" fmla="*/ 93 h 528"/>
                  <a:gd name="T34" fmla="*/ 186 w 373"/>
                  <a:gd name="T35" fmla="*/ 93 h 528"/>
                  <a:gd name="T36" fmla="*/ 186 w 373"/>
                  <a:gd name="T37" fmla="*/ 93 h 528"/>
                  <a:gd name="T38" fmla="*/ 155 w 373"/>
                  <a:gd name="T39" fmla="*/ 62 h 528"/>
                  <a:gd name="T40" fmla="*/ 155 w 373"/>
                  <a:gd name="T41" fmla="*/ 62 h 528"/>
                  <a:gd name="T42" fmla="*/ 124 w 373"/>
                  <a:gd name="T43" fmla="*/ 31 h 528"/>
                  <a:gd name="T44" fmla="*/ 93 w 373"/>
                  <a:gd name="T45" fmla="*/ 31 h 528"/>
                  <a:gd name="T46" fmla="*/ 93 w 373"/>
                  <a:gd name="T47" fmla="*/ 31 h 528"/>
                  <a:gd name="T48" fmla="*/ 93 w 373"/>
                  <a:gd name="T49" fmla="*/ 31 h 528"/>
                  <a:gd name="T50" fmla="*/ 93 w 373"/>
                  <a:gd name="T51" fmla="*/ 31 h 528"/>
                  <a:gd name="T52" fmla="*/ 93 w 373"/>
                  <a:gd name="T53" fmla="*/ 62 h 528"/>
                  <a:gd name="T54" fmla="*/ 62 w 373"/>
                  <a:gd name="T55" fmla="*/ 0 h 528"/>
                  <a:gd name="T56" fmla="*/ 62 w 373"/>
                  <a:gd name="T57" fmla="*/ 0 h 528"/>
                  <a:gd name="T58" fmla="*/ 62 w 373"/>
                  <a:gd name="T59" fmla="*/ 0 h 528"/>
                  <a:gd name="T60" fmla="*/ 31 w 373"/>
                  <a:gd name="T61" fmla="*/ 0 h 528"/>
                  <a:gd name="T62" fmla="*/ 0 w 373"/>
                  <a:gd name="T63" fmla="*/ 0 h 528"/>
                  <a:gd name="T64" fmla="*/ 0 w 373"/>
                  <a:gd name="T65" fmla="*/ 0 h 528"/>
                  <a:gd name="T66" fmla="*/ 0 w 373"/>
                  <a:gd name="T67" fmla="*/ 0 h 528"/>
                  <a:gd name="T68" fmla="*/ 31 w 373"/>
                  <a:gd name="T69" fmla="*/ 31 h 528"/>
                  <a:gd name="T70" fmla="*/ 31 w 373"/>
                  <a:gd name="T71" fmla="*/ 31 h 528"/>
                  <a:gd name="T72" fmla="*/ 31 w 373"/>
                  <a:gd name="T73" fmla="*/ 62 h 528"/>
                  <a:gd name="T74" fmla="*/ 31 w 373"/>
                  <a:gd name="T75" fmla="*/ 93 h 528"/>
                  <a:gd name="T76" fmla="*/ 31 w 373"/>
                  <a:gd name="T77" fmla="*/ 93 h 528"/>
                  <a:gd name="T78" fmla="*/ 62 w 373"/>
                  <a:gd name="T79" fmla="*/ 155 h 528"/>
                  <a:gd name="T80" fmla="*/ 62 w 373"/>
                  <a:gd name="T81" fmla="*/ 155 h 528"/>
                  <a:gd name="T82" fmla="*/ 62 w 373"/>
                  <a:gd name="T83" fmla="*/ 186 h 528"/>
                  <a:gd name="T84" fmla="*/ 62 w 373"/>
                  <a:gd name="T85" fmla="*/ 186 h 528"/>
                  <a:gd name="T86" fmla="*/ 31 w 373"/>
                  <a:gd name="T87" fmla="*/ 217 h 528"/>
                  <a:gd name="T88" fmla="*/ 31 w 373"/>
                  <a:gd name="T89" fmla="*/ 248 h 528"/>
                  <a:gd name="T90" fmla="*/ 0 w 373"/>
                  <a:gd name="T91" fmla="*/ 279 h 528"/>
                  <a:gd name="T92" fmla="*/ 0 w 373"/>
                  <a:gd name="T93" fmla="*/ 341 h 528"/>
                  <a:gd name="T94" fmla="*/ 217 w 373"/>
                  <a:gd name="T95" fmla="*/ 465 h 528"/>
                  <a:gd name="T96" fmla="*/ 217 w 373"/>
                  <a:gd name="T97" fmla="*/ 496 h 528"/>
                  <a:gd name="T98" fmla="*/ 248 w 373"/>
                  <a:gd name="T99" fmla="*/ 527 h 528"/>
                  <a:gd name="T100" fmla="*/ 279 w 373"/>
                  <a:gd name="T101" fmla="*/ 527 h 528"/>
                  <a:gd name="T102" fmla="*/ 279 w 373"/>
                  <a:gd name="T103" fmla="*/ 465 h 528"/>
                  <a:gd name="T104" fmla="*/ 309 w 373"/>
                  <a:gd name="T105" fmla="*/ 465 h 528"/>
                  <a:gd name="T106" fmla="*/ 309 w 373"/>
                  <a:gd name="T107" fmla="*/ 465 h 528"/>
                  <a:gd name="T108" fmla="*/ 309 w 373"/>
                  <a:gd name="T109" fmla="*/ 465 h 528"/>
                  <a:gd name="T110" fmla="*/ 341 w 373"/>
                  <a:gd name="T111" fmla="*/ 434 h 528"/>
                  <a:gd name="T112" fmla="*/ 341 w 373"/>
                  <a:gd name="T113" fmla="*/ 434 h 528"/>
                  <a:gd name="T114" fmla="*/ 372 w 373"/>
                  <a:gd name="T115" fmla="*/ 403 h 528"/>
                  <a:gd name="T116" fmla="*/ 372 w 373"/>
                  <a:gd name="T117" fmla="*/ 372 h 528"/>
                  <a:gd name="T118" fmla="*/ 372 w 373"/>
                  <a:gd name="T119" fmla="*/ 372 h 528"/>
                  <a:gd name="T120" fmla="*/ 341 w 373"/>
                  <a:gd name="T121" fmla="*/ 341 h 5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373" h="528">
                    <a:moveTo>
                      <a:pt x="341" y="341"/>
                    </a:moveTo>
                    <a:lnTo>
                      <a:pt x="341" y="341"/>
                    </a:lnTo>
                    <a:lnTo>
                      <a:pt x="341" y="341"/>
                    </a:lnTo>
                    <a:lnTo>
                      <a:pt x="341" y="341"/>
                    </a:lnTo>
                    <a:cubicBezTo>
                      <a:pt x="341" y="341"/>
                      <a:pt x="341" y="217"/>
                      <a:pt x="341" y="155"/>
                    </a:cubicBezTo>
                    <a:cubicBezTo>
                      <a:pt x="341" y="124"/>
                      <a:pt x="341" y="124"/>
                      <a:pt x="341" y="124"/>
                    </a:cubicBezTo>
                    <a:cubicBezTo>
                      <a:pt x="341" y="93"/>
                      <a:pt x="341" y="62"/>
                      <a:pt x="372" y="62"/>
                    </a:cubicBezTo>
                    <a:lnTo>
                      <a:pt x="372" y="62"/>
                    </a:lnTo>
                    <a:lnTo>
                      <a:pt x="372" y="62"/>
                    </a:lnTo>
                    <a:lnTo>
                      <a:pt x="372" y="62"/>
                    </a:lnTo>
                    <a:lnTo>
                      <a:pt x="372" y="62"/>
                    </a:lnTo>
                    <a:lnTo>
                      <a:pt x="372" y="62"/>
                    </a:lnTo>
                    <a:cubicBezTo>
                      <a:pt x="341" y="62"/>
                      <a:pt x="341" y="62"/>
                      <a:pt x="341" y="31"/>
                    </a:cubicBezTo>
                    <a:lnTo>
                      <a:pt x="341" y="31"/>
                    </a:lnTo>
                    <a:cubicBezTo>
                      <a:pt x="341" y="31"/>
                      <a:pt x="341" y="31"/>
                      <a:pt x="341" y="62"/>
                    </a:cubicBezTo>
                    <a:cubicBezTo>
                      <a:pt x="309" y="93"/>
                      <a:pt x="309" y="93"/>
                      <a:pt x="309" y="93"/>
                    </a:cubicBezTo>
                    <a:cubicBezTo>
                      <a:pt x="279" y="93"/>
                      <a:pt x="279" y="93"/>
                      <a:pt x="279" y="93"/>
                    </a:cubicBezTo>
                    <a:cubicBezTo>
                      <a:pt x="248" y="93"/>
                      <a:pt x="217" y="93"/>
                      <a:pt x="186" y="93"/>
                    </a:cubicBezTo>
                    <a:lnTo>
                      <a:pt x="186" y="93"/>
                    </a:lnTo>
                    <a:cubicBezTo>
                      <a:pt x="186" y="93"/>
                      <a:pt x="186" y="62"/>
                      <a:pt x="155" y="62"/>
                    </a:cubicBezTo>
                    <a:lnTo>
                      <a:pt x="155" y="62"/>
                    </a:lnTo>
                    <a:cubicBezTo>
                      <a:pt x="155" y="31"/>
                      <a:pt x="155" y="31"/>
                      <a:pt x="124" y="31"/>
                    </a:cubicBezTo>
                    <a:cubicBezTo>
                      <a:pt x="124" y="31"/>
                      <a:pt x="124" y="31"/>
                      <a:pt x="93" y="31"/>
                    </a:cubicBezTo>
                    <a:lnTo>
                      <a:pt x="93" y="31"/>
                    </a:lnTo>
                    <a:lnTo>
                      <a:pt x="93" y="31"/>
                    </a:lnTo>
                    <a:lnTo>
                      <a:pt x="93" y="31"/>
                    </a:lnTo>
                    <a:cubicBezTo>
                      <a:pt x="93" y="62"/>
                      <a:pt x="93" y="62"/>
                      <a:pt x="93" y="62"/>
                    </a:cubicBezTo>
                    <a:cubicBezTo>
                      <a:pt x="62" y="0"/>
                      <a:pt x="62" y="0"/>
                      <a:pt x="62" y="0"/>
                    </a:cubicBezTo>
                    <a:lnTo>
                      <a:pt x="62" y="0"/>
                    </a:lnTo>
                    <a:lnTo>
                      <a:pt x="62" y="0"/>
                    </a:lnTo>
                    <a:cubicBezTo>
                      <a:pt x="62" y="0"/>
                      <a:pt x="62" y="0"/>
                      <a:pt x="31" y="0"/>
                    </a:cubicBezTo>
                    <a:cubicBezTo>
                      <a:pt x="31" y="0"/>
                      <a:pt x="31" y="0"/>
                      <a:pt x="0" y="0"/>
                    </a:cubicBezTo>
                    <a:lnTo>
                      <a:pt x="0" y="0"/>
                    </a:lnTo>
                    <a:lnTo>
                      <a:pt x="0" y="0"/>
                    </a:lnTo>
                    <a:cubicBezTo>
                      <a:pt x="0" y="31"/>
                      <a:pt x="31" y="31"/>
                      <a:pt x="31" y="31"/>
                    </a:cubicBezTo>
                    <a:lnTo>
                      <a:pt x="31" y="31"/>
                    </a:lnTo>
                    <a:cubicBezTo>
                      <a:pt x="31" y="62"/>
                      <a:pt x="31" y="62"/>
                      <a:pt x="31" y="62"/>
                    </a:cubicBezTo>
                    <a:cubicBezTo>
                      <a:pt x="31" y="62"/>
                      <a:pt x="31" y="62"/>
                      <a:pt x="31" y="93"/>
                    </a:cubicBezTo>
                    <a:lnTo>
                      <a:pt x="31" y="93"/>
                    </a:lnTo>
                    <a:lnTo>
                      <a:pt x="62" y="155"/>
                    </a:lnTo>
                    <a:lnTo>
                      <a:pt x="62" y="155"/>
                    </a:lnTo>
                    <a:cubicBezTo>
                      <a:pt x="62" y="186"/>
                      <a:pt x="62" y="186"/>
                      <a:pt x="62" y="186"/>
                    </a:cubicBezTo>
                    <a:lnTo>
                      <a:pt x="62" y="186"/>
                    </a:lnTo>
                    <a:cubicBezTo>
                      <a:pt x="31" y="217"/>
                      <a:pt x="31" y="217"/>
                      <a:pt x="31" y="217"/>
                    </a:cubicBezTo>
                    <a:cubicBezTo>
                      <a:pt x="31" y="217"/>
                      <a:pt x="31" y="217"/>
                      <a:pt x="31" y="248"/>
                    </a:cubicBezTo>
                    <a:cubicBezTo>
                      <a:pt x="0" y="248"/>
                      <a:pt x="0" y="248"/>
                      <a:pt x="0" y="279"/>
                    </a:cubicBezTo>
                    <a:cubicBezTo>
                      <a:pt x="0" y="279"/>
                      <a:pt x="0" y="310"/>
                      <a:pt x="0" y="341"/>
                    </a:cubicBezTo>
                    <a:cubicBezTo>
                      <a:pt x="217" y="465"/>
                      <a:pt x="217" y="465"/>
                      <a:pt x="217" y="465"/>
                    </a:cubicBezTo>
                    <a:cubicBezTo>
                      <a:pt x="217" y="496"/>
                      <a:pt x="217" y="496"/>
                      <a:pt x="217" y="496"/>
                    </a:cubicBezTo>
                    <a:cubicBezTo>
                      <a:pt x="248" y="527"/>
                      <a:pt x="248" y="527"/>
                      <a:pt x="248" y="527"/>
                    </a:cubicBezTo>
                    <a:cubicBezTo>
                      <a:pt x="279" y="527"/>
                      <a:pt x="279" y="527"/>
                      <a:pt x="279" y="527"/>
                    </a:cubicBezTo>
                    <a:cubicBezTo>
                      <a:pt x="279" y="496"/>
                      <a:pt x="279" y="496"/>
                      <a:pt x="279" y="465"/>
                    </a:cubicBezTo>
                    <a:cubicBezTo>
                      <a:pt x="279" y="465"/>
                      <a:pt x="279" y="465"/>
                      <a:pt x="309" y="465"/>
                    </a:cubicBezTo>
                    <a:lnTo>
                      <a:pt x="309" y="465"/>
                    </a:lnTo>
                    <a:lnTo>
                      <a:pt x="309" y="465"/>
                    </a:lnTo>
                    <a:cubicBezTo>
                      <a:pt x="309" y="434"/>
                      <a:pt x="309" y="434"/>
                      <a:pt x="341" y="434"/>
                    </a:cubicBezTo>
                    <a:lnTo>
                      <a:pt x="341" y="434"/>
                    </a:lnTo>
                    <a:cubicBezTo>
                      <a:pt x="341" y="403"/>
                      <a:pt x="341" y="403"/>
                      <a:pt x="372" y="403"/>
                    </a:cubicBezTo>
                    <a:cubicBezTo>
                      <a:pt x="372" y="372"/>
                      <a:pt x="372" y="372"/>
                      <a:pt x="372" y="372"/>
                    </a:cubicBezTo>
                    <a:lnTo>
                      <a:pt x="372" y="372"/>
                    </a:lnTo>
                    <a:cubicBezTo>
                      <a:pt x="372" y="372"/>
                      <a:pt x="341" y="372"/>
                      <a:pt x="341" y="34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8" name="Freeform 15"/>
              <p:cNvSpPr>
                <a:spLocks noChangeArrowheads="1"/>
              </p:cNvSpPr>
              <p:nvPr/>
            </p:nvSpPr>
            <p:spPr bwMode="auto">
              <a:xfrm>
                <a:off x="4181475" y="3017838"/>
                <a:ext cx="134938" cy="134937"/>
              </a:xfrm>
              <a:custGeom>
                <a:avLst/>
                <a:gdLst>
                  <a:gd name="T0" fmla="*/ 341 w 373"/>
                  <a:gd name="T1" fmla="*/ 218 h 373"/>
                  <a:gd name="T2" fmla="*/ 341 w 373"/>
                  <a:gd name="T3" fmla="*/ 187 h 373"/>
                  <a:gd name="T4" fmla="*/ 372 w 373"/>
                  <a:gd name="T5" fmla="*/ 156 h 373"/>
                  <a:gd name="T6" fmla="*/ 372 w 373"/>
                  <a:gd name="T7" fmla="*/ 156 h 373"/>
                  <a:gd name="T8" fmla="*/ 341 w 373"/>
                  <a:gd name="T9" fmla="*/ 94 h 373"/>
                  <a:gd name="T10" fmla="*/ 341 w 373"/>
                  <a:gd name="T11" fmla="*/ 63 h 373"/>
                  <a:gd name="T12" fmla="*/ 279 w 373"/>
                  <a:gd name="T13" fmla="*/ 32 h 373"/>
                  <a:gd name="T14" fmla="*/ 248 w 373"/>
                  <a:gd name="T15" fmla="*/ 32 h 373"/>
                  <a:gd name="T16" fmla="*/ 248 w 373"/>
                  <a:gd name="T17" fmla="*/ 32 h 373"/>
                  <a:gd name="T18" fmla="*/ 248 w 373"/>
                  <a:gd name="T19" fmla="*/ 32 h 373"/>
                  <a:gd name="T20" fmla="*/ 217 w 373"/>
                  <a:gd name="T21" fmla="*/ 0 h 373"/>
                  <a:gd name="T22" fmla="*/ 186 w 373"/>
                  <a:gd name="T23" fmla="*/ 0 h 373"/>
                  <a:gd name="T24" fmla="*/ 155 w 373"/>
                  <a:gd name="T25" fmla="*/ 63 h 373"/>
                  <a:gd name="T26" fmla="*/ 124 w 373"/>
                  <a:gd name="T27" fmla="*/ 94 h 373"/>
                  <a:gd name="T28" fmla="*/ 93 w 373"/>
                  <a:gd name="T29" fmla="*/ 124 h 373"/>
                  <a:gd name="T30" fmla="*/ 62 w 373"/>
                  <a:gd name="T31" fmla="*/ 156 h 373"/>
                  <a:gd name="T32" fmla="*/ 62 w 373"/>
                  <a:gd name="T33" fmla="*/ 156 h 373"/>
                  <a:gd name="T34" fmla="*/ 31 w 373"/>
                  <a:gd name="T35" fmla="*/ 156 h 373"/>
                  <a:gd name="T36" fmla="*/ 0 w 373"/>
                  <a:gd name="T37" fmla="*/ 156 h 373"/>
                  <a:gd name="T38" fmla="*/ 0 w 373"/>
                  <a:gd name="T39" fmla="*/ 187 h 373"/>
                  <a:gd name="T40" fmla="*/ 31 w 373"/>
                  <a:gd name="T41" fmla="*/ 187 h 373"/>
                  <a:gd name="T42" fmla="*/ 62 w 373"/>
                  <a:gd name="T43" fmla="*/ 218 h 373"/>
                  <a:gd name="T44" fmla="*/ 93 w 373"/>
                  <a:gd name="T45" fmla="*/ 280 h 373"/>
                  <a:gd name="T46" fmla="*/ 124 w 373"/>
                  <a:gd name="T47" fmla="*/ 342 h 373"/>
                  <a:gd name="T48" fmla="*/ 124 w 373"/>
                  <a:gd name="T49" fmla="*/ 342 h 373"/>
                  <a:gd name="T50" fmla="*/ 155 w 373"/>
                  <a:gd name="T51" fmla="*/ 342 h 373"/>
                  <a:gd name="T52" fmla="*/ 186 w 373"/>
                  <a:gd name="T53" fmla="*/ 372 h 373"/>
                  <a:gd name="T54" fmla="*/ 217 w 373"/>
                  <a:gd name="T55" fmla="*/ 372 h 373"/>
                  <a:gd name="T56" fmla="*/ 217 w 373"/>
                  <a:gd name="T57" fmla="*/ 372 h 373"/>
                  <a:gd name="T58" fmla="*/ 248 w 373"/>
                  <a:gd name="T59" fmla="*/ 372 h 373"/>
                  <a:gd name="T60" fmla="*/ 279 w 373"/>
                  <a:gd name="T61" fmla="*/ 372 h 373"/>
                  <a:gd name="T62" fmla="*/ 279 w 373"/>
                  <a:gd name="T63" fmla="*/ 372 h 373"/>
                  <a:gd name="T64" fmla="*/ 341 w 373"/>
                  <a:gd name="T65" fmla="*/ 342 h 373"/>
                  <a:gd name="T66" fmla="*/ 341 w 373"/>
                  <a:gd name="T67" fmla="*/ 311 h 373"/>
                  <a:gd name="T68" fmla="*/ 341 w 373"/>
                  <a:gd name="T69" fmla="*/ 248 h 373"/>
                  <a:gd name="T70" fmla="*/ 341 w 373"/>
                  <a:gd name="T71" fmla="*/ 218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73" h="373">
                    <a:moveTo>
                      <a:pt x="341" y="218"/>
                    </a:moveTo>
                    <a:lnTo>
                      <a:pt x="341" y="218"/>
                    </a:lnTo>
                    <a:lnTo>
                      <a:pt x="341" y="187"/>
                    </a:lnTo>
                    <a:lnTo>
                      <a:pt x="341" y="187"/>
                    </a:lnTo>
                    <a:lnTo>
                      <a:pt x="341" y="156"/>
                    </a:lnTo>
                    <a:lnTo>
                      <a:pt x="372" y="156"/>
                    </a:lnTo>
                    <a:lnTo>
                      <a:pt x="372" y="156"/>
                    </a:lnTo>
                    <a:lnTo>
                      <a:pt x="372" y="156"/>
                    </a:lnTo>
                    <a:cubicBezTo>
                      <a:pt x="341" y="124"/>
                      <a:pt x="341" y="124"/>
                      <a:pt x="341" y="94"/>
                    </a:cubicBezTo>
                    <a:lnTo>
                      <a:pt x="341" y="94"/>
                    </a:lnTo>
                    <a:lnTo>
                      <a:pt x="341" y="63"/>
                    </a:lnTo>
                    <a:lnTo>
                      <a:pt x="341" y="63"/>
                    </a:lnTo>
                    <a:cubicBezTo>
                      <a:pt x="341" y="63"/>
                      <a:pt x="341" y="63"/>
                      <a:pt x="310" y="63"/>
                    </a:cubicBezTo>
                    <a:cubicBezTo>
                      <a:pt x="310" y="63"/>
                      <a:pt x="310" y="32"/>
                      <a:pt x="279" y="32"/>
                    </a:cubicBezTo>
                    <a:lnTo>
                      <a:pt x="279" y="32"/>
                    </a:lnTo>
                    <a:cubicBezTo>
                      <a:pt x="279" y="32"/>
                      <a:pt x="279" y="32"/>
                      <a:pt x="248" y="32"/>
                    </a:cubicBezTo>
                    <a:lnTo>
                      <a:pt x="248" y="32"/>
                    </a:lnTo>
                    <a:lnTo>
                      <a:pt x="248" y="32"/>
                    </a:lnTo>
                    <a:lnTo>
                      <a:pt x="248" y="32"/>
                    </a:lnTo>
                    <a:lnTo>
                      <a:pt x="248" y="32"/>
                    </a:lnTo>
                    <a:cubicBezTo>
                      <a:pt x="248" y="32"/>
                      <a:pt x="217" y="32"/>
                      <a:pt x="217" y="0"/>
                    </a:cubicBezTo>
                    <a:lnTo>
                      <a:pt x="217" y="0"/>
                    </a:lnTo>
                    <a:lnTo>
                      <a:pt x="186" y="0"/>
                    </a:lnTo>
                    <a:lnTo>
                      <a:pt x="186" y="0"/>
                    </a:lnTo>
                    <a:lnTo>
                      <a:pt x="186" y="32"/>
                    </a:lnTo>
                    <a:cubicBezTo>
                      <a:pt x="186" y="32"/>
                      <a:pt x="186" y="63"/>
                      <a:pt x="155" y="63"/>
                    </a:cubicBezTo>
                    <a:lnTo>
                      <a:pt x="155" y="63"/>
                    </a:lnTo>
                    <a:lnTo>
                      <a:pt x="124" y="94"/>
                    </a:lnTo>
                    <a:cubicBezTo>
                      <a:pt x="93" y="94"/>
                      <a:pt x="93" y="94"/>
                      <a:pt x="93" y="94"/>
                    </a:cubicBezTo>
                    <a:lnTo>
                      <a:pt x="93" y="124"/>
                    </a:lnTo>
                    <a:lnTo>
                      <a:pt x="93" y="124"/>
                    </a:lnTo>
                    <a:cubicBezTo>
                      <a:pt x="93" y="124"/>
                      <a:pt x="93" y="156"/>
                      <a:pt x="62" y="156"/>
                    </a:cubicBezTo>
                    <a:lnTo>
                      <a:pt x="62" y="156"/>
                    </a:lnTo>
                    <a:lnTo>
                      <a:pt x="62" y="156"/>
                    </a:lnTo>
                    <a:cubicBezTo>
                      <a:pt x="31" y="156"/>
                      <a:pt x="31" y="156"/>
                      <a:pt x="31" y="156"/>
                    </a:cubicBezTo>
                    <a:lnTo>
                      <a:pt x="31" y="156"/>
                    </a:lnTo>
                    <a:lnTo>
                      <a:pt x="31" y="156"/>
                    </a:lnTo>
                    <a:cubicBezTo>
                      <a:pt x="0" y="156"/>
                      <a:pt x="0" y="156"/>
                      <a:pt x="0" y="156"/>
                    </a:cubicBezTo>
                    <a:lnTo>
                      <a:pt x="0" y="156"/>
                    </a:lnTo>
                    <a:cubicBezTo>
                      <a:pt x="0" y="156"/>
                      <a:pt x="0" y="156"/>
                      <a:pt x="0" y="187"/>
                    </a:cubicBezTo>
                    <a:lnTo>
                      <a:pt x="0" y="187"/>
                    </a:lnTo>
                    <a:cubicBezTo>
                      <a:pt x="0" y="187"/>
                      <a:pt x="0" y="187"/>
                      <a:pt x="31" y="187"/>
                    </a:cubicBezTo>
                    <a:cubicBezTo>
                      <a:pt x="31" y="218"/>
                      <a:pt x="31" y="218"/>
                      <a:pt x="31" y="218"/>
                    </a:cubicBezTo>
                    <a:lnTo>
                      <a:pt x="62" y="218"/>
                    </a:lnTo>
                    <a:cubicBezTo>
                      <a:pt x="62" y="218"/>
                      <a:pt x="93" y="248"/>
                      <a:pt x="93" y="280"/>
                    </a:cubicBezTo>
                    <a:lnTo>
                      <a:pt x="93" y="280"/>
                    </a:lnTo>
                    <a:cubicBezTo>
                      <a:pt x="124" y="280"/>
                      <a:pt x="124" y="311"/>
                      <a:pt x="124" y="311"/>
                    </a:cubicBezTo>
                    <a:lnTo>
                      <a:pt x="124" y="342"/>
                    </a:lnTo>
                    <a:lnTo>
                      <a:pt x="124" y="342"/>
                    </a:lnTo>
                    <a:lnTo>
                      <a:pt x="124" y="342"/>
                    </a:lnTo>
                    <a:lnTo>
                      <a:pt x="124" y="342"/>
                    </a:lnTo>
                    <a:cubicBezTo>
                      <a:pt x="155" y="342"/>
                      <a:pt x="155" y="342"/>
                      <a:pt x="155" y="342"/>
                    </a:cubicBezTo>
                    <a:cubicBezTo>
                      <a:pt x="186" y="342"/>
                      <a:pt x="186" y="342"/>
                      <a:pt x="186" y="342"/>
                    </a:cubicBezTo>
                    <a:cubicBezTo>
                      <a:pt x="186" y="372"/>
                      <a:pt x="186" y="372"/>
                      <a:pt x="186" y="372"/>
                    </a:cubicBezTo>
                    <a:lnTo>
                      <a:pt x="186" y="372"/>
                    </a:lnTo>
                    <a:cubicBezTo>
                      <a:pt x="186" y="372"/>
                      <a:pt x="186" y="372"/>
                      <a:pt x="217" y="372"/>
                    </a:cubicBezTo>
                    <a:lnTo>
                      <a:pt x="217" y="372"/>
                    </a:lnTo>
                    <a:lnTo>
                      <a:pt x="217" y="372"/>
                    </a:lnTo>
                    <a:lnTo>
                      <a:pt x="217" y="372"/>
                    </a:lnTo>
                    <a:lnTo>
                      <a:pt x="248" y="372"/>
                    </a:lnTo>
                    <a:lnTo>
                      <a:pt x="248" y="372"/>
                    </a:lnTo>
                    <a:lnTo>
                      <a:pt x="279" y="372"/>
                    </a:lnTo>
                    <a:lnTo>
                      <a:pt x="279" y="372"/>
                    </a:lnTo>
                    <a:lnTo>
                      <a:pt x="279" y="372"/>
                    </a:lnTo>
                    <a:lnTo>
                      <a:pt x="279" y="372"/>
                    </a:lnTo>
                    <a:cubicBezTo>
                      <a:pt x="310" y="342"/>
                      <a:pt x="310" y="342"/>
                      <a:pt x="341" y="342"/>
                    </a:cubicBezTo>
                    <a:lnTo>
                      <a:pt x="341" y="342"/>
                    </a:lnTo>
                    <a:cubicBezTo>
                      <a:pt x="341" y="311"/>
                      <a:pt x="341" y="311"/>
                      <a:pt x="341" y="311"/>
                    </a:cubicBezTo>
                    <a:lnTo>
                      <a:pt x="341" y="311"/>
                    </a:lnTo>
                    <a:cubicBezTo>
                      <a:pt x="341" y="280"/>
                      <a:pt x="341" y="280"/>
                      <a:pt x="341" y="248"/>
                    </a:cubicBezTo>
                    <a:lnTo>
                      <a:pt x="372" y="248"/>
                    </a:lnTo>
                    <a:lnTo>
                      <a:pt x="341" y="218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9" name="Freeform 16"/>
              <p:cNvSpPr>
                <a:spLocks noChangeArrowheads="1"/>
              </p:cNvSpPr>
              <p:nvPr/>
            </p:nvSpPr>
            <p:spPr bwMode="auto">
              <a:xfrm>
                <a:off x="4327525" y="2884488"/>
                <a:ext cx="44450" cy="133350"/>
              </a:xfrm>
              <a:custGeom>
                <a:avLst/>
                <a:gdLst>
                  <a:gd name="T0" fmla="*/ 31 w 125"/>
                  <a:gd name="T1" fmla="*/ 186 h 372"/>
                  <a:gd name="T2" fmla="*/ 31 w 125"/>
                  <a:gd name="T3" fmla="*/ 186 h 372"/>
                  <a:gd name="T4" fmla="*/ 31 w 125"/>
                  <a:gd name="T5" fmla="*/ 154 h 372"/>
                  <a:gd name="T6" fmla="*/ 31 w 125"/>
                  <a:gd name="T7" fmla="*/ 154 h 372"/>
                  <a:gd name="T8" fmla="*/ 31 w 125"/>
                  <a:gd name="T9" fmla="*/ 154 h 372"/>
                  <a:gd name="T10" fmla="*/ 31 w 125"/>
                  <a:gd name="T11" fmla="*/ 154 h 372"/>
                  <a:gd name="T12" fmla="*/ 31 w 125"/>
                  <a:gd name="T13" fmla="*/ 124 h 372"/>
                  <a:gd name="T14" fmla="*/ 62 w 125"/>
                  <a:gd name="T15" fmla="*/ 93 h 372"/>
                  <a:gd name="T16" fmla="*/ 62 w 125"/>
                  <a:gd name="T17" fmla="*/ 93 h 372"/>
                  <a:gd name="T18" fmla="*/ 62 w 125"/>
                  <a:gd name="T19" fmla="*/ 93 h 372"/>
                  <a:gd name="T20" fmla="*/ 62 w 125"/>
                  <a:gd name="T21" fmla="*/ 31 h 372"/>
                  <a:gd name="T22" fmla="*/ 31 w 125"/>
                  <a:gd name="T23" fmla="*/ 0 h 372"/>
                  <a:gd name="T24" fmla="*/ 31 w 125"/>
                  <a:gd name="T25" fmla="*/ 0 h 372"/>
                  <a:gd name="T26" fmla="*/ 31 w 125"/>
                  <a:gd name="T27" fmla="*/ 0 h 372"/>
                  <a:gd name="T28" fmla="*/ 31 w 125"/>
                  <a:gd name="T29" fmla="*/ 0 h 372"/>
                  <a:gd name="T30" fmla="*/ 31 w 125"/>
                  <a:gd name="T31" fmla="*/ 31 h 372"/>
                  <a:gd name="T32" fmla="*/ 31 w 125"/>
                  <a:gd name="T33" fmla="*/ 62 h 372"/>
                  <a:gd name="T34" fmla="*/ 31 w 125"/>
                  <a:gd name="T35" fmla="*/ 62 h 372"/>
                  <a:gd name="T36" fmla="*/ 31 w 125"/>
                  <a:gd name="T37" fmla="*/ 93 h 372"/>
                  <a:gd name="T38" fmla="*/ 31 w 125"/>
                  <a:gd name="T39" fmla="*/ 124 h 372"/>
                  <a:gd name="T40" fmla="*/ 0 w 125"/>
                  <a:gd name="T41" fmla="*/ 186 h 372"/>
                  <a:gd name="T42" fmla="*/ 0 w 125"/>
                  <a:gd name="T43" fmla="*/ 186 h 372"/>
                  <a:gd name="T44" fmla="*/ 0 w 125"/>
                  <a:gd name="T45" fmla="*/ 186 h 372"/>
                  <a:gd name="T46" fmla="*/ 0 w 125"/>
                  <a:gd name="T47" fmla="*/ 186 h 372"/>
                  <a:gd name="T48" fmla="*/ 0 w 125"/>
                  <a:gd name="T49" fmla="*/ 186 h 372"/>
                  <a:gd name="T50" fmla="*/ 0 w 125"/>
                  <a:gd name="T51" fmla="*/ 186 h 372"/>
                  <a:gd name="T52" fmla="*/ 0 w 125"/>
                  <a:gd name="T53" fmla="*/ 217 h 372"/>
                  <a:gd name="T54" fmla="*/ 0 w 125"/>
                  <a:gd name="T55" fmla="*/ 217 h 372"/>
                  <a:gd name="T56" fmla="*/ 31 w 125"/>
                  <a:gd name="T57" fmla="*/ 248 h 372"/>
                  <a:gd name="T58" fmla="*/ 31 w 125"/>
                  <a:gd name="T59" fmla="*/ 248 h 372"/>
                  <a:gd name="T60" fmla="*/ 31 w 125"/>
                  <a:gd name="T61" fmla="*/ 248 h 372"/>
                  <a:gd name="T62" fmla="*/ 31 w 125"/>
                  <a:gd name="T63" fmla="*/ 248 h 372"/>
                  <a:gd name="T64" fmla="*/ 62 w 125"/>
                  <a:gd name="T65" fmla="*/ 248 h 372"/>
                  <a:gd name="T66" fmla="*/ 62 w 125"/>
                  <a:gd name="T67" fmla="*/ 248 h 372"/>
                  <a:gd name="T68" fmla="*/ 93 w 125"/>
                  <a:gd name="T69" fmla="*/ 279 h 372"/>
                  <a:gd name="T70" fmla="*/ 93 w 125"/>
                  <a:gd name="T71" fmla="*/ 310 h 372"/>
                  <a:gd name="T72" fmla="*/ 93 w 125"/>
                  <a:gd name="T73" fmla="*/ 310 h 372"/>
                  <a:gd name="T74" fmla="*/ 93 w 125"/>
                  <a:gd name="T75" fmla="*/ 310 h 372"/>
                  <a:gd name="T76" fmla="*/ 93 w 125"/>
                  <a:gd name="T77" fmla="*/ 371 h 372"/>
                  <a:gd name="T78" fmla="*/ 93 w 125"/>
                  <a:gd name="T79" fmla="*/ 371 h 372"/>
                  <a:gd name="T80" fmla="*/ 93 w 125"/>
                  <a:gd name="T81" fmla="*/ 371 h 372"/>
                  <a:gd name="T82" fmla="*/ 93 w 125"/>
                  <a:gd name="T83" fmla="*/ 371 h 372"/>
                  <a:gd name="T84" fmla="*/ 93 w 125"/>
                  <a:gd name="T85" fmla="*/ 371 h 372"/>
                  <a:gd name="T86" fmla="*/ 124 w 125"/>
                  <a:gd name="T87" fmla="*/ 371 h 372"/>
                  <a:gd name="T88" fmla="*/ 124 w 125"/>
                  <a:gd name="T89" fmla="*/ 371 h 372"/>
                  <a:gd name="T90" fmla="*/ 124 w 125"/>
                  <a:gd name="T91" fmla="*/ 341 h 372"/>
                  <a:gd name="T92" fmla="*/ 124 w 125"/>
                  <a:gd name="T93" fmla="*/ 341 h 372"/>
                  <a:gd name="T94" fmla="*/ 124 w 125"/>
                  <a:gd name="T95" fmla="*/ 310 h 372"/>
                  <a:gd name="T96" fmla="*/ 124 w 125"/>
                  <a:gd name="T97" fmla="*/ 279 h 372"/>
                  <a:gd name="T98" fmla="*/ 124 w 125"/>
                  <a:gd name="T99" fmla="*/ 279 h 372"/>
                  <a:gd name="T100" fmla="*/ 93 w 125"/>
                  <a:gd name="T101" fmla="*/ 279 h 372"/>
                  <a:gd name="T102" fmla="*/ 62 w 125"/>
                  <a:gd name="T103" fmla="*/ 248 h 372"/>
                  <a:gd name="T104" fmla="*/ 62 w 125"/>
                  <a:gd name="T105" fmla="*/ 217 h 372"/>
                  <a:gd name="T106" fmla="*/ 62 w 125"/>
                  <a:gd name="T107" fmla="*/ 217 h 372"/>
                  <a:gd name="T108" fmla="*/ 31 w 125"/>
                  <a:gd name="T109" fmla="*/ 186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25" h="372">
                    <a:moveTo>
                      <a:pt x="31" y="186"/>
                    </a:moveTo>
                    <a:lnTo>
                      <a:pt x="31" y="186"/>
                    </a:lnTo>
                    <a:cubicBezTo>
                      <a:pt x="31" y="186"/>
                      <a:pt x="31" y="186"/>
                      <a:pt x="31" y="154"/>
                    </a:cubicBezTo>
                    <a:lnTo>
                      <a:pt x="31" y="154"/>
                    </a:lnTo>
                    <a:lnTo>
                      <a:pt x="31" y="154"/>
                    </a:lnTo>
                    <a:lnTo>
                      <a:pt x="31" y="154"/>
                    </a:lnTo>
                    <a:cubicBezTo>
                      <a:pt x="31" y="154"/>
                      <a:pt x="31" y="154"/>
                      <a:pt x="31" y="124"/>
                    </a:cubicBezTo>
                    <a:cubicBezTo>
                      <a:pt x="31" y="124"/>
                      <a:pt x="31" y="124"/>
                      <a:pt x="62" y="93"/>
                    </a:cubicBezTo>
                    <a:lnTo>
                      <a:pt x="62" y="93"/>
                    </a:lnTo>
                    <a:lnTo>
                      <a:pt x="62" y="93"/>
                    </a:lnTo>
                    <a:cubicBezTo>
                      <a:pt x="62" y="62"/>
                      <a:pt x="62" y="31"/>
                      <a:pt x="62" y="31"/>
                    </a:cubicBezTo>
                    <a:lnTo>
                      <a:pt x="31" y="0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31" y="31"/>
                    </a:lnTo>
                    <a:lnTo>
                      <a:pt x="31" y="62"/>
                    </a:lnTo>
                    <a:lnTo>
                      <a:pt x="31" y="62"/>
                    </a:lnTo>
                    <a:lnTo>
                      <a:pt x="31" y="93"/>
                    </a:lnTo>
                    <a:lnTo>
                      <a:pt x="31" y="124"/>
                    </a:lnTo>
                    <a:cubicBezTo>
                      <a:pt x="31" y="154"/>
                      <a:pt x="31" y="154"/>
                      <a:pt x="0" y="186"/>
                    </a:cubicBezTo>
                    <a:lnTo>
                      <a:pt x="0" y="186"/>
                    </a:lnTo>
                    <a:lnTo>
                      <a:pt x="0" y="186"/>
                    </a:lnTo>
                    <a:lnTo>
                      <a:pt x="0" y="186"/>
                    </a:lnTo>
                    <a:lnTo>
                      <a:pt x="0" y="186"/>
                    </a:lnTo>
                    <a:lnTo>
                      <a:pt x="0" y="186"/>
                    </a:lnTo>
                    <a:cubicBezTo>
                      <a:pt x="0" y="217"/>
                      <a:pt x="0" y="217"/>
                      <a:pt x="0" y="217"/>
                    </a:cubicBezTo>
                    <a:lnTo>
                      <a:pt x="0" y="217"/>
                    </a:lnTo>
                    <a:cubicBezTo>
                      <a:pt x="0" y="248"/>
                      <a:pt x="31" y="248"/>
                      <a:pt x="31" y="248"/>
                    </a:cubicBezTo>
                    <a:lnTo>
                      <a:pt x="31" y="248"/>
                    </a:lnTo>
                    <a:lnTo>
                      <a:pt x="31" y="248"/>
                    </a:lnTo>
                    <a:lnTo>
                      <a:pt x="31" y="248"/>
                    </a:lnTo>
                    <a:lnTo>
                      <a:pt x="62" y="248"/>
                    </a:lnTo>
                    <a:lnTo>
                      <a:pt x="62" y="248"/>
                    </a:lnTo>
                    <a:cubicBezTo>
                      <a:pt x="62" y="248"/>
                      <a:pt x="93" y="248"/>
                      <a:pt x="93" y="279"/>
                    </a:cubicBezTo>
                    <a:lnTo>
                      <a:pt x="93" y="310"/>
                    </a:lnTo>
                    <a:lnTo>
                      <a:pt x="93" y="310"/>
                    </a:lnTo>
                    <a:lnTo>
                      <a:pt x="93" y="310"/>
                    </a:lnTo>
                    <a:cubicBezTo>
                      <a:pt x="93" y="341"/>
                      <a:pt x="93" y="341"/>
                      <a:pt x="93" y="371"/>
                    </a:cubicBezTo>
                    <a:lnTo>
                      <a:pt x="93" y="371"/>
                    </a:lnTo>
                    <a:lnTo>
                      <a:pt x="93" y="371"/>
                    </a:lnTo>
                    <a:lnTo>
                      <a:pt x="93" y="371"/>
                    </a:lnTo>
                    <a:lnTo>
                      <a:pt x="93" y="371"/>
                    </a:lnTo>
                    <a:cubicBezTo>
                      <a:pt x="93" y="371"/>
                      <a:pt x="93" y="371"/>
                      <a:pt x="124" y="371"/>
                    </a:cubicBezTo>
                    <a:lnTo>
                      <a:pt x="124" y="371"/>
                    </a:lnTo>
                    <a:lnTo>
                      <a:pt x="124" y="341"/>
                    </a:lnTo>
                    <a:lnTo>
                      <a:pt x="124" y="341"/>
                    </a:lnTo>
                    <a:lnTo>
                      <a:pt x="124" y="310"/>
                    </a:lnTo>
                    <a:cubicBezTo>
                      <a:pt x="124" y="310"/>
                      <a:pt x="124" y="310"/>
                      <a:pt x="124" y="279"/>
                    </a:cubicBezTo>
                    <a:lnTo>
                      <a:pt x="124" y="279"/>
                    </a:lnTo>
                    <a:cubicBezTo>
                      <a:pt x="93" y="279"/>
                      <a:pt x="93" y="279"/>
                      <a:pt x="93" y="279"/>
                    </a:cubicBezTo>
                    <a:cubicBezTo>
                      <a:pt x="93" y="248"/>
                      <a:pt x="93" y="248"/>
                      <a:pt x="62" y="248"/>
                    </a:cubicBezTo>
                    <a:cubicBezTo>
                      <a:pt x="62" y="217"/>
                      <a:pt x="62" y="217"/>
                      <a:pt x="62" y="217"/>
                    </a:cubicBezTo>
                    <a:lnTo>
                      <a:pt x="62" y="217"/>
                    </a:lnTo>
                    <a:cubicBezTo>
                      <a:pt x="62" y="217"/>
                      <a:pt x="31" y="217"/>
                      <a:pt x="31" y="18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0" name="Freeform 17"/>
              <p:cNvSpPr>
                <a:spLocks noChangeArrowheads="1"/>
              </p:cNvSpPr>
              <p:nvPr/>
            </p:nvSpPr>
            <p:spPr bwMode="auto">
              <a:xfrm>
                <a:off x="3333750" y="2025650"/>
                <a:ext cx="146050" cy="123825"/>
              </a:xfrm>
              <a:custGeom>
                <a:avLst/>
                <a:gdLst>
                  <a:gd name="T0" fmla="*/ 217 w 405"/>
                  <a:gd name="T1" fmla="*/ 217 h 342"/>
                  <a:gd name="T2" fmla="*/ 217 w 405"/>
                  <a:gd name="T3" fmla="*/ 217 h 342"/>
                  <a:gd name="T4" fmla="*/ 217 w 405"/>
                  <a:gd name="T5" fmla="*/ 31 h 342"/>
                  <a:gd name="T6" fmla="*/ 404 w 405"/>
                  <a:gd name="T7" fmla="*/ 31 h 342"/>
                  <a:gd name="T8" fmla="*/ 404 w 405"/>
                  <a:gd name="T9" fmla="*/ 0 h 342"/>
                  <a:gd name="T10" fmla="*/ 217 w 405"/>
                  <a:gd name="T11" fmla="*/ 0 h 342"/>
                  <a:gd name="T12" fmla="*/ 186 w 405"/>
                  <a:gd name="T13" fmla="*/ 31 h 342"/>
                  <a:gd name="T14" fmla="*/ 156 w 405"/>
                  <a:gd name="T15" fmla="*/ 63 h 342"/>
                  <a:gd name="T16" fmla="*/ 124 w 405"/>
                  <a:gd name="T17" fmla="*/ 94 h 342"/>
                  <a:gd name="T18" fmla="*/ 124 w 405"/>
                  <a:gd name="T19" fmla="*/ 94 h 342"/>
                  <a:gd name="T20" fmla="*/ 124 w 405"/>
                  <a:gd name="T21" fmla="*/ 155 h 342"/>
                  <a:gd name="T22" fmla="*/ 124 w 405"/>
                  <a:gd name="T23" fmla="*/ 155 h 342"/>
                  <a:gd name="T24" fmla="*/ 93 w 405"/>
                  <a:gd name="T25" fmla="*/ 187 h 342"/>
                  <a:gd name="T26" fmla="*/ 62 w 405"/>
                  <a:gd name="T27" fmla="*/ 217 h 342"/>
                  <a:gd name="T28" fmla="*/ 62 w 405"/>
                  <a:gd name="T29" fmla="*/ 217 h 342"/>
                  <a:gd name="T30" fmla="*/ 32 w 405"/>
                  <a:gd name="T31" fmla="*/ 248 h 342"/>
                  <a:gd name="T32" fmla="*/ 32 w 405"/>
                  <a:gd name="T33" fmla="*/ 311 h 342"/>
                  <a:gd name="T34" fmla="*/ 0 w 405"/>
                  <a:gd name="T35" fmla="*/ 311 h 342"/>
                  <a:gd name="T36" fmla="*/ 0 w 405"/>
                  <a:gd name="T37" fmla="*/ 341 h 342"/>
                  <a:gd name="T38" fmla="*/ 0 w 405"/>
                  <a:gd name="T39" fmla="*/ 341 h 342"/>
                  <a:gd name="T40" fmla="*/ 156 w 405"/>
                  <a:gd name="T41" fmla="*/ 341 h 342"/>
                  <a:gd name="T42" fmla="*/ 156 w 405"/>
                  <a:gd name="T43" fmla="*/ 341 h 342"/>
                  <a:gd name="T44" fmla="*/ 156 w 405"/>
                  <a:gd name="T45" fmla="*/ 311 h 342"/>
                  <a:gd name="T46" fmla="*/ 186 w 405"/>
                  <a:gd name="T47" fmla="*/ 248 h 342"/>
                  <a:gd name="T48" fmla="*/ 217 w 405"/>
                  <a:gd name="T49" fmla="*/ 217 h 3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05" h="342">
                    <a:moveTo>
                      <a:pt x="217" y="217"/>
                    </a:moveTo>
                    <a:lnTo>
                      <a:pt x="217" y="217"/>
                    </a:lnTo>
                    <a:cubicBezTo>
                      <a:pt x="217" y="31"/>
                      <a:pt x="217" y="31"/>
                      <a:pt x="217" y="31"/>
                    </a:cubicBezTo>
                    <a:cubicBezTo>
                      <a:pt x="404" y="31"/>
                      <a:pt x="404" y="31"/>
                      <a:pt x="404" y="31"/>
                    </a:cubicBezTo>
                    <a:cubicBezTo>
                      <a:pt x="404" y="0"/>
                      <a:pt x="404" y="0"/>
                      <a:pt x="404" y="0"/>
                    </a:cubicBezTo>
                    <a:cubicBezTo>
                      <a:pt x="217" y="0"/>
                      <a:pt x="217" y="0"/>
                      <a:pt x="217" y="0"/>
                    </a:cubicBezTo>
                    <a:cubicBezTo>
                      <a:pt x="217" y="0"/>
                      <a:pt x="186" y="0"/>
                      <a:pt x="186" y="31"/>
                    </a:cubicBezTo>
                    <a:cubicBezTo>
                      <a:pt x="186" y="31"/>
                      <a:pt x="186" y="63"/>
                      <a:pt x="156" y="63"/>
                    </a:cubicBezTo>
                    <a:lnTo>
                      <a:pt x="124" y="94"/>
                    </a:lnTo>
                    <a:lnTo>
                      <a:pt x="124" y="94"/>
                    </a:lnTo>
                    <a:cubicBezTo>
                      <a:pt x="124" y="124"/>
                      <a:pt x="124" y="124"/>
                      <a:pt x="124" y="155"/>
                    </a:cubicBezTo>
                    <a:lnTo>
                      <a:pt x="124" y="155"/>
                    </a:lnTo>
                    <a:cubicBezTo>
                      <a:pt x="124" y="155"/>
                      <a:pt x="124" y="187"/>
                      <a:pt x="93" y="187"/>
                    </a:cubicBezTo>
                    <a:cubicBezTo>
                      <a:pt x="93" y="187"/>
                      <a:pt x="93" y="217"/>
                      <a:pt x="62" y="217"/>
                    </a:cubicBezTo>
                    <a:lnTo>
                      <a:pt x="62" y="217"/>
                    </a:lnTo>
                    <a:lnTo>
                      <a:pt x="32" y="248"/>
                    </a:lnTo>
                    <a:cubicBezTo>
                      <a:pt x="32" y="279"/>
                      <a:pt x="32" y="279"/>
                      <a:pt x="32" y="311"/>
                    </a:cubicBezTo>
                    <a:lnTo>
                      <a:pt x="0" y="311"/>
                    </a:lnTo>
                    <a:cubicBezTo>
                      <a:pt x="0" y="341"/>
                      <a:pt x="0" y="341"/>
                      <a:pt x="0" y="341"/>
                    </a:cubicBezTo>
                    <a:lnTo>
                      <a:pt x="0" y="341"/>
                    </a:lnTo>
                    <a:cubicBezTo>
                      <a:pt x="156" y="341"/>
                      <a:pt x="156" y="341"/>
                      <a:pt x="156" y="341"/>
                    </a:cubicBezTo>
                    <a:lnTo>
                      <a:pt x="156" y="341"/>
                    </a:lnTo>
                    <a:lnTo>
                      <a:pt x="156" y="311"/>
                    </a:lnTo>
                    <a:cubicBezTo>
                      <a:pt x="156" y="279"/>
                      <a:pt x="156" y="279"/>
                      <a:pt x="186" y="248"/>
                    </a:cubicBezTo>
                    <a:cubicBezTo>
                      <a:pt x="186" y="217"/>
                      <a:pt x="217" y="217"/>
                      <a:pt x="217" y="21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1" name="Freeform 18"/>
              <p:cNvSpPr>
                <a:spLocks noChangeArrowheads="1"/>
              </p:cNvSpPr>
              <p:nvPr/>
            </p:nvSpPr>
            <p:spPr bwMode="auto">
              <a:xfrm>
                <a:off x="3502025" y="1801813"/>
                <a:ext cx="390525" cy="401637"/>
              </a:xfrm>
              <a:custGeom>
                <a:avLst/>
                <a:gdLst>
                  <a:gd name="T0" fmla="*/ 0 w 1085"/>
                  <a:gd name="T1" fmla="*/ 590 h 1117"/>
                  <a:gd name="T2" fmla="*/ 559 w 1085"/>
                  <a:gd name="T3" fmla="*/ 1023 h 1117"/>
                  <a:gd name="T4" fmla="*/ 559 w 1085"/>
                  <a:gd name="T5" fmla="*/ 1023 h 1117"/>
                  <a:gd name="T6" fmla="*/ 651 w 1085"/>
                  <a:gd name="T7" fmla="*/ 1085 h 1117"/>
                  <a:gd name="T8" fmla="*/ 651 w 1085"/>
                  <a:gd name="T9" fmla="*/ 1085 h 1117"/>
                  <a:gd name="T10" fmla="*/ 744 w 1085"/>
                  <a:gd name="T11" fmla="*/ 1085 h 1117"/>
                  <a:gd name="T12" fmla="*/ 868 w 1085"/>
                  <a:gd name="T13" fmla="*/ 992 h 1117"/>
                  <a:gd name="T14" fmla="*/ 1055 w 1085"/>
                  <a:gd name="T15" fmla="*/ 868 h 1117"/>
                  <a:gd name="T16" fmla="*/ 1084 w 1085"/>
                  <a:gd name="T17" fmla="*/ 837 h 1117"/>
                  <a:gd name="T18" fmla="*/ 992 w 1085"/>
                  <a:gd name="T19" fmla="*/ 775 h 1117"/>
                  <a:gd name="T20" fmla="*/ 992 w 1085"/>
                  <a:gd name="T21" fmla="*/ 744 h 1117"/>
                  <a:gd name="T22" fmla="*/ 961 w 1085"/>
                  <a:gd name="T23" fmla="*/ 714 h 1117"/>
                  <a:gd name="T24" fmla="*/ 931 w 1085"/>
                  <a:gd name="T25" fmla="*/ 683 h 1117"/>
                  <a:gd name="T26" fmla="*/ 961 w 1085"/>
                  <a:gd name="T27" fmla="*/ 651 h 1117"/>
                  <a:gd name="T28" fmla="*/ 961 w 1085"/>
                  <a:gd name="T29" fmla="*/ 590 h 1117"/>
                  <a:gd name="T30" fmla="*/ 961 w 1085"/>
                  <a:gd name="T31" fmla="*/ 496 h 1117"/>
                  <a:gd name="T32" fmla="*/ 961 w 1085"/>
                  <a:gd name="T33" fmla="*/ 466 h 1117"/>
                  <a:gd name="T34" fmla="*/ 931 w 1085"/>
                  <a:gd name="T35" fmla="*/ 435 h 1117"/>
                  <a:gd name="T36" fmla="*/ 931 w 1085"/>
                  <a:gd name="T37" fmla="*/ 372 h 1117"/>
                  <a:gd name="T38" fmla="*/ 899 w 1085"/>
                  <a:gd name="T39" fmla="*/ 311 h 1117"/>
                  <a:gd name="T40" fmla="*/ 899 w 1085"/>
                  <a:gd name="T41" fmla="*/ 279 h 1117"/>
                  <a:gd name="T42" fmla="*/ 837 w 1085"/>
                  <a:gd name="T43" fmla="*/ 218 h 1117"/>
                  <a:gd name="T44" fmla="*/ 837 w 1085"/>
                  <a:gd name="T45" fmla="*/ 187 h 1117"/>
                  <a:gd name="T46" fmla="*/ 868 w 1085"/>
                  <a:gd name="T47" fmla="*/ 124 h 1117"/>
                  <a:gd name="T48" fmla="*/ 899 w 1085"/>
                  <a:gd name="T49" fmla="*/ 94 h 1117"/>
                  <a:gd name="T50" fmla="*/ 899 w 1085"/>
                  <a:gd name="T51" fmla="*/ 31 h 1117"/>
                  <a:gd name="T52" fmla="*/ 868 w 1085"/>
                  <a:gd name="T53" fmla="*/ 0 h 1117"/>
                  <a:gd name="T54" fmla="*/ 868 w 1085"/>
                  <a:gd name="T55" fmla="*/ 0 h 1117"/>
                  <a:gd name="T56" fmla="*/ 775 w 1085"/>
                  <a:gd name="T57" fmla="*/ 31 h 1117"/>
                  <a:gd name="T58" fmla="*/ 713 w 1085"/>
                  <a:gd name="T59" fmla="*/ 0 h 1117"/>
                  <a:gd name="T60" fmla="*/ 683 w 1085"/>
                  <a:gd name="T61" fmla="*/ 0 h 1117"/>
                  <a:gd name="T62" fmla="*/ 620 w 1085"/>
                  <a:gd name="T63" fmla="*/ 31 h 1117"/>
                  <a:gd name="T64" fmla="*/ 527 w 1085"/>
                  <a:gd name="T65" fmla="*/ 31 h 1117"/>
                  <a:gd name="T66" fmla="*/ 403 w 1085"/>
                  <a:gd name="T67" fmla="*/ 94 h 1117"/>
                  <a:gd name="T68" fmla="*/ 372 w 1085"/>
                  <a:gd name="T69" fmla="*/ 124 h 1117"/>
                  <a:gd name="T70" fmla="*/ 372 w 1085"/>
                  <a:gd name="T71" fmla="*/ 187 h 1117"/>
                  <a:gd name="T72" fmla="*/ 403 w 1085"/>
                  <a:gd name="T73" fmla="*/ 311 h 1117"/>
                  <a:gd name="T74" fmla="*/ 372 w 1085"/>
                  <a:gd name="T75" fmla="*/ 342 h 1117"/>
                  <a:gd name="T76" fmla="*/ 311 w 1085"/>
                  <a:gd name="T77" fmla="*/ 342 h 1117"/>
                  <a:gd name="T78" fmla="*/ 279 w 1085"/>
                  <a:gd name="T79" fmla="*/ 372 h 1117"/>
                  <a:gd name="T80" fmla="*/ 248 w 1085"/>
                  <a:gd name="T81" fmla="*/ 372 h 1117"/>
                  <a:gd name="T82" fmla="*/ 217 w 1085"/>
                  <a:gd name="T83" fmla="*/ 435 h 1117"/>
                  <a:gd name="T84" fmla="*/ 186 w 1085"/>
                  <a:gd name="T85" fmla="*/ 435 h 1117"/>
                  <a:gd name="T86" fmla="*/ 124 w 1085"/>
                  <a:gd name="T87" fmla="*/ 466 h 1117"/>
                  <a:gd name="T88" fmla="*/ 93 w 1085"/>
                  <a:gd name="T89" fmla="*/ 496 h 1117"/>
                  <a:gd name="T90" fmla="*/ 63 w 1085"/>
                  <a:gd name="T91" fmla="*/ 496 h 1117"/>
                  <a:gd name="T92" fmla="*/ 31 w 1085"/>
                  <a:gd name="T93" fmla="*/ 496 h 1117"/>
                  <a:gd name="T94" fmla="*/ 0 w 1085"/>
                  <a:gd name="T95" fmla="*/ 559 h 1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85" h="1117">
                    <a:moveTo>
                      <a:pt x="0" y="590"/>
                    </a:moveTo>
                    <a:lnTo>
                      <a:pt x="0" y="590"/>
                    </a:lnTo>
                    <a:lnTo>
                      <a:pt x="0" y="590"/>
                    </a:lnTo>
                    <a:cubicBezTo>
                      <a:pt x="527" y="992"/>
                      <a:pt x="527" y="992"/>
                      <a:pt x="527" y="992"/>
                    </a:cubicBezTo>
                    <a:lnTo>
                      <a:pt x="527" y="992"/>
                    </a:lnTo>
                    <a:cubicBezTo>
                      <a:pt x="559" y="1023"/>
                      <a:pt x="559" y="1023"/>
                      <a:pt x="559" y="1023"/>
                    </a:cubicBezTo>
                    <a:lnTo>
                      <a:pt x="559" y="1023"/>
                    </a:lnTo>
                    <a:lnTo>
                      <a:pt x="559" y="1023"/>
                    </a:lnTo>
                    <a:lnTo>
                      <a:pt x="559" y="1023"/>
                    </a:lnTo>
                    <a:cubicBezTo>
                      <a:pt x="589" y="1023"/>
                      <a:pt x="589" y="1023"/>
                      <a:pt x="589" y="1055"/>
                    </a:cubicBezTo>
                    <a:cubicBezTo>
                      <a:pt x="620" y="1055"/>
                      <a:pt x="620" y="1055"/>
                      <a:pt x="620" y="1055"/>
                    </a:cubicBezTo>
                    <a:cubicBezTo>
                      <a:pt x="651" y="1055"/>
                      <a:pt x="651" y="1085"/>
                      <a:pt x="651" y="1085"/>
                    </a:cubicBezTo>
                    <a:cubicBezTo>
                      <a:pt x="651" y="1116"/>
                      <a:pt x="651" y="1116"/>
                      <a:pt x="651" y="1116"/>
                    </a:cubicBezTo>
                    <a:lnTo>
                      <a:pt x="651" y="1116"/>
                    </a:lnTo>
                    <a:cubicBezTo>
                      <a:pt x="651" y="1085"/>
                      <a:pt x="651" y="1085"/>
                      <a:pt x="651" y="1085"/>
                    </a:cubicBezTo>
                    <a:cubicBezTo>
                      <a:pt x="683" y="1085"/>
                      <a:pt x="683" y="1085"/>
                      <a:pt x="683" y="1085"/>
                    </a:cubicBezTo>
                    <a:cubicBezTo>
                      <a:pt x="683" y="1085"/>
                      <a:pt x="683" y="1085"/>
                      <a:pt x="713" y="1085"/>
                    </a:cubicBezTo>
                    <a:cubicBezTo>
                      <a:pt x="744" y="1085"/>
                      <a:pt x="744" y="1085"/>
                      <a:pt x="744" y="1085"/>
                    </a:cubicBezTo>
                    <a:cubicBezTo>
                      <a:pt x="775" y="1085"/>
                      <a:pt x="775" y="1055"/>
                      <a:pt x="807" y="1055"/>
                    </a:cubicBezTo>
                    <a:lnTo>
                      <a:pt x="807" y="1055"/>
                    </a:lnTo>
                    <a:cubicBezTo>
                      <a:pt x="837" y="1023"/>
                      <a:pt x="837" y="992"/>
                      <a:pt x="868" y="992"/>
                    </a:cubicBezTo>
                    <a:cubicBezTo>
                      <a:pt x="899" y="961"/>
                      <a:pt x="961" y="899"/>
                      <a:pt x="1023" y="868"/>
                    </a:cubicBezTo>
                    <a:cubicBezTo>
                      <a:pt x="1055" y="868"/>
                      <a:pt x="1055" y="868"/>
                      <a:pt x="1055" y="868"/>
                    </a:cubicBezTo>
                    <a:lnTo>
                      <a:pt x="1055" y="868"/>
                    </a:lnTo>
                    <a:lnTo>
                      <a:pt x="1055" y="868"/>
                    </a:lnTo>
                    <a:cubicBezTo>
                      <a:pt x="1084" y="837"/>
                      <a:pt x="1084" y="837"/>
                      <a:pt x="1084" y="837"/>
                    </a:cubicBezTo>
                    <a:lnTo>
                      <a:pt x="1084" y="837"/>
                    </a:lnTo>
                    <a:cubicBezTo>
                      <a:pt x="1054" y="807"/>
                      <a:pt x="1055" y="807"/>
                      <a:pt x="1055" y="807"/>
                    </a:cubicBezTo>
                    <a:lnTo>
                      <a:pt x="1023" y="807"/>
                    </a:lnTo>
                    <a:cubicBezTo>
                      <a:pt x="992" y="807"/>
                      <a:pt x="992" y="775"/>
                      <a:pt x="992" y="775"/>
                    </a:cubicBezTo>
                    <a:lnTo>
                      <a:pt x="992" y="775"/>
                    </a:lnTo>
                    <a:cubicBezTo>
                      <a:pt x="992" y="775"/>
                      <a:pt x="992" y="775"/>
                      <a:pt x="992" y="744"/>
                    </a:cubicBezTo>
                    <a:lnTo>
                      <a:pt x="992" y="744"/>
                    </a:lnTo>
                    <a:lnTo>
                      <a:pt x="992" y="744"/>
                    </a:lnTo>
                    <a:lnTo>
                      <a:pt x="961" y="714"/>
                    </a:lnTo>
                    <a:lnTo>
                      <a:pt x="961" y="714"/>
                    </a:lnTo>
                    <a:lnTo>
                      <a:pt x="961" y="714"/>
                    </a:lnTo>
                    <a:lnTo>
                      <a:pt x="931" y="683"/>
                    </a:lnTo>
                    <a:lnTo>
                      <a:pt x="931" y="683"/>
                    </a:lnTo>
                    <a:lnTo>
                      <a:pt x="961" y="651"/>
                    </a:lnTo>
                    <a:lnTo>
                      <a:pt x="961" y="651"/>
                    </a:lnTo>
                    <a:lnTo>
                      <a:pt x="961" y="651"/>
                    </a:lnTo>
                    <a:cubicBezTo>
                      <a:pt x="961" y="620"/>
                      <a:pt x="961" y="620"/>
                      <a:pt x="961" y="620"/>
                    </a:cubicBezTo>
                    <a:lnTo>
                      <a:pt x="961" y="590"/>
                    </a:lnTo>
                    <a:lnTo>
                      <a:pt x="961" y="590"/>
                    </a:lnTo>
                    <a:lnTo>
                      <a:pt x="961" y="559"/>
                    </a:lnTo>
                    <a:cubicBezTo>
                      <a:pt x="961" y="559"/>
                      <a:pt x="961" y="559"/>
                      <a:pt x="961" y="527"/>
                    </a:cubicBezTo>
                    <a:lnTo>
                      <a:pt x="961" y="496"/>
                    </a:lnTo>
                    <a:cubicBezTo>
                      <a:pt x="961" y="496"/>
                      <a:pt x="961" y="496"/>
                      <a:pt x="961" y="466"/>
                    </a:cubicBezTo>
                    <a:lnTo>
                      <a:pt x="961" y="466"/>
                    </a:lnTo>
                    <a:lnTo>
                      <a:pt x="961" y="466"/>
                    </a:lnTo>
                    <a:cubicBezTo>
                      <a:pt x="961" y="466"/>
                      <a:pt x="931" y="466"/>
                      <a:pt x="931" y="435"/>
                    </a:cubicBezTo>
                    <a:lnTo>
                      <a:pt x="931" y="435"/>
                    </a:lnTo>
                    <a:lnTo>
                      <a:pt x="931" y="435"/>
                    </a:lnTo>
                    <a:cubicBezTo>
                      <a:pt x="931" y="435"/>
                      <a:pt x="931" y="403"/>
                      <a:pt x="961" y="403"/>
                    </a:cubicBezTo>
                    <a:cubicBezTo>
                      <a:pt x="931" y="403"/>
                      <a:pt x="931" y="372"/>
                      <a:pt x="931" y="372"/>
                    </a:cubicBezTo>
                    <a:lnTo>
                      <a:pt x="931" y="372"/>
                    </a:lnTo>
                    <a:cubicBezTo>
                      <a:pt x="931" y="342"/>
                      <a:pt x="931" y="342"/>
                      <a:pt x="931" y="342"/>
                    </a:cubicBezTo>
                    <a:cubicBezTo>
                      <a:pt x="931" y="311"/>
                      <a:pt x="931" y="311"/>
                      <a:pt x="931" y="311"/>
                    </a:cubicBezTo>
                    <a:cubicBezTo>
                      <a:pt x="931" y="311"/>
                      <a:pt x="931" y="311"/>
                      <a:pt x="899" y="311"/>
                    </a:cubicBezTo>
                    <a:cubicBezTo>
                      <a:pt x="899" y="311"/>
                      <a:pt x="899" y="311"/>
                      <a:pt x="899" y="279"/>
                    </a:cubicBezTo>
                    <a:lnTo>
                      <a:pt x="899" y="279"/>
                    </a:lnTo>
                    <a:lnTo>
                      <a:pt x="899" y="279"/>
                    </a:lnTo>
                    <a:lnTo>
                      <a:pt x="899" y="279"/>
                    </a:lnTo>
                    <a:cubicBezTo>
                      <a:pt x="868" y="248"/>
                      <a:pt x="868" y="248"/>
                      <a:pt x="837" y="218"/>
                    </a:cubicBezTo>
                    <a:lnTo>
                      <a:pt x="837" y="218"/>
                    </a:lnTo>
                    <a:lnTo>
                      <a:pt x="837" y="218"/>
                    </a:lnTo>
                    <a:lnTo>
                      <a:pt x="837" y="187"/>
                    </a:lnTo>
                    <a:lnTo>
                      <a:pt x="837" y="187"/>
                    </a:lnTo>
                    <a:lnTo>
                      <a:pt x="837" y="187"/>
                    </a:lnTo>
                    <a:cubicBezTo>
                      <a:pt x="837" y="155"/>
                      <a:pt x="837" y="155"/>
                      <a:pt x="868" y="124"/>
                    </a:cubicBezTo>
                    <a:lnTo>
                      <a:pt x="868" y="124"/>
                    </a:lnTo>
                    <a:cubicBezTo>
                      <a:pt x="868" y="124"/>
                      <a:pt x="868" y="124"/>
                      <a:pt x="899" y="94"/>
                    </a:cubicBezTo>
                    <a:lnTo>
                      <a:pt x="899" y="94"/>
                    </a:lnTo>
                    <a:lnTo>
                      <a:pt x="899" y="94"/>
                    </a:lnTo>
                    <a:lnTo>
                      <a:pt x="899" y="63"/>
                    </a:lnTo>
                    <a:lnTo>
                      <a:pt x="899" y="63"/>
                    </a:lnTo>
                    <a:lnTo>
                      <a:pt x="899" y="31"/>
                    </a:lnTo>
                    <a:lnTo>
                      <a:pt x="899" y="31"/>
                    </a:lnTo>
                    <a:cubicBezTo>
                      <a:pt x="899" y="31"/>
                      <a:pt x="899" y="31"/>
                      <a:pt x="899" y="0"/>
                    </a:cubicBezTo>
                    <a:lnTo>
                      <a:pt x="868" y="0"/>
                    </a:lnTo>
                    <a:lnTo>
                      <a:pt x="868" y="0"/>
                    </a:lnTo>
                    <a:lnTo>
                      <a:pt x="868" y="0"/>
                    </a:lnTo>
                    <a:lnTo>
                      <a:pt x="868" y="0"/>
                    </a:lnTo>
                    <a:cubicBezTo>
                      <a:pt x="807" y="0"/>
                      <a:pt x="807" y="0"/>
                      <a:pt x="807" y="0"/>
                    </a:cubicBezTo>
                    <a:lnTo>
                      <a:pt x="807" y="0"/>
                    </a:lnTo>
                    <a:lnTo>
                      <a:pt x="775" y="31"/>
                    </a:lnTo>
                    <a:cubicBezTo>
                      <a:pt x="744" y="31"/>
                      <a:pt x="744" y="31"/>
                      <a:pt x="744" y="31"/>
                    </a:cubicBezTo>
                    <a:cubicBezTo>
                      <a:pt x="713" y="31"/>
                      <a:pt x="713" y="31"/>
                      <a:pt x="713" y="31"/>
                    </a:cubicBezTo>
                    <a:lnTo>
                      <a:pt x="713" y="0"/>
                    </a:lnTo>
                    <a:lnTo>
                      <a:pt x="713" y="0"/>
                    </a:lnTo>
                    <a:lnTo>
                      <a:pt x="713" y="0"/>
                    </a:lnTo>
                    <a:cubicBezTo>
                      <a:pt x="683" y="0"/>
                      <a:pt x="683" y="0"/>
                      <a:pt x="683" y="0"/>
                    </a:cubicBezTo>
                    <a:lnTo>
                      <a:pt x="683" y="0"/>
                    </a:lnTo>
                    <a:cubicBezTo>
                      <a:pt x="683" y="0"/>
                      <a:pt x="683" y="0"/>
                      <a:pt x="651" y="0"/>
                    </a:cubicBezTo>
                    <a:lnTo>
                      <a:pt x="620" y="31"/>
                    </a:lnTo>
                    <a:cubicBezTo>
                      <a:pt x="589" y="31"/>
                      <a:pt x="589" y="31"/>
                      <a:pt x="559" y="31"/>
                    </a:cubicBezTo>
                    <a:lnTo>
                      <a:pt x="559" y="31"/>
                    </a:lnTo>
                    <a:cubicBezTo>
                      <a:pt x="559" y="31"/>
                      <a:pt x="559" y="31"/>
                      <a:pt x="527" y="31"/>
                    </a:cubicBezTo>
                    <a:lnTo>
                      <a:pt x="496" y="63"/>
                    </a:lnTo>
                    <a:cubicBezTo>
                      <a:pt x="496" y="63"/>
                      <a:pt x="496" y="63"/>
                      <a:pt x="465" y="63"/>
                    </a:cubicBezTo>
                    <a:cubicBezTo>
                      <a:pt x="465" y="94"/>
                      <a:pt x="435" y="94"/>
                      <a:pt x="403" y="94"/>
                    </a:cubicBezTo>
                    <a:lnTo>
                      <a:pt x="403" y="94"/>
                    </a:lnTo>
                    <a:cubicBezTo>
                      <a:pt x="403" y="94"/>
                      <a:pt x="403" y="94"/>
                      <a:pt x="372" y="124"/>
                    </a:cubicBezTo>
                    <a:lnTo>
                      <a:pt x="372" y="124"/>
                    </a:lnTo>
                    <a:lnTo>
                      <a:pt x="372" y="124"/>
                    </a:lnTo>
                    <a:cubicBezTo>
                      <a:pt x="372" y="155"/>
                      <a:pt x="372" y="155"/>
                      <a:pt x="372" y="187"/>
                    </a:cubicBezTo>
                    <a:lnTo>
                      <a:pt x="372" y="187"/>
                    </a:lnTo>
                    <a:cubicBezTo>
                      <a:pt x="372" y="187"/>
                      <a:pt x="372" y="218"/>
                      <a:pt x="403" y="218"/>
                    </a:cubicBezTo>
                    <a:cubicBezTo>
                      <a:pt x="403" y="248"/>
                      <a:pt x="403" y="248"/>
                      <a:pt x="403" y="279"/>
                    </a:cubicBezTo>
                    <a:lnTo>
                      <a:pt x="403" y="311"/>
                    </a:lnTo>
                    <a:lnTo>
                      <a:pt x="403" y="311"/>
                    </a:lnTo>
                    <a:lnTo>
                      <a:pt x="403" y="311"/>
                    </a:lnTo>
                    <a:cubicBezTo>
                      <a:pt x="403" y="311"/>
                      <a:pt x="372" y="311"/>
                      <a:pt x="372" y="342"/>
                    </a:cubicBezTo>
                    <a:lnTo>
                      <a:pt x="372" y="342"/>
                    </a:lnTo>
                    <a:cubicBezTo>
                      <a:pt x="372" y="342"/>
                      <a:pt x="372" y="342"/>
                      <a:pt x="341" y="342"/>
                    </a:cubicBezTo>
                    <a:cubicBezTo>
                      <a:pt x="341" y="342"/>
                      <a:pt x="341" y="342"/>
                      <a:pt x="311" y="342"/>
                    </a:cubicBezTo>
                    <a:lnTo>
                      <a:pt x="311" y="342"/>
                    </a:lnTo>
                    <a:lnTo>
                      <a:pt x="279" y="372"/>
                    </a:lnTo>
                    <a:lnTo>
                      <a:pt x="279" y="372"/>
                    </a:lnTo>
                    <a:lnTo>
                      <a:pt x="279" y="372"/>
                    </a:lnTo>
                    <a:lnTo>
                      <a:pt x="279" y="372"/>
                    </a:lnTo>
                    <a:cubicBezTo>
                      <a:pt x="279" y="372"/>
                      <a:pt x="279" y="372"/>
                      <a:pt x="248" y="372"/>
                    </a:cubicBezTo>
                    <a:cubicBezTo>
                      <a:pt x="248" y="403"/>
                      <a:pt x="248" y="403"/>
                      <a:pt x="248" y="403"/>
                    </a:cubicBezTo>
                    <a:cubicBezTo>
                      <a:pt x="248" y="403"/>
                      <a:pt x="248" y="435"/>
                      <a:pt x="217" y="435"/>
                    </a:cubicBezTo>
                    <a:lnTo>
                      <a:pt x="217" y="435"/>
                    </a:lnTo>
                    <a:lnTo>
                      <a:pt x="217" y="435"/>
                    </a:lnTo>
                    <a:cubicBezTo>
                      <a:pt x="186" y="435"/>
                      <a:pt x="186" y="435"/>
                      <a:pt x="186" y="435"/>
                    </a:cubicBezTo>
                    <a:lnTo>
                      <a:pt x="186" y="435"/>
                    </a:lnTo>
                    <a:lnTo>
                      <a:pt x="186" y="435"/>
                    </a:lnTo>
                    <a:cubicBezTo>
                      <a:pt x="186" y="466"/>
                      <a:pt x="155" y="466"/>
                      <a:pt x="155" y="466"/>
                    </a:cubicBezTo>
                    <a:cubicBezTo>
                      <a:pt x="124" y="466"/>
                      <a:pt x="124" y="466"/>
                      <a:pt x="124" y="466"/>
                    </a:cubicBezTo>
                    <a:lnTo>
                      <a:pt x="124" y="466"/>
                    </a:lnTo>
                    <a:lnTo>
                      <a:pt x="124" y="466"/>
                    </a:lnTo>
                    <a:lnTo>
                      <a:pt x="93" y="496"/>
                    </a:lnTo>
                    <a:cubicBezTo>
                      <a:pt x="93" y="496"/>
                      <a:pt x="93" y="496"/>
                      <a:pt x="63" y="496"/>
                    </a:cubicBezTo>
                    <a:lnTo>
                      <a:pt x="63" y="496"/>
                    </a:lnTo>
                    <a:lnTo>
                      <a:pt x="63" y="496"/>
                    </a:lnTo>
                    <a:cubicBezTo>
                      <a:pt x="31" y="496"/>
                      <a:pt x="31" y="496"/>
                      <a:pt x="31" y="496"/>
                    </a:cubicBezTo>
                    <a:lnTo>
                      <a:pt x="31" y="496"/>
                    </a:lnTo>
                    <a:lnTo>
                      <a:pt x="31" y="496"/>
                    </a:lnTo>
                    <a:cubicBezTo>
                      <a:pt x="0" y="527"/>
                      <a:pt x="0" y="527"/>
                      <a:pt x="0" y="527"/>
                    </a:cubicBezTo>
                    <a:lnTo>
                      <a:pt x="0" y="527"/>
                    </a:lnTo>
                    <a:cubicBezTo>
                      <a:pt x="0" y="559"/>
                      <a:pt x="0" y="559"/>
                      <a:pt x="0" y="559"/>
                    </a:cubicBezTo>
                    <a:lnTo>
                      <a:pt x="0" y="59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2" name="Freeform 19"/>
              <p:cNvSpPr>
                <a:spLocks noChangeArrowheads="1"/>
              </p:cNvSpPr>
              <p:nvPr/>
            </p:nvSpPr>
            <p:spPr bwMode="auto">
              <a:xfrm>
                <a:off x="3848100" y="2427288"/>
                <a:ext cx="133350" cy="168275"/>
              </a:xfrm>
              <a:custGeom>
                <a:avLst/>
                <a:gdLst>
                  <a:gd name="T0" fmla="*/ 0 w 372"/>
                  <a:gd name="T1" fmla="*/ 310 h 466"/>
                  <a:gd name="T2" fmla="*/ 62 w 372"/>
                  <a:gd name="T3" fmla="*/ 372 h 466"/>
                  <a:gd name="T4" fmla="*/ 62 w 372"/>
                  <a:gd name="T5" fmla="*/ 465 h 466"/>
                  <a:gd name="T6" fmla="*/ 123 w 372"/>
                  <a:gd name="T7" fmla="*/ 434 h 466"/>
                  <a:gd name="T8" fmla="*/ 154 w 372"/>
                  <a:gd name="T9" fmla="*/ 434 h 466"/>
                  <a:gd name="T10" fmla="*/ 216 w 372"/>
                  <a:gd name="T11" fmla="*/ 465 h 466"/>
                  <a:gd name="T12" fmla="*/ 216 w 372"/>
                  <a:gd name="T13" fmla="*/ 465 h 466"/>
                  <a:gd name="T14" fmla="*/ 371 w 372"/>
                  <a:gd name="T15" fmla="*/ 465 h 466"/>
                  <a:gd name="T16" fmla="*/ 371 w 372"/>
                  <a:gd name="T17" fmla="*/ 434 h 466"/>
                  <a:gd name="T18" fmla="*/ 340 w 372"/>
                  <a:gd name="T19" fmla="*/ 434 h 466"/>
                  <a:gd name="T20" fmla="*/ 340 w 372"/>
                  <a:gd name="T21" fmla="*/ 434 h 466"/>
                  <a:gd name="T22" fmla="*/ 309 w 372"/>
                  <a:gd name="T23" fmla="*/ 372 h 466"/>
                  <a:gd name="T24" fmla="*/ 278 w 372"/>
                  <a:gd name="T25" fmla="*/ 341 h 466"/>
                  <a:gd name="T26" fmla="*/ 278 w 372"/>
                  <a:gd name="T27" fmla="*/ 279 h 466"/>
                  <a:gd name="T28" fmla="*/ 278 w 372"/>
                  <a:gd name="T29" fmla="*/ 279 h 466"/>
                  <a:gd name="T30" fmla="*/ 278 w 372"/>
                  <a:gd name="T31" fmla="*/ 248 h 466"/>
                  <a:gd name="T32" fmla="*/ 278 w 372"/>
                  <a:gd name="T33" fmla="*/ 187 h 466"/>
                  <a:gd name="T34" fmla="*/ 309 w 372"/>
                  <a:gd name="T35" fmla="*/ 155 h 466"/>
                  <a:gd name="T36" fmla="*/ 309 w 372"/>
                  <a:gd name="T37" fmla="*/ 93 h 466"/>
                  <a:gd name="T38" fmla="*/ 247 w 372"/>
                  <a:gd name="T39" fmla="*/ 31 h 466"/>
                  <a:gd name="T40" fmla="*/ 216 w 372"/>
                  <a:gd name="T41" fmla="*/ 31 h 466"/>
                  <a:gd name="T42" fmla="*/ 247 w 372"/>
                  <a:gd name="T43" fmla="*/ 0 h 466"/>
                  <a:gd name="T44" fmla="*/ 247 w 372"/>
                  <a:gd name="T45" fmla="*/ 0 h 466"/>
                  <a:gd name="T46" fmla="*/ 216 w 372"/>
                  <a:gd name="T47" fmla="*/ 31 h 466"/>
                  <a:gd name="T48" fmla="*/ 216 w 372"/>
                  <a:gd name="T49" fmla="*/ 93 h 466"/>
                  <a:gd name="T50" fmla="*/ 185 w 372"/>
                  <a:gd name="T51" fmla="*/ 124 h 466"/>
                  <a:gd name="T52" fmla="*/ 154 w 372"/>
                  <a:gd name="T53" fmla="*/ 187 h 466"/>
                  <a:gd name="T54" fmla="*/ 154 w 372"/>
                  <a:gd name="T55" fmla="*/ 187 h 466"/>
                  <a:gd name="T56" fmla="*/ 123 w 372"/>
                  <a:gd name="T57" fmla="*/ 217 h 466"/>
                  <a:gd name="T58" fmla="*/ 94 w 372"/>
                  <a:gd name="T59" fmla="*/ 217 h 466"/>
                  <a:gd name="T60" fmla="*/ 62 w 372"/>
                  <a:gd name="T61" fmla="*/ 217 h 466"/>
                  <a:gd name="T62" fmla="*/ 0 w 372"/>
                  <a:gd name="T63" fmla="*/ 248 h 466"/>
                  <a:gd name="T64" fmla="*/ 0 w 372"/>
                  <a:gd name="T65" fmla="*/ 279 h 4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72" h="466">
                    <a:moveTo>
                      <a:pt x="0" y="310"/>
                    </a:moveTo>
                    <a:lnTo>
                      <a:pt x="0" y="310"/>
                    </a:lnTo>
                    <a:lnTo>
                      <a:pt x="31" y="310"/>
                    </a:lnTo>
                    <a:cubicBezTo>
                      <a:pt x="62" y="341"/>
                      <a:pt x="62" y="341"/>
                      <a:pt x="62" y="372"/>
                    </a:cubicBezTo>
                    <a:lnTo>
                      <a:pt x="62" y="372"/>
                    </a:lnTo>
                    <a:cubicBezTo>
                      <a:pt x="62" y="403"/>
                      <a:pt x="62" y="434"/>
                      <a:pt x="62" y="465"/>
                    </a:cubicBezTo>
                    <a:cubicBezTo>
                      <a:pt x="94" y="465"/>
                      <a:pt x="94" y="465"/>
                      <a:pt x="94" y="465"/>
                    </a:cubicBezTo>
                    <a:cubicBezTo>
                      <a:pt x="123" y="434"/>
                      <a:pt x="123" y="434"/>
                      <a:pt x="123" y="434"/>
                    </a:cubicBezTo>
                    <a:cubicBezTo>
                      <a:pt x="154" y="434"/>
                      <a:pt x="154" y="434"/>
                      <a:pt x="154" y="434"/>
                    </a:cubicBezTo>
                    <a:lnTo>
                      <a:pt x="154" y="434"/>
                    </a:lnTo>
                    <a:cubicBezTo>
                      <a:pt x="154" y="434"/>
                      <a:pt x="185" y="434"/>
                      <a:pt x="216" y="465"/>
                    </a:cubicBezTo>
                    <a:lnTo>
                      <a:pt x="216" y="465"/>
                    </a:lnTo>
                    <a:lnTo>
                      <a:pt x="216" y="465"/>
                    </a:lnTo>
                    <a:lnTo>
                      <a:pt x="216" y="465"/>
                    </a:lnTo>
                    <a:cubicBezTo>
                      <a:pt x="340" y="465"/>
                      <a:pt x="340" y="465"/>
                      <a:pt x="340" y="465"/>
                    </a:cubicBezTo>
                    <a:cubicBezTo>
                      <a:pt x="340" y="465"/>
                      <a:pt x="340" y="465"/>
                      <a:pt x="371" y="465"/>
                    </a:cubicBezTo>
                    <a:lnTo>
                      <a:pt x="371" y="465"/>
                    </a:lnTo>
                    <a:lnTo>
                      <a:pt x="371" y="434"/>
                    </a:lnTo>
                    <a:lnTo>
                      <a:pt x="340" y="434"/>
                    </a:lnTo>
                    <a:lnTo>
                      <a:pt x="340" y="434"/>
                    </a:lnTo>
                    <a:lnTo>
                      <a:pt x="340" y="434"/>
                    </a:lnTo>
                    <a:lnTo>
                      <a:pt x="340" y="434"/>
                    </a:lnTo>
                    <a:cubicBezTo>
                      <a:pt x="340" y="403"/>
                      <a:pt x="309" y="403"/>
                      <a:pt x="309" y="403"/>
                    </a:cubicBezTo>
                    <a:lnTo>
                      <a:pt x="309" y="372"/>
                    </a:lnTo>
                    <a:cubicBezTo>
                      <a:pt x="309" y="341"/>
                      <a:pt x="309" y="341"/>
                      <a:pt x="309" y="341"/>
                    </a:cubicBezTo>
                    <a:lnTo>
                      <a:pt x="278" y="341"/>
                    </a:lnTo>
                    <a:cubicBezTo>
                      <a:pt x="278" y="310"/>
                      <a:pt x="278" y="310"/>
                      <a:pt x="278" y="310"/>
                    </a:cubicBezTo>
                    <a:cubicBezTo>
                      <a:pt x="278" y="310"/>
                      <a:pt x="278" y="310"/>
                      <a:pt x="278" y="279"/>
                    </a:cubicBezTo>
                    <a:lnTo>
                      <a:pt x="278" y="279"/>
                    </a:lnTo>
                    <a:lnTo>
                      <a:pt x="278" y="279"/>
                    </a:lnTo>
                    <a:cubicBezTo>
                      <a:pt x="278" y="248"/>
                      <a:pt x="278" y="248"/>
                      <a:pt x="278" y="248"/>
                    </a:cubicBezTo>
                    <a:lnTo>
                      <a:pt x="278" y="248"/>
                    </a:lnTo>
                    <a:lnTo>
                      <a:pt x="278" y="248"/>
                    </a:lnTo>
                    <a:cubicBezTo>
                      <a:pt x="278" y="217"/>
                      <a:pt x="278" y="187"/>
                      <a:pt x="278" y="187"/>
                    </a:cubicBezTo>
                    <a:lnTo>
                      <a:pt x="278" y="187"/>
                    </a:lnTo>
                    <a:lnTo>
                      <a:pt x="309" y="155"/>
                    </a:lnTo>
                    <a:lnTo>
                      <a:pt x="309" y="124"/>
                    </a:lnTo>
                    <a:cubicBezTo>
                      <a:pt x="309" y="93"/>
                      <a:pt x="309" y="93"/>
                      <a:pt x="309" y="93"/>
                    </a:cubicBezTo>
                    <a:cubicBezTo>
                      <a:pt x="309" y="63"/>
                      <a:pt x="278" y="63"/>
                      <a:pt x="278" y="63"/>
                    </a:cubicBezTo>
                    <a:cubicBezTo>
                      <a:pt x="278" y="63"/>
                      <a:pt x="278" y="63"/>
                      <a:pt x="247" y="31"/>
                    </a:cubicBezTo>
                    <a:lnTo>
                      <a:pt x="247" y="31"/>
                    </a:lnTo>
                    <a:cubicBezTo>
                      <a:pt x="216" y="31"/>
                      <a:pt x="216" y="31"/>
                      <a:pt x="216" y="31"/>
                    </a:cubicBezTo>
                    <a:cubicBezTo>
                      <a:pt x="247" y="31"/>
                      <a:pt x="247" y="31"/>
                      <a:pt x="247" y="31"/>
                    </a:cubicBezTo>
                    <a:cubicBezTo>
                      <a:pt x="247" y="0"/>
                      <a:pt x="247" y="0"/>
                      <a:pt x="247" y="0"/>
                    </a:cubicBezTo>
                    <a:lnTo>
                      <a:pt x="247" y="0"/>
                    </a:lnTo>
                    <a:lnTo>
                      <a:pt x="247" y="0"/>
                    </a:lnTo>
                    <a:cubicBezTo>
                      <a:pt x="247" y="0"/>
                      <a:pt x="247" y="0"/>
                      <a:pt x="247" y="31"/>
                    </a:cubicBezTo>
                    <a:lnTo>
                      <a:pt x="216" y="31"/>
                    </a:lnTo>
                    <a:cubicBezTo>
                      <a:pt x="216" y="31"/>
                      <a:pt x="216" y="31"/>
                      <a:pt x="216" y="63"/>
                    </a:cubicBezTo>
                    <a:cubicBezTo>
                      <a:pt x="216" y="63"/>
                      <a:pt x="216" y="63"/>
                      <a:pt x="216" y="93"/>
                    </a:cubicBezTo>
                    <a:lnTo>
                      <a:pt x="185" y="93"/>
                    </a:lnTo>
                    <a:lnTo>
                      <a:pt x="185" y="124"/>
                    </a:lnTo>
                    <a:cubicBezTo>
                      <a:pt x="185" y="155"/>
                      <a:pt x="154" y="187"/>
                      <a:pt x="154" y="187"/>
                    </a:cubicBezTo>
                    <a:lnTo>
                      <a:pt x="154" y="187"/>
                    </a:lnTo>
                    <a:lnTo>
                      <a:pt x="154" y="187"/>
                    </a:lnTo>
                    <a:lnTo>
                      <a:pt x="154" y="187"/>
                    </a:lnTo>
                    <a:cubicBezTo>
                      <a:pt x="154" y="187"/>
                      <a:pt x="154" y="217"/>
                      <a:pt x="123" y="217"/>
                    </a:cubicBezTo>
                    <a:lnTo>
                      <a:pt x="123" y="217"/>
                    </a:lnTo>
                    <a:cubicBezTo>
                      <a:pt x="93" y="217"/>
                      <a:pt x="94" y="217"/>
                      <a:pt x="94" y="217"/>
                    </a:cubicBezTo>
                    <a:lnTo>
                      <a:pt x="94" y="217"/>
                    </a:lnTo>
                    <a:lnTo>
                      <a:pt x="94" y="217"/>
                    </a:lnTo>
                    <a:lnTo>
                      <a:pt x="62" y="217"/>
                    </a:lnTo>
                    <a:lnTo>
                      <a:pt x="62" y="217"/>
                    </a:lnTo>
                    <a:cubicBezTo>
                      <a:pt x="31" y="217"/>
                      <a:pt x="0" y="248"/>
                      <a:pt x="0" y="248"/>
                    </a:cubicBezTo>
                    <a:lnTo>
                      <a:pt x="0" y="279"/>
                    </a:lnTo>
                    <a:lnTo>
                      <a:pt x="0" y="279"/>
                    </a:lnTo>
                    <a:cubicBezTo>
                      <a:pt x="0" y="310"/>
                      <a:pt x="0" y="310"/>
                      <a:pt x="0" y="31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3" name="Freeform 20"/>
              <p:cNvSpPr>
                <a:spLocks noChangeArrowheads="1"/>
              </p:cNvSpPr>
              <p:nvPr/>
            </p:nvSpPr>
            <p:spPr bwMode="auto">
              <a:xfrm>
                <a:off x="4259263" y="2684463"/>
                <a:ext cx="190500" cy="223837"/>
              </a:xfrm>
              <a:custGeom>
                <a:avLst/>
                <a:gdLst>
                  <a:gd name="T0" fmla="*/ 465 w 528"/>
                  <a:gd name="T1" fmla="*/ 310 h 621"/>
                  <a:gd name="T2" fmla="*/ 465 w 528"/>
                  <a:gd name="T3" fmla="*/ 248 h 621"/>
                  <a:gd name="T4" fmla="*/ 465 w 528"/>
                  <a:gd name="T5" fmla="*/ 217 h 621"/>
                  <a:gd name="T6" fmla="*/ 403 w 528"/>
                  <a:gd name="T7" fmla="*/ 124 h 621"/>
                  <a:gd name="T8" fmla="*/ 62 w 528"/>
                  <a:gd name="T9" fmla="*/ 0 h 621"/>
                  <a:gd name="T10" fmla="*/ 62 w 528"/>
                  <a:gd name="T11" fmla="*/ 62 h 621"/>
                  <a:gd name="T12" fmla="*/ 62 w 528"/>
                  <a:gd name="T13" fmla="*/ 93 h 621"/>
                  <a:gd name="T14" fmla="*/ 62 w 528"/>
                  <a:gd name="T15" fmla="*/ 124 h 621"/>
                  <a:gd name="T16" fmla="*/ 62 w 528"/>
                  <a:gd name="T17" fmla="*/ 155 h 621"/>
                  <a:gd name="T18" fmla="*/ 31 w 528"/>
                  <a:gd name="T19" fmla="*/ 155 h 621"/>
                  <a:gd name="T20" fmla="*/ 31 w 528"/>
                  <a:gd name="T21" fmla="*/ 186 h 621"/>
                  <a:gd name="T22" fmla="*/ 0 w 528"/>
                  <a:gd name="T23" fmla="*/ 217 h 621"/>
                  <a:gd name="T24" fmla="*/ 0 w 528"/>
                  <a:gd name="T25" fmla="*/ 248 h 621"/>
                  <a:gd name="T26" fmla="*/ 0 w 528"/>
                  <a:gd name="T27" fmla="*/ 279 h 621"/>
                  <a:gd name="T28" fmla="*/ 31 w 528"/>
                  <a:gd name="T29" fmla="*/ 341 h 621"/>
                  <a:gd name="T30" fmla="*/ 62 w 528"/>
                  <a:gd name="T31" fmla="*/ 403 h 621"/>
                  <a:gd name="T32" fmla="*/ 62 w 528"/>
                  <a:gd name="T33" fmla="*/ 434 h 621"/>
                  <a:gd name="T34" fmla="*/ 124 w 528"/>
                  <a:gd name="T35" fmla="*/ 465 h 621"/>
                  <a:gd name="T36" fmla="*/ 186 w 528"/>
                  <a:gd name="T37" fmla="*/ 496 h 621"/>
                  <a:gd name="T38" fmla="*/ 186 w 528"/>
                  <a:gd name="T39" fmla="*/ 496 h 621"/>
                  <a:gd name="T40" fmla="*/ 217 w 528"/>
                  <a:gd name="T41" fmla="*/ 496 h 621"/>
                  <a:gd name="T42" fmla="*/ 217 w 528"/>
                  <a:gd name="T43" fmla="*/ 496 h 621"/>
                  <a:gd name="T44" fmla="*/ 248 w 528"/>
                  <a:gd name="T45" fmla="*/ 496 h 621"/>
                  <a:gd name="T46" fmla="*/ 248 w 528"/>
                  <a:gd name="T47" fmla="*/ 496 h 621"/>
                  <a:gd name="T48" fmla="*/ 248 w 528"/>
                  <a:gd name="T49" fmla="*/ 496 h 621"/>
                  <a:gd name="T50" fmla="*/ 279 w 528"/>
                  <a:gd name="T51" fmla="*/ 527 h 621"/>
                  <a:gd name="T52" fmla="*/ 279 w 528"/>
                  <a:gd name="T53" fmla="*/ 558 h 621"/>
                  <a:gd name="T54" fmla="*/ 279 w 528"/>
                  <a:gd name="T55" fmla="*/ 620 h 621"/>
                  <a:gd name="T56" fmla="*/ 279 w 528"/>
                  <a:gd name="T57" fmla="*/ 620 h 621"/>
                  <a:gd name="T58" fmla="*/ 310 w 528"/>
                  <a:gd name="T59" fmla="*/ 620 h 621"/>
                  <a:gd name="T60" fmla="*/ 341 w 528"/>
                  <a:gd name="T61" fmla="*/ 620 h 621"/>
                  <a:gd name="T62" fmla="*/ 372 w 528"/>
                  <a:gd name="T63" fmla="*/ 620 h 621"/>
                  <a:gd name="T64" fmla="*/ 403 w 528"/>
                  <a:gd name="T65" fmla="*/ 620 h 621"/>
                  <a:gd name="T66" fmla="*/ 434 w 528"/>
                  <a:gd name="T67" fmla="*/ 589 h 621"/>
                  <a:gd name="T68" fmla="*/ 465 w 528"/>
                  <a:gd name="T69" fmla="*/ 589 h 621"/>
                  <a:gd name="T70" fmla="*/ 496 w 528"/>
                  <a:gd name="T71" fmla="*/ 589 h 621"/>
                  <a:gd name="T72" fmla="*/ 496 w 528"/>
                  <a:gd name="T73" fmla="*/ 589 h 621"/>
                  <a:gd name="T74" fmla="*/ 496 w 528"/>
                  <a:gd name="T75" fmla="*/ 589 h 621"/>
                  <a:gd name="T76" fmla="*/ 527 w 528"/>
                  <a:gd name="T77" fmla="*/ 589 h 621"/>
                  <a:gd name="T78" fmla="*/ 527 w 528"/>
                  <a:gd name="T79" fmla="*/ 589 h 621"/>
                  <a:gd name="T80" fmla="*/ 527 w 528"/>
                  <a:gd name="T81" fmla="*/ 589 h 621"/>
                  <a:gd name="T82" fmla="*/ 496 w 528"/>
                  <a:gd name="T83" fmla="*/ 527 h 621"/>
                  <a:gd name="T84" fmla="*/ 496 w 528"/>
                  <a:gd name="T85" fmla="*/ 496 h 621"/>
                  <a:gd name="T86" fmla="*/ 496 w 528"/>
                  <a:gd name="T87" fmla="*/ 403 h 621"/>
                  <a:gd name="T88" fmla="*/ 465 w 528"/>
                  <a:gd name="T89" fmla="*/ 341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28" h="621">
                    <a:moveTo>
                      <a:pt x="465" y="310"/>
                    </a:moveTo>
                    <a:lnTo>
                      <a:pt x="465" y="310"/>
                    </a:lnTo>
                    <a:cubicBezTo>
                      <a:pt x="465" y="310"/>
                      <a:pt x="465" y="279"/>
                      <a:pt x="465" y="248"/>
                    </a:cubicBezTo>
                    <a:lnTo>
                      <a:pt x="465" y="248"/>
                    </a:lnTo>
                    <a:cubicBezTo>
                      <a:pt x="465" y="217"/>
                      <a:pt x="465" y="217"/>
                      <a:pt x="465" y="217"/>
                    </a:cubicBezTo>
                    <a:lnTo>
                      <a:pt x="465" y="217"/>
                    </a:lnTo>
                    <a:cubicBezTo>
                      <a:pt x="403" y="155"/>
                      <a:pt x="403" y="155"/>
                      <a:pt x="403" y="155"/>
                    </a:cubicBezTo>
                    <a:cubicBezTo>
                      <a:pt x="403" y="124"/>
                      <a:pt x="403" y="124"/>
                      <a:pt x="403" y="124"/>
                    </a:cubicBezTo>
                    <a:cubicBezTo>
                      <a:pt x="217" y="0"/>
                      <a:pt x="217" y="0"/>
                      <a:pt x="217" y="0"/>
                    </a:cubicBezTo>
                    <a:cubicBezTo>
                      <a:pt x="62" y="0"/>
                      <a:pt x="62" y="0"/>
                      <a:pt x="62" y="0"/>
                    </a:cubicBezTo>
                    <a:lnTo>
                      <a:pt x="93" y="31"/>
                    </a:lnTo>
                    <a:lnTo>
                      <a:pt x="62" y="62"/>
                    </a:lnTo>
                    <a:cubicBezTo>
                      <a:pt x="62" y="62"/>
                      <a:pt x="62" y="62"/>
                      <a:pt x="62" y="93"/>
                    </a:cubicBezTo>
                    <a:lnTo>
                      <a:pt x="62" y="93"/>
                    </a:lnTo>
                    <a:cubicBezTo>
                      <a:pt x="62" y="124"/>
                      <a:pt x="62" y="124"/>
                      <a:pt x="62" y="124"/>
                    </a:cubicBezTo>
                    <a:lnTo>
                      <a:pt x="62" y="124"/>
                    </a:lnTo>
                    <a:lnTo>
                      <a:pt x="62" y="155"/>
                    </a:lnTo>
                    <a:lnTo>
                      <a:pt x="62" y="155"/>
                    </a:lnTo>
                    <a:lnTo>
                      <a:pt x="31" y="155"/>
                    </a:lnTo>
                    <a:lnTo>
                      <a:pt x="31" y="155"/>
                    </a:lnTo>
                    <a:cubicBezTo>
                      <a:pt x="31" y="186"/>
                      <a:pt x="31" y="186"/>
                      <a:pt x="31" y="186"/>
                    </a:cubicBezTo>
                    <a:lnTo>
                      <a:pt x="31" y="186"/>
                    </a:lnTo>
                    <a:cubicBezTo>
                      <a:pt x="31" y="217"/>
                      <a:pt x="0" y="217"/>
                      <a:pt x="0" y="217"/>
                    </a:cubicBezTo>
                    <a:lnTo>
                      <a:pt x="0" y="217"/>
                    </a:lnTo>
                    <a:cubicBezTo>
                      <a:pt x="0" y="217"/>
                      <a:pt x="0" y="217"/>
                      <a:pt x="0" y="248"/>
                    </a:cubicBezTo>
                    <a:lnTo>
                      <a:pt x="0" y="248"/>
                    </a:lnTo>
                    <a:lnTo>
                      <a:pt x="0" y="279"/>
                    </a:lnTo>
                    <a:lnTo>
                      <a:pt x="0" y="279"/>
                    </a:lnTo>
                    <a:cubicBezTo>
                      <a:pt x="0" y="279"/>
                      <a:pt x="0" y="279"/>
                      <a:pt x="0" y="310"/>
                    </a:cubicBezTo>
                    <a:cubicBezTo>
                      <a:pt x="0" y="310"/>
                      <a:pt x="31" y="310"/>
                      <a:pt x="31" y="341"/>
                    </a:cubicBezTo>
                    <a:cubicBezTo>
                      <a:pt x="31" y="341"/>
                      <a:pt x="31" y="341"/>
                      <a:pt x="31" y="372"/>
                    </a:cubicBezTo>
                    <a:cubicBezTo>
                      <a:pt x="62" y="372"/>
                      <a:pt x="62" y="403"/>
                      <a:pt x="62" y="403"/>
                    </a:cubicBezTo>
                    <a:lnTo>
                      <a:pt x="62" y="403"/>
                    </a:lnTo>
                    <a:cubicBezTo>
                      <a:pt x="62" y="434"/>
                      <a:pt x="62" y="434"/>
                      <a:pt x="62" y="434"/>
                    </a:cubicBezTo>
                    <a:cubicBezTo>
                      <a:pt x="93" y="434"/>
                      <a:pt x="93" y="434"/>
                      <a:pt x="124" y="465"/>
                    </a:cubicBezTo>
                    <a:lnTo>
                      <a:pt x="124" y="465"/>
                    </a:lnTo>
                    <a:cubicBezTo>
                      <a:pt x="124" y="465"/>
                      <a:pt x="124" y="465"/>
                      <a:pt x="155" y="465"/>
                    </a:cubicBezTo>
                    <a:cubicBezTo>
                      <a:pt x="155" y="465"/>
                      <a:pt x="155" y="465"/>
                      <a:pt x="186" y="496"/>
                    </a:cubicBezTo>
                    <a:lnTo>
                      <a:pt x="186" y="496"/>
                    </a:lnTo>
                    <a:lnTo>
                      <a:pt x="186" y="496"/>
                    </a:lnTo>
                    <a:lnTo>
                      <a:pt x="186" y="496"/>
                    </a:lnTo>
                    <a:cubicBezTo>
                      <a:pt x="186" y="496"/>
                      <a:pt x="186" y="496"/>
                      <a:pt x="217" y="496"/>
                    </a:cubicBezTo>
                    <a:lnTo>
                      <a:pt x="217" y="496"/>
                    </a:lnTo>
                    <a:lnTo>
                      <a:pt x="217" y="496"/>
                    </a:lnTo>
                    <a:lnTo>
                      <a:pt x="248" y="496"/>
                    </a:lnTo>
                    <a:lnTo>
                      <a:pt x="248" y="496"/>
                    </a:lnTo>
                    <a:lnTo>
                      <a:pt x="248" y="496"/>
                    </a:lnTo>
                    <a:lnTo>
                      <a:pt x="248" y="496"/>
                    </a:lnTo>
                    <a:lnTo>
                      <a:pt x="248" y="496"/>
                    </a:lnTo>
                    <a:lnTo>
                      <a:pt x="248" y="496"/>
                    </a:lnTo>
                    <a:cubicBezTo>
                      <a:pt x="248" y="496"/>
                      <a:pt x="279" y="496"/>
                      <a:pt x="279" y="527"/>
                    </a:cubicBezTo>
                    <a:lnTo>
                      <a:pt x="279" y="527"/>
                    </a:lnTo>
                    <a:lnTo>
                      <a:pt x="279" y="527"/>
                    </a:lnTo>
                    <a:cubicBezTo>
                      <a:pt x="279" y="527"/>
                      <a:pt x="279" y="527"/>
                      <a:pt x="279" y="558"/>
                    </a:cubicBezTo>
                    <a:lnTo>
                      <a:pt x="279" y="589"/>
                    </a:lnTo>
                    <a:cubicBezTo>
                      <a:pt x="279" y="589"/>
                      <a:pt x="279" y="589"/>
                      <a:pt x="279" y="620"/>
                    </a:cubicBezTo>
                    <a:lnTo>
                      <a:pt x="279" y="620"/>
                    </a:lnTo>
                    <a:lnTo>
                      <a:pt x="279" y="620"/>
                    </a:lnTo>
                    <a:lnTo>
                      <a:pt x="310" y="620"/>
                    </a:lnTo>
                    <a:lnTo>
                      <a:pt x="310" y="620"/>
                    </a:lnTo>
                    <a:lnTo>
                      <a:pt x="310" y="620"/>
                    </a:lnTo>
                    <a:cubicBezTo>
                      <a:pt x="341" y="620"/>
                      <a:pt x="341" y="620"/>
                      <a:pt x="341" y="620"/>
                    </a:cubicBezTo>
                    <a:cubicBezTo>
                      <a:pt x="341" y="620"/>
                      <a:pt x="341" y="620"/>
                      <a:pt x="372" y="620"/>
                    </a:cubicBezTo>
                    <a:lnTo>
                      <a:pt x="372" y="620"/>
                    </a:lnTo>
                    <a:cubicBezTo>
                      <a:pt x="372" y="620"/>
                      <a:pt x="372" y="620"/>
                      <a:pt x="403" y="620"/>
                    </a:cubicBezTo>
                    <a:lnTo>
                      <a:pt x="403" y="620"/>
                    </a:lnTo>
                    <a:lnTo>
                      <a:pt x="403" y="620"/>
                    </a:lnTo>
                    <a:lnTo>
                      <a:pt x="434" y="589"/>
                    </a:lnTo>
                    <a:lnTo>
                      <a:pt x="465" y="589"/>
                    </a:lnTo>
                    <a:lnTo>
                      <a:pt x="465" y="589"/>
                    </a:lnTo>
                    <a:lnTo>
                      <a:pt x="465" y="589"/>
                    </a:lnTo>
                    <a:lnTo>
                      <a:pt x="496" y="589"/>
                    </a:lnTo>
                    <a:lnTo>
                      <a:pt x="496" y="589"/>
                    </a:lnTo>
                    <a:lnTo>
                      <a:pt x="496" y="589"/>
                    </a:lnTo>
                    <a:lnTo>
                      <a:pt x="496" y="589"/>
                    </a:lnTo>
                    <a:lnTo>
                      <a:pt x="496" y="589"/>
                    </a:lnTo>
                    <a:lnTo>
                      <a:pt x="496" y="589"/>
                    </a:lnTo>
                    <a:cubicBezTo>
                      <a:pt x="527" y="589"/>
                      <a:pt x="527" y="589"/>
                      <a:pt x="527" y="589"/>
                    </a:cubicBezTo>
                    <a:lnTo>
                      <a:pt x="527" y="589"/>
                    </a:lnTo>
                    <a:lnTo>
                      <a:pt x="527" y="589"/>
                    </a:lnTo>
                    <a:lnTo>
                      <a:pt x="527" y="589"/>
                    </a:lnTo>
                    <a:lnTo>
                      <a:pt x="527" y="589"/>
                    </a:lnTo>
                    <a:lnTo>
                      <a:pt x="527" y="558"/>
                    </a:lnTo>
                    <a:lnTo>
                      <a:pt x="496" y="527"/>
                    </a:lnTo>
                    <a:lnTo>
                      <a:pt x="496" y="527"/>
                    </a:lnTo>
                    <a:cubicBezTo>
                      <a:pt x="496" y="496"/>
                      <a:pt x="496" y="496"/>
                      <a:pt x="496" y="496"/>
                    </a:cubicBezTo>
                    <a:cubicBezTo>
                      <a:pt x="496" y="465"/>
                      <a:pt x="496" y="434"/>
                      <a:pt x="496" y="434"/>
                    </a:cubicBezTo>
                    <a:cubicBezTo>
                      <a:pt x="496" y="403"/>
                      <a:pt x="496" y="403"/>
                      <a:pt x="496" y="403"/>
                    </a:cubicBezTo>
                    <a:lnTo>
                      <a:pt x="496" y="372"/>
                    </a:lnTo>
                    <a:cubicBezTo>
                      <a:pt x="496" y="341"/>
                      <a:pt x="496" y="341"/>
                      <a:pt x="465" y="341"/>
                    </a:cubicBezTo>
                    <a:lnTo>
                      <a:pt x="465" y="31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4" name="Freeform 21"/>
              <p:cNvSpPr>
                <a:spLocks noChangeArrowheads="1"/>
              </p:cNvSpPr>
              <p:nvPr/>
            </p:nvSpPr>
            <p:spPr bwMode="auto">
              <a:xfrm>
                <a:off x="3902075" y="2795588"/>
                <a:ext cx="234950" cy="257175"/>
              </a:xfrm>
              <a:custGeom>
                <a:avLst/>
                <a:gdLst>
                  <a:gd name="T0" fmla="*/ 31 w 652"/>
                  <a:gd name="T1" fmla="*/ 682 h 714"/>
                  <a:gd name="T2" fmla="*/ 31 w 652"/>
                  <a:gd name="T3" fmla="*/ 682 h 714"/>
                  <a:gd name="T4" fmla="*/ 62 w 652"/>
                  <a:gd name="T5" fmla="*/ 651 h 714"/>
                  <a:gd name="T6" fmla="*/ 93 w 652"/>
                  <a:gd name="T7" fmla="*/ 651 h 714"/>
                  <a:gd name="T8" fmla="*/ 124 w 652"/>
                  <a:gd name="T9" fmla="*/ 682 h 714"/>
                  <a:gd name="T10" fmla="*/ 279 w 652"/>
                  <a:gd name="T11" fmla="*/ 682 h 714"/>
                  <a:gd name="T12" fmla="*/ 279 w 652"/>
                  <a:gd name="T13" fmla="*/ 682 h 714"/>
                  <a:gd name="T14" fmla="*/ 372 w 652"/>
                  <a:gd name="T15" fmla="*/ 682 h 714"/>
                  <a:gd name="T16" fmla="*/ 496 w 652"/>
                  <a:gd name="T17" fmla="*/ 713 h 714"/>
                  <a:gd name="T18" fmla="*/ 589 w 652"/>
                  <a:gd name="T19" fmla="*/ 713 h 714"/>
                  <a:gd name="T20" fmla="*/ 527 w 652"/>
                  <a:gd name="T21" fmla="*/ 651 h 714"/>
                  <a:gd name="T22" fmla="*/ 527 w 652"/>
                  <a:gd name="T23" fmla="*/ 651 h 714"/>
                  <a:gd name="T24" fmla="*/ 651 w 652"/>
                  <a:gd name="T25" fmla="*/ 402 h 714"/>
                  <a:gd name="T26" fmla="*/ 589 w 652"/>
                  <a:gd name="T27" fmla="*/ 341 h 714"/>
                  <a:gd name="T28" fmla="*/ 589 w 652"/>
                  <a:gd name="T29" fmla="*/ 341 h 714"/>
                  <a:gd name="T30" fmla="*/ 527 w 652"/>
                  <a:gd name="T31" fmla="*/ 310 h 714"/>
                  <a:gd name="T32" fmla="*/ 527 w 652"/>
                  <a:gd name="T33" fmla="*/ 248 h 714"/>
                  <a:gd name="T34" fmla="*/ 527 w 652"/>
                  <a:gd name="T35" fmla="*/ 248 h 714"/>
                  <a:gd name="T36" fmla="*/ 527 w 652"/>
                  <a:gd name="T37" fmla="*/ 248 h 714"/>
                  <a:gd name="T38" fmla="*/ 527 w 652"/>
                  <a:gd name="T39" fmla="*/ 186 h 714"/>
                  <a:gd name="T40" fmla="*/ 527 w 652"/>
                  <a:gd name="T41" fmla="*/ 124 h 714"/>
                  <a:gd name="T42" fmla="*/ 527 w 652"/>
                  <a:gd name="T43" fmla="*/ 93 h 714"/>
                  <a:gd name="T44" fmla="*/ 434 w 652"/>
                  <a:gd name="T45" fmla="*/ 93 h 714"/>
                  <a:gd name="T46" fmla="*/ 434 w 652"/>
                  <a:gd name="T47" fmla="*/ 62 h 714"/>
                  <a:gd name="T48" fmla="*/ 434 w 652"/>
                  <a:gd name="T49" fmla="*/ 124 h 714"/>
                  <a:gd name="T50" fmla="*/ 403 w 652"/>
                  <a:gd name="T51" fmla="*/ 155 h 714"/>
                  <a:gd name="T52" fmla="*/ 372 w 652"/>
                  <a:gd name="T53" fmla="*/ 124 h 714"/>
                  <a:gd name="T54" fmla="*/ 341 w 652"/>
                  <a:gd name="T55" fmla="*/ 155 h 714"/>
                  <a:gd name="T56" fmla="*/ 279 w 652"/>
                  <a:gd name="T57" fmla="*/ 155 h 714"/>
                  <a:gd name="T58" fmla="*/ 279 w 652"/>
                  <a:gd name="T59" fmla="*/ 93 h 714"/>
                  <a:gd name="T60" fmla="*/ 248 w 652"/>
                  <a:gd name="T61" fmla="*/ 62 h 714"/>
                  <a:gd name="T62" fmla="*/ 31 w 652"/>
                  <a:gd name="T63" fmla="*/ 0 h 714"/>
                  <a:gd name="T64" fmla="*/ 93 w 652"/>
                  <a:gd name="T65" fmla="*/ 155 h 714"/>
                  <a:gd name="T66" fmla="*/ 93 w 652"/>
                  <a:gd name="T67" fmla="*/ 186 h 714"/>
                  <a:gd name="T68" fmla="*/ 124 w 652"/>
                  <a:gd name="T69" fmla="*/ 279 h 714"/>
                  <a:gd name="T70" fmla="*/ 124 w 652"/>
                  <a:gd name="T71" fmla="*/ 372 h 714"/>
                  <a:gd name="T72" fmla="*/ 93 w 652"/>
                  <a:gd name="T73" fmla="*/ 434 h 714"/>
                  <a:gd name="T74" fmla="*/ 31 w 652"/>
                  <a:gd name="T75" fmla="*/ 465 h 714"/>
                  <a:gd name="T76" fmla="*/ 0 w 652"/>
                  <a:gd name="T77" fmla="*/ 619 h 714"/>
                  <a:gd name="T78" fmla="*/ 0 w 652"/>
                  <a:gd name="T79" fmla="*/ 682 h 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652" h="714">
                    <a:moveTo>
                      <a:pt x="31" y="682"/>
                    </a:moveTo>
                    <a:lnTo>
                      <a:pt x="31" y="682"/>
                    </a:lnTo>
                    <a:lnTo>
                      <a:pt x="31" y="682"/>
                    </a:lnTo>
                    <a:lnTo>
                      <a:pt x="31" y="682"/>
                    </a:lnTo>
                    <a:cubicBezTo>
                      <a:pt x="31" y="682"/>
                      <a:pt x="31" y="682"/>
                      <a:pt x="31" y="651"/>
                    </a:cubicBezTo>
                    <a:lnTo>
                      <a:pt x="62" y="651"/>
                    </a:lnTo>
                    <a:lnTo>
                      <a:pt x="93" y="651"/>
                    </a:lnTo>
                    <a:lnTo>
                      <a:pt x="93" y="651"/>
                    </a:lnTo>
                    <a:lnTo>
                      <a:pt x="93" y="651"/>
                    </a:lnTo>
                    <a:cubicBezTo>
                      <a:pt x="93" y="682"/>
                      <a:pt x="124" y="682"/>
                      <a:pt x="124" y="682"/>
                    </a:cubicBezTo>
                    <a:cubicBezTo>
                      <a:pt x="124" y="682"/>
                      <a:pt x="124" y="682"/>
                      <a:pt x="155" y="682"/>
                    </a:cubicBezTo>
                    <a:cubicBezTo>
                      <a:pt x="155" y="682"/>
                      <a:pt x="248" y="682"/>
                      <a:pt x="279" y="682"/>
                    </a:cubicBezTo>
                    <a:lnTo>
                      <a:pt x="279" y="682"/>
                    </a:lnTo>
                    <a:lnTo>
                      <a:pt x="279" y="682"/>
                    </a:lnTo>
                    <a:cubicBezTo>
                      <a:pt x="310" y="682"/>
                      <a:pt x="341" y="682"/>
                      <a:pt x="341" y="682"/>
                    </a:cubicBezTo>
                    <a:cubicBezTo>
                      <a:pt x="372" y="682"/>
                      <a:pt x="372" y="682"/>
                      <a:pt x="372" y="682"/>
                    </a:cubicBezTo>
                    <a:cubicBezTo>
                      <a:pt x="372" y="713"/>
                      <a:pt x="372" y="713"/>
                      <a:pt x="372" y="713"/>
                    </a:cubicBezTo>
                    <a:cubicBezTo>
                      <a:pt x="496" y="713"/>
                      <a:pt x="496" y="713"/>
                      <a:pt x="496" y="713"/>
                    </a:cubicBezTo>
                    <a:cubicBezTo>
                      <a:pt x="496" y="713"/>
                      <a:pt x="496" y="713"/>
                      <a:pt x="527" y="713"/>
                    </a:cubicBezTo>
                    <a:cubicBezTo>
                      <a:pt x="527" y="713"/>
                      <a:pt x="558" y="713"/>
                      <a:pt x="589" y="713"/>
                    </a:cubicBezTo>
                    <a:cubicBezTo>
                      <a:pt x="558" y="713"/>
                      <a:pt x="558" y="682"/>
                      <a:pt x="558" y="682"/>
                    </a:cubicBezTo>
                    <a:lnTo>
                      <a:pt x="527" y="651"/>
                    </a:lnTo>
                    <a:lnTo>
                      <a:pt x="527" y="651"/>
                    </a:lnTo>
                    <a:lnTo>
                      <a:pt x="527" y="651"/>
                    </a:lnTo>
                    <a:cubicBezTo>
                      <a:pt x="527" y="402"/>
                      <a:pt x="527" y="402"/>
                      <a:pt x="527" y="402"/>
                    </a:cubicBezTo>
                    <a:cubicBezTo>
                      <a:pt x="651" y="402"/>
                      <a:pt x="651" y="402"/>
                      <a:pt x="651" y="402"/>
                    </a:cubicBezTo>
                    <a:cubicBezTo>
                      <a:pt x="651" y="341"/>
                      <a:pt x="651" y="341"/>
                      <a:pt x="651" y="341"/>
                    </a:cubicBezTo>
                    <a:cubicBezTo>
                      <a:pt x="620" y="341"/>
                      <a:pt x="589" y="341"/>
                      <a:pt x="589" y="341"/>
                    </a:cubicBezTo>
                    <a:lnTo>
                      <a:pt x="589" y="341"/>
                    </a:lnTo>
                    <a:lnTo>
                      <a:pt x="589" y="341"/>
                    </a:lnTo>
                    <a:cubicBezTo>
                      <a:pt x="558" y="341"/>
                      <a:pt x="558" y="341"/>
                      <a:pt x="558" y="310"/>
                    </a:cubicBezTo>
                    <a:cubicBezTo>
                      <a:pt x="527" y="310"/>
                      <a:pt x="527" y="310"/>
                      <a:pt x="527" y="310"/>
                    </a:cubicBezTo>
                    <a:cubicBezTo>
                      <a:pt x="527" y="310"/>
                      <a:pt x="527" y="310"/>
                      <a:pt x="527" y="279"/>
                    </a:cubicBezTo>
                    <a:cubicBezTo>
                      <a:pt x="527" y="279"/>
                      <a:pt x="527" y="279"/>
                      <a:pt x="527" y="248"/>
                    </a:cubicBezTo>
                    <a:lnTo>
                      <a:pt x="527" y="248"/>
                    </a:lnTo>
                    <a:lnTo>
                      <a:pt x="527" y="248"/>
                    </a:lnTo>
                    <a:lnTo>
                      <a:pt x="527" y="248"/>
                    </a:lnTo>
                    <a:lnTo>
                      <a:pt x="527" y="248"/>
                    </a:lnTo>
                    <a:cubicBezTo>
                      <a:pt x="527" y="217"/>
                      <a:pt x="527" y="217"/>
                      <a:pt x="527" y="217"/>
                    </a:cubicBezTo>
                    <a:cubicBezTo>
                      <a:pt x="527" y="186"/>
                      <a:pt x="527" y="186"/>
                      <a:pt x="527" y="186"/>
                    </a:cubicBezTo>
                    <a:lnTo>
                      <a:pt x="527" y="155"/>
                    </a:lnTo>
                    <a:cubicBezTo>
                      <a:pt x="527" y="124"/>
                      <a:pt x="527" y="124"/>
                      <a:pt x="527" y="124"/>
                    </a:cubicBezTo>
                    <a:lnTo>
                      <a:pt x="527" y="124"/>
                    </a:lnTo>
                    <a:lnTo>
                      <a:pt x="527" y="93"/>
                    </a:lnTo>
                    <a:lnTo>
                      <a:pt x="527" y="93"/>
                    </a:lnTo>
                    <a:cubicBezTo>
                      <a:pt x="434" y="93"/>
                      <a:pt x="434" y="93"/>
                      <a:pt x="434" y="93"/>
                    </a:cubicBezTo>
                    <a:cubicBezTo>
                      <a:pt x="434" y="62"/>
                      <a:pt x="434" y="62"/>
                      <a:pt x="434" y="62"/>
                    </a:cubicBezTo>
                    <a:lnTo>
                      <a:pt x="434" y="62"/>
                    </a:lnTo>
                    <a:cubicBezTo>
                      <a:pt x="434" y="93"/>
                      <a:pt x="434" y="93"/>
                      <a:pt x="434" y="124"/>
                    </a:cubicBezTo>
                    <a:lnTo>
                      <a:pt x="434" y="124"/>
                    </a:lnTo>
                    <a:lnTo>
                      <a:pt x="434" y="124"/>
                    </a:lnTo>
                    <a:cubicBezTo>
                      <a:pt x="434" y="124"/>
                      <a:pt x="434" y="155"/>
                      <a:pt x="403" y="155"/>
                    </a:cubicBezTo>
                    <a:cubicBezTo>
                      <a:pt x="403" y="155"/>
                      <a:pt x="372" y="155"/>
                      <a:pt x="372" y="124"/>
                    </a:cubicBezTo>
                    <a:lnTo>
                      <a:pt x="372" y="124"/>
                    </a:lnTo>
                    <a:lnTo>
                      <a:pt x="372" y="124"/>
                    </a:lnTo>
                    <a:cubicBezTo>
                      <a:pt x="341" y="124"/>
                      <a:pt x="341" y="155"/>
                      <a:pt x="341" y="155"/>
                    </a:cubicBezTo>
                    <a:cubicBezTo>
                      <a:pt x="310" y="155"/>
                      <a:pt x="310" y="155"/>
                      <a:pt x="310" y="155"/>
                    </a:cubicBezTo>
                    <a:cubicBezTo>
                      <a:pt x="310" y="155"/>
                      <a:pt x="310" y="155"/>
                      <a:pt x="279" y="155"/>
                    </a:cubicBezTo>
                    <a:cubicBezTo>
                      <a:pt x="279" y="124"/>
                      <a:pt x="279" y="124"/>
                      <a:pt x="279" y="124"/>
                    </a:cubicBezTo>
                    <a:cubicBezTo>
                      <a:pt x="279" y="124"/>
                      <a:pt x="279" y="124"/>
                      <a:pt x="279" y="93"/>
                    </a:cubicBezTo>
                    <a:lnTo>
                      <a:pt x="248" y="93"/>
                    </a:lnTo>
                    <a:cubicBezTo>
                      <a:pt x="248" y="62"/>
                      <a:pt x="248" y="62"/>
                      <a:pt x="248" y="62"/>
                    </a:cubicBezTo>
                    <a:cubicBezTo>
                      <a:pt x="248" y="62"/>
                      <a:pt x="248" y="31"/>
                      <a:pt x="217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62" y="31"/>
                      <a:pt x="93" y="93"/>
                      <a:pt x="93" y="93"/>
                    </a:cubicBezTo>
                    <a:cubicBezTo>
                      <a:pt x="93" y="124"/>
                      <a:pt x="93" y="124"/>
                      <a:pt x="93" y="155"/>
                    </a:cubicBezTo>
                    <a:lnTo>
                      <a:pt x="93" y="155"/>
                    </a:lnTo>
                    <a:lnTo>
                      <a:pt x="93" y="186"/>
                    </a:lnTo>
                    <a:cubicBezTo>
                      <a:pt x="93" y="217"/>
                      <a:pt x="93" y="248"/>
                      <a:pt x="93" y="248"/>
                    </a:cubicBezTo>
                    <a:cubicBezTo>
                      <a:pt x="124" y="248"/>
                      <a:pt x="124" y="279"/>
                      <a:pt x="124" y="279"/>
                    </a:cubicBezTo>
                    <a:cubicBezTo>
                      <a:pt x="124" y="279"/>
                      <a:pt x="124" y="310"/>
                      <a:pt x="124" y="341"/>
                    </a:cubicBezTo>
                    <a:cubicBezTo>
                      <a:pt x="124" y="341"/>
                      <a:pt x="124" y="341"/>
                      <a:pt x="124" y="372"/>
                    </a:cubicBezTo>
                    <a:cubicBezTo>
                      <a:pt x="124" y="372"/>
                      <a:pt x="93" y="402"/>
                      <a:pt x="93" y="434"/>
                    </a:cubicBezTo>
                    <a:lnTo>
                      <a:pt x="93" y="434"/>
                    </a:lnTo>
                    <a:cubicBezTo>
                      <a:pt x="93" y="434"/>
                      <a:pt x="62" y="434"/>
                      <a:pt x="62" y="465"/>
                    </a:cubicBezTo>
                    <a:cubicBezTo>
                      <a:pt x="62" y="465"/>
                      <a:pt x="62" y="465"/>
                      <a:pt x="31" y="465"/>
                    </a:cubicBezTo>
                    <a:cubicBezTo>
                      <a:pt x="31" y="496"/>
                      <a:pt x="31" y="527"/>
                      <a:pt x="31" y="558"/>
                    </a:cubicBezTo>
                    <a:cubicBezTo>
                      <a:pt x="31" y="589"/>
                      <a:pt x="31" y="619"/>
                      <a:pt x="0" y="619"/>
                    </a:cubicBezTo>
                    <a:lnTo>
                      <a:pt x="0" y="619"/>
                    </a:lnTo>
                    <a:cubicBezTo>
                      <a:pt x="0" y="619"/>
                      <a:pt x="0" y="651"/>
                      <a:pt x="0" y="682"/>
                    </a:cubicBezTo>
                    <a:lnTo>
                      <a:pt x="31" y="68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5" name="Freeform 22"/>
              <p:cNvSpPr>
                <a:spLocks noChangeArrowheads="1"/>
              </p:cNvSpPr>
              <p:nvPr/>
            </p:nvSpPr>
            <p:spPr bwMode="auto">
              <a:xfrm>
                <a:off x="3937000" y="2114550"/>
                <a:ext cx="190500" cy="346075"/>
              </a:xfrm>
              <a:custGeom>
                <a:avLst/>
                <a:gdLst>
                  <a:gd name="T0" fmla="*/ 93 w 528"/>
                  <a:gd name="T1" fmla="*/ 898 h 961"/>
                  <a:gd name="T2" fmla="*/ 124 w 528"/>
                  <a:gd name="T3" fmla="*/ 960 h 961"/>
                  <a:gd name="T4" fmla="*/ 155 w 528"/>
                  <a:gd name="T5" fmla="*/ 960 h 961"/>
                  <a:gd name="T6" fmla="*/ 186 w 528"/>
                  <a:gd name="T7" fmla="*/ 960 h 961"/>
                  <a:gd name="T8" fmla="*/ 186 w 528"/>
                  <a:gd name="T9" fmla="*/ 960 h 961"/>
                  <a:gd name="T10" fmla="*/ 217 w 528"/>
                  <a:gd name="T11" fmla="*/ 930 h 961"/>
                  <a:gd name="T12" fmla="*/ 248 w 528"/>
                  <a:gd name="T13" fmla="*/ 930 h 961"/>
                  <a:gd name="T14" fmla="*/ 248 w 528"/>
                  <a:gd name="T15" fmla="*/ 930 h 961"/>
                  <a:gd name="T16" fmla="*/ 279 w 528"/>
                  <a:gd name="T17" fmla="*/ 930 h 961"/>
                  <a:gd name="T18" fmla="*/ 279 w 528"/>
                  <a:gd name="T19" fmla="*/ 930 h 961"/>
                  <a:gd name="T20" fmla="*/ 279 w 528"/>
                  <a:gd name="T21" fmla="*/ 898 h 961"/>
                  <a:gd name="T22" fmla="*/ 310 w 528"/>
                  <a:gd name="T23" fmla="*/ 867 h 961"/>
                  <a:gd name="T24" fmla="*/ 310 w 528"/>
                  <a:gd name="T25" fmla="*/ 867 h 961"/>
                  <a:gd name="T26" fmla="*/ 341 w 528"/>
                  <a:gd name="T27" fmla="*/ 867 h 961"/>
                  <a:gd name="T28" fmla="*/ 372 w 528"/>
                  <a:gd name="T29" fmla="*/ 867 h 961"/>
                  <a:gd name="T30" fmla="*/ 403 w 528"/>
                  <a:gd name="T31" fmla="*/ 836 h 961"/>
                  <a:gd name="T32" fmla="*/ 434 w 528"/>
                  <a:gd name="T33" fmla="*/ 806 h 961"/>
                  <a:gd name="T34" fmla="*/ 434 w 528"/>
                  <a:gd name="T35" fmla="*/ 774 h 961"/>
                  <a:gd name="T36" fmla="*/ 465 w 528"/>
                  <a:gd name="T37" fmla="*/ 743 h 961"/>
                  <a:gd name="T38" fmla="*/ 465 w 528"/>
                  <a:gd name="T39" fmla="*/ 712 h 961"/>
                  <a:gd name="T40" fmla="*/ 465 w 528"/>
                  <a:gd name="T41" fmla="*/ 712 h 961"/>
                  <a:gd name="T42" fmla="*/ 434 w 528"/>
                  <a:gd name="T43" fmla="*/ 650 h 961"/>
                  <a:gd name="T44" fmla="*/ 434 w 528"/>
                  <a:gd name="T45" fmla="*/ 619 h 961"/>
                  <a:gd name="T46" fmla="*/ 465 w 528"/>
                  <a:gd name="T47" fmla="*/ 558 h 961"/>
                  <a:gd name="T48" fmla="*/ 465 w 528"/>
                  <a:gd name="T49" fmla="*/ 558 h 961"/>
                  <a:gd name="T50" fmla="*/ 496 w 528"/>
                  <a:gd name="T51" fmla="*/ 496 h 961"/>
                  <a:gd name="T52" fmla="*/ 496 w 528"/>
                  <a:gd name="T53" fmla="*/ 496 h 961"/>
                  <a:gd name="T54" fmla="*/ 527 w 528"/>
                  <a:gd name="T55" fmla="*/ 465 h 961"/>
                  <a:gd name="T56" fmla="*/ 124 w 528"/>
                  <a:gd name="T57" fmla="*/ 0 h 961"/>
                  <a:gd name="T58" fmla="*/ 93 w 528"/>
                  <a:gd name="T59" fmla="*/ 31 h 961"/>
                  <a:gd name="T60" fmla="*/ 93 w 528"/>
                  <a:gd name="T61" fmla="*/ 93 h 961"/>
                  <a:gd name="T62" fmla="*/ 124 w 528"/>
                  <a:gd name="T63" fmla="*/ 155 h 961"/>
                  <a:gd name="T64" fmla="*/ 155 w 528"/>
                  <a:gd name="T65" fmla="*/ 187 h 961"/>
                  <a:gd name="T66" fmla="*/ 124 w 528"/>
                  <a:gd name="T67" fmla="*/ 248 h 961"/>
                  <a:gd name="T68" fmla="*/ 124 w 528"/>
                  <a:gd name="T69" fmla="*/ 435 h 961"/>
                  <a:gd name="T70" fmla="*/ 93 w 528"/>
                  <a:gd name="T71" fmla="*/ 465 h 961"/>
                  <a:gd name="T72" fmla="*/ 62 w 528"/>
                  <a:gd name="T73" fmla="*/ 496 h 961"/>
                  <a:gd name="T74" fmla="*/ 31 w 528"/>
                  <a:gd name="T75" fmla="*/ 526 h 961"/>
                  <a:gd name="T76" fmla="*/ 31 w 528"/>
                  <a:gd name="T77" fmla="*/ 588 h 961"/>
                  <a:gd name="T78" fmla="*/ 31 w 528"/>
                  <a:gd name="T79" fmla="*/ 619 h 961"/>
                  <a:gd name="T80" fmla="*/ 31 w 528"/>
                  <a:gd name="T81" fmla="*/ 619 h 961"/>
                  <a:gd name="T82" fmla="*/ 31 w 528"/>
                  <a:gd name="T83" fmla="*/ 619 h 961"/>
                  <a:gd name="T84" fmla="*/ 62 w 528"/>
                  <a:gd name="T85" fmla="*/ 619 h 961"/>
                  <a:gd name="T86" fmla="*/ 62 w 528"/>
                  <a:gd name="T87" fmla="*/ 650 h 961"/>
                  <a:gd name="T88" fmla="*/ 93 w 528"/>
                  <a:gd name="T89" fmla="*/ 712 h 961"/>
                  <a:gd name="T90" fmla="*/ 93 w 528"/>
                  <a:gd name="T91" fmla="*/ 806 h 961"/>
                  <a:gd name="T92" fmla="*/ 124 w 528"/>
                  <a:gd name="T93" fmla="*/ 867 h 961"/>
                  <a:gd name="T94" fmla="*/ 93 w 528"/>
                  <a:gd name="T95" fmla="*/ 898 h 961"/>
                  <a:gd name="T96" fmla="*/ 93 w 528"/>
                  <a:gd name="T97" fmla="*/ 898 h 961"/>
                  <a:gd name="T98" fmla="*/ 62 w 528"/>
                  <a:gd name="T99" fmla="*/ 898 h 961"/>
                  <a:gd name="T100" fmla="*/ 62 w 528"/>
                  <a:gd name="T101" fmla="*/ 898 h 9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28" h="961">
                    <a:moveTo>
                      <a:pt x="93" y="898"/>
                    </a:moveTo>
                    <a:lnTo>
                      <a:pt x="93" y="898"/>
                    </a:lnTo>
                    <a:lnTo>
                      <a:pt x="93" y="898"/>
                    </a:lnTo>
                    <a:cubicBezTo>
                      <a:pt x="124" y="960"/>
                      <a:pt x="124" y="960"/>
                      <a:pt x="124" y="960"/>
                    </a:cubicBezTo>
                    <a:lnTo>
                      <a:pt x="124" y="960"/>
                    </a:lnTo>
                    <a:cubicBezTo>
                      <a:pt x="124" y="960"/>
                      <a:pt x="124" y="960"/>
                      <a:pt x="155" y="960"/>
                    </a:cubicBezTo>
                    <a:lnTo>
                      <a:pt x="155" y="960"/>
                    </a:lnTo>
                    <a:cubicBezTo>
                      <a:pt x="186" y="960"/>
                      <a:pt x="186" y="960"/>
                      <a:pt x="186" y="960"/>
                    </a:cubicBezTo>
                    <a:lnTo>
                      <a:pt x="186" y="960"/>
                    </a:lnTo>
                    <a:lnTo>
                      <a:pt x="186" y="960"/>
                    </a:lnTo>
                    <a:lnTo>
                      <a:pt x="186" y="960"/>
                    </a:lnTo>
                    <a:lnTo>
                      <a:pt x="217" y="930"/>
                    </a:lnTo>
                    <a:lnTo>
                      <a:pt x="217" y="930"/>
                    </a:lnTo>
                    <a:cubicBezTo>
                      <a:pt x="217" y="930"/>
                      <a:pt x="217" y="930"/>
                      <a:pt x="248" y="930"/>
                    </a:cubicBezTo>
                    <a:lnTo>
                      <a:pt x="248" y="930"/>
                    </a:lnTo>
                    <a:lnTo>
                      <a:pt x="248" y="930"/>
                    </a:lnTo>
                    <a:lnTo>
                      <a:pt x="279" y="930"/>
                    </a:lnTo>
                    <a:lnTo>
                      <a:pt x="279" y="930"/>
                    </a:lnTo>
                    <a:lnTo>
                      <a:pt x="279" y="930"/>
                    </a:lnTo>
                    <a:lnTo>
                      <a:pt x="279" y="930"/>
                    </a:lnTo>
                    <a:lnTo>
                      <a:pt x="279" y="930"/>
                    </a:lnTo>
                    <a:cubicBezTo>
                      <a:pt x="279" y="898"/>
                      <a:pt x="279" y="898"/>
                      <a:pt x="279" y="898"/>
                    </a:cubicBezTo>
                    <a:lnTo>
                      <a:pt x="279" y="898"/>
                    </a:lnTo>
                    <a:cubicBezTo>
                      <a:pt x="279" y="867"/>
                      <a:pt x="310" y="867"/>
                      <a:pt x="310" y="867"/>
                    </a:cubicBezTo>
                    <a:lnTo>
                      <a:pt x="310" y="867"/>
                    </a:lnTo>
                    <a:lnTo>
                      <a:pt x="310" y="867"/>
                    </a:lnTo>
                    <a:lnTo>
                      <a:pt x="310" y="867"/>
                    </a:lnTo>
                    <a:lnTo>
                      <a:pt x="341" y="867"/>
                    </a:lnTo>
                    <a:lnTo>
                      <a:pt x="341" y="867"/>
                    </a:lnTo>
                    <a:cubicBezTo>
                      <a:pt x="341" y="867"/>
                      <a:pt x="341" y="867"/>
                      <a:pt x="372" y="867"/>
                    </a:cubicBezTo>
                    <a:lnTo>
                      <a:pt x="372" y="867"/>
                    </a:lnTo>
                    <a:cubicBezTo>
                      <a:pt x="372" y="867"/>
                      <a:pt x="372" y="836"/>
                      <a:pt x="403" y="836"/>
                    </a:cubicBezTo>
                    <a:lnTo>
                      <a:pt x="403" y="806"/>
                    </a:lnTo>
                    <a:cubicBezTo>
                      <a:pt x="403" y="806"/>
                      <a:pt x="403" y="806"/>
                      <a:pt x="434" y="806"/>
                    </a:cubicBezTo>
                    <a:lnTo>
                      <a:pt x="434" y="806"/>
                    </a:lnTo>
                    <a:cubicBezTo>
                      <a:pt x="434" y="774"/>
                      <a:pt x="434" y="774"/>
                      <a:pt x="434" y="774"/>
                    </a:cubicBezTo>
                    <a:cubicBezTo>
                      <a:pt x="465" y="743"/>
                      <a:pt x="465" y="743"/>
                      <a:pt x="465" y="743"/>
                    </a:cubicBezTo>
                    <a:lnTo>
                      <a:pt x="465" y="743"/>
                    </a:lnTo>
                    <a:cubicBezTo>
                      <a:pt x="465" y="743"/>
                      <a:pt x="465" y="743"/>
                      <a:pt x="465" y="712"/>
                    </a:cubicBezTo>
                    <a:lnTo>
                      <a:pt x="465" y="712"/>
                    </a:lnTo>
                    <a:lnTo>
                      <a:pt x="465" y="712"/>
                    </a:lnTo>
                    <a:lnTo>
                      <a:pt x="465" y="712"/>
                    </a:lnTo>
                    <a:cubicBezTo>
                      <a:pt x="434" y="712"/>
                      <a:pt x="434" y="682"/>
                      <a:pt x="434" y="682"/>
                    </a:cubicBezTo>
                    <a:cubicBezTo>
                      <a:pt x="434" y="682"/>
                      <a:pt x="434" y="682"/>
                      <a:pt x="434" y="650"/>
                    </a:cubicBezTo>
                    <a:lnTo>
                      <a:pt x="434" y="619"/>
                    </a:lnTo>
                    <a:lnTo>
                      <a:pt x="434" y="619"/>
                    </a:lnTo>
                    <a:cubicBezTo>
                      <a:pt x="434" y="588"/>
                      <a:pt x="434" y="588"/>
                      <a:pt x="434" y="588"/>
                    </a:cubicBezTo>
                    <a:lnTo>
                      <a:pt x="465" y="558"/>
                    </a:lnTo>
                    <a:lnTo>
                      <a:pt x="465" y="558"/>
                    </a:lnTo>
                    <a:lnTo>
                      <a:pt x="465" y="558"/>
                    </a:lnTo>
                    <a:cubicBezTo>
                      <a:pt x="465" y="526"/>
                      <a:pt x="465" y="526"/>
                      <a:pt x="496" y="526"/>
                    </a:cubicBezTo>
                    <a:lnTo>
                      <a:pt x="496" y="496"/>
                    </a:lnTo>
                    <a:lnTo>
                      <a:pt x="496" y="496"/>
                    </a:lnTo>
                    <a:lnTo>
                      <a:pt x="496" y="496"/>
                    </a:lnTo>
                    <a:cubicBezTo>
                      <a:pt x="496" y="465"/>
                      <a:pt x="496" y="465"/>
                      <a:pt x="496" y="465"/>
                    </a:cubicBezTo>
                    <a:cubicBezTo>
                      <a:pt x="527" y="465"/>
                      <a:pt x="527" y="465"/>
                      <a:pt x="527" y="465"/>
                    </a:cubicBezTo>
                    <a:cubicBezTo>
                      <a:pt x="527" y="248"/>
                      <a:pt x="527" y="248"/>
                      <a:pt x="527" y="248"/>
                    </a:cubicBezTo>
                    <a:cubicBezTo>
                      <a:pt x="124" y="0"/>
                      <a:pt x="124" y="0"/>
                      <a:pt x="124" y="0"/>
                    </a:cubicBezTo>
                    <a:cubicBezTo>
                      <a:pt x="124" y="31"/>
                      <a:pt x="124" y="31"/>
                      <a:pt x="93" y="31"/>
                    </a:cubicBezTo>
                    <a:lnTo>
                      <a:pt x="93" y="31"/>
                    </a:lnTo>
                    <a:cubicBezTo>
                      <a:pt x="93" y="63"/>
                      <a:pt x="93" y="93"/>
                      <a:pt x="93" y="93"/>
                    </a:cubicBezTo>
                    <a:lnTo>
                      <a:pt x="93" y="93"/>
                    </a:lnTo>
                    <a:cubicBezTo>
                      <a:pt x="93" y="93"/>
                      <a:pt x="93" y="93"/>
                      <a:pt x="124" y="93"/>
                    </a:cubicBezTo>
                    <a:cubicBezTo>
                      <a:pt x="124" y="124"/>
                      <a:pt x="124" y="124"/>
                      <a:pt x="124" y="155"/>
                    </a:cubicBezTo>
                    <a:cubicBezTo>
                      <a:pt x="155" y="155"/>
                      <a:pt x="155" y="155"/>
                      <a:pt x="155" y="155"/>
                    </a:cubicBezTo>
                    <a:cubicBezTo>
                      <a:pt x="155" y="187"/>
                      <a:pt x="155" y="187"/>
                      <a:pt x="155" y="187"/>
                    </a:cubicBezTo>
                    <a:lnTo>
                      <a:pt x="155" y="187"/>
                    </a:lnTo>
                    <a:cubicBezTo>
                      <a:pt x="155" y="187"/>
                      <a:pt x="124" y="217"/>
                      <a:pt x="124" y="248"/>
                    </a:cubicBezTo>
                    <a:cubicBezTo>
                      <a:pt x="124" y="311"/>
                      <a:pt x="124" y="341"/>
                      <a:pt x="124" y="372"/>
                    </a:cubicBezTo>
                    <a:cubicBezTo>
                      <a:pt x="124" y="403"/>
                      <a:pt x="124" y="435"/>
                      <a:pt x="124" y="435"/>
                    </a:cubicBezTo>
                    <a:cubicBezTo>
                      <a:pt x="93" y="435"/>
                      <a:pt x="93" y="435"/>
                      <a:pt x="93" y="435"/>
                    </a:cubicBezTo>
                    <a:cubicBezTo>
                      <a:pt x="93" y="465"/>
                      <a:pt x="93" y="465"/>
                      <a:pt x="93" y="465"/>
                    </a:cubicBezTo>
                    <a:lnTo>
                      <a:pt x="62" y="496"/>
                    </a:lnTo>
                    <a:lnTo>
                      <a:pt x="62" y="496"/>
                    </a:lnTo>
                    <a:cubicBezTo>
                      <a:pt x="31" y="526"/>
                      <a:pt x="31" y="526"/>
                      <a:pt x="31" y="526"/>
                    </a:cubicBezTo>
                    <a:lnTo>
                      <a:pt x="31" y="526"/>
                    </a:lnTo>
                    <a:cubicBezTo>
                      <a:pt x="31" y="558"/>
                      <a:pt x="31" y="558"/>
                      <a:pt x="0" y="588"/>
                    </a:cubicBezTo>
                    <a:lnTo>
                      <a:pt x="31" y="588"/>
                    </a:lnTo>
                    <a:lnTo>
                      <a:pt x="31" y="619"/>
                    </a:lnTo>
                    <a:lnTo>
                      <a:pt x="31" y="619"/>
                    </a:lnTo>
                    <a:lnTo>
                      <a:pt x="31" y="619"/>
                    </a:lnTo>
                    <a:lnTo>
                      <a:pt x="31" y="619"/>
                    </a:lnTo>
                    <a:lnTo>
                      <a:pt x="31" y="619"/>
                    </a:lnTo>
                    <a:lnTo>
                      <a:pt x="31" y="619"/>
                    </a:lnTo>
                    <a:lnTo>
                      <a:pt x="31" y="619"/>
                    </a:lnTo>
                    <a:lnTo>
                      <a:pt x="62" y="619"/>
                    </a:lnTo>
                    <a:lnTo>
                      <a:pt x="62" y="619"/>
                    </a:lnTo>
                    <a:lnTo>
                      <a:pt x="62" y="650"/>
                    </a:lnTo>
                    <a:cubicBezTo>
                      <a:pt x="93" y="650"/>
                      <a:pt x="93" y="650"/>
                      <a:pt x="93" y="650"/>
                    </a:cubicBezTo>
                    <a:cubicBezTo>
                      <a:pt x="93" y="682"/>
                      <a:pt x="93" y="682"/>
                      <a:pt x="93" y="712"/>
                    </a:cubicBezTo>
                    <a:lnTo>
                      <a:pt x="93" y="712"/>
                    </a:lnTo>
                    <a:cubicBezTo>
                      <a:pt x="93" y="712"/>
                      <a:pt x="93" y="774"/>
                      <a:pt x="93" y="806"/>
                    </a:cubicBezTo>
                    <a:cubicBezTo>
                      <a:pt x="124" y="836"/>
                      <a:pt x="124" y="836"/>
                      <a:pt x="124" y="836"/>
                    </a:cubicBezTo>
                    <a:cubicBezTo>
                      <a:pt x="124" y="867"/>
                      <a:pt x="124" y="867"/>
                      <a:pt x="124" y="867"/>
                    </a:cubicBezTo>
                    <a:lnTo>
                      <a:pt x="124" y="867"/>
                    </a:lnTo>
                    <a:lnTo>
                      <a:pt x="93" y="898"/>
                    </a:lnTo>
                    <a:lnTo>
                      <a:pt x="93" y="898"/>
                    </a:lnTo>
                    <a:lnTo>
                      <a:pt x="93" y="898"/>
                    </a:lnTo>
                    <a:lnTo>
                      <a:pt x="93" y="898"/>
                    </a:lnTo>
                    <a:lnTo>
                      <a:pt x="62" y="898"/>
                    </a:lnTo>
                    <a:lnTo>
                      <a:pt x="62" y="898"/>
                    </a:lnTo>
                    <a:lnTo>
                      <a:pt x="62" y="898"/>
                    </a:lnTo>
                    <a:cubicBezTo>
                      <a:pt x="93" y="898"/>
                      <a:pt x="93" y="898"/>
                      <a:pt x="93" y="89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6" name="Freeform 23"/>
              <p:cNvSpPr>
                <a:spLocks noChangeArrowheads="1"/>
              </p:cNvSpPr>
              <p:nvPr/>
            </p:nvSpPr>
            <p:spPr bwMode="auto">
              <a:xfrm>
                <a:off x="3557588" y="2316163"/>
                <a:ext cx="146050" cy="100012"/>
              </a:xfrm>
              <a:custGeom>
                <a:avLst/>
                <a:gdLst>
                  <a:gd name="T0" fmla="*/ 31 w 405"/>
                  <a:gd name="T1" fmla="*/ 278 h 279"/>
                  <a:gd name="T2" fmla="*/ 31 w 405"/>
                  <a:gd name="T3" fmla="*/ 278 h 279"/>
                  <a:gd name="T4" fmla="*/ 62 w 405"/>
                  <a:gd name="T5" fmla="*/ 278 h 279"/>
                  <a:gd name="T6" fmla="*/ 93 w 405"/>
                  <a:gd name="T7" fmla="*/ 278 h 279"/>
                  <a:gd name="T8" fmla="*/ 93 w 405"/>
                  <a:gd name="T9" fmla="*/ 278 h 279"/>
                  <a:gd name="T10" fmla="*/ 124 w 405"/>
                  <a:gd name="T11" fmla="*/ 278 h 279"/>
                  <a:gd name="T12" fmla="*/ 93 w 405"/>
                  <a:gd name="T13" fmla="*/ 248 h 279"/>
                  <a:gd name="T14" fmla="*/ 93 w 405"/>
                  <a:gd name="T15" fmla="*/ 248 h 279"/>
                  <a:gd name="T16" fmla="*/ 124 w 405"/>
                  <a:gd name="T17" fmla="*/ 216 h 279"/>
                  <a:gd name="T18" fmla="*/ 124 w 405"/>
                  <a:gd name="T19" fmla="*/ 216 h 279"/>
                  <a:gd name="T20" fmla="*/ 124 w 405"/>
                  <a:gd name="T21" fmla="*/ 216 h 279"/>
                  <a:gd name="T22" fmla="*/ 156 w 405"/>
                  <a:gd name="T23" fmla="*/ 185 h 279"/>
                  <a:gd name="T24" fmla="*/ 156 w 405"/>
                  <a:gd name="T25" fmla="*/ 185 h 279"/>
                  <a:gd name="T26" fmla="*/ 186 w 405"/>
                  <a:gd name="T27" fmla="*/ 185 h 279"/>
                  <a:gd name="T28" fmla="*/ 186 w 405"/>
                  <a:gd name="T29" fmla="*/ 185 h 279"/>
                  <a:gd name="T30" fmla="*/ 248 w 405"/>
                  <a:gd name="T31" fmla="*/ 185 h 279"/>
                  <a:gd name="T32" fmla="*/ 248 w 405"/>
                  <a:gd name="T33" fmla="*/ 185 h 279"/>
                  <a:gd name="T34" fmla="*/ 280 w 405"/>
                  <a:gd name="T35" fmla="*/ 185 h 279"/>
                  <a:gd name="T36" fmla="*/ 280 w 405"/>
                  <a:gd name="T37" fmla="*/ 185 h 279"/>
                  <a:gd name="T38" fmla="*/ 280 w 405"/>
                  <a:gd name="T39" fmla="*/ 185 h 279"/>
                  <a:gd name="T40" fmla="*/ 310 w 405"/>
                  <a:gd name="T41" fmla="*/ 185 h 279"/>
                  <a:gd name="T42" fmla="*/ 310 w 405"/>
                  <a:gd name="T43" fmla="*/ 185 h 279"/>
                  <a:gd name="T44" fmla="*/ 341 w 405"/>
                  <a:gd name="T45" fmla="*/ 185 h 279"/>
                  <a:gd name="T46" fmla="*/ 341 w 405"/>
                  <a:gd name="T47" fmla="*/ 185 h 279"/>
                  <a:gd name="T48" fmla="*/ 404 w 405"/>
                  <a:gd name="T49" fmla="*/ 154 h 279"/>
                  <a:gd name="T50" fmla="*/ 404 w 405"/>
                  <a:gd name="T51" fmla="*/ 154 h 279"/>
                  <a:gd name="T52" fmla="*/ 404 w 405"/>
                  <a:gd name="T53" fmla="*/ 154 h 279"/>
                  <a:gd name="T54" fmla="*/ 404 w 405"/>
                  <a:gd name="T55" fmla="*/ 154 h 279"/>
                  <a:gd name="T56" fmla="*/ 372 w 405"/>
                  <a:gd name="T57" fmla="*/ 154 h 279"/>
                  <a:gd name="T58" fmla="*/ 372 w 405"/>
                  <a:gd name="T59" fmla="*/ 154 h 279"/>
                  <a:gd name="T60" fmla="*/ 372 w 405"/>
                  <a:gd name="T61" fmla="*/ 154 h 279"/>
                  <a:gd name="T62" fmla="*/ 372 w 405"/>
                  <a:gd name="T63" fmla="*/ 124 h 279"/>
                  <a:gd name="T64" fmla="*/ 341 w 405"/>
                  <a:gd name="T65" fmla="*/ 124 h 279"/>
                  <a:gd name="T66" fmla="*/ 341 w 405"/>
                  <a:gd name="T67" fmla="*/ 124 h 279"/>
                  <a:gd name="T68" fmla="*/ 341 w 405"/>
                  <a:gd name="T69" fmla="*/ 92 h 279"/>
                  <a:gd name="T70" fmla="*/ 341 w 405"/>
                  <a:gd name="T71" fmla="*/ 92 h 279"/>
                  <a:gd name="T72" fmla="*/ 310 w 405"/>
                  <a:gd name="T73" fmla="*/ 30 h 279"/>
                  <a:gd name="T74" fmla="*/ 280 w 405"/>
                  <a:gd name="T75" fmla="*/ 0 h 279"/>
                  <a:gd name="T76" fmla="*/ 280 w 405"/>
                  <a:gd name="T77" fmla="*/ 0 h 279"/>
                  <a:gd name="T78" fmla="*/ 217 w 405"/>
                  <a:gd name="T79" fmla="*/ 0 h 279"/>
                  <a:gd name="T80" fmla="*/ 217 w 405"/>
                  <a:gd name="T81" fmla="*/ 30 h 279"/>
                  <a:gd name="T82" fmla="*/ 217 w 405"/>
                  <a:gd name="T83" fmla="*/ 30 h 279"/>
                  <a:gd name="T84" fmla="*/ 217 w 405"/>
                  <a:gd name="T85" fmla="*/ 61 h 279"/>
                  <a:gd name="T86" fmla="*/ 186 w 405"/>
                  <a:gd name="T87" fmla="*/ 61 h 279"/>
                  <a:gd name="T88" fmla="*/ 156 w 405"/>
                  <a:gd name="T89" fmla="*/ 61 h 279"/>
                  <a:gd name="T90" fmla="*/ 156 w 405"/>
                  <a:gd name="T91" fmla="*/ 92 h 279"/>
                  <a:gd name="T92" fmla="*/ 156 w 405"/>
                  <a:gd name="T93" fmla="*/ 92 h 279"/>
                  <a:gd name="T94" fmla="*/ 156 w 405"/>
                  <a:gd name="T95" fmla="*/ 92 h 279"/>
                  <a:gd name="T96" fmla="*/ 93 w 405"/>
                  <a:gd name="T97" fmla="*/ 124 h 279"/>
                  <a:gd name="T98" fmla="*/ 93 w 405"/>
                  <a:gd name="T99" fmla="*/ 124 h 279"/>
                  <a:gd name="T100" fmla="*/ 93 w 405"/>
                  <a:gd name="T101" fmla="*/ 124 h 279"/>
                  <a:gd name="T102" fmla="*/ 62 w 405"/>
                  <a:gd name="T103" fmla="*/ 124 h 279"/>
                  <a:gd name="T104" fmla="*/ 62 w 405"/>
                  <a:gd name="T105" fmla="*/ 154 h 279"/>
                  <a:gd name="T106" fmla="*/ 62 w 405"/>
                  <a:gd name="T107" fmla="*/ 154 h 279"/>
                  <a:gd name="T108" fmla="*/ 31 w 405"/>
                  <a:gd name="T109" fmla="*/ 185 h 279"/>
                  <a:gd name="T110" fmla="*/ 31 w 405"/>
                  <a:gd name="T111" fmla="*/ 185 h 279"/>
                  <a:gd name="T112" fmla="*/ 31 w 405"/>
                  <a:gd name="T113" fmla="*/ 185 h 279"/>
                  <a:gd name="T114" fmla="*/ 31 w 405"/>
                  <a:gd name="T115" fmla="*/ 185 h 279"/>
                  <a:gd name="T116" fmla="*/ 31 w 405"/>
                  <a:gd name="T117" fmla="*/ 185 h 279"/>
                  <a:gd name="T118" fmla="*/ 31 w 405"/>
                  <a:gd name="T119" fmla="*/ 216 h 279"/>
                  <a:gd name="T120" fmla="*/ 0 w 405"/>
                  <a:gd name="T121" fmla="*/ 248 h 279"/>
                  <a:gd name="T122" fmla="*/ 31 w 405"/>
                  <a:gd name="T123" fmla="*/ 278 h 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405" h="279">
                    <a:moveTo>
                      <a:pt x="31" y="278"/>
                    </a:moveTo>
                    <a:lnTo>
                      <a:pt x="31" y="278"/>
                    </a:lnTo>
                    <a:cubicBezTo>
                      <a:pt x="62" y="278"/>
                      <a:pt x="62" y="278"/>
                      <a:pt x="62" y="278"/>
                    </a:cubicBezTo>
                    <a:lnTo>
                      <a:pt x="93" y="278"/>
                    </a:lnTo>
                    <a:lnTo>
                      <a:pt x="93" y="278"/>
                    </a:lnTo>
                    <a:lnTo>
                      <a:pt x="124" y="278"/>
                    </a:lnTo>
                    <a:lnTo>
                      <a:pt x="93" y="248"/>
                    </a:lnTo>
                    <a:lnTo>
                      <a:pt x="93" y="248"/>
                    </a:lnTo>
                    <a:cubicBezTo>
                      <a:pt x="93" y="248"/>
                      <a:pt x="124" y="248"/>
                      <a:pt x="124" y="216"/>
                    </a:cubicBezTo>
                    <a:lnTo>
                      <a:pt x="124" y="216"/>
                    </a:lnTo>
                    <a:lnTo>
                      <a:pt x="124" y="216"/>
                    </a:lnTo>
                    <a:cubicBezTo>
                      <a:pt x="124" y="185"/>
                      <a:pt x="156" y="185"/>
                      <a:pt x="156" y="185"/>
                    </a:cubicBezTo>
                    <a:lnTo>
                      <a:pt x="156" y="185"/>
                    </a:lnTo>
                    <a:lnTo>
                      <a:pt x="186" y="185"/>
                    </a:lnTo>
                    <a:lnTo>
                      <a:pt x="186" y="185"/>
                    </a:lnTo>
                    <a:cubicBezTo>
                      <a:pt x="217" y="185"/>
                      <a:pt x="248" y="185"/>
                      <a:pt x="248" y="185"/>
                    </a:cubicBezTo>
                    <a:lnTo>
                      <a:pt x="248" y="185"/>
                    </a:lnTo>
                    <a:cubicBezTo>
                      <a:pt x="280" y="185"/>
                      <a:pt x="280" y="185"/>
                      <a:pt x="280" y="185"/>
                    </a:cubicBezTo>
                    <a:lnTo>
                      <a:pt x="280" y="185"/>
                    </a:lnTo>
                    <a:lnTo>
                      <a:pt x="280" y="185"/>
                    </a:lnTo>
                    <a:lnTo>
                      <a:pt x="310" y="185"/>
                    </a:lnTo>
                    <a:lnTo>
                      <a:pt x="310" y="185"/>
                    </a:lnTo>
                    <a:lnTo>
                      <a:pt x="341" y="185"/>
                    </a:lnTo>
                    <a:lnTo>
                      <a:pt x="341" y="185"/>
                    </a:lnTo>
                    <a:cubicBezTo>
                      <a:pt x="404" y="154"/>
                      <a:pt x="404" y="154"/>
                      <a:pt x="404" y="154"/>
                    </a:cubicBezTo>
                    <a:lnTo>
                      <a:pt x="404" y="154"/>
                    </a:lnTo>
                    <a:lnTo>
                      <a:pt x="404" y="154"/>
                    </a:lnTo>
                    <a:lnTo>
                      <a:pt x="404" y="154"/>
                    </a:lnTo>
                    <a:cubicBezTo>
                      <a:pt x="372" y="154"/>
                      <a:pt x="372" y="154"/>
                      <a:pt x="372" y="154"/>
                    </a:cubicBezTo>
                    <a:lnTo>
                      <a:pt x="372" y="154"/>
                    </a:lnTo>
                    <a:lnTo>
                      <a:pt x="372" y="154"/>
                    </a:lnTo>
                    <a:lnTo>
                      <a:pt x="372" y="124"/>
                    </a:lnTo>
                    <a:cubicBezTo>
                      <a:pt x="341" y="124"/>
                      <a:pt x="341" y="124"/>
                      <a:pt x="341" y="124"/>
                    </a:cubicBezTo>
                    <a:lnTo>
                      <a:pt x="341" y="124"/>
                    </a:lnTo>
                    <a:cubicBezTo>
                      <a:pt x="341" y="92"/>
                      <a:pt x="341" y="92"/>
                      <a:pt x="341" y="92"/>
                    </a:cubicBezTo>
                    <a:lnTo>
                      <a:pt x="341" y="92"/>
                    </a:lnTo>
                    <a:cubicBezTo>
                      <a:pt x="310" y="61"/>
                      <a:pt x="310" y="61"/>
                      <a:pt x="310" y="30"/>
                    </a:cubicBezTo>
                    <a:cubicBezTo>
                      <a:pt x="310" y="30"/>
                      <a:pt x="280" y="30"/>
                      <a:pt x="280" y="0"/>
                    </a:cubicBezTo>
                    <a:lnTo>
                      <a:pt x="280" y="0"/>
                    </a:lnTo>
                    <a:cubicBezTo>
                      <a:pt x="280" y="0"/>
                      <a:pt x="248" y="0"/>
                      <a:pt x="217" y="0"/>
                    </a:cubicBezTo>
                    <a:cubicBezTo>
                      <a:pt x="217" y="30"/>
                      <a:pt x="217" y="30"/>
                      <a:pt x="217" y="30"/>
                    </a:cubicBezTo>
                    <a:lnTo>
                      <a:pt x="217" y="30"/>
                    </a:lnTo>
                    <a:cubicBezTo>
                      <a:pt x="217" y="61"/>
                      <a:pt x="217" y="61"/>
                      <a:pt x="217" y="61"/>
                    </a:cubicBezTo>
                    <a:cubicBezTo>
                      <a:pt x="186" y="61"/>
                      <a:pt x="186" y="61"/>
                      <a:pt x="186" y="61"/>
                    </a:cubicBezTo>
                    <a:cubicBezTo>
                      <a:pt x="156" y="61"/>
                      <a:pt x="156" y="61"/>
                      <a:pt x="156" y="61"/>
                    </a:cubicBezTo>
                    <a:lnTo>
                      <a:pt x="156" y="92"/>
                    </a:lnTo>
                    <a:lnTo>
                      <a:pt x="156" y="92"/>
                    </a:lnTo>
                    <a:lnTo>
                      <a:pt x="156" y="92"/>
                    </a:lnTo>
                    <a:cubicBezTo>
                      <a:pt x="124" y="92"/>
                      <a:pt x="124" y="124"/>
                      <a:pt x="93" y="124"/>
                    </a:cubicBezTo>
                    <a:lnTo>
                      <a:pt x="93" y="124"/>
                    </a:lnTo>
                    <a:lnTo>
                      <a:pt x="93" y="124"/>
                    </a:lnTo>
                    <a:cubicBezTo>
                      <a:pt x="62" y="124"/>
                      <a:pt x="62" y="124"/>
                      <a:pt x="62" y="124"/>
                    </a:cubicBezTo>
                    <a:lnTo>
                      <a:pt x="62" y="154"/>
                    </a:lnTo>
                    <a:lnTo>
                      <a:pt x="62" y="154"/>
                    </a:lnTo>
                    <a:cubicBezTo>
                      <a:pt x="62" y="185"/>
                      <a:pt x="62" y="185"/>
                      <a:pt x="31" y="185"/>
                    </a:cubicBezTo>
                    <a:lnTo>
                      <a:pt x="31" y="185"/>
                    </a:lnTo>
                    <a:lnTo>
                      <a:pt x="31" y="185"/>
                    </a:lnTo>
                    <a:lnTo>
                      <a:pt x="31" y="185"/>
                    </a:lnTo>
                    <a:lnTo>
                      <a:pt x="31" y="185"/>
                    </a:lnTo>
                    <a:cubicBezTo>
                      <a:pt x="31" y="216"/>
                      <a:pt x="31" y="216"/>
                      <a:pt x="31" y="216"/>
                    </a:cubicBezTo>
                    <a:cubicBezTo>
                      <a:pt x="31" y="248"/>
                      <a:pt x="31" y="248"/>
                      <a:pt x="0" y="248"/>
                    </a:cubicBezTo>
                    <a:cubicBezTo>
                      <a:pt x="31" y="248"/>
                      <a:pt x="31" y="278"/>
                      <a:pt x="31" y="27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7" name="Freeform 24"/>
              <p:cNvSpPr>
                <a:spLocks noChangeArrowheads="1"/>
              </p:cNvSpPr>
              <p:nvPr/>
            </p:nvSpPr>
            <p:spPr bwMode="auto">
              <a:xfrm>
                <a:off x="3959225" y="2405063"/>
                <a:ext cx="223838" cy="166687"/>
              </a:xfrm>
              <a:custGeom>
                <a:avLst/>
                <a:gdLst>
                  <a:gd name="T0" fmla="*/ 93 w 621"/>
                  <a:gd name="T1" fmla="*/ 464 h 465"/>
                  <a:gd name="T2" fmla="*/ 93 w 621"/>
                  <a:gd name="T3" fmla="*/ 433 h 465"/>
                  <a:gd name="T4" fmla="*/ 186 w 621"/>
                  <a:gd name="T5" fmla="*/ 433 h 465"/>
                  <a:gd name="T6" fmla="*/ 186 w 621"/>
                  <a:gd name="T7" fmla="*/ 433 h 465"/>
                  <a:gd name="T8" fmla="*/ 217 w 621"/>
                  <a:gd name="T9" fmla="*/ 371 h 465"/>
                  <a:gd name="T10" fmla="*/ 217 w 621"/>
                  <a:gd name="T11" fmla="*/ 340 h 465"/>
                  <a:gd name="T12" fmla="*/ 248 w 621"/>
                  <a:gd name="T13" fmla="*/ 340 h 465"/>
                  <a:gd name="T14" fmla="*/ 279 w 621"/>
                  <a:gd name="T15" fmla="*/ 309 h 465"/>
                  <a:gd name="T16" fmla="*/ 341 w 621"/>
                  <a:gd name="T17" fmla="*/ 371 h 465"/>
                  <a:gd name="T18" fmla="*/ 341 w 621"/>
                  <a:gd name="T19" fmla="*/ 371 h 465"/>
                  <a:gd name="T20" fmla="*/ 372 w 621"/>
                  <a:gd name="T21" fmla="*/ 371 h 465"/>
                  <a:gd name="T22" fmla="*/ 403 w 621"/>
                  <a:gd name="T23" fmla="*/ 371 h 465"/>
                  <a:gd name="T24" fmla="*/ 403 w 621"/>
                  <a:gd name="T25" fmla="*/ 371 h 465"/>
                  <a:gd name="T26" fmla="*/ 434 w 621"/>
                  <a:gd name="T27" fmla="*/ 340 h 465"/>
                  <a:gd name="T28" fmla="*/ 434 w 621"/>
                  <a:gd name="T29" fmla="*/ 340 h 465"/>
                  <a:gd name="T30" fmla="*/ 465 w 621"/>
                  <a:gd name="T31" fmla="*/ 371 h 465"/>
                  <a:gd name="T32" fmla="*/ 526 w 621"/>
                  <a:gd name="T33" fmla="*/ 340 h 465"/>
                  <a:gd name="T34" fmla="*/ 558 w 621"/>
                  <a:gd name="T35" fmla="*/ 340 h 465"/>
                  <a:gd name="T36" fmla="*/ 558 w 621"/>
                  <a:gd name="T37" fmla="*/ 340 h 465"/>
                  <a:gd name="T38" fmla="*/ 589 w 621"/>
                  <a:gd name="T39" fmla="*/ 309 h 465"/>
                  <a:gd name="T40" fmla="*/ 589 w 621"/>
                  <a:gd name="T41" fmla="*/ 309 h 465"/>
                  <a:gd name="T42" fmla="*/ 620 w 621"/>
                  <a:gd name="T43" fmla="*/ 278 h 465"/>
                  <a:gd name="T44" fmla="*/ 620 w 621"/>
                  <a:gd name="T45" fmla="*/ 278 h 465"/>
                  <a:gd name="T46" fmla="*/ 620 w 621"/>
                  <a:gd name="T47" fmla="*/ 248 h 465"/>
                  <a:gd name="T48" fmla="*/ 589 w 621"/>
                  <a:gd name="T49" fmla="*/ 248 h 465"/>
                  <a:gd name="T50" fmla="*/ 589 w 621"/>
                  <a:gd name="T51" fmla="*/ 248 h 465"/>
                  <a:gd name="T52" fmla="*/ 558 w 621"/>
                  <a:gd name="T53" fmla="*/ 248 h 465"/>
                  <a:gd name="T54" fmla="*/ 558 w 621"/>
                  <a:gd name="T55" fmla="*/ 185 h 465"/>
                  <a:gd name="T56" fmla="*/ 496 w 621"/>
                  <a:gd name="T57" fmla="*/ 154 h 465"/>
                  <a:gd name="T58" fmla="*/ 465 w 621"/>
                  <a:gd name="T59" fmla="*/ 154 h 465"/>
                  <a:gd name="T60" fmla="*/ 465 w 621"/>
                  <a:gd name="T61" fmla="*/ 92 h 465"/>
                  <a:gd name="T62" fmla="*/ 465 w 621"/>
                  <a:gd name="T63" fmla="*/ 92 h 465"/>
                  <a:gd name="T64" fmla="*/ 465 w 621"/>
                  <a:gd name="T65" fmla="*/ 30 h 465"/>
                  <a:gd name="T66" fmla="*/ 434 w 621"/>
                  <a:gd name="T67" fmla="*/ 30 h 465"/>
                  <a:gd name="T68" fmla="*/ 434 w 621"/>
                  <a:gd name="T69" fmla="*/ 0 h 465"/>
                  <a:gd name="T70" fmla="*/ 372 w 621"/>
                  <a:gd name="T71" fmla="*/ 61 h 465"/>
                  <a:gd name="T72" fmla="*/ 341 w 621"/>
                  <a:gd name="T73" fmla="*/ 124 h 465"/>
                  <a:gd name="T74" fmla="*/ 310 w 621"/>
                  <a:gd name="T75" fmla="*/ 124 h 465"/>
                  <a:gd name="T76" fmla="*/ 248 w 621"/>
                  <a:gd name="T77" fmla="*/ 124 h 465"/>
                  <a:gd name="T78" fmla="*/ 248 w 621"/>
                  <a:gd name="T79" fmla="*/ 185 h 465"/>
                  <a:gd name="T80" fmla="*/ 217 w 621"/>
                  <a:gd name="T81" fmla="*/ 185 h 465"/>
                  <a:gd name="T82" fmla="*/ 217 w 621"/>
                  <a:gd name="T83" fmla="*/ 185 h 465"/>
                  <a:gd name="T84" fmla="*/ 186 w 621"/>
                  <a:gd name="T85" fmla="*/ 185 h 465"/>
                  <a:gd name="T86" fmla="*/ 155 w 621"/>
                  <a:gd name="T87" fmla="*/ 185 h 465"/>
                  <a:gd name="T88" fmla="*/ 124 w 621"/>
                  <a:gd name="T89" fmla="*/ 216 h 465"/>
                  <a:gd name="T90" fmla="*/ 93 w 621"/>
                  <a:gd name="T91" fmla="*/ 216 h 465"/>
                  <a:gd name="T92" fmla="*/ 93 w 621"/>
                  <a:gd name="T93" fmla="*/ 216 h 465"/>
                  <a:gd name="T94" fmla="*/ 62 w 621"/>
                  <a:gd name="T95" fmla="*/ 216 h 465"/>
                  <a:gd name="T96" fmla="*/ 62 w 621"/>
                  <a:gd name="T97" fmla="*/ 216 h 465"/>
                  <a:gd name="T98" fmla="*/ 31 w 621"/>
                  <a:gd name="T99" fmla="*/ 278 h 465"/>
                  <a:gd name="T100" fmla="*/ 0 w 621"/>
                  <a:gd name="T101" fmla="*/ 309 h 465"/>
                  <a:gd name="T102" fmla="*/ 0 w 621"/>
                  <a:gd name="T103" fmla="*/ 340 h 465"/>
                  <a:gd name="T104" fmla="*/ 0 w 621"/>
                  <a:gd name="T105" fmla="*/ 340 h 465"/>
                  <a:gd name="T106" fmla="*/ 31 w 621"/>
                  <a:gd name="T107" fmla="*/ 402 h 465"/>
                  <a:gd name="T108" fmla="*/ 31 w 621"/>
                  <a:gd name="T109" fmla="*/ 402 h 465"/>
                  <a:gd name="T110" fmla="*/ 31 w 621"/>
                  <a:gd name="T111" fmla="*/ 433 h 465"/>
                  <a:gd name="T112" fmla="*/ 62 w 621"/>
                  <a:gd name="T113" fmla="*/ 433 h 465"/>
                  <a:gd name="T114" fmla="*/ 62 w 621"/>
                  <a:gd name="T115" fmla="*/ 464 h 4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621" h="465">
                    <a:moveTo>
                      <a:pt x="93" y="464"/>
                    </a:moveTo>
                    <a:lnTo>
                      <a:pt x="93" y="464"/>
                    </a:lnTo>
                    <a:cubicBezTo>
                      <a:pt x="93" y="433"/>
                      <a:pt x="93" y="433"/>
                      <a:pt x="93" y="433"/>
                    </a:cubicBezTo>
                    <a:lnTo>
                      <a:pt x="93" y="433"/>
                    </a:lnTo>
                    <a:cubicBezTo>
                      <a:pt x="93" y="433"/>
                      <a:pt x="124" y="402"/>
                      <a:pt x="155" y="402"/>
                    </a:cubicBezTo>
                    <a:cubicBezTo>
                      <a:pt x="155" y="402"/>
                      <a:pt x="155" y="433"/>
                      <a:pt x="186" y="433"/>
                    </a:cubicBezTo>
                    <a:lnTo>
                      <a:pt x="186" y="433"/>
                    </a:lnTo>
                    <a:lnTo>
                      <a:pt x="186" y="433"/>
                    </a:lnTo>
                    <a:lnTo>
                      <a:pt x="186" y="433"/>
                    </a:lnTo>
                    <a:cubicBezTo>
                      <a:pt x="186" y="402"/>
                      <a:pt x="186" y="371"/>
                      <a:pt x="217" y="371"/>
                    </a:cubicBezTo>
                    <a:cubicBezTo>
                      <a:pt x="217" y="371"/>
                      <a:pt x="217" y="371"/>
                      <a:pt x="217" y="340"/>
                    </a:cubicBezTo>
                    <a:lnTo>
                      <a:pt x="217" y="340"/>
                    </a:lnTo>
                    <a:cubicBezTo>
                      <a:pt x="217" y="340"/>
                      <a:pt x="217" y="340"/>
                      <a:pt x="248" y="340"/>
                    </a:cubicBezTo>
                    <a:lnTo>
                      <a:pt x="248" y="340"/>
                    </a:lnTo>
                    <a:cubicBezTo>
                      <a:pt x="248" y="340"/>
                      <a:pt x="248" y="309"/>
                      <a:pt x="279" y="309"/>
                    </a:cubicBezTo>
                    <a:lnTo>
                      <a:pt x="279" y="309"/>
                    </a:lnTo>
                    <a:lnTo>
                      <a:pt x="279" y="309"/>
                    </a:lnTo>
                    <a:cubicBezTo>
                      <a:pt x="310" y="309"/>
                      <a:pt x="310" y="340"/>
                      <a:pt x="341" y="371"/>
                    </a:cubicBezTo>
                    <a:lnTo>
                      <a:pt x="341" y="371"/>
                    </a:lnTo>
                    <a:lnTo>
                      <a:pt x="341" y="371"/>
                    </a:lnTo>
                    <a:cubicBezTo>
                      <a:pt x="341" y="371"/>
                      <a:pt x="341" y="371"/>
                      <a:pt x="372" y="371"/>
                    </a:cubicBezTo>
                    <a:lnTo>
                      <a:pt x="372" y="371"/>
                    </a:lnTo>
                    <a:cubicBezTo>
                      <a:pt x="403" y="371"/>
                      <a:pt x="403" y="402"/>
                      <a:pt x="403" y="402"/>
                    </a:cubicBezTo>
                    <a:cubicBezTo>
                      <a:pt x="403" y="371"/>
                      <a:pt x="403" y="371"/>
                      <a:pt x="403" y="371"/>
                    </a:cubicBezTo>
                    <a:lnTo>
                      <a:pt x="403" y="371"/>
                    </a:lnTo>
                    <a:lnTo>
                      <a:pt x="403" y="371"/>
                    </a:lnTo>
                    <a:cubicBezTo>
                      <a:pt x="434" y="371"/>
                      <a:pt x="434" y="340"/>
                      <a:pt x="434" y="340"/>
                    </a:cubicBezTo>
                    <a:lnTo>
                      <a:pt x="434" y="340"/>
                    </a:lnTo>
                    <a:lnTo>
                      <a:pt x="434" y="340"/>
                    </a:lnTo>
                    <a:lnTo>
                      <a:pt x="434" y="340"/>
                    </a:lnTo>
                    <a:cubicBezTo>
                      <a:pt x="465" y="340"/>
                      <a:pt x="465" y="340"/>
                      <a:pt x="465" y="340"/>
                    </a:cubicBezTo>
                    <a:cubicBezTo>
                      <a:pt x="465" y="371"/>
                      <a:pt x="465" y="371"/>
                      <a:pt x="465" y="371"/>
                    </a:cubicBezTo>
                    <a:cubicBezTo>
                      <a:pt x="465" y="340"/>
                      <a:pt x="496" y="340"/>
                      <a:pt x="496" y="340"/>
                    </a:cubicBezTo>
                    <a:lnTo>
                      <a:pt x="526" y="340"/>
                    </a:lnTo>
                    <a:lnTo>
                      <a:pt x="526" y="340"/>
                    </a:lnTo>
                    <a:lnTo>
                      <a:pt x="558" y="340"/>
                    </a:lnTo>
                    <a:lnTo>
                      <a:pt x="558" y="340"/>
                    </a:lnTo>
                    <a:lnTo>
                      <a:pt x="558" y="340"/>
                    </a:lnTo>
                    <a:lnTo>
                      <a:pt x="558" y="340"/>
                    </a:lnTo>
                    <a:cubicBezTo>
                      <a:pt x="558" y="309"/>
                      <a:pt x="589" y="309"/>
                      <a:pt x="589" y="309"/>
                    </a:cubicBezTo>
                    <a:lnTo>
                      <a:pt x="589" y="309"/>
                    </a:lnTo>
                    <a:lnTo>
                      <a:pt x="589" y="309"/>
                    </a:lnTo>
                    <a:cubicBezTo>
                      <a:pt x="620" y="309"/>
                      <a:pt x="620" y="309"/>
                      <a:pt x="620" y="309"/>
                    </a:cubicBezTo>
                    <a:cubicBezTo>
                      <a:pt x="620" y="309"/>
                      <a:pt x="620" y="309"/>
                      <a:pt x="620" y="278"/>
                    </a:cubicBezTo>
                    <a:lnTo>
                      <a:pt x="620" y="278"/>
                    </a:lnTo>
                    <a:lnTo>
                      <a:pt x="620" y="278"/>
                    </a:lnTo>
                    <a:cubicBezTo>
                      <a:pt x="620" y="278"/>
                      <a:pt x="620" y="278"/>
                      <a:pt x="620" y="248"/>
                    </a:cubicBezTo>
                    <a:lnTo>
                      <a:pt x="620" y="248"/>
                    </a:lnTo>
                    <a:lnTo>
                      <a:pt x="620" y="248"/>
                    </a:lnTo>
                    <a:cubicBezTo>
                      <a:pt x="620" y="248"/>
                      <a:pt x="620" y="248"/>
                      <a:pt x="589" y="248"/>
                    </a:cubicBezTo>
                    <a:lnTo>
                      <a:pt x="589" y="248"/>
                    </a:lnTo>
                    <a:lnTo>
                      <a:pt x="589" y="248"/>
                    </a:lnTo>
                    <a:lnTo>
                      <a:pt x="589" y="248"/>
                    </a:lnTo>
                    <a:cubicBezTo>
                      <a:pt x="589" y="248"/>
                      <a:pt x="589" y="248"/>
                      <a:pt x="558" y="248"/>
                    </a:cubicBezTo>
                    <a:cubicBezTo>
                      <a:pt x="558" y="216"/>
                      <a:pt x="558" y="216"/>
                      <a:pt x="558" y="185"/>
                    </a:cubicBezTo>
                    <a:lnTo>
                      <a:pt x="558" y="185"/>
                    </a:lnTo>
                    <a:cubicBezTo>
                      <a:pt x="526" y="185"/>
                      <a:pt x="526" y="185"/>
                      <a:pt x="526" y="185"/>
                    </a:cubicBezTo>
                    <a:cubicBezTo>
                      <a:pt x="496" y="185"/>
                      <a:pt x="496" y="154"/>
                      <a:pt x="496" y="154"/>
                    </a:cubicBezTo>
                    <a:lnTo>
                      <a:pt x="496" y="154"/>
                    </a:lnTo>
                    <a:cubicBezTo>
                      <a:pt x="465" y="154"/>
                      <a:pt x="465" y="154"/>
                      <a:pt x="465" y="154"/>
                    </a:cubicBezTo>
                    <a:cubicBezTo>
                      <a:pt x="465" y="124"/>
                      <a:pt x="465" y="124"/>
                      <a:pt x="465" y="124"/>
                    </a:cubicBezTo>
                    <a:cubicBezTo>
                      <a:pt x="465" y="92"/>
                      <a:pt x="465" y="92"/>
                      <a:pt x="465" y="92"/>
                    </a:cubicBezTo>
                    <a:lnTo>
                      <a:pt x="465" y="92"/>
                    </a:lnTo>
                    <a:lnTo>
                      <a:pt x="465" y="92"/>
                    </a:lnTo>
                    <a:cubicBezTo>
                      <a:pt x="465" y="61"/>
                      <a:pt x="465" y="61"/>
                      <a:pt x="465" y="61"/>
                    </a:cubicBezTo>
                    <a:cubicBezTo>
                      <a:pt x="465" y="61"/>
                      <a:pt x="465" y="61"/>
                      <a:pt x="465" y="30"/>
                    </a:cubicBezTo>
                    <a:lnTo>
                      <a:pt x="465" y="30"/>
                    </a:lnTo>
                    <a:lnTo>
                      <a:pt x="434" y="30"/>
                    </a:lnTo>
                    <a:lnTo>
                      <a:pt x="434" y="30"/>
                    </a:lnTo>
                    <a:lnTo>
                      <a:pt x="434" y="0"/>
                    </a:lnTo>
                    <a:cubicBezTo>
                      <a:pt x="403" y="30"/>
                      <a:pt x="403" y="30"/>
                      <a:pt x="403" y="30"/>
                    </a:cubicBezTo>
                    <a:cubicBezTo>
                      <a:pt x="403" y="30"/>
                      <a:pt x="403" y="30"/>
                      <a:pt x="372" y="61"/>
                    </a:cubicBezTo>
                    <a:lnTo>
                      <a:pt x="372" y="61"/>
                    </a:lnTo>
                    <a:cubicBezTo>
                      <a:pt x="372" y="92"/>
                      <a:pt x="341" y="92"/>
                      <a:pt x="341" y="124"/>
                    </a:cubicBezTo>
                    <a:lnTo>
                      <a:pt x="310" y="124"/>
                    </a:lnTo>
                    <a:lnTo>
                      <a:pt x="310" y="124"/>
                    </a:lnTo>
                    <a:cubicBezTo>
                      <a:pt x="279" y="124"/>
                      <a:pt x="279" y="124"/>
                      <a:pt x="279" y="124"/>
                    </a:cubicBezTo>
                    <a:lnTo>
                      <a:pt x="248" y="124"/>
                    </a:lnTo>
                    <a:lnTo>
                      <a:pt x="248" y="124"/>
                    </a:lnTo>
                    <a:cubicBezTo>
                      <a:pt x="248" y="154"/>
                      <a:pt x="248" y="154"/>
                      <a:pt x="248" y="185"/>
                    </a:cubicBezTo>
                    <a:cubicBezTo>
                      <a:pt x="248" y="185"/>
                      <a:pt x="248" y="185"/>
                      <a:pt x="217" y="185"/>
                    </a:cubicBezTo>
                    <a:lnTo>
                      <a:pt x="217" y="185"/>
                    </a:lnTo>
                    <a:lnTo>
                      <a:pt x="217" y="185"/>
                    </a:lnTo>
                    <a:lnTo>
                      <a:pt x="217" y="185"/>
                    </a:lnTo>
                    <a:lnTo>
                      <a:pt x="217" y="185"/>
                    </a:lnTo>
                    <a:lnTo>
                      <a:pt x="186" y="185"/>
                    </a:lnTo>
                    <a:lnTo>
                      <a:pt x="186" y="185"/>
                    </a:lnTo>
                    <a:lnTo>
                      <a:pt x="155" y="185"/>
                    </a:lnTo>
                    <a:cubicBezTo>
                      <a:pt x="155" y="216"/>
                      <a:pt x="155" y="216"/>
                      <a:pt x="124" y="216"/>
                    </a:cubicBezTo>
                    <a:lnTo>
                      <a:pt x="124" y="216"/>
                    </a:lnTo>
                    <a:lnTo>
                      <a:pt x="124" y="216"/>
                    </a:lnTo>
                    <a:cubicBezTo>
                      <a:pt x="124" y="216"/>
                      <a:pt x="124" y="216"/>
                      <a:pt x="93" y="216"/>
                    </a:cubicBezTo>
                    <a:lnTo>
                      <a:pt x="93" y="216"/>
                    </a:lnTo>
                    <a:lnTo>
                      <a:pt x="93" y="216"/>
                    </a:lnTo>
                    <a:lnTo>
                      <a:pt x="62" y="216"/>
                    </a:lnTo>
                    <a:lnTo>
                      <a:pt x="62" y="216"/>
                    </a:lnTo>
                    <a:lnTo>
                      <a:pt x="62" y="216"/>
                    </a:lnTo>
                    <a:lnTo>
                      <a:pt x="62" y="216"/>
                    </a:lnTo>
                    <a:cubicBezTo>
                      <a:pt x="62" y="248"/>
                      <a:pt x="31" y="248"/>
                      <a:pt x="31" y="248"/>
                    </a:cubicBezTo>
                    <a:cubicBezTo>
                      <a:pt x="31" y="278"/>
                      <a:pt x="31" y="278"/>
                      <a:pt x="31" y="278"/>
                    </a:cubicBezTo>
                    <a:lnTo>
                      <a:pt x="0" y="278"/>
                    </a:lnTo>
                    <a:lnTo>
                      <a:pt x="0" y="309"/>
                    </a:lnTo>
                    <a:cubicBezTo>
                      <a:pt x="0" y="309"/>
                      <a:pt x="0" y="309"/>
                      <a:pt x="0" y="340"/>
                    </a:cubicBezTo>
                    <a:lnTo>
                      <a:pt x="0" y="340"/>
                    </a:lnTo>
                    <a:lnTo>
                      <a:pt x="0" y="340"/>
                    </a:lnTo>
                    <a:lnTo>
                      <a:pt x="0" y="340"/>
                    </a:lnTo>
                    <a:lnTo>
                      <a:pt x="0" y="340"/>
                    </a:lnTo>
                    <a:cubicBezTo>
                      <a:pt x="31" y="371"/>
                      <a:pt x="31" y="402"/>
                      <a:pt x="31" y="402"/>
                    </a:cubicBezTo>
                    <a:lnTo>
                      <a:pt x="31" y="402"/>
                    </a:lnTo>
                    <a:lnTo>
                      <a:pt x="31" y="402"/>
                    </a:lnTo>
                    <a:lnTo>
                      <a:pt x="31" y="433"/>
                    </a:lnTo>
                    <a:lnTo>
                      <a:pt x="31" y="433"/>
                    </a:lnTo>
                    <a:lnTo>
                      <a:pt x="62" y="433"/>
                    </a:lnTo>
                    <a:lnTo>
                      <a:pt x="62" y="433"/>
                    </a:lnTo>
                    <a:lnTo>
                      <a:pt x="62" y="433"/>
                    </a:lnTo>
                    <a:cubicBezTo>
                      <a:pt x="62" y="464"/>
                      <a:pt x="62" y="464"/>
                      <a:pt x="62" y="464"/>
                    </a:cubicBezTo>
                    <a:cubicBezTo>
                      <a:pt x="62" y="464"/>
                      <a:pt x="62" y="464"/>
                      <a:pt x="93" y="46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8" name="Freeform 25"/>
              <p:cNvSpPr>
                <a:spLocks noChangeArrowheads="1"/>
              </p:cNvSpPr>
              <p:nvPr/>
            </p:nvSpPr>
            <p:spPr bwMode="auto">
              <a:xfrm>
                <a:off x="3924300" y="2538413"/>
                <a:ext cx="357188" cy="390525"/>
              </a:xfrm>
              <a:custGeom>
                <a:avLst/>
                <a:gdLst>
                  <a:gd name="T0" fmla="*/ 868 w 993"/>
                  <a:gd name="T1" fmla="*/ 682 h 1086"/>
                  <a:gd name="T2" fmla="*/ 868 w 993"/>
                  <a:gd name="T3" fmla="*/ 620 h 1086"/>
                  <a:gd name="T4" fmla="*/ 868 w 993"/>
                  <a:gd name="T5" fmla="*/ 589 h 1086"/>
                  <a:gd name="T6" fmla="*/ 868 w 993"/>
                  <a:gd name="T7" fmla="*/ 527 h 1086"/>
                  <a:gd name="T8" fmla="*/ 868 w 993"/>
                  <a:gd name="T9" fmla="*/ 496 h 1086"/>
                  <a:gd name="T10" fmla="*/ 868 w 993"/>
                  <a:gd name="T11" fmla="*/ 496 h 1086"/>
                  <a:gd name="T12" fmla="*/ 868 w 993"/>
                  <a:gd name="T13" fmla="*/ 434 h 1086"/>
                  <a:gd name="T14" fmla="*/ 868 w 993"/>
                  <a:gd name="T15" fmla="*/ 403 h 1086"/>
                  <a:gd name="T16" fmla="*/ 899 w 993"/>
                  <a:gd name="T17" fmla="*/ 372 h 1086"/>
                  <a:gd name="T18" fmla="*/ 961 w 993"/>
                  <a:gd name="T19" fmla="*/ 186 h 1086"/>
                  <a:gd name="T20" fmla="*/ 961 w 993"/>
                  <a:gd name="T21" fmla="*/ 124 h 1086"/>
                  <a:gd name="T22" fmla="*/ 868 w 993"/>
                  <a:gd name="T23" fmla="*/ 62 h 1086"/>
                  <a:gd name="T24" fmla="*/ 837 w 993"/>
                  <a:gd name="T25" fmla="*/ 62 h 1086"/>
                  <a:gd name="T26" fmla="*/ 744 w 993"/>
                  <a:gd name="T27" fmla="*/ 0 h 1086"/>
                  <a:gd name="T28" fmla="*/ 651 w 993"/>
                  <a:gd name="T29" fmla="*/ 31 h 1086"/>
                  <a:gd name="T30" fmla="*/ 619 w 993"/>
                  <a:gd name="T31" fmla="*/ 31 h 1086"/>
                  <a:gd name="T32" fmla="*/ 527 w 993"/>
                  <a:gd name="T33" fmla="*/ 62 h 1086"/>
                  <a:gd name="T34" fmla="*/ 434 w 993"/>
                  <a:gd name="T35" fmla="*/ 62 h 1086"/>
                  <a:gd name="T36" fmla="*/ 372 w 993"/>
                  <a:gd name="T37" fmla="*/ 31 h 1086"/>
                  <a:gd name="T38" fmla="*/ 341 w 993"/>
                  <a:gd name="T39" fmla="*/ 31 h 1086"/>
                  <a:gd name="T40" fmla="*/ 341 w 993"/>
                  <a:gd name="T41" fmla="*/ 62 h 1086"/>
                  <a:gd name="T42" fmla="*/ 310 w 993"/>
                  <a:gd name="T43" fmla="*/ 155 h 1086"/>
                  <a:gd name="T44" fmla="*/ 248 w 993"/>
                  <a:gd name="T45" fmla="*/ 372 h 1086"/>
                  <a:gd name="T46" fmla="*/ 217 w 993"/>
                  <a:gd name="T47" fmla="*/ 403 h 1086"/>
                  <a:gd name="T48" fmla="*/ 186 w 993"/>
                  <a:gd name="T49" fmla="*/ 496 h 1086"/>
                  <a:gd name="T50" fmla="*/ 124 w 993"/>
                  <a:gd name="T51" fmla="*/ 620 h 1086"/>
                  <a:gd name="T52" fmla="*/ 93 w 993"/>
                  <a:gd name="T53" fmla="*/ 651 h 1086"/>
                  <a:gd name="T54" fmla="*/ 62 w 993"/>
                  <a:gd name="T55" fmla="*/ 620 h 1086"/>
                  <a:gd name="T56" fmla="*/ 31 w 993"/>
                  <a:gd name="T57" fmla="*/ 651 h 1086"/>
                  <a:gd name="T58" fmla="*/ 0 w 993"/>
                  <a:gd name="T59" fmla="*/ 651 h 1086"/>
                  <a:gd name="T60" fmla="*/ 217 w 993"/>
                  <a:gd name="T61" fmla="*/ 744 h 1086"/>
                  <a:gd name="T62" fmla="*/ 310 w 993"/>
                  <a:gd name="T63" fmla="*/ 806 h 1086"/>
                  <a:gd name="T64" fmla="*/ 341 w 993"/>
                  <a:gd name="T65" fmla="*/ 775 h 1086"/>
                  <a:gd name="T66" fmla="*/ 434 w 993"/>
                  <a:gd name="T67" fmla="*/ 744 h 1086"/>
                  <a:gd name="T68" fmla="*/ 496 w 993"/>
                  <a:gd name="T69" fmla="*/ 806 h 1086"/>
                  <a:gd name="T70" fmla="*/ 496 w 993"/>
                  <a:gd name="T71" fmla="*/ 930 h 1086"/>
                  <a:gd name="T72" fmla="*/ 527 w 993"/>
                  <a:gd name="T73" fmla="*/ 961 h 1086"/>
                  <a:gd name="T74" fmla="*/ 589 w 993"/>
                  <a:gd name="T75" fmla="*/ 992 h 1086"/>
                  <a:gd name="T76" fmla="*/ 589 w 993"/>
                  <a:gd name="T77" fmla="*/ 992 h 1086"/>
                  <a:gd name="T78" fmla="*/ 619 w 993"/>
                  <a:gd name="T79" fmla="*/ 992 h 1086"/>
                  <a:gd name="T80" fmla="*/ 651 w 993"/>
                  <a:gd name="T81" fmla="*/ 992 h 1086"/>
                  <a:gd name="T82" fmla="*/ 713 w 993"/>
                  <a:gd name="T83" fmla="*/ 1054 h 1086"/>
                  <a:gd name="T84" fmla="*/ 775 w 993"/>
                  <a:gd name="T85" fmla="*/ 1023 h 1086"/>
                  <a:gd name="T86" fmla="*/ 806 w 993"/>
                  <a:gd name="T87" fmla="*/ 1054 h 1086"/>
                  <a:gd name="T88" fmla="*/ 837 w 993"/>
                  <a:gd name="T89" fmla="*/ 992 h 1086"/>
                  <a:gd name="T90" fmla="*/ 837 w 993"/>
                  <a:gd name="T91" fmla="*/ 930 h 1086"/>
                  <a:gd name="T92" fmla="*/ 868 w 993"/>
                  <a:gd name="T93" fmla="*/ 837 h 1086"/>
                  <a:gd name="T94" fmla="*/ 899 w 993"/>
                  <a:gd name="T95" fmla="*/ 775 h 10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993" h="1086">
                    <a:moveTo>
                      <a:pt x="899" y="744"/>
                    </a:moveTo>
                    <a:lnTo>
                      <a:pt x="899" y="744"/>
                    </a:lnTo>
                    <a:lnTo>
                      <a:pt x="868" y="713"/>
                    </a:lnTo>
                    <a:lnTo>
                      <a:pt x="868" y="682"/>
                    </a:lnTo>
                    <a:lnTo>
                      <a:pt x="868" y="682"/>
                    </a:lnTo>
                    <a:cubicBezTo>
                      <a:pt x="868" y="682"/>
                      <a:pt x="868" y="682"/>
                      <a:pt x="868" y="651"/>
                    </a:cubicBezTo>
                    <a:lnTo>
                      <a:pt x="868" y="651"/>
                    </a:lnTo>
                    <a:cubicBezTo>
                      <a:pt x="868" y="620"/>
                      <a:pt x="868" y="620"/>
                      <a:pt x="868" y="620"/>
                    </a:cubicBezTo>
                    <a:lnTo>
                      <a:pt x="868" y="620"/>
                    </a:lnTo>
                    <a:cubicBezTo>
                      <a:pt x="868" y="589"/>
                      <a:pt x="868" y="589"/>
                      <a:pt x="868" y="589"/>
                    </a:cubicBezTo>
                    <a:lnTo>
                      <a:pt x="868" y="589"/>
                    </a:lnTo>
                    <a:lnTo>
                      <a:pt x="868" y="589"/>
                    </a:lnTo>
                    <a:cubicBezTo>
                      <a:pt x="868" y="558"/>
                      <a:pt x="868" y="558"/>
                      <a:pt x="868" y="558"/>
                    </a:cubicBezTo>
                    <a:cubicBezTo>
                      <a:pt x="868" y="527"/>
                      <a:pt x="868" y="527"/>
                      <a:pt x="868" y="527"/>
                    </a:cubicBezTo>
                    <a:lnTo>
                      <a:pt x="868" y="527"/>
                    </a:lnTo>
                    <a:lnTo>
                      <a:pt x="868" y="527"/>
                    </a:lnTo>
                    <a:lnTo>
                      <a:pt x="868" y="527"/>
                    </a:lnTo>
                    <a:lnTo>
                      <a:pt x="868" y="527"/>
                    </a:lnTo>
                    <a:lnTo>
                      <a:pt x="868" y="527"/>
                    </a:lnTo>
                    <a:cubicBezTo>
                      <a:pt x="868" y="496"/>
                      <a:pt x="868" y="496"/>
                      <a:pt x="868" y="496"/>
                    </a:cubicBezTo>
                    <a:lnTo>
                      <a:pt x="868" y="496"/>
                    </a:lnTo>
                    <a:lnTo>
                      <a:pt x="868" y="496"/>
                    </a:lnTo>
                    <a:lnTo>
                      <a:pt x="868" y="496"/>
                    </a:lnTo>
                    <a:lnTo>
                      <a:pt x="868" y="496"/>
                    </a:lnTo>
                    <a:lnTo>
                      <a:pt x="868" y="496"/>
                    </a:lnTo>
                    <a:cubicBezTo>
                      <a:pt x="837" y="496"/>
                      <a:pt x="837" y="496"/>
                      <a:pt x="837" y="465"/>
                    </a:cubicBezTo>
                    <a:lnTo>
                      <a:pt x="837" y="465"/>
                    </a:lnTo>
                    <a:lnTo>
                      <a:pt x="868" y="434"/>
                    </a:lnTo>
                    <a:lnTo>
                      <a:pt x="868" y="434"/>
                    </a:lnTo>
                    <a:lnTo>
                      <a:pt x="868" y="434"/>
                    </a:lnTo>
                    <a:lnTo>
                      <a:pt x="868" y="403"/>
                    </a:lnTo>
                    <a:lnTo>
                      <a:pt x="868" y="403"/>
                    </a:lnTo>
                    <a:lnTo>
                      <a:pt x="868" y="403"/>
                    </a:lnTo>
                    <a:lnTo>
                      <a:pt x="868" y="403"/>
                    </a:lnTo>
                    <a:cubicBezTo>
                      <a:pt x="868" y="372"/>
                      <a:pt x="868" y="372"/>
                      <a:pt x="899" y="372"/>
                    </a:cubicBezTo>
                    <a:lnTo>
                      <a:pt x="899" y="372"/>
                    </a:lnTo>
                    <a:cubicBezTo>
                      <a:pt x="899" y="372"/>
                      <a:pt x="899" y="341"/>
                      <a:pt x="899" y="310"/>
                    </a:cubicBezTo>
                    <a:lnTo>
                      <a:pt x="899" y="310"/>
                    </a:lnTo>
                    <a:cubicBezTo>
                      <a:pt x="899" y="279"/>
                      <a:pt x="899" y="248"/>
                      <a:pt x="930" y="217"/>
                    </a:cubicBezTo>
                    <a:cubicBezTo>
                      <a:pt x="930" y="217"/>
                      <a:pt x="961" y="217"/>
                      <a:pt x="961" y="186"/>
                    </a:cubicBezTo>
                    <a:lnTo>
                      <a:pt x="961" y="186"/>
                    </a:lnTo>
                    <a:lnTo>
                      <a:pt x="992" y="186"/>
                    </a:lnTo>
                    <a:cubicBezTo>
                      <a:pt x="961" y="186"/>
                      <a:pt x="961" y="155"/>
                      <a:pt x="961" y="124"/>
                    </a:cubicBezTo>
                    <a:lnTo>
                      <a:pt x="961" y="124"/>
                    </a:lnTo>
                    <a:cubicBezTo>
                      <a:pt x="961" y="124"/>
                      <a:pt x="961" y="124"/>
                      <a:pt x="961" y="93"/>
                    </a:cubicBezTo>
                    <a:cubicBezTo>
                      <a:pt x="930" y="93"/>
                      <a:pt x="930" y="62"/>
                      <a:pt x="930" y="62"/>
                    </a:cubicBezTo>
                    <a:cubicBezTo>
                      <a:pt x="930" y="62"/>
                      <a:pt x="930" y="62"/>
                      <a:pt x="899" y="62"/>
                    </a:cubicBezTo>
                    <a:cubicBezTo>
                      <a:pt x="868" y="62"/>
                      <a:pt x="868" y="62"/>
                      <a:pt x="868" y="62"/>
                    </a:cubicBezTo>
                    <a:lnTo>
                      <a:pt x="868" y="62"/>
                    </a:lnTo>
                    <a:cubicBezTo>
                      <a:pt x="837" y="62"/>
                      <a:pt x="837" y="62"/>
                      <a:pt x="837" y="62"/>
                    </a:cubicBezTo>
                    <a:lnTo>
                      <a:pt x="837" y="62"/>
                    </a:lnTo>
                    <a:lnTo>
                      <a:pt x="837" y="62"/>
                    </a:lnTo>
                    <a:cubicBezTo>
                      <a:pt x="806" y="31"/>
                      <a:pt x="806" y="31"/>
                      <a:pt x="806" y="31"/>
                    </a:cubicBezTo>
                    <a:cubicBezTo>
                      <a:pt x="806" y="31"/>
                      <a:pt x="775" y="31"/>
                      <a:pt x="775" y="0"/>
                    </a:cubicBezTo>
                    <a:cubicBezTo>
                      <a:pt x="775" y="0"/>
                      <a:pt x="775" y="0"/>
                      <a:pt x="744" y="0"/>
                    </a:cubicBezTo>
                    <a:lnTo>
                      <a:pt x="744" y="0"/>
                    </a:lnTo>
                    <a:lnTo>
                      <a:pt x="713" y="0"/>
                    </a:lnTo>
                    <a:lnTo>
                      <a:pt x="682" y="0"/>
                    </a:lnTo>
                    <a:lnTo>
                      <a:pt x="682" y="0"/>
                    </a:lnTo>
                    <a:cubicBezTo>
                      <a:pt x="682" y="0"/>
                      <a:pt x="682" y="31"/>
                      <a:pt x="651" y="31"/>
                    </a:cubicBezTo>
                    <a:lnTo>
                      <a:pt x="651" y="31"/>
                    </a:lnTo>
                    <a:cubicBezTo>
                      <a:pt x="619" y="31"/>
                      <a:pt x="619" y="31"/>
                      <a:pt x="619" y="31"/>
                    </a:cubicBezTo>
                    <a:lnTo>
                      <a:pt x="619" y="31"/>
                    </a:lnTo>
                    <a:lnTo>
                      <a:pt x="619" y="31"/>
                    </a:lnTo>
                    <a:cubicBezTo>
                      <a:pt x="589" y="31"/>
                      <a:pt x="589" y="31"/>
                      <a:pt x="558" y="31"/>
                    </a:cubicBezTo>
                    <a:lnTo>
                      <a:pt x="558" y="31"/>
                    </a:lnTo>
                    <a:cubicBezTo>
                      <a:pt x="558" y="62"/>
                      <a:pt x="527" y="62"/>
                      <a:pt x="527" y="62"/>
                    </a:cubicBezTo>
                    <a:lnTo>
                      <a:pt x="527" y="62"/>
                    </a:lnTo>
                    <a:cubicBezTo>
                      <a:pt x="527" y="62"/>
                      <a:pt x="527" y="62"/>
                      <a:pt x="496" y="62"/>
                    </a:cubicBezTo>
                    <a:lnTo>
                      <a:pt x="465" y="62"/>
                    </a:lnTo>
                    <a:lnTo>
                      <a:pt x="434" y="62"/>
                    </a:lnTo>
                    <a:lnTo>
                      <a:pt x="434" y="62"/>
                    </a:lnTo>
                    <a:lnTo>
                      <a:pt x="434" y="62"/>
                    </a:lnTo>
                    <a:cubicBezTo>
                      <a:pt x="403" y="62"/>
                      <a:pt x="403" y="62"/>
                      <a:pt x="372" y="31"/>
                    </a:cubicBezTo>
                    <a:lnTo>
                      <a:pt x="372" y="31"/>
                    </a:lnTo>
                    <a:lnTo>
                      <a:pt x="372" y="31"/>
                    </a:lnTo>
                    <a:lnTo>
                      <a:pt x="372" y="0"/>
                    </a:lnTo>
                    <a:lnTo>
                      <a:pt x="372" y="0"/>
                    </a:lnTo>
                    <a:lnTo>
                      <a:pt x="341" y="0"/>
                    </a:lnTo>
                    <a:lnTo>
                      <a:pt x="341" y="31"/>
                    </a:lnTo>
                    <a:lnTo>
                      <a:pt x="341" y="31"/>
                    </a:lnTo>
                    <a:lnTo>
                      <a:pt x="341" y="31"/>
                    </a:lnTo>
                    <a:cubicBezTo>
                      <a:pt x="341" y="31"/>
                      <a:pt x="341" y="31"/>
                      <a:pt x="341" y="62"/>
                    </a:cubicBezTo>
                    <a:lnTo>
                      <a:pt x="341" y="62"/>
                    </a:lnTo>
                    <a:lnTo>
                      <a:pt x="341" y="62"/>
                    </a:lnTo>
                    <a:lnTo>
                      <a:pt x="341" y="62"/>
                    </a:lnTo>
                    <a:lnTo>
                      <a:pt x="341" y="62"/>
                    </a:lnTo>
                    <a:cubicBezTo>
                      <a:pt x="341" y="93"/>
                      <a:pt x="310" y="124"/>
                      <a:pt x="310" y="155"/>
                    </a:cubicBezTo>
                    <a:cubicBezTo>
                      <a:pt x="310" y="186"/>
                      <a:pt x="279" y="186"/>
                      <a:pt x="279" y="248"/>
                    </a:cubicBezTo>
                    <a:cubicBezTo>
                      <a:pt x="279" y="279"/>
                      <a:pt x="279" y="310"/>
                      <a:pt x="279" y="310"/>
                    </a:cubicBezTo>
                    <a:cubicBezTo>
                      <a:pt x="279" y="341"/>
                      <a:pt x="279" y="372"/>
                      <a:pt x="248" y="372"/>
                    </a:cubicBezTo>
                    <a:lnTo>
                      <a:pt x="248" y="372"/>
                    </a:lnTo>
                    <a:cubicBezTo>
                      <a:pt x="248" y="372"/>
                      <a:pt x="248" y="372"/>
                      <a:pt x="248" y="403"/>
                    </a:cubicBezTo>
                    <a:cubicBezTo>
                      <a:pt x="248" y="403"/>
                      <a:pt x="248" y="403"/>
                      <a:pt x="217" y="403"/>
                    </a:cubicBezTo>
                    <a:lnTo>
                      <a:pt x="217" y="403"/>
                    </a:lnTo>
                    <a:lnTo>
                      <a:pt x="217" y="403"/>
                    </a:lnTo>
                    <a:lnTo>
                      <a:pt x="217" y="434"/>
                    </a:lnTo>
                    <a:cubicBezTo>
                      <a:pt x="186" y="465"/>
                      <a:pt x="186" y="465"/>
                      <a:pt x="186" y="465"/>
                    </a:cubicBezTo>
                    <a:lnTo>
                      <a:pt x="186" y="465"/>
                    </a:lnTo>
                    <a:lnTo>
                      <a:pt x="186" y="496"/>
                    </a:lnTo>
                    <a:cubicBezTo>
                      <a:pt x="186" y="527"/>
                      <a:pt x="186" y="527"/>
                      <a:pt x="186" y="558"/>
                    </a:cubicBezTo>
                    <a:lnTo>
                      <a:pt x="186" y="558"/>
                    </a:lnTo>
                    <a:lnTo>
                      <a:pt x="186" y="558"/>
                    </a:lnTo>
                    <a:cubicBezTo>
                      <a:pt x="186" y="589"/>
                      <a:pt x="155" y="589"/>
                      <a:pt x="124" y="620"/>
                    </a:cubicBezTo>
                    <a:lnTo>
                      <a:pt x="124" y="620"/>
                    </a:lnTo>
                    <a:lnTo>
                      <a:pt x="124" y="620"/>
                    </a:lnTo>
                    <a:lnTo>
                      <a:pt x="124" y="620"/>
                    </a:lnTo>
                    <a:cubicBezTo>
                      <a:pt x="93" y="651"/>
                      <a:pt x="93" y="651"/>
                      <a:pt x="93" y="651"/>
                    </a:cubicBezTo>
                    <a:lnTo>
                      <a:pt x="93" y="651"/>
                    </a:lnTo>
                    <a:cubicBezTo>
                      <a:pt x="62" y="651"/>
                      <a:pt x="62" y="651"/>
                      <a:pt x="62" y="620"/>
                    </a:cubicBezTo>
                    <a:lnTo>
                      <a:pt x="62" y="620"/>
                    </a:lnTo>
                    <a:lnTo>
                      <a:pt x="62" y="620"/>
                    </a:lnTo>
                    <a:lnTo>
                      <a:pt x="62" y="620"/>
                    </a:lnTo>
                    <a:lnTo>
                      <a:pt x="62" y="620"/>
                    </a:lnTo>
                    <a:cubicBezTo>
                      <a:pt x="62" y="620"/>
                      <a:pt x="31" y="620"/>
                      <a:pt x="31" y="651"/>
                    </a:cubicBezTo>
                    <a:lnTo>
                      <a:pt x="31" y="651"/>
                    </a:lnTo>
                    <a:cubicBezTo>
                      <a:pt x="0" y="651"/>
                      <a:pt x="0" y="651"/>
                      <a:pt x="0" y="651"/>
                    </a:cubicBezTo>
                    <a:lnTo>
                      <a:pt x="0" y="651"/>
                    </a:lnTo>
                    <a:lnTo>
                      <a:pt x="0" y="651"/>
                    </a:lnTo>
                    <a:lnTo>
                      <a:pt x="0" y="651"/>
                    </a:lnTo>
                    <a:cubicBezTo>
                      <a:pt x="217" y="651"/>
                      <a:pt x="217" y="651"/>
                      <a:pt x="217" y="651"/>
                    </a:cubicBezTo>
                    <a:cubicBezTo>
                      <a:pt x="217" y="682"/>
                      <a:pt x="217" y="682"/>
                      <a:pt x="217" y="682"/>
                    </a:cubicBezTo>
                    <a:lnTo>
                      <a:pt x="217" y="713"/>
                    </a:lnTo>
                    <a:cubicBezTo>
                      <a:pt x="217" y="744"/>
                      <a:pt x="217" y="744"/>
                      <a:pt x="217" y="744"/>
                    </a:cubicBezTo>
                    <a:cubicBezTo>
                      <a:pt x="217" y="744"/>
                      <a:pt x="248" y="744"/>
                      <a:pt x="248" y="775"/>
                    </a:cubicBezTo>
                    <a:lnTo>
                      <a:pt x="248" y="775"/>
                    </a:lnTo>
                    <a:lnTo>
                      <a:pt x="248" y="806"/>
                    </a:lnTo>
                    <a:cubicBezTo>
                      <a:pt x="279" y="806"/>
                      <a:pt x="279" y="806"/>
                      <a:pt x="310" y="806"/>
                    </a:cubicBezTo>
                    <a:lnTo>
                      <a:pt x="310" y="806"/>
                    </a:lnTo>
                    <a:lnTo>
                      <a:pt x="310" y="806"/>
                    </a:lnTo>
                    <a:cubicBezTo>
                      <a:pt x="341" y="775"/>
                      <a:pt x="341" y="775"/>
                      <a:pt x="341" y="775"/>
                    </a:cubicBezTo>
                    <a:lnTo>
                      <a:pt x="341" y="775"/>
                    </a:lnTo>
                    <a:lnTo>
                      <a:pt x="341" y="775"/>
                    </a:lnTo>
                    <a:cubicBezTo>
                      <a:pt x="310" y="744"/>
                      <a:pt x="310" y="744"/>
                      <a:pt x="310" y="744"/>
                    </a:cubicBezTo>
                    <a:cubicBezTo>
                      <a:pt x="434" y="744"/>
                      <a:pt x="434" y="744"/>
                      <a:pt x="434" y="744"/>
                    </a:cubicBezTo>
                    <a:lnTo>
                      <a:pt x="434" y="744"/>
                    </a:lnTo>
                    <a:cubicBezTo>
                      <a:pt x="527" y="744"/>
                      <a:pt x="527" y="744"/>
                      <a:pt x="527" y="744"/>
                    </a:cubicBezTo>
                    <a:cubicBezTo>
                      <a:pt x="496" y="775"/>
                      <a:pt x="496" y="775"/>
                      <a:pt x="496" y="775"/>
                    </a:cubicBezTo>
                    <a:cubicBezTo>
                      <a:pt x="496" y="806"/>
                      <a:pt x="496" y="806"/>
                      <a:pt x="496" y="806"/>
                    </a:cubicBezTo>
                    <a:lnTo>
                      <a:pt x="496" y="806"/>
                    </a:lnTo>
                    <a:lnTo>
                      <a:pt x="496" y="806"/>
                    </a:lnTo>
                    <a:lnTo>
                      <a:pt x="496" y="837"/>
                    </a:lnTo>
                    <a:cubicBezTo>
                      <a:pt x="496" y="837"/>
                      <a:pt x="496" y="837"/>
                      <a:pt x="496" y="868"/>
                    </a:cubicBezTo>
                    <a:cubicBezTo>
                      <a:pt x="496" y="868"/>
                      <a:pt x="496" y="899"/>
                      <a:pt x="496" y="930"/>
                    </a:cubicBezTo>
                    <a:lnTo>
                      <a:pt x="496" y="930"/>
                    </a:lnTo>
                    <a:lnTo>
                      <a:pt x="496" y="930"/>
                    </a:lnTo>
                    <a:cubicBezTo>
                      <a:pt x="527" y="930"/>
                      <a:pt x="527" y="930"/>
                      <a:pt x="527" y="961"/>
                    </a:cubicBezTo>
                    <a:lnTo>
                      <a:pt x="527" y="961"/>
                    </a:lnTo>
                    <a:lnTo>
                      <a:pt x="527" y="961"/>
                    </a:lnTo>
                    <a:lnTo>
                      <a:pt x="527" y="961"/>
                    </a:lnTo>
                    <a:cubicBezTo>
                      <a:pt x="527" y="992"/>
                      <a:pt x="527" y="992"/>
                      <a:pt x="527" y="992"/>
                    </a:cubicBezTo>
                    <a:cubicBezTo>
                      <a:pt x="558" y="992"/>
                      <a:pt x="558" y="992"/>
                      <a:pt x="589" y="992"/>
                    </a:cubicBezTo>
                    <a:lnTo>
                      <a:pt x="589" y="992"/>
                    </a:lnTo>
                    <a:lnTo>
                      <a:pt x="589" y="992"/>
                    </a:lnTo>
                    <a:lnTo>
                      <a:pt x="589" y="992"/>
                    </a:lnTo>
                    <a:lnTo>
                      <a:pt x="589" y="992"/>
                    </a:lnTo>
                    <a:lnTo>
                      <a:pt x="619" y="992"/>
                    </a:lnTo>
                    <a:lnTo>
                      <a:pt x="619" y="992"/>
                    </a:lnTo>
                    <a:lnTo>
                      <a:pt x="619" y="992"/>
                    </a:lnTo>
                    <a:lnTo>
                      <a:pt x="619" y="992"/>
                    </a:lnTo>
                    <a:lnTo>
                      <a:pt x="619" y="992"/>
                    </a:lnTo>
                    <a:lnTo>
                      <a:pt x="651" y="1023"/>
                    </a:lnTo>
                    <a:lnTo>
                      <a:pt x="651" y="992"/>
                    </a:lnTo>
                    <a:lnTo>
                      <a:pt x="651" y="992"/>
                    </a:lnTo>
                    <a:cubicBezTo>
                      <a:pt x="682" y="992"/>
                      <a:pt x="682" y="1023"/>
                      <a:pt x="682" y="1023"/>
                    </a:cubicBezTo>
                    <a:lnTo>
                      <a:pt x="682" y="1023"/>
                    </a:lnTo>
                    <a:lnTo>
                      <a:pt x="682" y="1023"/>
                    </a:lnTo>
                    <a:cubicBezTo>
                      <a:pt x="713" y="1054"/>
                      <a:pt x="713" y="1054"/>
                      <a:pt x="713" y="1054"/>
                    </a:cubicBezTo>
                    <a:lnTo>
                      <a:pt x="744" y="1054"/>
                    </a:lnTo>
                    <a:lnTo>
                      <a:pt x="744" y="1054"/>
                    </a:lnTo>
                    <a:cubicBezTo>
                      <a:pt x="744" y="1054"/>
                      <a:pt x="744" y="1054"/>
                      <a:pt x="775" y="1023"/>
                    </a:cubicBezTo>
                    <a:lnTo>
                      <a:pt x="775" y="1023"/>
                    </a:lnTo>
                    <a:lnTo>
                      <a:pt x="775" y="1023"/>
                    </a:lnTo>
                    <a:lnTo>
                      <a:pt x="806" y="1054"/>
                    </a:lnTo>
                    <a:lnTo>
                      <a:pt x="806" y="1054"/>
                    </a:lnTo>
                    <a:lnTo>
                      <a:pt x="806" y="1054"/>
                    </a:lnTo>
                    <a:cubicBezTo>
                      <a:pt x="806" y="1054"/>
                      <a:pt x="806" y="1054"/>
                      <a:pt x="837" y="1085"/>
                    </a:cubicBezTo>
                    <a:cubicBezTo>
                      <a:pt x="806" y="1054"/>
                      <a:pt x="806" y="1054"/>
                      <a:pt x="806" y="1054"/>
                    </a:cubicBezTo>
                    <a:cubicBezTo>
                      <a:pt x="806" y="1023"/>
                      <a:pt x="837" y="1023"/>
                      <a:pt x="837" y="1023"/>
                    </a:cubicBezTo>
                    <a:cubicBezTo>
                      <a:pt x="837" y="992"/>
                      <a:pt x="837" y="992"/>
                      <a:pt x="837" y="992"/>
                    </a:cubicBezTo>
                    <a:cubicBezTo>
                      <a:pt x="837" y="992"/>
                      <a:pt x="837" y="992"/>
                      <a:pt x="837" y="961"/>
                    </a:cubicBezTo>
                    <a:cubicBezTo>
                      <a:pt x="837" y="961"/>
                      <a:pt x="837" y="961"/>
                      <a:pt x="837" y="930"/>
                    </a:cubicBezTo>
                    <a:lnTo>
                      <a:pt x="837" y="930"/>
                    </a:lnTo>
                    <a:lnTo>
                      <a:pt x="837" y="930"/>
                    </a:lnTo>
                    <a:cubicBezTo>
                      <a:pt x="837" y="930"/>
                      <a:pt x="806" y="930"/>
                      <a:pt x="806" y="899"/>
                    </a:cubicBezTo>
                    <a:lnTo>
                      <a:pt x="837" y="868"/>
                    </a:lnTo>
                    <a:lnTo>
                      <a:pt x="837" y="868"/>
                    </a:lnTo>
                    <a:cubicBezTo>
                      <a:pt x="837" y="837"/>
                      <a:pt x="868" y="837"/>
                      <a:pt x="868" y="837"/>
                    </a:cubicBezTo>
                    <a:cubicBezTo>
                      <a:pt x="868" y="837"/>
                      <a:pt x="868" y="837"/>
                      <a:pt x="899" y="837"/>
                    </a:cubicBezTo>
                    <a:cubicBezTo>
                      <a:pt x="899" y="806"/>
                      <a:pt x="930" y="806"/>
                      <a:pt x="930" y="806"/>
                    </a:cubicBezTo>
                    <a:lnTo>
                      <a:pt x="930" y="806"/>
                    </a:lnTo>
                    <a:cubicBezTo>
                      <a:pt x="930" y="775"/>
                      <a:pt x="930" y="775"/>
                      <a:pt x="899" y="775"/>
                    </a:cubicBezTo>
                    <a:cubicBezTo>
                      <a:pt x="899" y="744"/>
                      <a:pt x="899" y="744"/>
                      <a:pt x="899" y="74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9" name="Freeform 26"/>
              <p:cNvSpPr>
                <a:spLocks noChangeArrowheads="1"/>
              </p:cNvSpPr>
              <p:nvPr/>
            </p:nvSpPr>
            <p:spPr bwMode="auto">
              <a:xfrm>
                <a:off x="4248150" y="2695575"/>
                <a:ext cx="22225" cy="11113"/>
              </a:xfrm>
              <a:custGeom>
                <a:avLst/>
                <a:gdLst>
                  <a:gd name="T0" fmla="*/ 31 w 63"/>
                  <a:gd name="T1" fmla="*/ 0 h 32"/>
                  <a:gd name="T2" fmla="*/ 31 w 63"/>
                  <a:gd name="T3" fmla="*/ 0 h 32"/>
                  <a:gd name="T4" fmla="*/ 31 w 63"/>
                  <a:gd name="T5" fmla="*/ 0 h 32"/>
                  <a:gd name="T6" fmla="*/ 0 w 63"/>
                  <a:gd name="T7" fmla="*/ 0 h 32"/>
                  <a:gd name="T8" fmla="*/ 0 w 63"/>
                  <a:gd name="T9" fmla="*/ 0 h 32"/>
                  <a:gd name="T10" fmla="*/ 0 w 63"/>
                  <a:gd name="T11" fmla="*/ 0 h 32"/>
                  <a:gd name="T12" fmla="*/ 0 w 63"/>
                  <a:gd name="T13" fmla="*/ 0 h 32"/>
                  <a:gd name="T14" fmla="*/ 0 w 63"/>
                  <a:gd name="T15" fmla="*/ 0 h 32"/>
                  <a:gd name="T16" fmla="*/ 0 w 63"/>
                  <a:gd name="T17" fmla="*/ 31 h 32"/>
                  <a:gd name="T18" fmla="*/ 0 w 63"/>
                  <a:gd name="T19" fmla="*/ 31 h 32"/>
                  <a:gd name="T20" fmla="*/ 31 w 63"/>
                  <a:gd name="T21" fmla="*/ 0 h 32"/>
                  <a:gd name="T22" fmla="*/ 62 w 63"/>
                  <a:gd name="T23" fmla="*/ 0 h 32"/>
                  <a:gd name="T24" fmla="*/ 62 w 63"/>
                  <a:gd name="T25" fmla="*/ 0 h 32"/>
                  <a:gd name="T26" fmla="*/ 62 w 63"/>
                  <a:gd name="T27" fmla="*/ 0 h 32"/>
                  <a:gd name="T28" fmla="*/ 62 w 63"/>
                  <a:gd name="T29" fmla="*/ 0 h 32"/>
                  <a:gd name="T30" fmla="*/ 62 w 63"/>
                  <a:gd name="T31" fmla="*/ 0 h 32"/>
                  <a:gd name="T32" fmla="*/ 31 w 63"/>
                  <a:gd name="T33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3" h="32">
                    <a:moveTo>
                      <a:pt x="31" y="0"/>
                    </a:moveTo>
                    <a:lnTo>
                      <a:pt x="31" y="0"/>
                    </a:lnTo>
                    <a:lnTo>
                      <a:pt x="31" y="0"/>
                    </a:lnTo>
                    <a:cubicBezTo>
                      <a:pt x="31" y="0"/>
                      <a:pt x="31" y="0"/>
                      <a:pt x="0" y="0"/>
                    </a:cubicBez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ubicBezTo>
                      <a:pt x="0" y="31"/>
                      <a:pt x="0" y="31"/>
                      <a:pt x="0" y="31"/>
                    </a:cubicBezTo>
                    <a:lnTo>
                      <a:pt x="0" y="31"/>
                    </a:lnTo>
                    <a:cubicBezTo>
                      <a:pt x="31" y="0"/>
                      <a:pt x="31" y="0"/>
                      <a:pt x="31" y="0"/>
                    </a:cubicBezTo>
                    <a:cubicBezTo>
                      <a:pt x="62" y="0"/>
                      <a:pt x="62" y="0"/>
                      <a:pt x="62" y="0"/>
                    </a:cubicBez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cubicBezTo>
                      <a:pt x="31" y="0"/>
                      <a:pt x="31" y="0"/>
                      <a:pt x="31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0" name="Freeform 27"/>
              <p:cNvSpPr>
                <a:spLocks noChangeArrowheads="1"/>
              </p:cNvSpPr>
              <p:nvPr/>
            </p:nvSpPr>
            <p:spPr bwMode="auto">
              <a:xfrm>
                <a:off x="4248150" y="2717800"/>
                <a:ext cx="11113" cy="22225"/>
              </a:xfrm>
              <a:custGeom>
                <a:avLst/>
                <a:gdLst>
                  <a:gd name="T0" fmla="*/ 31 w 32"/>
                  <a:gd name="T1" fmla="*/ 62 h 63"/>
                  <a:gd name="T2" fmla="*/ 31 w 32"/>
                  <a:gd name="T3" fmla="*/ 62 h 63"/>
                  <a:gd name="T4" fmla="*/ 31 w 32"/>
                  <a:gd name="T5" fmla="*/ 31 h 63"/>
                  <a:gd name="T6" fmla="*/ 31 w 32"/>
                  <a:gd name="T7" fmla="*/ 31 h 63"/>
                  <a:gd name="T8" fmla="*/ 31 w 32"/>
                  <a:gd name="T9" fmla="*/ 31 h 63"/>
                  <a:gd name="T10" fmla="*/ 31 w 32"/>
                  <a:gd name="T11" fmla="*/ 31 h 63"/>
                  <a:gd name="T12" fmla="*/ 31 w 32"/>
                  <a:gd name="T13" fmla="*/ 31 h 63"/>
                  <a:gd name="T14" fmla="*/ 31 w 32"/>
                  <a:gd name="T15" fmla="*/ 0 h 63"/>
                  <a:gd name="T16" fmla="*/ 31 w 32"/>
                  <a:gd name="T17" fmla="*/ 0 h 63"/>
                  <a:gd name="T18" fmla="*/ 31 w 32"/>
                  <a:gd name="T19" fmla="*/ 0 h 63"/>
                  <a:gd name="T20" fmla="*/ 0 w 32"/>
                  <a:gd name="T21" fmla="*/ 31 h 63"/>
                  <a:gd name="T22" fmla="*/ 0 w 32"/>
                  <a:gd name="T23" fmla="*/ 31 h 63"/>
                  <a:gd name="T24" fmla="*/ 0 w 32"/>
                  <a:gd name="T25" fmla="*/ 31 h 63"/>
                  <a:gd name="T26" fmla="*/ 0 w 32"/>
                  <a:gd name="T27" fmla="*/ 31 h 63"/>
                  <a:gd name="T28" fmla="*/ 0 w 32"/>
                  <a:gd name="T29" fmla="*/ 62 h 63"/>
                  <a:gd name="T30" fmla="*/ 0 w 32"/>
                  <a:gd name="T31" fmla="*/ 62 h 63"/>
                  <a:gd name="T32" fmla="*/ 31 w 32"/>
                  <a:gd name="T33" fmla="*/ 62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2" h="63">
                    <a:moveTo>
                      <a:pt x="31" y="62"/>
                    </a:moveTo>
                    <a:lnTo>
                      <a:pt x="31" y="62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cubicBezTo>
                      <a:pt x="31" y="31"/>
                      <a:pt x="31" y="31"/>
                      <a:pt x="31" y="0"/>
                    </a:cubicBezTo>
                    <a:lnTo>
                      <a:pt x="31" y="0"/>
                    </a:lnTo>
                    <a:lnTo>
                      <a:pt x="31" y="0"/>
                    </a:lnTo>
                    <a:cubicBezTo>
                      <a:pt x="31" y="31"/>
                      <a:pt x="31" y="31"/>
                      <a:pt x="0" y="31"/>
                    </a:cubicBez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cubicBezTo>
                      <a:pt x="0" y="62"/>
                      <a:pt x="0" y="62"/>
                      <a:pt x="0" y="62"/>
                    </a:cubicBezTo>
                    <a:lnTo>
                      <a:pt x="0" y="62"/>
                    </a:lnTo>
                    <a:cubicBezTo>
                      <a:pt x="0" y="62"/>
                      <a:pt x="0" y="62"/>
                      <a:pt x="31" y="6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1" name="Freeform 28"/>
              <p:cNvSpPr>
                <a:spLocks noChangeArrowheads="1"/>
              </p:cNvSpPr>
              <p:nvPr/>
            </p:nvSpPr>
            <p:spPr bwMode="auto">
              <a:xfrm>
                <a:off x="4259263" y="2571750"/>
                <a:ext cx="88900" cy="100013"/>
              </a:xfrm>
              <a:custGeom>
                <a:avLst/>
                <a:gdLst>
                  <a:gd name="T0" fmla="*/ 186 w 249"/>
                  <a:gd name="T1" fmla="*/ 186 h 280"/>
                  <a:gd name="T2" fmla="*/ 186 w 249"/>
                  <a:gd name="T3" fmla="*/ 186 h 280"/>
                  <a:gd name="T4" fmla="*/ 186 w 249"/>
                  <a:gd name="T5" fmla="*/ 186 h 280"/>
                  <a:gd name="T6" fmla="*/ 217 w 249"/>
                  <a:gd name="T7" fmla="*/ 124 h 280"/>
                  <a:gd name="T8" fmla="*/ 248 w 249"/>
                  <a:gd name="T9" fmla="*/ 124 h 280"/>
                  <a:gd name="T10" fmla="*/ 248 w 249"/>
                  <a:gd name="T11" fmla="*/ 93 h 280"/>
                  <a:gd name="T12" fmla="*/ 248 w 249"/>
                  <a:gd name="T13" fmla="*/ 62 h 280"/>
                  <a:gd name="T14" fmla="*/ 217 w 249"/>
                  <a:gd name="T15" fmla="*/ 0 h 280"/>
                  <a:gd name="T16" fmla="*/ 217 w 249"/>
                  <a:gd name="T17" fmla="*/ 0 h 280"/>
                  <a:gd name="T18" fmla="*/ 217 w 249"/>
                  <a:gd name="T19" fmla="*/ 0 h 280"/>
                  <a:gd name="T20" fmla="*/ 186 w 249"/>
                  <a:gd name="T21" fmla="*/ 0 h 280"/>
                  <a:gd name="T22" fmla="*/ 186 w 249"/>
                  <a:gd name="T23" fmla="*/ 0 h 280"/>
                  <a:gd name="T24" fmla="*/ 155 w 249"/>
                  <a:gd name="T25" fmla="*/ 0 h 280"/>
                  <a:gd name="T26" fmla="*/ 155 w 249"/>
                  <a:gd name="T27" fmla="*/ 0 h 280"/>
                  <a:gd name="T28" fmla="*/ 155 w 249"/>
                  <a:gd name="T29" fmla="*/ 0 h 280"/>
                  <a:gd name="T30" fmla="*/ 155 w 249"/>
                  <a:gd name="T31" fmla="*/ 0 h 280"/>
                  <a:gd name="T32" fmla="*/ 124 w 249"/>
                  <a:gd name="T33" fmla="*/ 0 h 280"/>
                  <a:gd name="T34" fmla="*/ 124 w 249"/>
                  <a:gd name="T35" fmla="*/ 0 h 280"/>
                  <a:gd name="T36" fmla="*/ 93 w 249"/>
                  <a:gd name="T37" fmla="*/ 0 h 280"/>
                  <a:gd name="T38" fmla="*/ 62 w 249"/>
                  <a:gd name="T39" fmla="*/ 0 h 280"/>
                  <a:gd name="T40" fmla="*/ 62 w 249"/>
                  <a:gd name="T41" fmla="*/ 0 h 280"/>
                  <a:gd name="T42" fmla="*/ 62 w 249"/>
                  <a:gd name="T43" fmla="*/ 0 h 280"/>
                  <a:gd name="T44" fmla="*/ 62 w 249"/>
                  <a:gd name="T45" fmla="*/ 31 h 280"/>
                  <a:gd name="T46" fmla="*/ 93 w 249"/>
                  <a:gd name="T47" fmla="*/ 62 h 280"/>
                  <a:gd name="T48" fmla="*/ 93 w 249"/>
                  <a:gd name="T49" fmla="*/ 62 h 280"/>
                  <a:gd name="T50" fmla="*/ 93 w 249"/>
                  <a:gd name="T51" fmla="*/ 93 h 280"/>
                  <a:gd name="T52" fmla="*/ 93 w 249"/>
                  <a:gd name="T53" fmla="*/ 93 h 280"/>
                  <a:gd name="T54" fmla="*/ 62 w 249"/>
                  <a:gd name="T55" fmla="*/ 155 h 280"/>
                  <a:gd name="T56" fmla="*/ 62 w 249"/>
                  <a:gd name="T57" fmla="*/ 155 h 280"/>
                  <a:gd name="T58" fmla="*/ 31 w 249"/>
                  <a:gd name="T59" fmla="*/ 186 h 280"/>
                  <a:gd name="T60" fmla="*/ 0 w 249"/>
                  <a:gd name="T61" fmla="*/ 217 h 280"/>
                  <a:gd name="T62" fmla="*/ 0 w 249"/>
                  <a:gd name="T63" fmla="*/ 248 h 280"/>
                  <a:gd name="T64" fmla="*/ 0 w 249"/>
                  <a:gd name="T65" fmla="*/ 279 h 280"/>
                  <a:gd name="T66" fmla="*/ 0 w 249"/>
                  <a:gd name="T67" fmla="*/ 279 h 280"/>
                  <a:gd name="T68" fmla="*/ 0 w 249"/>
                  <a:gd name="T69" fmla="*/ 279 h 280"/>
                  <a:gd name="T70" fmla="*/ 31 w 249"/>
                  <a:gd name="T71" fmla="*/ 248 h 280"/>
                  <a:gd name="T72" fmla="*/ 31 w 249"/>
                  <a:gd name="T73" fmla="*/ 248 h 280"/>
                  <a:gd name="T74" fmla="*/ 186 w 249"/>
                  <a:gd name="T75" fmla="*/ 248 h 280"/>
                  <a:gd name="T76" fmla="*/ 186 w 249"/>
                  <a:gd name="T77" fmla="*/ 186 h 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49" h="280">
                    <a:moveTo>
                      <a:pt x="186" y="186"/>
                    </a:moveTo>
                    <a:lnTo>
                      <a:pt x="186" y="186"/>
                    </a:lnTo>
                    <a:lnTo>
                      <a:pt x="186" y="186"/>
                    </a:lnTo>
                    <a:cubicBezTo>
                      <a:pt x="186" y="186"/>
                      <a:pt x="217" y="155"/>
                      <a:pt x="217" y="124"/>
                    </a:cubicBezTo>
                    <a:cubicBezTo>
                      <a:pt x="248" y="124"/>
                      <a:pt x="248" y="124"/>
                      <a:pt x="248" y="124"/>
                    </a:cubicBezTo>
                    <a:lnTo>
                      <a:pt x="248" y="93"/>
                    </a:lnTo>
                    <a:lnTo>
                      <a:pt x="248" y="62"/>
                    </a:lnTo>
                    <a:cubicBezTo>
                      <a:pt x="217" y="31"/>
                      <a:pt x="217" y="0"/>
                      <a:pt x="217" y="0"/>
                    </a:cubicBezTo>
                    <a:lnTo>
                      <a:pt x="217" y="0"/>
                    </a:lnTo>
                    <a:lnTo>
                      <a:pt x="217" y="0"/>
                    </a:lnTo>
                    <a:cubicBezTo>
                      <a:pt x="217" y="0"/>
                      <a:pt x="217" y="0"/>
                      <a:pt x="186" y="0"/>
                    </a:cubicBezTo>
                    <a:lnTo>
                      <a:pt x="186" y="0"/>
                    </a:lnTo>
                    <a:cubicBezTo>
                      <a:pt x="186" y="0"/>
                      <a:pt x="186" y="0"/>
                      <a:pt x="155" y="0"/>
                    </a:cubicBezTo>
                    <a:lnTo>
                      <a:pt x="155" y="0"/>
                    </a:lnTo>
                    <a:lnTo>
                      <a:pt x="155" y="0"/>
                    </a:lnTo>
                    <a:lnTo>
                      <a:pt x="155" y="0"/>
                    </a:lnTo>
                    <a:lnTo>
                      <a:pt x="124" y="0"/>
                    </a:lnTo>
                    <a:lnTo>
                      <a:pt x="124" y="0"/>
                    </a:lnTo>
                    <a:cubicBezTo>
                      <a:pt x="93" y="0"/>
                      <a:pt x="93" y="0"/>
                      <a:pt x="93" y="0"/>
                    </a:cubicBezTo>
                    <a:cubicBezTo>
                      <a:pt x="93" y="0"/>
                      <a:pt x="93" y="0"/>
                      <a:pt x="62" y="0"/>
                    </a:cubicBezTo>
                    <a:lnTo>
                      <a:pt x="62" y="0"/>
                    </a:lnTo>
                    <a:lnTo>
                      <a:pt x="62" y="0"/>
                    </a:lnTo>
                    <a:cubicBezTo>
                      <a:pt x="62" y="31"/>
                      <a:pt x="62" y="31"/>
                      <a:pt x="62" y="31"/>
                    </a:cubicBezTo>
                    <a:cubicBezTo>
                      <a:pt x="93" y="31"/>
                      <a:pt x="93" y="62"/>
                      <a:pt x="93" y="62"/>
                    </a:cubicBezTo>
                    <a:lnTo>
                      <a:pt x="93" y="62"/>
                    </a:lnTo>
                    <a:lnTo>
                      <a:pt x="93" y="93"/>
                    </a:lnTo>
                    <a:lnTo>
                      <a:pt x="93" y="93"/>
                    </a:lnTo>
                    <a:cubicBezTo>
                      <a:pt x="93" y="93"/>
                      <a:pt x="93" y="124"/>
                      <a:pt x="62" y="155"/>
                    </a:cubicBezTo>
                    <a:lnTo>
                      <a:pt x="62" y="155"/>
                    </a:lnTo>
                    <a:cubicBezTo>
                      <a:pt x="31" y="155"/>
                      <a:pt x="31" y="155"/>
                      <a:pt x="31" y="186"/>
                    </a:cubicBezTo>
                    <a:lnTo>
                      <a:pt x="0" y="217"/>
                    </a:lnTo>
                    <a:lnTo>
                      <a:pt x="0" y="248"/>
                    </a:lnTo>
                    <a:cubicBezTo>
                      <a:pt x="0" y="248"/>
                      <a:pt x="0" y="248"/>
                      <a:pt x="0" y="279"/>
                    </a:cubicBezTo>
                    <a:lnTo>
                      <a:pt x="0" y="279"/>
                    </a:lnTo>
                    <a:lnTo>
                      <a:pt x="0" y="279"/>
                    </a:lnTo>
                    <a:cubicBezTo>
                      <a:pt x="31" y="248"/>
                      <a:pt x="31" y="248"/>
                      <a:pt x="31" y="248"/>
                    </a:cubicBezTo>
                    <a:lnTo>
                      <a:pt x="31" y="248"/>
                    </a:lnTo>
                    <a:cubicBezTo>
                      <a:pt x="186" y="248"/>
                      <a:pt x="186" y="248"/>
                      <a:pt x="186" y="248"/>
                    </a:cubicBezTo>
                    <a:cubicBezTo>
                      <a:pt x="186" y="217"/>
                      <a:pt x="186" y="217"/>
                      <a:pt x="186" y="18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2" name="Freeform 29"/>
              <p:cNvSpPr>
                <a:spLocks noChangeArrowheads="1"/>
              </p:cNvSpPr>
              <p:nvPr/>
            </p:nvSpPr>
            <p:spPr bwMode="auto">
              <a:xfrm>
                <a:off x="4159250" y="1925638"/>
                <a:ext cx="201613" cy="212725"/>
              </a:xfrm>
              <a:custGeom>
                <a:avLst/>
                <a:gdLst>
                  <a:gd name="T0" fmla="*/ 434 w 559"/>
                  <a:gd name="T1" fmla="*/ 93 h 590"/>
                  <a:gd name="T2" fmla="*/ 496 w 559"/>
                  <a:gd name="T3" fmla="*/ 185 h 590"/>
                  <a:gd name="T4" fmla="*/ 496 w 559"/>
                  <a:gd name="T5" fmla="*/ 185 h 590"/>
                  <a:gd name="T6" fmla="*/ 527 w 559"/>
                  <a:gd name="T7" fmla="*/ 185 h 590"/>
                  <a:gd name="T8" fmla="*/ 527 w 559"/>
                  <a:gd name="T9" fmla="*/ 124 h 590"/>
                  <a:gd name="T10" fmla="*/ 496 w 559"/>
                  <a:gd name="T11" fmla="*/ 61 h 590"/>
                  <a:gd name="T12" fmla="*/ 496 w 559"/>
                  <a:gd name="T13" fmla="*/ 30 h 590"/>
                  <a:gd name="T14" fmla="*/ 465 w 559"/>
                  <a:gd name="T15" fmla="*/ 30 h 590"/>
                  <a:gd name="T16" fmla="*/ 403 w 559"/>
                  <a:gd name="T17" fmla="*/ 30 h 590"/>
                  <a:gd name="T18" fmla="*/ 341 w 559"/>
                  <a:gd name="T19" fmla="*/ 0 h 590"/>
                  <a:gd name="T20" fmla="*/ 310 w 559"/>
                  <a:gd name="T21" fmla="*/ 30 h 590"/>
                  <a:gd name="T22" fmla="*/ 217 w 559"/>
                  <a:gd name="T23" fmla="*/ 61 h 590"/>
                  <a:gd name="T24" fmla="*/ 62 w 559"/>
                  <a:gd name="T25" fmla="*/ 30 h 590"/>
                  <a:gd name="T26" fmla="*/ 62 w 559"/>
                  <a:gd name="T27" fmla="*/ 30 h 590"/>
                  <a:gd name="T28" fmla="*/ 31 w 559"/>
                  <a:gd name="T29" fmla="*/ 30 h 590"/>
                  <a:gd name="T30" fmla="*/ 31 w 559"/>
                  <a:gd name="T31" fmla="*/ 30 h 590"/>
                  <a:gd name="T32" fmla="*/ 31 w 559"/>
                  <a:gd name="T33" fmla="*/ 93 h 590"/>
                  <a:gd name="T34" fmla="*/ 0 w 559"/>
                  <a:gd name="T35" fmla="*/ 93 h 590"/>
                  <a:gd name="T36" fmla="*/ 31 w 559"/>
                  <a:gd name="T37" fmla="*/ 124 h 590"/>
                  <a:gd name="T38" fmla="*/ 31 w 559"/>
                  <a:gd name="T39" fmla="*/ 185 h 590"/>
                  <a:gd name="T40" fmla="*/ 31 w 559"/>
                  <a:gd name="T41" fmla="*/ 341 h 590"/>
                  <a:gd name="T42" fmla="*/ 341 w 559"/>
                  <a:gd name="T43" fmla="*/ 589 h 590"/>
                  <a:gd name="T44" fmla="*/ 372 w 559"/>
                  <a:gd name="T45" fmla="*/ 557 h 590"/>
                  <a:gd name="T46" fmla="*/ 403 w 559"/>
                  <a:gd name="T47" fmla="*/ 589 h 590"/>
                  <a:gd name="T48" fmla="*/ 496 w 559"/>
                  <a:gd name="T49" fmla="*/ 589 h 590"/>
                  <a:gd name="T50" fmla="*/ 527 w 559"/>
                  <a:gd name="T51" fmla="*/ 557 h 590"/>
                  <a:gd name="T52" fmla="*/ 527 w 559"/>
                  <a:gd name="T53" fmla="*/ 557 h 590"/>
                  <a:gd name="T54" fmla="*/ 558 w 559"/>
                  <a:gd name="T55" fmla="*/ 526 h 590"/>
                  <a:gd name="T56" fmla="*/ 558 w 559"/>
                  <a:gd name="T57" fmla="*/ 526 h 590"/>
                  <a:gd name="T58" fmla="*/ 465 w 559"/>
                  <a:gd name="T59" fmla="*/ 309 h 590"/>
                  <a:gd name="T60" fmla="*/ 465 w 559"/>
                  <a:gd name="T61" fmla="*/ 217 h 590"/>
                  <a:gd name="T62" fmla="*/ 372 w 559"/>
                  <a:gd name="T63" fmla="*/ 154 h 590"/>
                  <a:gd name="T64" fmla="*/ 434 w 559"/>
                  <a:gd name="T65" fmla="*/ 93 h 5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59" h="590">
                    <a:moveTo>
                      <a:pt x="434" y="93"/>
                    </a:moveTo>
                    <a:lnTo>
                      <a:pt x="434" y="93"/>
                    </a:lnTo>
                    <a:cubicBezTo>
                      <a:pt x="434" y="93"/>
                      <a:pt x="465" y="124"/>
                      <a:pt x="465" y="154"/>
                    </a:cubicBezTo>
                    <a:cubicBezTo>
                      <a:pt x="465" y="185"/>
                      <a:pt x="496" y="185"/>
                      <a:pt x="496" y="185"/>
                    </a:cubicBezTo>
                    <a:lnTo>
                      <a:pt x="496" y="185"/>
                    </a:lnTo>
                    <a:lnTo>
                      <a:pt x="496" y="185"/>
                    </a:lnTo>
                    <a:lnTo>
                      <a:pt x="496" y="185"/>
                    </a:lnTo>
                    <a:lnTo>
                      <a:pt x="527" y="185"/>
                    </a:lnTo>
                    <a:cubicBezTo>
                      <a:pt x="527" y="154"/>
                      <a:pt x="527" y="154"/>
                      <a:pt x="527" y="124"/>
                    </a:cubicBezTo>
                    <a:lnTo>
                      <a:pt x="527" y="124"/>
                    </a:lnTo>
                    <a:cubicBezTo>
                      <a:pt x="527" y="93"/>
                      <a:pt x="527" y="93"/>
                      <a:pt x="527" y="93"/>
                    </a:cubicBezTo>
                    <a:cubicBezTo>
                      <a:pt x="496" y="93"/>
                      <a:pt x="496" y="61"/>
                      <a:pt x="496" y="61"/>
                    </a:cubicBezTo>
                    <a:cubicBezTo>
                      <a:pt x="496" y="61"/>
                      <a:pt x="496" y="61"/>
                      <a:pt x="496" y="30"/>
                    </a:cubicBezTo>
                    <a:lnTo>
                      <a:pt x="496" y="30"/>
                    </a:lnTo>
                    <a:lnTo>
                      <a:pt x="496" y="30"/>
                    </a:lnTo>
                    <a:lnTo>
                      <a:pt x="465" y="30"/>
                    </a:lnTo>
                    <a:lnTo>
                      <a:pt x="465" y="30"/>
                    </a:lnTo>
                    <a:cubicBezTo>
                      <a:pt x="434" y="30"/>
                      <a:pt x="403" y="30"/>
                      <a:pt x="403" y="30"/>
                    </a:cubicBezTo>
                    <a:lnTo>
                      <a:pt x="372" y="30"/>
                    </a:lnTo>
                    <a:cubicBezTo>
                      <a:pt x="372" y="30"/>
                      <a:pt x="341" y="30"/>
                      <a:pt x="341" y="0"/>
                    </a:cubicBezTo>
                    <a:lnTo>
                      <a:pt x="341" y="0"/>
                    </a:lnTo>
                    <a:cubicBezTo>
                      <a:pt x="341" y="0"/>
                      <a:pt x="341" y="30"/>
                      <a:pt x="310" y="30"/>
                    </a:cubicBezTo>
                    <a:lnTo>
                      <a:pt x="310" y="30"/>
                    </a:lnTo>
                    <a:cubicBezTo>
                      <a:pt x="279" y="30"/>
                      <a:pt x="248" y="61"/>
                      <a:pt x="217" y="61"/>
                    </a:cubicBezTo>
                    <a:lnTo>
                      <a:pt x="217" y="61"/>
                    </a:lnTo>
                    <a:lnTo>
                      <a:pt x="62" y="30"/>
                    </a:lnTo>
                    <a:lnTo>
                      <a:pt x="62" y="30"/>
                    </a:lnTo>
                    <a:lnTo>
                      <a:pt x="62" y="30"/>
                    </a:lnTo>
                    <a:lnTo>
                      <a:pt x="31" y="30"/>
                    </a:lnTo>
                    <a:lnTo>
                      <a:pt x="31" y="30"/>
                    </a:lnTo>
                    <a:lnTo>
                      <a:pt x="31" y="30"/>
                    </a:lnTo>
                    <a:lnTo>
                      <a:pt x="31" y="30"/>
                    </a:lnTo>
                    <a:lnTo>
                      <a:pt x="31" y="30"/>
                    </a:lnTo>
                    <a:cubicBezTo>
                      <a:pt x="31" y="61"/>
                      <a:pt x="31" y="61"/>
                      <a:pt x="31" y="93"/>
                    </a:cubicBezTo>
                    <a:lnTo>
                      <a:pt x="31" y="93"/>
                    </a:ln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31" y="93"/>
                      <a:pt x="31" y="124"/>
                    </a:cubicBezTo>
                    <a:lnTo>
                      <a:pt x="31" y="124"/>
                    </a:lnTo>
                    <a:lnTo>
                      <a:pt x="31" y="124"/>
                    </a:lnTo>
                    <a:cubicBezTo>
                      <a:pt x="31" y="154"/>
                      <a:pt x="31" y="154"/>
                      <a:pt x="31" y="185"/>
                    </a:cubicBezTo>
                    <a:lnTo>
                      <a:pt x="31" y="185"/>
                    </a:lnTo>
                    <a:cubicBezTo>
                      <a:pt x="31" y="217"/>
                      <a:pt x="31" y="248"/>
                      <a:pt x="31" y="341"/>
                    </a:cubicBezTo>
                    <a:cubicBezTo>
                      <a:pt x="31" y="433"/>
                      <a:pt x="31" y="526"/>
                      <a:pt x="31" y="589"/>
                    </a:cubicBezTo>
                    <a:cubicBezTo>
                      <a:pt x="341" y="589"/>
                      <a:pt x="341" y="589"/>
                      <a:pt x="341" y="589"/>
                    </a:cubicBezTo>
                    <a:cubicBezTo>
                      <a:pt x="341" y="557"/>
                      <a:pt x="341" y="557"/>
                      <a:pt x="372" y="557"/>
                    </a:cubicBezTo>
                    <a:lnTo>
                      <a:pt x="372" y="557"/>
                    </a:lnTo>
                    <a:lnTo>
                      <a:pt x="372" y="557"/>
                    </a:lnTo>
                    <a:cubicBezTo>
                      <a:pt x="372" y="557"/>
                      <a:pt x="372" y="589"/>
                      <a:pt x="403" y="589"/>
                    </a:cubicBezTo>
                    <a:cubicBezTo>
                      <a:pt x="496" y="589"/>
                      <a:pt x="496" y="589"/>
                      <a:pt x="496" y="589"/>
                    </a:cubicBezTo>
                    <a:lnTo>
                      <a:pt x="496" y="589"/>
                    </a:lnTo>
                    <a:lnTo>
                      <a:pt x="496" y="589"/>
                    </a:lnTo>
                    <a:cubicBezTo>
                      <a:pt x="496" y="557"/>
                      <a:pt x="496" y="557"/>
                      <a:pt x="527" y="557"/>
                    </a:cubicBezTo>
                    <a:lnTo>
                      <a:pt x="527" y="557"/>
                    </a:lnTo>
                    <a:lnTo>
                      <a:pt x="527" y="557"/>
                    </a:lnTo>
                    <a:cubicBezTo>
                      <a:pt x="527" y="557"/>
                      <a:pt x="527" y="557"/>
                      <a:pt x="527" y="526"/>
                    </a:cubicBezTo>
                    <a:cubicBezTo>
                      <a:pt x="527" y="526"/>
                      <a:pt x="527" y="526"/>
                      <a:pt x="558" y="526"/>
                    </a:cubicBezTo>
                    <a:lnTo>
                      <a:pt x="558" y="526"/>
                    </a:lnTo>
                    <a:lnTo>
                      <a:pt x="558" y="526"/>
                    </a:lnTo>
                    <a:cubicBezTo>
                      <a:pt x="527" y="465"/>
                      <a:pt x="496" y="372"/>
                      <a:pt x="496" y="372"/>
                    </a:cubicBezTo>
                    <a:cubicBezTo>
                      <a:pt x="496" y="341"/>
                      <a:pt x="496" y="341"/>
                      <a:pt x="465" y="309"/>
                    </a:cubicBezTo>
                    <a:lnTo>
                      <a:pt x="465" y="309"/>
                    </a:lnTo>
                    <a:cubicBezTo>
                      <a:pt x="465" y="278"/>
                      <a:pt x="465" y="248"/>
                      <a:pt x="465" y="217"/>
                    </a:cubicBezTo>
                    <a:cubicBezTo>
                      <a:pt x="434" y="217"/>
                      <a:pt x="403" y="185"/>
                      <a:pt x="403" y="154"/>
                    </a:cubicBezTo>
                    <a:cubicBezTo>
                      <a:pt x="372" y="154"/>
                      <a:pt x="372" y="154"/>
                      <a:pt x="372" y="154"/>
                    </a:cubicBezTo>
                    <a:cubicBezTo>
                      <a:pt x="403" y="30"/>
                      <a:pt x="403" y="30"/>
                      <a:pt x="403" y="30"/>
                    </a:cubicBezTo>
                    <a:lnTo>
                      <a:pt x="434" y="93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3" name="Freeform 30"/>
              <p:cNvSpPr>
                <a:spLocks noChangeArrowheads="1"/>
              </p:cNvSpPr>
              <p:nvPr/>
            </p:nvSpPr>
            <p:spPr bwMode="auto">
              <a:xfrm>
                <a:off x="3859213" y="1903413"/>
                <a:ext cx="290512" cy="279400"/>
              </a:xfrm>
              <a:custGeom>
                <a:avLst/>
                <a:gdLst>
                  <a:gd name="T0" fmla="*/ 804 w 805"/>
                  <a:gd name="T1" fmla="*/ 187 h 777"/>
                  <a:gd name="T2" fmla="*/ 804 w 805"/>
                  <a:gd name="T3" fmla="*/ 156 h 777"/>
                  <a:gd name="T4" fmla="*/ 804 w 805"/>
                  <a:gd name="T5" fmla="*/ 124 h 777"/>
                  <a:gd name="T6" fmla="*/ 804 w 805"/>
                  <a:gd name="T7" fmla="*/ 93 h 777"/>
                  <a:gd name="T8" fmla="*/ 804 w 805"/>
                  <a:gd name="T9" fmla="*/ 93 h 777"/>
                  <a:gd name="T10" fmla="*/ 774 w 805"/>
                  <a:gd name="T11" fmla="*/ 32 h 777"/>
                  <a:gd name="T12" fmla="*/ 743 w 805"/>
                  <a:gd name="T13" fmla="*/ 32 h 777"/>
                  <a:gd name="T14" fmla="*/ 712 w 805"/>
                  <a:gd name="T15" fmla="*/ 0 h 777"/>
                  <a:gd name="T16" fmla="*/ 650 w 805"/>
                  <a:gd name="T17" fmla="*/ 0 h 777"/>
                  <a:gd name="T18" fmla="*/ 588 w 805"/>
                  <a:gd name="T19" fmla="*/ 32 h 777"/>
                  <a:gd name="T20" fmla="*/ 588 w 805"/>
                  <a:gd name="T21" fmla="*/ 63 h 777"/>
                  <a:gd name="T22" fmla="*/ 495 w 805"/>
                  <a:gd name="T23" fmla="*/ 156 h 777"/>
                  <a:gd name="T24" fmla="*/ 433 w 805"/>
                  <a:gd name="T25" fmla="*/ 124 h 777"/>
                  <a:gd name="T26" fmla="*/ 371 w 805"/>
                  <a:gd name="T27" fmla="*/ 93 h 777"/>
                  <a:gd name="T28" fmla="*/ 309 w 805"/>
                  <a:gd name="T29" fmla="*/ 63 h 777"/>
                  <a:gd name="T30" fmla="*/ 278 w 805"/>
                  <a:gd name="T31" fmla="*/ 32 h 777"/>
                  <a:gd name="T32" fmla="*/ 278 w 805"/>
                  <a:gd name="T33" fmla="*/ 32 h 777"/>
                  <a:gd name="T34" fmla="*/ 247 w 805"/>
                  <a:gd name="T35" fmla="*/ 0 h 777"/>
                  <a:gd name="T36" fmla="*/ 216 w 805"/>
                  <a:gd name="T37" fmla="*/ 0 h 777"/>
                  <a:gd name="T38" fmla="*/ 185 w 805"/>
                  <a:gd name="T39" fmla="*/ 0 h 777"/>
                  <a:gd name="T40" fmla="*/ 154 w 805"/>
                  <a:gd name="T41" fmla="*/ 0 h 777"/>
                  <a:gd name="T42" fmla="*/ 123 w 805"/>
                  <a:gd name="T43" fmla="*/ 0 h 777"/>
                  <a:gd name="T44" fmla="*/ 31 w 805"/>
                  <a:gd name="T45" fmla="*/ 63 h 777"/>
                  <a:gd name="T46" fmla="*/ 31 w 805"/>
                  <a:gd name="T47" fmla="*/ 93 h 777"/>
                  <a:gd name="T48" fmla="*/ 31 w 805"/>
                  <a:gd name="T49" fmla="*/ 124 h 777"/>
                  <a:gd name="T50" fmla="*/ 31 w 805"/>
                  <a:gd name="T51" fmla="*/ 187 h 777"/>
                  <a:gd name="T52" fmla="*/ 31 w 805"/>
                  <a:gd name="T53" fmla="*/ 187 h 777"/>
                  <a:gd name="T54" fmla="*/ 31 w 805"/>
                  <a:gd name="T55" fmla="*/ 248 h 777"/>
                  <a:gd name="T56" fmla="*/ 31 w 805"/>
                  <a:gd name="T57" fmla="*/ 311 h 777"/>
                  <a:gd name="T58" fmla="*/ 31 w 805"/>
                  <a:gd name="T59" fmla="*/ 341 h 777"/>
                  <a:gd name="T60" fmla="*/ 31 w 805"/>
                  <a:gd name="T61" fmla="*/ 372 h 777"/>
                  <a:gd name="T62" fmla="*/ 31 w 805"/>
                  <a:gd name="T63" fmla="*/ 372 h 777"/>
                  <a:gd name="T64" fmla="*/ 0 w 805"/>
                  <a:gd name="T65" fmla="*/ 404 h 777"/>
                  <a:gd name="T66" fmla="*/ 31 w 805"/>
                  <a:gd name="T67" fmla="*/ 465 h 777"/>
                  <a:gd name="T68" fmla="*/ 63 w 805"/>
                  <a:gd name="T69" fmla="*/ 465 h 777"/>
                  <a:gd name="T70" fmla="*/ 123 w 805"/>
                  <a:gd name="T71" fmla="*/ 496 h 777"/>
                  <a:gd name="T72" fmla="*/ 216 w 805"/>
                  <a:gd name="T73" fmla="*/ 558 h 777"/>
                  <a:gd name="T74" fmla="*/ 278 w 805"/>
                  <a:gd name="T75" fmla="*/ 589 h 777"/>
                  <a:gd name="T76" fmla="*/ 278 w 805"/>
                  <a:gd name="T77" fmla="*/ 589 h 777"/>
                  <a:gd name="T78" fmla="*/ 309 w 805"/>
                  <a:gd name="T79" fmla="*/ 558 h 777"/>
                  <a:gd name="T80" fmla="*/ 340 w 805"/>
                  <a:gd name="T81" fmla="*/ 528 h 777"/>
                  <a:gd name="T82" fmla="*/ 743 w 805"/>
                  <a:gd name="T83" fmla="*/ 776 h 777"/>
                  <a:gd name="T84" fmla="*/ 804 w 805"/>
                  <a:gd name="T85" fmla="*/ 682 h 777"/>
                  <a:gd name="T86" fmla="*/ 804 w 805"/>
                  <a:gd name="T87" fmla="*/ 404 h 777"/>
                  <a:gd name="T88" fmla="*/ 804 w 805"/>
                  <a:gd name="T89" fmla="*/ 248 h 777"/>
                  <a:gd name="T90" fmla="*/ 804 w 805"/>
                  <a:gd name="T91" fmla="*/ 187 h 7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805" h="777">
                    <a:moveTo>
                      <a:pt x="804" y="187"/>
                    </a:moveTo>
                    <a:lnTo>
                      <a:pt x="804" y="187"/>
                    </a:lnTo>
                    <a:lnTo>
                      <a:pt x="804" y="187"/>
                    </a:lnTo>
                    <a:cubicBezTo>
                      <a:pt x="804" y="187"/>
                      <a:pt x="804" y="187"/>
                      <a:pt x="804" y="156"/>
                    </a:cubicBezTo>
                    <a:cubicBezTo>
                      <a:pt x="804" y="156"/>
                      <a:pt x="804" y="156"/>
                      <a:pt x="804" y="124"/>
                    </a:cubicBezTo>
                    <a:lnTo>
                      <a:pt x="804" y="124"/>
                    </a:lnTo>
                    <a:lnTo>
                      <a:pt x="804" y="93"/>
                    </a:lnTo>
                    <a:lnTo>
                      <a:pt x="804" y="93"/>
                    </a:lnTo>
                    <a:lnTo>
                      <a:pt x="804" y="93"/>
                    </a:lnTo>
                    <a:lnTo>
                      <a:pt x="804" y="93"/>
                    </a:lnTo>
                    <a:cubicBezTo>
                      <a:pt x="804" y="63"/>
                      <a:pt x="804" y="63"/>
                      <a:pt x="804" y="63"/>
                    </a:cubicBezTo>
                    <a:cubicBezTo>
                      <a:pt x="804" y="63"/>
                      <a:pt x="774" y="63"/>
                      <a:pt x="774" y="32"/>
                    </a:cubicBezTo>
                    <a:cubicBezTo>
                      <a:pt x="774" y="32"/>
                      <a:pt x="774" y="32"/>
                      <a:pt x="743" y="32"/>
                    </a:cubicBezTo>
                    <a:lnTo>
                      <a:pt x="743" y="32"/>
                    </a:lnTo>
                    <a:cubicBezTo>
                      <a:pt x="743" y="32"/>
                      <a:pt x="712" y="32"/>
                      <a:pt x="712" y="0"/>
                    </a:cubicBezTo>
                    <a:lnTo>
                      <a:pt x="712" y="0"/>
                    </a:lnTo>
                    <a:lnTo>
                      <a:pt x="681" y="0"/>
                    </a:lnTo>
                    <a:lnTo>
                      <a:pt x="650" y="0"/>
                    </a:lnTo>
                    <a:cubicBezTo>
                      <a:pt x="650" y="0"/>
                      <a:pt x="588" y="0"/>
                      <a:pt x="588" y="32"/>
                    </a:cubicBezTo>
                    <a:lnTo>
                      <a:pt x="588" y="32"/>
                    </a:lnTo>
                    <a:cubicBezTo>
                      <a:pt x="588" y="32"/>
                      <a:pt x="588" y="32"/>
                      <a:pt x="588" y="63"/>
                    </a:cubicBezTo>
                    <a:lnTo>
                      <a:pt x="588" y="63"/>
                    </a:lnTo>
                    <a:cubicBezTo>
                      <a:pt x="588" y="93"/>
                      <a:pt x="557" y="156"/>
                      <a:pt x="526" y="156"/>
                    </a:cubicBezTo>
                    <a:cubicBezTo>
                      <a:pt x="526" y="156"/>
                      <a:pt x="526" y="156"/>
                      <a:pt x="495" y="156"/>
                    </a:cubicBezTo>
                    <a:lnTo>
                      <a:pt x="495" y="156"/>
                    </a:lnTo>
                    <a:cubicBezTo>
                      <a:pt x="495" y="156"/>
                      <a:pt x="464" y="156"/>
                      <a:pt x="433" y="124"/>
                    </a:cubicBezTo>
                    <a:lnTo>
                      <a:pt x="433" y="124"/>
                    </a:lnTo>
                    <a:cubicBezTo>
                      <a:pt x="402" y="93"/>
                      <a:pt x="402" y="93"/>
                      <a:pt x="371" y="93"/>
                    </a:cubicBezTo>
                    <a:lnTo>
                      <a:pt x="371" y="93"/>
                    </a:lnTo>
                    <a:cubicBezTo>
                      <a:pt x="340" y="93"/>
                      <a:pt x="309" y="93"/>
                      <a:pt x="309" y="63"/>
                    </a:cubicBezTo>
                    <a:lnTo>
                      <a:pt x="309" y="63"/>
                    </a:lnTo>
                    <a:lnTo>
                      <a:pt x="278" y="32"/>
                    </a:lnTo>
                    <a:lnTo>
                      <a:pt x="278" y="32"/>
                    </a:lnTo>
                    <a:lnTo>
                      <a:pt x="278" y="32"/>
                    </a:lnTo>
                    <a:lnTo>
                      <a:pt x="247" y="0"/>
                    </a:lnTo>
                    <a:lnTo>
                      <a:pt x="247" y="0"/>
                    </a:lnTo>
                    <a:cubicBezTo>
                      <a:pt x="216" y="0"/>
                      <a:pt x="216" y="0"/>
                      <a:pt x="216" y="0"/>
                    </a:cubicBezTo>
                    <a:lnTo>
                      <a:pt x="216" y="0"/>
                    </a:lnTo>
                    <a:lnTo>
                      <a:pt x="216" y="0"/>
                    </a:lnTo>
                    <a:cubicBezTo>
                      <a:pt x="185" y="0"/>
                      <a:pt x="185" y="0"/>
                      <a:pt x="185" y="0"/>
                    </a:cubicBezTo>
                    <a:lnTo>
                      <a:pt x="185" y="0"/>
                    </a:lnTo>
                    <a:cubicBezTo>
                      <a:pt x="154" y="0"/>
                      <a:pt x="154" y="0"/>
                      <a:pt x="154" y="0"/>
                    </a:cubicBezTo>
                    <a:cubicBezTo>
                      <a:pt x="123" y="0"/>
                      <a:pt x="123" y="0"/>
                      <a:pt x="123" y="0"/>
                    </a:cubicBezTo>
                    <a:lnTo>
                      <a:pt x="123" y="0"/>
                    </a:lnTo>
                    <a:cubicBezTo>
                      <a:pt x="123" y="32"/>
                      <a:pt x="92" y="32"/>
                      <a:pt x="92" y="32"/>
                    </a:cubicBezTo>
                    <a:cubicBezTo>
                      <a:pt x="62" y="32"/>
                      <a:pt x="63" y="63"/>
                      <a:pt x="31" y="63"/>
                    </a:cubicBezTo>
                    <a:cubicBezTo>
                      <a:pt x="31" y="63"/>
                      <a:pt x="31" y="63"/>
                      <a:pt x="31" y="93"/>
                    </a:cubicBezTo>
                    <a:lnTo>
                      <a:pt x="31" y="93"/>
                    </a:lnTo>
                    <a:cubicBezTo>
                      <a:pt x="31" y="124"/>
                      <a:pt x="31" y="124"/>
                      <a:pt x="31" y="124"/>
                    </a:cubicBezTo>
                    <a:lnTo>
                      <a:pt x="31" y="124"/>
                    </a:lnTo>
                    <a:cubicBezTo>
                      <a:pt x="31" y="156"/>
                      <a:pt x="31" y="156"/>
                      <a:pt x="0" y="156"/>
                    </a:cubicBezTo>
                    <a:lnTo>
                      <a:pt x="31" y="187"/>
                    </a:lnTo>
                    <a:lnTo>
                      <a:pt x="31" y="187"/>
                    </a:lnTo>
                    <a:lnTo>
                      <a:pt x="31" y="187"/>
                    </a:lnTo>
                    <a:cubicBezTo>
                      <a:pt x="31" y="217"/>
                      <a:pt x="31" y="217"/>
                      <a:pt x="31" y="217"/>
                    </a:cubicBezTo>
                    <a:lnTo>
                      <a:pt x="31" y="248"/>
                    </a:lnTo>
                    <a:lnTo>
                      <a:pt x="31" y="280"/>
                    </a:lnTo>
                    <a:cubicBezTo>
                      <a:pt x="31" y="311"/>
                      <a:pt x="31" y="311"/>
                      <a:pt x="31" y="311"/>
                    </a:cubicBezTo>
                    <a:lnTo>
                      <a:pt x="31" y="311"/>
                    </a:lnTo>
                    <a:cubicBezTo>
                      <a:pt x="31" y="311"/>
                      <a:pt x="31" y="311"/>
                      <a:pt x="31" y="341"/>
                    </a:cubicBezTo>
                    <a:cubicBezTo>
                      <a:pt x="31" y="341"/>
                      <a:pt x="31" y="341"/>
                      <a:pt x="31" y="372"/>
                    </a:cubicBezTo>
                    <a:lnTo>
                      <a:pt x="31" y="372"/>
                    </a:lnTo>
                    <a:lnTo>
                      <a:pt x="31" y="372"/>
                    </a:lnTo>
                    <a:lnTo>
                      <a:pt x="31" y="372"/>
                    </a:lnTo>
                    <a:lnTo>
                      <a:pt x="31" y="372"/>
                    </a:lnTo>
                    <a:cubicBezTo>
                      <a:pt x="31" y="372"/>
                      <a:pt x="31" y="404"/>
                      <a:pt x="0" y="404"/>
                    </a:cubicBezTo>
                    <a:cubicBezTo>
                      <a:pt x="31" y="404"/>
                      <a:pt x="31" y="404"/>
                      <a:pt x="31" y="435"/>
                    </a:cubicBezTo>
                    <a:cubicBezTo>
                      <a:pt x="31" y="435"/>
                      <a:pt x="31" y="435"/>
                      <a:pt x="31" y="465"/>
                    </a:cubicBezTo>
                    <a:lnTo>
                      <a:pt x="31" y="465"/>
                    </a:lnTo>
                    <a:lnTo>
                      <a:pt x="63" y="465"/>
                    </a:lnTo>
                    <a:cubicBezTo>
                      <a:pt x="63" y="465"/>
                      <a:pt x="92" y="496"/>
                      <a:pt x="123" y="496"/>
                    </a:cubicBezTo>
                    <a:lnTo>
                      <a:pt x="123" y="496"/>
                    </a:lnTo>
                    <a:cubicBezTo>
                      <a:pt x="123" y="496"/>
                      <a:pt x="123" y="528"/>
                      <a:pt x="154" y="558"/>
                    </a:cubicBezTo>
                    <a:cubicBezTo>
                      <a:pt x="185" y="558"/>
                      <a:pt x="185" y="558"/>
                      <a:pt x="216" y="558"/>
                    </a:cubicBezTo>
                    <a:lnTo>
                      <a:pt x="247" y="589"/>
                    </a:lnTo>
                    <a:cubicBezTo>
                      <a:pt x="247" y="589"/>
                      <a:pt x="247" y="589"/>
                      <a:pt x="278" y="589"/>
                    </a:cubicBezTo>
                    <a:lnTo>
                      <a:pt x="278" y="589"/>
                    </a:lnTo>
                    <a:lnTo>
                      <a:pt x="278" y="589"/>
                    </a:lnTo>
                    <a:lnTo>
                      <a:pt x="278" y="589"/>
                    </a:lnTo>
                    <a:cubicBezTo>
                      <a:pt x="278" y="558"/>
                      <a:pt x="278" y="558"/>
                      <a:pt x="309" y="558"/>
                    </a:cubicBezTo>
                    <a:lnTo>
                      <a:pt x="340" y="558"/>
                    </a:lnTo>
                    <a:cubicBezTo>
                      <a:pt x="340" y="528"/>
                      <a:pt x="340" y="528"/>
                      <a:pt x="340" y="528"/>
                    </a:cubicBezTo>
                    <a:cubicBezTo>
                      <a:pt x="743" y="776"/>
                      <a:pt x="743" y="776"/>
                      <a:pt x="743" y="776"/>
                    </a:cubicBezTo>
                    <a:lnTo>
                      <a:pt x="743" y="776"/>
                    </a:lnTo>
                    <a:cubicBezTo>
                      <a:pt x="804" y="776"/>
                      <a:pt x="804" y="776"/>
                      <a:pt x="804" y="776"/>
                    </a:cubicBezTo>
                    <a:cubicBezTo>
                      <a:pt x="804" y="744"/>
                      <a:pt x="804" y="713"/>
                      <a:pt x="804" y="682"/>
                    </a:cubicBezTo>
                    <a:lnTo>
                      <a:pt x="804" y="682"/>
                    </a:lnTo>
                    <a:cubicBezTo>
                      <a:pt x="804" y="589"/>
                      <a:pt x="804" y="496"/>
                      <a:pt x="804" y="404"/>
                    </a:cubicBezTo>
                    <a:cubicBezTo>
                      <a:pt x="804" y="311"/>
                      <a:pt x="804" y="280"/>
                      <a:pt x="804" y="248"/>
                    </a:cubicBezTo>
                    <a:lnTo>
                      <a:pt x="804" y="248"/>
                    </a:lnTo>
                    <a:cubicBezTo>
                      <a:pt x="804" y="217"/>
                      <a:pt x="804" y="217"/>
                      <a:pt x="804" y="217"/>
                    </a:cubicBezTo>
                    <a:lnTo>
                      <a:pt x="804" y="187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4" name="Freeform 31"/>
              <p:cNvSpPr>
                <a:spLocks noChangeArrowheads="1"/>
              </p:cNvSpPr>
              <p:nvPr/>
            </p:nvSpPr>
            <p:spPr bwMode="auto">
              <a:xfrm>
                <a:off x="4114800" y="2138363"/>
                <a:ext cx="301625" cy="423862"/>
              </a:xfrm>
              <a:custGeom>
                <a:avLst/>
                <a:gdLst>
                  <a:gd name="T0" fmla="*/ 651 w 838"/>
                  <a:gd name="T1" fmla="*/ 1083 h 1177"/>
                  <a:gd name="T2" fmla="*/ 651 w 838"/>
                  <a:gd name="T3" fmla="*/ 1083 h 1177"/>
                  <a:gd name="T4" fmla="*/ 682 w 838"/>
                  <a:gd name="T5" fmla="*/ 1083 h 1177"/>
                  <a:gd name="T6" fmla="*/ 651 w 838"/>
                  <a:gd name="T7" fmla="*/ 1052 h 1177"/>
                  <a:gd name="T8" fmla="*/ 651 w 838"/>
                  <a:gd name="T9" fmla="*/ 1021 h 1177"/>
                  <a:gd name="T10" fmla="*/ 620 w 838"/>
                  <a:gd name="T11" fmla="*/ 959 h 1177"/>
                  <a:gd name="T12" fmla="*/ 589 w 838"/>
                  <a:gd name="T13" fmla="*/ 959 h 1177"/>
                  <a:gd name="T14" fmla="*/ 558 w 838"/>
                  <a:gd name="T15" fmla="*/ 928 h 1177"/>
                  <a:gd name="T16" fmla="*/ 558 w 838"/>
                  <a:gd name="T17" fmla="*/ 867 h 1177"/>
                  <a:gd name="T18" fmla="*/ 589 w 838"/>
                  <a:gd name="T19" fmla="*/ 835 h 1177"/>
                  <a:gd name="T20" fmla="*/ 620 w 838"/>
                  <a:gd name="T21" fmla="*/ 835 h 1177"/>
                  <a:gd name="T22" fmla="*/ 620 w 838"/>
                  <a:gd name="T23" fmla="*/ 773 h 1177"/>
                  <a:gd name="T24" fmla="*/ 620 w 838"/>
                  <a:gd name="T25" fmla="*/ 743 h 1177"/>
                  <a:gd name="T26" fmla="*/ 651 w 838"/>
                  <a:gd name="T27" fmla="*/ 711 h 1177"/>
                  <a:gd name="T28" fmla="*/ 682 w 838"/>
                  <a:gd name="T29" fmla="*/ 619 h 1177"/>
                  <a:gd name="T30" fmla="*/ 713 w 838"/>
                  <a:gd name="T31" fmla="*/ 587 h 1177"/>
                  <a:gd name="T32" fmla="*/ 744 w 838"/>
                  <a:gd name="T33" fmla="*/ 495 h 1177"/>
                  <a:gd name="T34" fmla="*/ 744 w 838"/>
                  <a:gd name="T35" fmla="*/ 402 h 1177"/>
                  <a:gd name="T36" fmla="*/ 775 w 838"/>
                  <a:gd name="T37" fmla="*/ 372 h 1177"/>
                  <a:gd name="T38" fmla="*/ 775 w 838"/>
                  <a:gd name="T39" fmla="*/ 340 h 1177"/>
                  <a:gd name="T40" fmla="*/ 837 w 838"/>
                  <a:gd name="T41" fmla="*/ 278 h 1177"/>
                  <a:gd name="T42" fmla="*/ 775 w 838"/>
                  <a:gd name="T43" fmla="*/ 124 h 1177"/>
                  <a:gd name="T44" fmla="*/ 775 w 838"/>
                  <a:gd name="T45" fmla="*/ 61 h 1177"/>
                  <a:gd name="T46" fmla="*/ 775 w 838"/>
                  <a:gd name="T47" fmla="*/ 30 h 1177"/>
                  <a:gd name="T48" fmla="*/ 713 w 838"/>
                  <a:gd name="T49" fmla="*/ 0 h 1177"/>
                  <a:gd name="T50" fmla="*/ 682 w 838"/>
                  <a:gd name="T51" fmla="*/ 0 h 1177"/>
                  <a:gd name="T52" fmla="*/ 651 w 838"/>
                  <a:gd name="T53" fmla="*/ 30 h 1177"/>
                  <a:gd name="T54" fmla="*/ 651 w 838"/>
                  <a:gd name="T55" fmla="*/ 61 h 1177"/>
                  <a:gd name="T56" fmla="*/ 620 w 838"/>
                  <a:gd name="T57" fmla="*/ 61 h 1177"/>
                  <a:gd name="T58" fmla="*/ 589 w 838"/>
                  <a:gd name="T59" fmla="*/ 61 h 1177"/>
                  <a:gd name="T60" fmla="*/ 496 w 838"/>
                  <a:gd name="T61" fmla="*/ 61 h 1177"/>
                  <a:gd name="T62" fmla="*/ 155 w 838"/>
                  <a:gd name="T63" fmla="*/ 185 h 1177"/>
                  <a:gd name="T64" fmla="*/ 31 w 838"/>
                  <a:gd name="T65" fmla="*/ 433 h 1177"/>
                  <a:gd name="T66" fmla="*/ 0 w 838"/>
                  <a:gd name="T67" fmla="*/ 525 h 1177"/>
                  <a:gd name="T68" fmla="*/ 0 w 838"/>
                  <a:gd name="T69" fmla="*/ 525 h 1177"/>
                  <a:gd name="T70" fmla="*/ 0 w 838"/>
                  <a:gd name="T71" fmla="*/ 556 h 1177"/>
                  <a:gd name="T72" fmla="*/ 0 w 838"/>
                  <a:gd name="T73" fmla="*/ 619 h 1177"/>
                  <a:gd name="T74" fmla="*/ 31 w 838"/>
                  <a:gd name="T75" fmla="*/ 649 h 1177"/>
                  <a:gd name="T76" fmla="*/ 31 w 838"/>
                  <a:gd name="T77" fmla="*/ 649 h 1177"/>
                  <a:gd name="T78" fmla="*/ 31 w 838"/>
                  <a:gd name="T79" fmla="*/ 680 h 1177"/>
                  <a:gd name="T80" fmla="*/ 62 w 838"/>
                  <a:gd name="T81" fmla="*/ 743 h 1177"/>
                  <a:gd name="T82" fmla="*/ 92 w 838"/>
                  <a:gd name="T83" fmla="*/ 804 h 1177"/>
                  <a:gd name="T84" fmla="*/ 62 w 838"/>
                  <a:gd name="T85" fmla="*/ 835 h 1177"/>
                  <a:gd name="T86" fmla="*/ 92 w 838"/>
                  <a:gd name="T87" fmla="*/ 867 h 1177"/>
                  <a:gd name="T88" fmla="*/ 124 w 838"/>
                  <a:gd name="T89" fmla="*/ 897 h 1177"/>
                  <a:gd name="T90" fmla="*/ 155 w 838"/>
                  <a:gd name="T91" fmla="*/ 928 h 1177"/>
                  <a:gd name="T92" fmla="*/ 186 w 838"/>
                  <a:gd name="T93" fmla="*/ 928 h 1177"/>
                  <a:gd name="T94" fmla="*/ 217 w 838"/>
                  <a:gd name="T95" fmla="*/ 959 h 1177"/>
                  <a:gd name="T96" fmla="*/ 248 w 838"/>
                  <a:gd name="T97" fmla="*/ 1021 h 1177"/>
                  <a:gd name="T98" fmla="*/ 279 w 838"/>
                  <a:gd name="T99" fmla="*/ 1021 h 1177"/>
                  <a:gd name="T100" fmla="*/ 279 w 838"/>
                  <a:gd name="T101" fmla="*/ 1083 h 1177"/>
                  <a:gd name="T102" fmla="*/ 279 w 838"/>
                  <a:gd name="T103" fmla="*/ 1083 h 1177"/>
                  <a:gd name="T104" fmla="*/ 310 w 838"/>
                  <a:gd name="T105" fmla="*/ 1114 h 1177"/>
                  <a:gd name="T106" fmla="*/ 403 w 838"/>
                  <a:gd name="T107" fmla="*/ 1083 h 1177"/>
                  <a:gd name="T108" fmla="*/ 465 w 838"/>
                  <a:gd name="T109" fmla="*/ 1176 h 1177"/>
                  <a:gd name="T110" fmla="*/ 465 w 838"/>
                  <a:gd name="T111" fmla="*/ 1145 h 1177"/>
                  <a:gd name="T112" fmla="*/ 527 w 838"/>
                  <a:gd name="T113" fmla="*/ 1145 h 1177"/>
                  <a:gd name="T114" fmla="*/ 589 w 838"/>
                  <a:gd name="T115" fmla="*/ 1145 h 1177"/>
                  <a:gd name="T116" fmla="*/ 589 w 838"/>
                  <a:gd name="T117" fmla="*/ 1145 h 1177"/>
                  <a:gd name="T118" fmla="*/ 620 w 838"/>
                  <a:gd name="T119" fmla="*/ 1114 h 1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38" h="1177">
                    <a:moveTo>
                      <a:pt x="651" y="1083"/>
                    </a:moveTo>
                    <a:lnTo>
                      <a:pt x="651" y="1083"/>
                    </a:lnTo>
                    <a:lnTo>
                      <a:pt x="651" y="1083"/>
                    </a:lnTo>
                    <a:lnTo>
                      <a:pt x="651" y="1083"/>
                    </a:lnTo>
                    <a:lnTo>
                      <a:pt x="651" y="1083"/>
                    </a:lnTo>
                    <a:lnTo>
                      <a:pt x="651" y="1083"/>
                    </a:lnTo>
                    <a:cubicBezTo>
                      <a:pt x="682" y="1083"/>
                      <a:pt x="682" y="1083"/>
                      <a:pt x="682" y="1083"/>
                    </a:cubicBezTo>
                    <a:lnTo>
                      <a:pt x="682" y="1083"/>
                    </a:lnTo>
                    <a:lnTo>
                      <a:pt x="682" y="1083"/>
                    </a:lnTo>
                    <a:cubicBezTo>
                      <a:pt x="682" y="1083"/>
                      <a:pt x="682" y="1083"/>
                      <a:pt x="682" y="1052"/>
                    </a:cubicBezTo>
                    <a:cubicBezTo>
                      <a:pt x="682" y="1052"/>
                      <a:pt x="682" y="1052"/>
                      <a:pt x="651" y="1052"/>
                    </a:cubicBezTo>
                    <a:lnTo>
                      <a:pt x="651" y="1052"/>
                    </a:lnTo>
                    <a:lnTo>
                      <a:pt x="651" y="1052"/>
                    </a:lnTo>
                    <a:lnTo>
                      <a:pt x="651" y="1021"/>
                    </a:lnTo>
                    <a:lnTo>
                      <a:pt x="651" y="1021"/>
                    </a:lnTo>
                    <a:cubicBezTo>
                      <a:pt x="651" y="1021"/>
                      <a:pt x="651" y="1021"/>
                      <a:pt x="651" y="991"/>
                    </a:cubicBezTo>
                    <a:lnTo>
                      <a:pt x="620" y="991"/>
                    </a:lnTo>
                    <a:lnTo>
                      <a:pt x="620" y="959"/>
                    </a:lnTo>
                    <a:cubicBezTo>
                      <a:pt x="589" y="959"/>
                      <a:pt x="589" y="959"/>
                      <a:pt x="589" y="959"/>
                    </a:cubicBezTo>
                    <a:lnTo>
                      <a:pt x="589" y="959"/>
                    </a:lnTo>
                    <a:lnTo>
                      <a:pt x="589" y="959"/>
                    </a:lnTo>
                    <a:cubicBezTo>
                      <a:pt x="558" y="959"/>
                      <a:pt x="558" y="959"/>
                      <a:pt x="558" y="928"/>
                    </a:cubicBezTo>
                    <a:lnTo>
                      <a:pt x="558" y="928"/>
                    </a:lnTo>
                    <a:lnTo>
                      <a:pt x="558" y="928"/>
                    </a:lnTo>
                    <a:lnTo>
                      <a:pt x="558" y="928"/>
                    </a:lnTo>
                    <a:cubicBezTo>
                      <a:pt x="558" y="897"/>
                      <a:pt x="558" y="897"/>
                      <a:pt x="558" y="897"/>
                    </a:cubicBezTo>
                    <a:cubicBezTo>
                      <a:pt x="558" y="867"/>
                      <a:pt x="558" y="867"/>
                      <a:pt x="558" y="867"/>
                    </a:cubicBezTo>
                    <a:lnTo>
                      <a:pt x="558" y="867"/>
                    </a:lnTo>
                    <a:cubicBezTo>
                      <a:pt x="558" y="867"/>
                      <a:pt x="558" y="835"/>
                      <a:pt x="589" y="835"/>
                    </a:cubicBezTo>
                    <a:lnTo>
                      <a:pt x="589" y="835"/>
                    </a:lnTo>
                    <a:cubicBezTo>
                      <a:pt x="589" y="835"/>
                      <a:pt x="589" y="867"/>
                      <a:pt x="620" y="867"/>
                    </a:cubicBezTo>
                    <a:cubicBezTo>
                      <a:pt x="620" y="835"/>
                      <a:pt x="620" y="835"/>
                      <a:pt x="620" y="835"/>
                    </a:cubicBezTo>
                    <a:lnTo>
                      <a:pt x="620" y="835"/>
                    </a:lnTo>
                    <a:cubicBezTo>
                      <a:pt x="620" y="835"/>
                      <a:pt x="620" y="835"/>
                      <a:pt x="620" y="804"/>
                    </a:cubicBezTo>
                    <a:lnTo>
                      <a:pt x="620" y="804"/>
                    </a:lnTo>
                    <a:lnTo>
                      <a:pt x="620" y="773"/>
                    </a:lnTo>
                    <a:lnTo>
                      <a:pt x="620" y="773"/>
                    </a:lnTo>
                    <a:lnTo>
                      <a:pt x="620" y="743"/>
                    </a:lnTo>
                    <a:lnTo>
                      <a:pt x="620" y="743"/>
                    </a:lnTo>
                    <a:cubicBezTo>
                      <a:pt x="620" y="743"/>
                      <a:pt x="620" y="711"/>
                      <a:pt x="651" y="711"/>
                    </a:cubicBezTo>
                    <a:lnTo>
                      <a:pt x="651" y="711"/>
                    </a:lnTo>
                    <a:lnTo>
                      <a:pt x="651" y="711"/>
                    </a:lnTo>
                    <a:cubicBezTo>
                      <a:pt x="651" y="680"/>
                      <a:pt x="651" y="680"/>
                      <a:pt x="651" y="649"/>
                    </a:cubicBezTo>
                    <a:lnTo>
                      <a:pt x="651" y="649"/>
                    </a:lnTo>
                    <a:lnTo>
                      <a:pt x="682" y="619"/>
                    </a:lnTo>
                    <a:cubicBezTo>
                      <a:pt x="682" y="619"/>
                      <a:pt x="682" y="619"/>
                      <a:pt x="713" y="587"/>
                    </a:cubicBezTo>
                    <a:lnTo>
                      <a:pt x="713" y="587"/>
                    </a:lnTo>
                    <a:lnTo>
                      <a:pt x="713" y="587"/>
                    </a:lnTo>
                    <a:lnTo>
                      <a:pt x="713" y="556"/>
                    </a:lnTo>
                    <a:cubicBezTo>
                      <a:pt x="713" y="556"/>
                      <a:pt x="744" y="556"/>
                      <a:pt x="744" y="525"/>
                    </a:cubicBezTo>
                    <a:cubicBezTo>
                      <a:pt x="744" y="525"/>
                      <a:pt x="744" y="525"/>
                      <a:pt x="744" y="495"/>
                    </a:cubicBezTo>
                    <a:lnTo>
                      <a:pt x="744" y="463"/>
                    </a:lnTo>
                    <a:cubicBezTo>
                      <a:pt x="744" y="433"/>
                      <a:pt x="744" y="433"/>
                      <a:pt x="744" y="402"/>
                    </a:cubicBezTo>
                    <a:lnTo>
                      <a:pt x="744" y="402"/>
                    </a:lnTo>
                    <a:lnTo>
                      <a:pt x="744" y="402"/>
                    </a:lnTo>
                    <a:cubicBezTo>
                      <a:pt x="775" y="402"/>
                      <a:pt x="775" y="402"/>
                      <a:pt x="775" y="372"/>
                    </a:cubicBezTo>
                    <a:lnTo>
                      <a:pt x="775" y="372"/>
                    </a:lnTo>
                    <a:lnTo>
                      <a:pt x="775" y="372"/>
                    </a:lnTo>
                    <a:cubicBezTo>
                      <a:pt x="775" y="372"/>
                      <a:pt x="775" y="372"/>
                      <a:pt x="775" y="340"/>
                    </a:cubicBezTo>
                    <a:lnTo>
                      <a:pt x="775" y="340"/>
                    </a:lnTo>
                    <a:cubicBezTo>
                      <a:pt x="775" y="309"/>
                      <a:pt x="775" y="309"/>
                      <a:pt x="806" y="309"/>
                    </a:cubicBezTo>
                    <a:cubicBezTo>
                      <a:pt x="806" y="278"/>
                      <a:pt x="837" y="278"/>
                      <a:pt x="837" y="278"/>
                    </a:cubicBezTo>
                    <a:lnTo>
                      <a:pt x="837" y="278"/>
                    </a:lnTo>
                    <a:lnTo>
                      <a:pt x="837" y="278"/>
                    </a:lnTo>
                    <a:lnTo>
                      <a:pt x="806" y="248"/>
                    </a:lnTo>
                    <a:cubicBezTo>
                      <a:pt x="806" y="216"/>
                      <a:pt x="775" y="154"/>
                      <a:pt x="775" y="124"/>
                    </a:cubicBezTo>
                    <a:lnTo>
                      <a:pt x="775" y="92"/>
                    </a:lnTo>
                    <a:lnTo>
                      <a:pt x="775" y="92"/>
                    </a:lnTo>
                    <a:cubicBezTo>
                      <a:pt x="775" y="92"/>
                      <a:pt x="775" y="92"/>
                      <a:pt x="775" y="61"/>
                    </a:cubicBezTo>
                    <a:lnTo>
                      <a:pt x="775" y="61"/>
                    </a:lnTo>
                    <a:cubicBezTo>
                      <a:pt x="775" y="30"/>
                      <a:pt x="775" y="30"/>
                      <a:pt x="775" y="30"/>
                    </a:cubicBezTo>
                    <a:lnTo>
                      <a:pt x="775" y="30"/>
                    </a:lnTo>
                    <a:lnTo>
                      <a:pt x="744" y="30"/>
                    </a:lnTo>
                    <a:lnTo>
                      <a:pt x="744" y="30"/>
                    </a:lnTo>
                    <a:cubicBezTo>
                      <a:pt x="744" y="0"/>
                      <a:pt x="713" y="0"/>
                      <a:pt x="713" y="0"/>
                    </a:cubicBezTo>
                    <a:cubicBezTo>
                      <a:pt x="713" y="0"/>
                      <a:pt x="713" y="0"/>
                      <a:pt x="682" y="0"/>
                    </a:cubicBezTo>
                    <a:lnTo>
                      <a:pt x="682" y="0"/>
                    </a:lnTo>
                    <a:lnTo>
                      <a:pt x="682" y="0"/>
                    </a:lnTo>
                    <a:lnTo>
                      <a:pt x="682" y="0"/>
                    </a:lnTo>
                    <a:cubicBezTo>
                      <a:pt x="682" y="0"/>
                      <a:pt x="682" y="30"/>
                      <a:pt x="651" y="30"/>
                    </a:cubicBezTo>
                    <a:lnTo>
                      <a:pt x="651" y="30"/>
                    </a:lnTo>
                    <a:lnTo>
                      <a:pt x="651" y="30"/>
                    </a:lnTo>
                    <a:lnTo>
                      <a:pt x="651" y="30"/>
                    </a:lnTo>
                    <a:lnTo>
                      <a:pt x="651" y="61"/>
                    </a:lnTo>
                    <a:cubicBezTo>
                      <a:pt x="620" y="61"/>
                      <a:pt x="620" y="61"/>
                      <a:pt x="620" y="61"/>
                    </a:cubicBezTo>
                    <a:lnTo>
                      <a:pt x="620" y="61"/>
                    </a:lnTo>
                    <a:lnTo>
                      <a:pt x="620" y="61"/>
                    </a:lnTo>
                    <a:lnTo>
                      <a:pt x="620" y="61"/>
                    </a:lnTo>
                    <a:cubicBezTo>
                      <a:pt x="589" y="61"/>
                      <a:pt x="589" y="61"/>
                      <a:pt x="589" y="61"/>
                    </a:cubicBezTo>
                    <a:lnTo>
                      <a:pt x="589" y="61"/>
                    </a:lnTo>
                    <a:lnTo>
                      <a:pt x="589" y="61"/>
                    </a:lnTo>
                    <a:cubicBezTo>
                      <a:pt x="496" y="61"/>
                      <a:pt x="496" y="61"/>
                      <a:pt x="496" y="61"/>
                    </a:cubicBezTo>
                    <a:lnTo>
                      <a:pt x="496" y="61"/>
                    </a:lnTo>
                    <a:cubicBezTo>
                      <a:pt x="155" y="61"/>
                      <a:pt x="155" y="61"/>
                      <a:pt x="155" y="61"/>
                    </a:cubicBezTo>
                    <a:cubicBezTo>
                      <a:pt x="155" y="61"/>
                      <a:pt x="155" y="92"/>
                      <a:pt x="155" y="124"/>
                    </a:cubicBezTo>
                    <a:cubicBezTo>
                      <a:pt x="155" y="185"/>
                      <a:pt x="155" y="185"/>
                      <a:pt x="155" y="185"/>
                    </a:cubicBezTo>
                    <a:cubicBezTo>
                      <a:pt x="92" y="185"/>
                      <a:pt x="92" y="185"/>
                      <a:pt x="92" y="185"/>
                    </a:cubicBezTo>
                    <a:cubicBezTo>
                      <a:pt x="92" y="433"/>
                      <a:pt x="92" y="433"/>
                      <a:pt x="92" y="433"/>
                    </a:cubicBezTo>
                    <a:cubicBezTo>
                      <a:pt x="31" y="433"/>
                      <a:pt x="31" y="433"/>
                      <a:pt x="31" y="433"/>
                    </a:cubicBezTo>
                    <a:cubicBezTo>
                      <a:pt x="31" y="463"/>
                      <a:pt x="31" y="463"/>
                      <a:pt x="31" y="463"/>
                    </a:cubicBezTo>
                    <a:cubicBezTo>
                      <a:pt x="31" y="463"/>
                      <a:pt x="31" y="463"/>
                      <a:pt x="31" y="495"/>
                    </a:cubicBezTo>
                    <a:cubicBezTo>
                      <a:pt x="31" y="495"/>
                      <a:pt x="31" y="495"/>
                      <a:pt x="0" y="525"/>
                    </a:cubicBezTo>
                    <a:lnTo>
                      <a:pt x="0" y="525"/>
                    </a:lnTo>
                    <a:lnTo>
                      <a:pt x="0" y="525"/>
                    </a:lnTo>
                    <a:lnTo>
                      <a:pt x="0" y="525"/>
                    </a:lnTo>
                    <a:lnTo>
                      <a:pt x="0" y="556"/>
                    </a:lnTo>
                    <a:lnTo>
                      <a:pt x="0" y="556"/>
                    </a:lnTo>
                    <a:lnTo>
                      <a:pt x="0" y="556"/>
                    </a:lnTo>
                    <a:lnTo>
                      <a:pt x="0" y="556"/>
                    </a:lnTo>
                    <a:cubicBezTo>
                      <a:pt x="0" y="587"/>
                      <a:pt x="0" y="587"/>
                      <a:pt x="0" y="587"/>
                    </a:cubicBezTo>
                    <a:lnTo>
                      <a:pt x="0" y="619"/>
                    </a:lnTo>
                    <a:lnTo>
                      <a:pt x="0" y="619"/>
                    </a:lnTo>
                    <a:cubicBezTo>
                      <a:pt x="0" y="619"/>
                      <a:pt x="31" y="619"/>
                      <a:pt x="31" y="649"/>
                    </a:cubicBezTo>
                    <a:lnTo>
                      <a:pt x="31" y="649"/>
                    </a:lnTo>
                    <a:lnTo>
                      <a:pt x="31" y="649"/>
                    </a:lnTo>
                    <a:lnTo>
                      <a:pt x="31" y="649"/>
                    </a:lnTo>
                    <a:lnTo>
                      <a:pt x="31" y="649"/>
                    </a:lnTo>
                    <a:lnTo>
                      <a:pt x="31" y="680"/>
                    </a:lnTo>
                    <a:lnTo>
                      <a:pt x="31" y="680"/>
                    </a:lnTo>
                    <a:lnTo>
                      <a:pt x="31" y="680"/>
                    </a:lnTo>
                    <a:lnTo>
                      <a:pt x="31" y="711"/>
                    </a:lnTo>
                    <a:lnTo>
                      <a:pt x="31" y="711"/>
                    </a:lnTo>
                    <a:cubicBezTo>
                      <a:pt x="31" y="711"/>
                      <a:pt x="62" y="711"/>
                      <a:pt x="62" y="743"/>
                    </a:cubicBezTo>
                    <a:lnTo>
                      <a:pt x="62" y="743"/>
                    </a:lnTo>
                    <a:lnTo>
                      <a:pt x="62" y="743"/>
                    </a:lnTo>
                    <a:cubicBezTo>
                      <a:pt x="62" y="773"/>
                      <a:pt x="92" y="773"/>
                      <a:pt x="92" y="804"/>
                    </a:cubicBezTo>
                    <a:lnTo>
                      <a:pt x="92" y="804"/>
                    </a:lnTo>
                    <a:cubicBezTo>
                      <a:pt x="62" y="804"/>
                      <a:pt x="62" y="835"/>
                      <a:pt x="62" y="835"/>
                    </a:cubicBezTo>
                    <a:lnTo>
                      <a:pt x="62" y="835"/>
                    </a:lnTo>
                    <a:cubicBezTo>
                      <a:pt x="92" y="835"/>
                      <a:pt x="92" y="835"/>
                      <a:pt x="92" y="835"/>
                    </a:cubicBezTo>
                    <a:lnTo>
                      <a:pt x="92" y="835"/>
                    </a:lnTo>
                    <a:lnTo>
                      <a:pt x="92" y="867"/>
                    </a:lnTo>
                    <a:cubicBezTo>
                      <a:pt x="124" y="867"/>
                      <a:pt x="124" y="867"/>
                      <a:pt x="124" y="867"/>
                    </a:cubicBezTo>
                    <a:lnTo>
                      <a:pt x="124" y="897"/>
                    </a:lnTo>
                    <a:lnTo>
                      <a:pt x="124" y="897"/>
                    </a:lnTo>
                    <a:cubicBezTo>
                      <a:pt x="124" y="897"/>
                      <a:pt x="124" y="897"/>
                      <a:pt x="155" y="897"/>
                    </a:cubicBezTo>
                    <a:lnTo>
                      <a:pt x="155" y="897"/>
                    </a:lnTo>
                    <a:cubicBezTo>
                      <a:pt x="155" y="897"/>
                      <a:pt x="155" y="897"/>
                      <a:pt x="155" y="928"/>
                    </a:cubicBezTo>
                    <a:lnTo>
                      <a:pt x="186" y="928"/>
                    </a:lnTo>
                    <a:lnTo>
                      <a:pt x="186" y="928"/>
                    </a:lnTo>
                    <a:lnTo>
                      <a:pt x="186" y="928"/>
                    </a:lnTo>
                    <a:lnTo>
                      <a:pt x="186" y="928"/>
                    </a:lnTo>
                    <a:lnTo>
                      <a:pt x="186" y="928"/>
                    </a:lnTo>
                    <a:cubicBezTo>
                      <a:pt x="217" y="959"/>
                      <a:pt x="217" y="959"/>
                      <a:pt x="217" y="959"/>
                    </a:cubicBezTo>
                    <a:cubicBezTo>
                      <a:pt x="217" y="991"/>
                      <a:pt x="248" y="991"/>
                      <a:pt x="248" y="1021"/>
                    </a:cubicBezTo>
                    <a:lnTo>
                      <a:pt x="248" y="1021"/>
                    </a:lnTo>
                    <a:lnTo>
                      <a:pt x="248" y="1021"/>
                    </a:lnTo>
                    <a:lnTo>
                      <a:pt x="248" y="1021"/>
                    </a:lnTo>
                    <a:lnTo>
                      <a:pt x="248" y="1021"/>
                    </a:lnTo>
                    <a:cubicBezTo>
                      <a:pt x="279" y="1021"/>
                      <a:pt x="279" y="1021"/>
                      <a:pt x="279" y="1021"/>
                    </a:cubicBezTo>
                    <a:cubicBezTo>
                      <a:pt x="279" y="1052"/>
                      <a:pt x="279" y="1052"/>
                      <a:pt x="279" y="1052"/>
                    </a:cubicBezTo>
                    <a:lnTo>
                      <a:pt x="279" y="1052"/>
                    </a:lnTo>
                    <a:cubicBezTo>
                      <a:pt x="279" y="1083"/>
                      <a:pt x="279" y="1083"/>
                      <a:pt x="279" y="1083"/>
                    </a:cubicBezTo>
                    <a:lnTo>
                      <a:pt x="279" y="1083"/>
                    </a:lnTo>
                    <a:lnTo>
                      <a:pt x="279" y="1083"/>
                    </a:lnTo>
                    <a:lnTo>
                      <a:pt x="279" y="1083"/>
                    </a:lnTo>
                    <a:lnTo>
                      <a:pt x="279" y="1083"/>
                    </a:lnTo>
                    <a:cubicBezTo>
                      <a:pt x="279" y="1083"/>
                      <a:pt x="279" y="1083"/>
                      <a:pt x="279" y="1114"/>
                    </a:cubicBezTo>
                    <a:cubicBezTo>
                      <a:pt x="310" y="1114"/>
                      <a:pt x="310" y="1114"/>
                      <a:pt x="310" y="1114"/>
                    </a:cubicBezTo>
                    <a:cubicBezTo>
                      <a:pt x="341" y="1114"/>
                      <a:pt x="341" y="1114"/>
                      <a:pt x="341" y="1114"/>
                    </a:cubicBezTo>
                    <a:cubicBezTo>
                      <a:pt x="372" y="1114"/>
                      <a:pt x="372" y="1114"/>
                      <a:pt x="372" y="1114"/>
                    </a:cubicBezTo>
                    <a:cubicBezTo>
                      <a:pt x="403" y="1083"/>
                      <a:pt x="403" y="1083"/>
                      <a:pt x="403" y="1083"/>
                    </a:cubicBezTo>
                    <a:cubicBezTo>
                      <a:pt x="403" y="1114"/>
                      <a:pt x="403" y="1114"/>
                      <a:pt x="403" y="1114"/>
                    </a:cubicBezTo>
                    <a:lnTo>
                      <a:pt x="434" y="1145"/>
                    </a:lnTo>
                    <a:cubicBezTo>
                      <a:pt x="434" y="1145"/>
                      <a:pt x="434" y="1145"/>
                      <a:pt x="465" y="1176"/>
                    </a:cubicBezTo>
                    <a:cubicBezTo>
                      <a:pt x="465" y="1176"/>
                      <a:pt x="465" y="1176"/>
                      <a:pt x="465" y="1145"/>
                    </a:cubicBezTo>
                    <a:lnTo>
                      <a:pt x="465" y="1145"/>
                    </a:lnTo>
                    <a:lnTo>
                      <a:pt x="465" y="1145"/>
                    </a:lnTo>
                    <a:lnTo>
                      <a:pt x="465" y="1145"/>
                    </a:lnTo>
                    <a:cubicBezTo>
                      <a:pt x="496" y="1145"/>
                      <a:pt x="496" y="1145"/>
                      <a:pt x="496" y="1145"/>
                    </a:cubicBezTo>
                    <a:lnTo>
                      <a:pt x="527" y="1145"/>
                    </a:lnTo>
                    <a:lnTo>
                      <a:pt x="558" y="1145"/>
                    </a:lnTo>
                    <a:lnTo>
                      <a:pt x="558" y="1145"/>
                    </a:lnTo>
                    <a:cubicBezTo>
                      <a:pt x="589" y="1145"/>
                      <a:pt x="589" y="1145"/>
                      <a:pt x="589" y="1145"/>
                    </a:cubicBezTo>
                    <a:lnTo>
                      <a:pt x="589" y="1145"/>
                    </a:lnTo>
                    <a:lnTo>
                      <a:pt x="589" y="1145"/>
                    </a:lnTo>
                    <a:lnTo>
                      <a:pt x="589" y="1145"/>
                    </a:lnTo>
                    <a:cubicBezTo>
                      <a:pt x="620" y="1145"/>
                      <a:pt x="620" y="1145"/>
                      <a:pt x="620" y="1145"/>
                    </a:cubicBezTo>
                    <a:lnTo>
                      <a:pt x="620" y="1145"/>
                    </a:lnTo>
                    <a:cubicBezTo>
                      <a:pt x="620" y="1114"/>
                      <a:pt x="620" y="1114"/>
                      <a:pt x="620" y="1114"/>
                    </a:cubicBezTo>
                    <a:lnTo>
                      <a:pt x="620" y="1114"/>
                    </a:lnTo>
                    <a:cubicBezTo>
                      <a:pt x="620" y="1114"/>
                      <a:pt x="620" y="1114"/>
                      <a:pt x="651" y="108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5" name="Freeform 32"/>
              <p:cNvSpPr>
                <a:spLocks noChangeArrowheads="1"/>
              </p:cNvSpPr>
              <p:nvPr/>
            </p:nvSpPr>
            <p:spPr bwMode="auto">
              <a:xfrm>
                <a:off x="3824288" y="1801813"/>
                <a:ext cx="57150" cy="123825"/>
              </a:xfrm>
              <a:custGeom>
                <a:avLst/>
                <a:gdLst>
                  <a:gd name="T0" fmla="*/ 32 w 157"/>
                  <a:gd name="T1" fmla="*/ 248 h 343"/>
                  <a:gd name="T2" fmla="*/ 32 w 157"/>
                  <a:gd name="T3" fmla="*/ 248 h 343"/>
                  <a:gd name="T4" fmla="*/ 32 w 157"/>
                  <a:gd name="T5" fmla="*/ 248 h 343"/>
                  <a:gd name="T6" fmla="*/ 32 w 157"/>
                  <a:gd name="T7" fmla="*/ 248 h 343"/>
                  <a:gd name="T8" fmla="*/ 32 w 157"/>
                  <a:gd name="T9" fmla="*/ 279 h 343"/>
                  <a:gd name="T10" fmla="*/ 62 w 157"/>
                  <a:gd name="T11" fmla="*/ 279 h 343"/>
                  <a:gd name="T12" fmla="*/ 93 w 157"/>
                  <a:gd name="T13" fmla="*/ 342 h 343"/>
                  <a:gd name="T14" fmla="*/ 93 w 157"/>
                  <a:gd name="T15" fmla="*/ 311 h 343"/>
                  <a:gd name="T16" fmla="*/ 156 w 157"/>
                  <a:gd name="T17" fmla="*/ 279 h 343"/>
                  <a:gd name="T18" fmla="*/ 156 w 157"/>
                  <a:gd name="T19" fmla="*/ 279 h 343"/>
                  <a:gd name="T20" fmla="*/ 156 w 157"/>
                  <a:gd name="T21" fmla="*/ 248 h 343"/>
                  <a:gd name="T22" fmla="*/ 156 w 157"/>
                  <a:gd name="T23" fmla="*/ 218 h 343"/>
                  <a:gd name="T24" fmla="*/ 124 w 157"/>
                  <a:gd name="T25" fmla="*/ 218 h 343"/>
                  <a:gd name="T26" fmla="*/ 124 w 157"/>
                  <a:gd name="T27" fmla="*/ 218 h 343"/>
                  <a:gd name="T28" fmla="*/ 93 w 157"/>
                  <a:gd name="T29" fmla="*/ 187 h 343"/>
                  <a:gd name="T30" fmla="*/ 124 w 157"/>
                  <a:gd name="T31" fmla="*/ 94 h 343"/>
                  <a:gd name="T32" fmla="*/ 156 w 157"/>
                  <a:gd name="T33" fmla="*/ 94 h 343"/>
                  <a:gd name="T34" fmla="*/ 156 w 157"/>
                  <a:gd name="T35" fmla="*/ 94 h 343"/>
                  <a:gd name="T36" fmla="*/ 156 w 157"/>
                  <a:gd name="T37" fmla="*/ 94 h 343"/>
                  <a:gd name="T38" fmla="*/ 124 w 157"/>
                  <a:gd name="T39" fmla="*/ 63 h 343"/>
                  <a:gd name="T40" fmla="*/ 124 w 157"/>
                  <a:gd name="T41" fmla="*/ 63 h 343"/>
                  <a:gd name="T42" fmla="*/ 124 w 157"/>
                  <a:gd name="T43" fmla="*/ 63 h 343"/>
                  <a:gd name="T44" fmla="*/ 124 w 157"/>
                  <a:gd name="T45" fmla="*/ 31 h 343"/>
                  <a:gd name="T46" fmla="*/ 93 w 157"/>
                  <a:gd name="T47" fmla="*/ 0 h 343"/>
                  <a:gd name="T48" fmla="*/ 62 w 157"/>
                  <a:gd name="T49" fmla="*/ 0 h 343"/>
                  <a:gd name="T50" fmla="*/ 32 w 157"/>
                  <a:gd name="T51" fmla="*/ 0 h 343"/>
                  <a:gd name="T52" fmla="*/ 32 w 157"/>
                  <a:gd name="T53" fmla="*/ 31 h 343"/>
                  <a:gd name="T54" fmla="*/ 32 w 157"/>
                  <a:gd name="T55" fmla="*/ 31 h 343"/>
                  <a:gd name="T56" fmla="*/ 32 w 157"/>
                  <a:gd name="T57" fmla="*/ 31 h 343"/>
                  <a:gd name="T58" fmla="*/ 32 w 157"/>
                  <a:gd name="T59" fmla="*/ 63 h 343"/>
                  <a:gd name="T60" fmla="*/ 32 w 157"/>
                  <a:gd name="T61" fmla="*/ 94 h 343"/>
                  <a:gd name="T62" fmla="*/ 32 w 157"/>
                  <a:gd name="T63" fmla="*/ 94 h 343"/>
                  <a:gd name="T64" fmla="*/ 32 w 157"/>
                  <a:gd name="T65" fmla="*/ 94 h 343"/>
                  <a:gd name="T66" fmla="*/ 32 w 157"/>
                  <a:gd name="T67" fmla="*/ 94 h 343"/>
                  <a:gd name="T68" fmla="*/ 32 w 157"/>
                  <a:gd name="T69" fmla="*/ 94 h 343"/>
                  <a:gd name="T70" fmla="*/ 32 w 157"/>
                  <a:gd name="T71" fmla="*/ 94 h 343"/>
                  <a:gd name="T72" fmla="*/ 32 w 157"/>
                  <a:gd name="T73" fmla="*/ 94 h 343"/>
                  <a:gd name="T74" fmla="*/ 0 w 157"/>
                  <a:gd name="T75" fmla="*/ 187 h 343"/>
                  <a:gd name="T76" fmla="*/ 0 w 157"/>
                  <a:gd name="T77" fmla="*/ 187 h 343"/>
                  <a:gd name="T78" fmla="*/ 0 w 157"/>
                  <a:gd name="T79" fmla="*/ 187 h 343"/>
                  <a:gd name="T80" fmla="*/ 0 w 157"/>
                  <a:gd name="T81" fmla="*/ 218 h 343"/>
                  <a:gd name="T82" fmla="*/ 0 w 157"/>
                  <a:gd name="T83" fmla="*/ 218 h 343"/>
                  <a:gd name="T84" fmla="*/ 0 w 157"/>
                  <a:gd name="T85" fmla="*/ 218 h 343"/>
                  <a:gd name="T86" fmla="*/ 32 w 157"/>
                  <a:gd name="T87" fmla="*/ 24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57" h="343">
                    <a:moveTo>
                      <a:pt x="32" y="248"/>
                    </a:moveTo>
                    <a:lnTo>
                      <a:pt x="32" y="248"/>
                    </a:lnTo>
                    <a:lnTo>
                      <a:pt x="32" y="248"/>
                    </a:lnTo>
                    <a:lnTo>
                      <a:pt x="32" y="248"/>
                    </a:lnTo>
                    <a:cubicBezTo>
                      <a:pt x="32" y="279"/>
                      <a:pt x="32" y="279"/>
                      <a:pt x="32" y="279"/>
                    </a:cubicBezTo>
                    <a:cubicBezTo>
                      <a:pt x="62" y="279"/>
                      <a:pt x="62" y="279"/>
                      <a:pt x="62" y="279"/>
                    </a:cubicBezTo>
                    <a:cubicBezTo>
                      <a:pt x="93" y="311"/>
                      <a:pt x="93" y="311"/>
                      <a:pt x="93" y="342"/>
                    </a:cubicBezTo>
                    <a:cubicBezTo>
                      <a:pt x="93" y="311"/>
                      <a:pt x="93" y="311"/>
                      <a:pt x="93" y="311"/>
                    </a:cubicBezTo>
                    <a:cubicBezTo>
                      <a:pt x="124" y="311"/>
                      <a:pt x="156" y="279"/>
                      <a:pt x="156" y="279"/>
                    </a:cubicBezTo>
                    <a:lnTo>
                      <a:pt x="156" y="279"/>
                    </a:lnTo>
                    <a:cubicBezTo>
                      <a:pt x="156" y="248"/>
                      <a:pt x="156" y="248"/>
                      <a:pt x="156" y="248"/>
                    </a:cubicBezTo>
                    <a:lnTo>
                      <a:pt x="156" y="218"/>
                    </a:lnTo>
                    <a:lnTo>
                      <a:pt x="124" y="218"/>
                    </a:lnTo>
                    <a:lnTo>
                      <a:pt x="124" y="218"/>
                    </a:lnTo>
                    <a:cubicBezTo>
                      <a:pt x="124" y="218"/>
                      <a:pt x="93" y="218"/>
                      <a:pt x="93" y="187"/>
                    </a:cubicBezTo>
                    <a:cubicBezTo>
                      <a:pt x="93" y="155"/>
                      <a:pt x="93" y="124"/>
                      <a:pt x="124" y="94"/>
                    </a:cubicBezTo>
                    <a:cubicBezTo>
                      <a:pt x="124" y="94"/>
                      <a:pt x="124" y="94"/>
                      <a:pt x="156" y="94"/>
                    </a:cubicBezTo>
                    <a:lnTo>
                      <a:pt x="156" y="94"/>
                    </a:lnTo>
                    <a:lnTo>
                      <a:pt x="156" y="94"/>
                    </a:lnTo>
                    <a:cubicBezTo>
                      <a:pt x="124" y="94"/>
                      <a:pt x="124" y="63"/>
                      <a:pt x="124" y="63"/>
                    </a:cubicBezTo>
                    <a:lnTo>
                      <a:pt x="124" y="63"/>
                    </a:lnTo>
                    <a:lnTo>
                      <a:pt x="124" y="63"/>
                    </a:lnTo>
                    <a:cubicBezTo>
                      <a:pt x="124" y="31"/>
                      <a:pt x="124" y="31"/>
                      <a:pt x="124" y="31"/>
                    </a:cubicBezTo>
                    <a:cubicBezTo>
                      <a:pt x="124" y="0"/>
                      <a:pt x="93" y="0"/>
                      <a:pt x="93" y="0"/>
                    </a:cubicBezTo>
                    <a:lnTo>
                      <a:pt x="62" y="0"/>
                    </a:lnTo>
                    <a:lnTo>
                      <a:pt x="32" y="0"/>
                    </a:lnTo>
                    <a:lnTo>
                      <a:pt x="32" y="31"/>
                    </a:lnTo>
                    <a:lnTo>
                      <a:pt x="32" y="31"/>
                    </a:lnTo>
                    <a:lnTo>
                      <a:pt x="32" y="31"/>
                    </a:lnTo>
                    <a:lnTo>
                      <a:pt x="32" y="63"/>
                    </a:lnTo>
                    <a:cubicBezTo>
                      <a:pt x="32" y="63"/>
                      <a:pt x="32" y="63"/>
                      <a:pt x="32" y="94"/>
                    </a:cubicBezTo>
                    <a:lnTo>
                      <a:pt x="32" y="94"/>
                    </a:lnTo>
                    <a:lnTo>
                      <a:pt x="32" y="94"/>
                    </a:lnTo>
                    <a:lnTo>
                      <a:pt x="32" y="94"/>
                    </a:lnTo>
                    <a:lnTo>
                      <a:pt x="32" y="94"/>
                    </a:lnTo>
                    <a:lnTo>
                      <a:pt x="32" y="94"/>
                    </a:lnTo>
                    <a:lnTo>
                      <a:pt x="32" y="94"/>
                    </a:lnTo>
                    <a:cubicBezTo>
                      <a:pt x="32" y="124"/>
                      <a:pt x="0" y="155"/>
                      <a:pt x="0" y="187"/>
                    </a:cubicBezTo>
                    <a:lnTo>
                      <a:pt x="0" y="187"/>
                    </a:lnTo>
                    <a:lnTo>
                      <a:pt x="0" y="187"/>
                    </a:lnTo>
                    <a:cubicBezTo>
                      <a:pt x="0" y="187"/>
                      <a:pt x="0" y="187"/>
                      <a:pt x="0" y="218"/>
                    </a:cubicBezTo>
                    <a:lnTo>
                      <a:pt x="0" y="218"/>
                    </a:lnTo>
                    <a:lnTo>
                      <a:pt x="0" y="218"/>
                    </a:lnTo>
                    <a:cubicBezTo>
                      <a:pt x="0" y="218"/>
                      <a:pt x="32" y="218"/>
                      <a:pt x="32" y="24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6" name="Freeform 33"/>
              <p:cNvSpPr>
                <a:spLocks noChangeArrowheads="1"/>
              </p:cNvSpPr>
              <p:nvPr/>
            </p:nvSpPr>
            <p:spPr bwMode="auto">
              <a:xfrm>
                <a:off x="4806950" y="3119438"/>
                <a:ext cx="1588" cy="1587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7" name="Freeform 34"/>
              <p:cNvSpPr>
                <a:spLocks noChangeArrowheads="1"/>
              </p:cNvSpPr>
              <p:nvPr/>
            </p:nvSpPr>
            <p:spPr bwMode="auto">
              <a:xfrm>
                <a:off x="4806950" y="3119438"/>
                <a:ext cx="1588" cy="1587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8" name="Freeform 35"/>
              <p:cNvSpPr>
                <a:spLocks noChangeArrowheads="1"/>
              </p:cNvSpPr>
              <p:nvPr/>
            </p:nvSpPr>
            <p:spPr bwMode="auto">
              <a:xfrm>
                <a:off x="4706938" y="2092325"/>
                <a:ext cx="134937" cy="155575"/>
              </a:xfrm>
              <a:custGeom>
                <a:avLst/>
                <a:gdLst>
                  <a:gd name="T0" fmla="*/ 217 w 373"/>
                  <a:gd name="T1" fmla="*/ 0 h 434"/>
                  <a:gd name="T2" fmla="*/ 217 w 373"/>
                  <a:gd name="T3" fmla="*/ 0 h 434"/>
                  <a:gd name="T4" fmla="*/ 217 w 373"/>
                  <a:gd name="T5" fmla="*/ 30 h 434"/>
                  <a:gd name="T6" fmla="*/ 217 w 373"/>
                  <a:gd name="T7" fmla="*/ 30 h 434"/>
                  <a:gd name="T8" fmla="*/ 217 w 373"/>
                  <a:gd name="T9" fmla="*/ 30 h 434"/>
                  <a:gd name="T10" fmla="*/ 186 w 373"/>
                  <a:gd name="T11" fmla="*/ 30 h 434"/>
                  <a:gd name="T12" fmla="*/ 186 w 373"/>
                  <a:gd name="T13" fmla="*/ 61 h 434"/>
                  <a:gd name="T14" fmla="*/ 186 w 373"/>
                  <a:gd name="T15" fmla="*/ 92 h 434"/>
                  <a:gd name="T16" fmla="*/ 186 w 373"/>
                  <a:gd name="T17" fmla="*/ 92 h 434"/>
                  <a:gd name="T18" fmla="*/ 186 w 373"/>
                  <a:gd name="T19" fmla="*/ 92 h 434"/>
                  <a:gd name="T20" fmla="*/ 217 w 373"/>
                  <a:gd name="T21" fmla="*/ 92 h 434"/>
                  <a:gd name="T22" fmla="*/ 154 w 373"/>
                  <a:gd name="T23" fmla="*/ 278 h 434"/>
                  <a:gd name="T24" fmla="*/ 154 w 373"/>
                  <a:gd name="T25" fmla="*/ 309 h 434"/>
                  <a:gd name="T26" fmla="*/ 124 w 373"/>
                  <a:gd name="T27" fmla="*/ 309 h 434"/>
                  <a:gd name="T28" fmla="*/ 62 w 373"/>
                  <a:gd name="T29" fmla="*/ 309 h 434"/>
                  <a:gd name="T30" fmla="*/ 30 w 373"/>
                  <a:gd name="T31" fmla="*/ 340 h 434"/>
                  <a:gd name="T32" fmla="*/ 0 w 373"/>
                  <a:gd name="T33" fmla="*/ 372 h 434"/>
                  <a:gd name="T34" fmla="*/ 0 w 373"/>
                  <a:gd name="T35" fmla="*/ 372 h 434"/>
                  <a:gd name="T36" fmla="*/ 0 w 373"/>
                  <a:gd name="T37" fmla="*/ 372 h 434"/>
                  <a:gd name="T38" fmla="*/ 0 w 373"/>
                  <a:gd name="T39" fmla="*/ 372 h 434"/>
                  <a:gd name="T40" fmla="*/ 30 w 373"/>
                  <a:gd name="T41" fmla="*/ 433 h 434"/>
                  <a:gd name="T42" fmla="*/ 30 w 373"/>
                  <a:gd name="T43" fmla="*/ 433 h 434"/>
                  <a:gd name="T44" fmla="*/ 30 w 373"/>
                  <a:gd name="T45" fmla="*/ 433 h 434"/>
                  <a:gd name="T46" fmla="*/ 30 w 373"/>
                  <a:gd name="T47" fmla="*/ 433 h 434"/>
                  <a:gd name="T48" fmla="*/ 30 w 373"/>
                  <a:gd name="T49" fmla="*/ 433 h 434"/>
                  <a:gd name="T50" fmla="*/ 124 w 373"/>
                  <a:gd name="T51" fmla="*/ 433 h 434"/>
                  <a:gd name="T52" fmla="*/ 124 w 373"/>
                  <a:gd name="T53" fmla="*/ 433 h 434"/>
                  <a:gd name="T54" fmla="*/ 124 w 373"/>
                  <a:gd name="T55" fmla="*/ 433 h 434"/>
                  <a:gd name="T56" fmla="*/ 124 w 373"/>
                  <a:gd name="T57" fmla="*/ 433 h 434"/>
                  <a:gd name="T58" fmla="*/ 124 w 373"/>
                  <a:gd name="T59" fmla="*/ 433 h 434"/>
                  <a:gd name="T60" fmla="*/ 186 w 373"/>
                  <a:gd name="T61" fmla="*/ 372 h 434"/>
                  <a:gd name="T62" fmla="*/ 217 w 373"/>
                  <a:gd name="T63" fmla="*/ 372 h 434"/>
                  <a:gd name="T64" fmla="*/ 217 w 373"/>
                  <a:gd name="T65" fmla="*/ 372 h 434"/>
                  <a:gd name="T66" fmla="*/ 217 w 373"/>
                  <a:gd name="T67" fmla="*/ 372 h 434"/>
                  <a:gd name="T68" fmla="*/ 248 w 373"/>
                  <a:gd name="T69" fmla="*/ 309 h 434"/>
                  <a:gd name="T70" fmla="*/ 248 w 373"/>
                  <a:gd name="T71" fmla="*/ 309 h 434"/>
                  <a:gd name="T72" fmla="*/ 278 w 373"/>
                  <a:gd name="T73" fmla="*/ 309 h 434"/>
                  <a:gd name="T74" fmla="*/ 278 w 373"/>
                  <a:gd name="T75" fmla="*/ 309 h 434"/>
                  <a:gd name="T76" fmla="*/ 278 w 373"/>
                  <a:gd name="T77" fmla="*/ 248 h 434"/>
                  <a:gd name="T78" fmla="*/ 310 w 373"/>
                  <a:gd name="T79" fmla="*/ 216 h 434"/>
                  <a:gd name="T80" fmla="*/ 341 w 373"/>
                  <a:gd name="T81" fmla="*/ 216 h 434"/>
                  <a:gd name="T82" fmla="*/ 341 w 373"/>
                  <a:gd name="T83" fmla="*/ 185 h 434"/>
                  <a:gd name="T84" fmla="*/ 372 w 373"/>
                  <a:gd name="T85" fmla="*/ 124 h 434"/>
                  <a:gd name="T86" fmla="*/ 372 w 373"/>
                  <a:gd name="T87" fmla="*/ 124 h 434"/>
                  <a:gd name="T88" fmla="*/ 372 w 373"/>
                  <a:gd name="T89" fmla="*/ 92 h 434"/>
                  <a:gd name="T90" fmla="*/ 341 w 373"/>
                  <a:gd name="T91" fmla="*/ 61 h 434"/>
                  <a:gd name="T92" fmla="*/ 310 w 373"/>
                  <a:gd name="T93" fmla="*/ 61 h 434"/>
                  <a:gd name="T94" fmla="*/ 310 w 373"/>
                  <a:gd name="T95" fmla="*/ 61 h 434"/>
                  <a:gd name="T96" fmla="*/ 248 w 373"/>
                  <a:gd name="T97" fmla="*/ 30 h 434"/>
                  <a:gd name="T98" fmla="*/ 217 w 373"/>
                  <a:gd name="T99" fmla="*/ 30 h 434"/>
                  <a:gd name="T100" fmla="*/ 217 w 373"/>
                  <a:gd name="T101" fmla="*/ 0 h 4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73" h="434">
                    <a:moveTo>
                      <a:pt x="217" y="0"/>
                    </a:moveTo>
                    <a:lnTo>
                      <a:pt x="217" y="0"/>
                    </a:lnTo>
                    <a:cubicBezTo>
                      <a:pt x="217" y="0"/>
                      <a:pt x="217" y="0"/>
                      <a:pt x="217" y="30"/>
                    </a:cubicBezTo>
                    <a:lnTo>
                      <a:pt x="217" y="30"/>
                    </a:lnTo>
                    <a:lnTo>
                      <a:pt x="217" y="30"/>
                    </a:lnTo>
                    <a:cubicBezTo>
                      <a:pt x="186" y="30"/>
                      <a:pt x="186" y="30"/>
                      <a:pt x="186" y="30"/>
                    </a:cubicBezTo>
                    <a:lnTo>
                      <a:pt x="186" y="61"/>
                    </a:lnTo>
                    <a:cubicBezTo>
                      <a:pt x="186" y="61"/>
                      <a:pt x="186" y="61"/>
                      <a:pt x="186" y="92"/>
                    </a:cubicBezTo>
                    <a:lnTo>
                      <a:pt x="186" y="92"/>
                    </a:lnTo>
                    <a:lnTo>
                      <a:pt x="186" y="92"/>
                    </a:lnTo>
                    <a:cubicBezTo>
                      <a:pt x="217" y="92"/>
                      <a:pt x="217" y="92"/>
                      <a:pt x="217" y="92"/>
                    </a:cubicBezTo>
                    <a:cubicBezTo>
                      <a:pt x="154" y="278"/>
                      <a:pt x="154" y="278"/>
                      <a:pt x="154" y="278"/>
                    </a:cubicBezTo>
                    <a:cubicBezTo>
                      <a:pt x="154" y="309"/>
                      <a:pt x="154" y="309"/>
                      <a:pt x="154" y="309"/>
                    </a:cubicBezTo>
                    <a:lnTo>
                      <a:pt x="124" y="309"/>
                    </a:lnTo>
                    <a:cubicBezTo>
                      <a:pt x="93" y="309"/>
                      <a:pt x="93" y="309"/>
                      <a:pt x="62" y="309"/>
                    </a:cubicBezTo>
                    <a:cubicBezTo>
                      <a:pt x="62" y="309"/>
                      <a:pt x="62" y="340"/>
                      <a:pt x="30" y="340"/>
                    </a:cubicBezTo>
                    <a:cubicBezTo>
                      <a:pt x="0" y="340"/>
                      <a:pt x="0" y="340"/>
                      <a:pt x="0" y="372"/>
                    </a:cubicBezTo>
                    <a:lnTo>
                      <a:pt x="0" y="372"/>
                    </a:lnTo>
                    <a:lnTo>
                      <a:pt x="0" y="372"/>
                    </a:lnTo>
                    <a:lnTo>
                      <a:pt x="0" y="372"/>
                    </a:lnTo>
                    <a:cubicBezTo>
                      <a:pt x="30" y="402"/>
                      <a:pt x="30" y="402"/>
                      <a:pt x="30" y="433"/>
                    </a:cubicBezTo>
                    <a:lnTo>
                      <a:pt x="30" y="433"/>
                    </a:lnTo>
                    <a:lnTo>
                      <a:pt x="30" y="433"/>
                    </a:lnTo>
                    <a:lnTo>
                      <a:pt x="30" y="433"/>
                    </a:lnTo>
                    <a:lnTo>
                      <a:pt x="30" y="433"/>
                    </a:lnTo>
                    <a:cubicBezTo>
                      <a:pt x="62" y="433"/>
                      <a:pt x="93" y="433"/>
                      <a:pt x="124" y="433"/>
                    </a:cubicBezTo>
                    <a:lnTo>
                      <a:pt x="124" y="433"/>
                    </a:lnTo>
                    <a:lnTo>
                      <a:pt x="124" y="433"/>
                    </a:lnTo>
                    <a:lnTo>
                      <a:pt x="124" y="433"/>
                    </a:lnTo>
                    <a:lnTo>
                      <a:pt x="124" y="433"/>
                    </a:lnTo>
                    <a:cubicBezTo>
                      <a:pt x="154" y="372"/>
                      <a:pt x="186" y="372"/>
                      <a:pt x="186" y="372"/>
                    </a:cubicBezTo>
                    <a:lnTo>
                      <a:pt x="217" y="372"/>
                    </a:lnTo>
                    <a:lnTo>
                      <a:pt x="217" y="372"/>
                    </a:lnTo>
                    <a:lnTo>
                      <a:pt x="217" y="372"/>
                    </a:lnTo>
                    <a:cubicBezTo>
                      <a:pt x="217" y="340"/>
                      <a:pt x="217" y="340"/>
                      <a:pt x="248" y="309"/>
                    </a:cubicBezTo>
                    <a:lnTo>
                      <a:pt x="248" y="309"/>
                    </a:lnTo>
                    <a:cubicBezTo>
                      <a:pt x="278" y="309"/>
                      <a:pt x="278" y="309"/>
                      <a:pt x="278" y="309"/>
                    </a:cubicBezTo>
                    <a:lnTo>
                      <a:pt x="278" y="309"/>
                    </a:lnTo>
                    <a:cubicBezTo>
                      <a:pt x="278" y="309"/>
                      <a:pt x="278" y="278"/>
                      <a:pt x="278" y="248"/>
                    </a:cubicBezTo>
                    <a:cubicBezTo>
                      <a:pt x="310" y="248"/>
                      <a:pt x="310" y="216"/>
                      <a:pt x="310" y="216"/>
                    </a:cubicBezTo>
                    <a:cubicBezTo>
                      <a:pt x="310" y="216"/>
                      <a:pt x="310" y="216"/>
                      <a:pt x="341" y="216"/>
                    </a:cubicBezTo>
                    <a:cubicBezTo>
                      <a:pt x="341" y="185"/>
                      <a:pt x="341" y="185"/>
                      <a:pt x="341" y="185"/>
                    </a:cubicBezTo>
                    <a:cubicBezTo>
                      <a:pt x="372" y="154"/>
                      <a:pt x="372" y="124"/>
                      <a:pt x="372" y="124"/>
                    </a:cubicBezTo>
                    <a:lnTo>
                      <a:pt x="372" y="124"/>
                    </a:lnTo>
                    <a:cubicBezTo>
                      <a:pt x="372" y="92"/>
                      <a:pt x="372" y="92"/>
                      <a:pt x="372" y="92"/>
                    </a:cubicBezTo>
                    <a:cubicBezTo>
                      <a:pt x="341" y="61"/>
                      <a:pt x="341" y="61"/>
                      <a:pt x="341" y="61"/>
                    </a:cubicBezTo>
                    <a:cubicBezTo>
                      <a:pt x="310" y="61"/>
                      <a:pt x="310" y="61"/>
                      <a:pt x="310" y="61"/>
                    </a:cubicBezTo>
                    <a:lnTo>
                      <a:pt x="310" y="61"/>
                    </a:lnTo>
                    <a:cubicBezTo>
                      <a:pt x="278" y="61"/>
                      <a:pt x="248" y="30"/>
                      <a:pt x="248" y="30"/>
                    </a:cubicBezTo>
                    <a:lnTo>
                      <a:pt x="217" y="30"/>
                    </a:lnTo>
                    <a:cubicBezTo>
                      <a:pt x="217" y="30"/>
                      <a:pt x="217" y="30"/>
                      <a:pt x="217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9" name="Freeform 36"/>
              <p:cNvSpPr>
                <a:spLocks noChangeArrowheads="1"/>
              </p:cNvSpPr>
              <p:nvPr/>
            </p:nvSpPr>
            <p:spPr bwMode="auto">
              <a:xfrm>
                <a:off x="4483100" y="2382838"/>
                <a:ext cx="201613" cy="290512"/>
              </a:xfrm>
              <a:custGeom>
                <a:avLst/>
                <a:gdLst>
                  <a:gd name="T0" fmla="*/ 124 w 559"/>
                  <a:gd name="T1" fmla="*/ 93 h 807"/>
                  <a:gd name="T2" fmla="*/ 154 w 559"/>
                  <a:gd name="T3" fmla="*/ 155 h 807"/>
                  <a:gd name="T4" fmla="*/ 217 w 559"/>
                  <a:gd name="T5" fmla="*/ 155 h 807"/>
                  <a:gd name="T6" fmla="*/ 310 w 559"/>
                  <a:gd name="T7" fmla="*/ 217 h 807"/>
                  <a:gd name="T8" fmla="*/ 341 w 559"/>
                  <a:gd name="T9" fmla="*/ 217 h 807"/>
                  <a:gd name="T10" fmla="*/ 372 w 559"/>
                  <a:gd name="T11" fmla="*/ 217 h 807"/>
                  <a:gd name="T12" fmla="*/ 402 w 559"/>
                  <a:gd name="T13" fmla="*/ 217 h 807"/>
                  <a:gd name="T14" fmla="*/ 402 w 559"/>
                  <a:gd name="T15" fmla="*/ 248 h 807"/>
                  <a:gd name="T16" fmla="*/ 372 w 559"/>
                  <a:gd name="T17" fmla="*/ 279 h 807"/>
                  <a:gd name="T18" fmla="*/ 341 w 559"/>
                  <a:gd name="T19" fmla="*/ 279 h 807"/>
                  <a:gd name="T20" fmla="*/ 217 w 559"/>
                  <a:gd name="T21" fmla="*/ 465 h 807"/>
                  <a:gd name="T22" fmla="*/ 154 w 559"/>
                  <a:gd name="T23" fmla="*/ 465 h 807"/>
                  <a:gd name="T24" fmla="*/ 124 w 559"/>
                  <a:gd name="T25" fmla="*/ 465 h 807"/>
                  <a:gd name="T26" fmla="*/ 62 w 559"/>
                  <a:gd name="T27" fmla="*/ 496 h 807"/>
                  <a:gd name="T28" fmla="*/ 30 w 559"/>
                  <a:gd name="T29" fmla="*/ 558 h 807"/>
                  <a:gd name="T30" fmla="*/ 30 w 559"/>
                  <a:gd name="T31" fmla="*/ 589 h 807"/>
                  <a:gd name="T32" fmla="*/ 0 w 559"/>
                  <a:gd name="T33" fmla="*/ 620 h 807"/>
                  <a:gd name="T34" fmla="*/ 0 w 559"/>
                  <a:gd name="T35" fmla="*/ 775 h 807"/>
                  <a:gd name="T36" fmla="*/ 30 w 559"/>
                  <a:gd name="T37" fmla="*/ 775 h 807"/>
                  <a:gd name="T38" fmla="*/ 62 w 559"/>
                  <a:gd name="T39" fmla="*/ 744 h 807"/>
                  <a:gd name="T40" fmla="*/ 278 w 559"/>
                  <a:gd name="T41" fmla="*/ 558 h 807"/>
                  <a:gd name="T42" fmla="*/ 372 w 559"/>
                  <a:gd name="T43" fmla="*/ 434 h 807"/>
                  <a:gd name="T44" fmla="*/ 465 w 559"/>
                  <a:gd name="T45" fmla="*/ 248 h 807"/>
                  <a:gd name="T46" fmla="*/ 526 w 559"/>
                  <a:gd name="T47" fmla="*/ 124 h 807"/>
                  <a:gd name="T48" fmla="*/ 526 w 559"/>
                  <a:gd name="T49" fmla="*/ 0 h 807"/>
                  <a:gd name="T50" fmla="*/ 496 w 559"/>
                  <a:gd name="T51" fmla="*/ 31 h 807"/>
                  <a:gd name="T52" fmla="*/ 434 w 559"/>
                  <a:gd name="T53" fmla="*/ 31 h 807"/>
                  <a:gd name="T54" fmla="*/ 434 w 559"/>
                  <a:gd name="T55" fmla="*/ 31 h 807"/>
                  <a:gd name="T56" fmla="*/ 402 w 559"/>
                  <a:gd name="T57" fmla="*/ 63 h 807"/>
                  <a:gd name="T58" fmla="*/ 341 w 559"/>
                  <a:gd name="T59" fmla="*/ 63 h 807"/>
                  <a:gd name="T60" fmla="*/ 310 w 559"/>
                  <a:gd name="T61" fmla="*/ 93 h 807"/>
                  <a:gd name="T62" fmla="*/ 248 w 559"/>
                  <a:gd name="T63" fmla="*/ 93 h 807"/>
                  <a:gd name="T64" fmla="*/ 248 w 559"/>
                  <a:gd name="T65" fmla="*/ 93 h 807"/>
                  <a:gd name="T66" fmla="*/ 124 w 559"/>
                  <a:gd name="T67" fmla="*/ 63 h 807"/>
                  <a:gd name="T68" fmla="*/ 124 w 559"/>
                  <a:gd name="T69" fmla="*/ 63 h 8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59" h="807">
                    <a:moveTo>
                      <a:pt x="124" y="93"/>
                    </a:moveTo>
                    <a:lnTo>
                      <a:pt x="124" y="93"/>
                    </a:lnTo>
                    <a:cubicBezTo>
                      <a:pt x="124" y="124"/>
                      <a:pt x="154" y="124"/>
                      <a:pt x="154" y="155"/>
                    </a:cubicBezTo>
                    <a:lnTo>
                      <a:pt x="154" y="155"/>
                    </a:lnTo>
                    <a:lnTo>
                      <a:pt x="186" y="155"/>
                    </a:lnTo>
                    <a:lnTo>
                      <a:pt x="217" y="155"/>
                    </a:lnTo>
                    <a:cubicBezTo>
                      <a:pt x="248" y="155"/>
                      <a:pt x="278" y="187"/>
                      <a:pt x="278" y="187"/>
                    </a:cubicBezTo>
                    <a:cubicBezTo>
                      <a:pt x="310" y="187"/>
                      <a:pt x="310" y="217"/>
                      <a:pt x="310" y="217"/>
                    </a:cubicBezTo>
                    <a:lnTo>
                      <a:pt x="310" y="217"/>
                    </a:lnTo>
                    <a:cubicBezTo>
                      <a:pt x="341" y="217"/>
                      <a:pt x="341" y="217"/>
                      <a:pt x="341" y="217"/>
                    </a:cubicBezTo>
                    <a:cubicBezTo>
                      <a:pt x="341" y="217"/>
                      <a:pt x="341" y="217"/>
                      <a:pt x="372" y="217"/>
                    </a:cubicBezTo>
                    <a:lnTo>
                      <a:pt x="372" y="217"/>
                    </a:lnTo>
                    <a:lnTo>
                      <a:pt x="402" y="217"/>
                    </a:lnTo>
                    <a:lnTo>
                      <a:pt x="402" y="217"/>
                    </a:lnTo>
                    <a:lnTo>
                      <a:pt x="402" y="248"/>
                    </a:lnTo>
                    <a:lnTo>
                      <a:pt x="402" y="248"/>
                    </a:lnTo>
                    <a:cubicBezTo>
                      <a:pt x="402" y="248"/>
                      <a:pt x="402" y="248"/>
                      <a:pt x="372" y="279"/>
                    </a:cubicBezTo>
                    <a:lnTo>
                      <a:pt x="372" y="279"/>
                    </a:lnTo>
                    <a:lnTo>
                      <a:pt x="372" y="279"/>
                    </a:lnTo>
                    <a:cubicBezTo>
                      <a:pt x="372" y="279"/>
                      <a:pt x="372" y="279"/>
                      <a:pt x="341" y="279"/>
                    </a:cubicBezTo>
                    <a:cubicBezTo>
                      <a:pt x="217" y="465"/>
                      <a:pt x="217" y="465"/>
                      <a:pt x="217" y="465"/>
                    </a:cubicBezTo>
                    <a:lnTo>
                      <a:pt x="217" y="465"/>
                    </a:lnTo>
                    <a:lnTo>
                      <a:pt x="154" y="465"/>
                    </a:lnTo>
                    <a:lnTo>
                      <a:pt x="154" y="465"/>
                    </a:lnTo>
                    <a:lnTo>
                      <a:pt x="124" y="465"/>
                    </a:lnTo>
                    <a:lnTo>
                      <a:pt x="124" y="465"/>
                    </a:lnTo>
                    <a:cubicBezTo>
                      <a:pt x="124" y="496"/>
                      <a:pt x="124" y="496"/>
                      <a:pt x="93" y="496"/>
                    </a:cubicBezTo>
                    <a:cubicBezTo>
                      <a:pt x="93" y="496"/>
                      <a:pt x="93" y="496"/>
                      <a:pt x="62" y="496"/>
                    </a:cubicBezTo>
                    <a:lnTo>
                      <a:pt x="62" y="496"/>
                    </a:lnTo>
                    <a:cubicBezTo>
                      <a:pt x="30" y="558"/>
                      <a:pt x="30" y="558"/>
                      <a:pt x="30" y="558"/>
                    </a:cubicBezTo>
                    <a:lnTo>
                      <a:pt x="30" y="558"/>
                    </a:lnTo>
                    <a:cubicBezTo>
                      <a:pt x="30" y="558"/>
                      <a:pt x="30" y="558"/>
                      <a:pt x="30" y="589"/>
                    </a:cubicBezTo>
                    <a:cubicBezTo>
                      <a:pt x="0" y="589"/>
                      <a:pt x="0" y="589"/>
                      <a:pt x="0" y="589"/>
                    </a:cubicBezTo>
                    <a:cubicBezTo>
                      <a:pt x="0" y="589"/>
                      <a:pt x="0" y="589"/>
                      <a:pt x="0" y="620"/>
                    </a:cubicBezTo>
                    <a:cubicBezTo>
                      <a:pt x="0" y="651"/>
                      <a:pt x="0" y="682"/>
                      <a:pt x="0" y="744"/>
                    </a:cubicBezTo>
                    <a:lnTo>
                      <a:pt x="0" y="775"/>
                    </a:lnTo>
                    <a:cubicBezTo>
                      <a:pt x="30" y="806"/>
                      <a:pt x="30" y="806"/>
                      <a:pt x="30" y="806"/>
                    </a:cubicBezTo>
                    <a:lnTo>
                      <a:pt x="30" y="775"/>
                    </a:lnTo>
                    <a:cubicBezTo>
                      <a:pt x="62" y="775"/>
                      <a:pt x="62" y="775"/>
                      <a:pt x="62" y="744"/>
                    </a:cubicBezTo>
                    <a:lnTo>
                      <a:pt x="62" y="744"/>
                    </a:lnTo>
                    <a:cubicBezTo>
                      <a:pt x="93" y="713"/>
                      <a:pt x="154" y="651"/>
                      <a:pt x="154" y="620"/>
                    </a:cubicBezTo>
                    <a:cubicBezTo>
                      <a:pt x="186" y="620"/>
                      <a:pt x="248" y="558"/>
                      <a:pt x="278" y="558"/>
                    </a:cubicBezTo>
                    <a:cubicBezTo>
                      <a:pt x="278" y="558"/>
                      <a:pt x="310" y="527"/>
                      <a:pt x="310" y="496"/>
                    </a:cubicBezTo>
                    <a:cubicBezTo>
                      <a:pt x="341" y="465"/>
                      <a:pt x="341" y="434"/>
                      <a:pt x="372" y="434"/>
                    </a:cubicBezTo>
                    <a:cubicBezTo>
                      <a:pt x="372" y="434"/>
                      <a:pt x="372" y="403"/>
                      <a:pt x="402" y="403"/>
                    </a:cubicBezTo>
                    <a:cubicBezTo>
                      <a:pt x="402" y="372"/>
                      <a:pt x="434" y="311"/>
                      <a:pt x="465" y="248"/>
                    </a:cubicBezTo>
                    <a:cubicBezTo>
                      <a:pt x="526" y="155"/>
                      <a:pt x="526" y="124"/>
                      <a:pt x="526" y="124"/>
                    </a:cubicBezTo>
                    <a:lnTo>
                      <a:pt x="526" y="124"/>
                    </a:lnTo>
                    <a:cubicBezTo>
                      <a:pt x="526" y="63"/>
                      <a:pt x="526" y="63"/>
                      <a:pt x="558" y="63"/>
                    </a:cubicBezTo>
                    <a:cubicBezTo>
                      <a:pt x="558" y="31"/>
                      <a:pt x="526" y="0"/>
                      <a:pt x="526" y="0"/>
                    </a:cubicBezTo>
                    <a:lnTo>
                      <a:pt x="526" y="0"/>
                    </a:lnTo>
                    <a:cubicBezTo>
                      <a:pt x="526" y="0"/>
                      <a:pt x="526" y="0"/>
                      <a:pt x="496" y="31"/>
                    </a:cubicBezTo>
                    <a:lnTo>
                      <a:pt x="496" y="31"/>
                    </a:lnTo>
                    <a:cubicBezTo>
                      <a:pt x="465" y="31"/>
                      <a:pt x="434" y="31"/>
                      <a:pt x="434" y="31"/>
                    </a:cubicBezTo>
                    <a:lnTo>
                      <a:pt x="434" y="31"/>
                    </a:lnTo>
                    <a:lnTo>
                      <a:pt x="434" y="31"/>
                    </a:lnTo>
                    <a:cubicBezTo>
                      <a:pt x="402" y="63"/>
                      <a:pt x="402" y="63"/>
                      <a:pt x="402" y="63"/>
                    </a:cubicBezTo>
                    <a:lnTo>
                      <a:pt x="402" y="63"/>
                    </a:lnTo>
                    <a:cubicBezTo>
                      <a:pt x="372" y="63"/>
                      <a:pt x="372" y="63"/>
                      <a:pt x="341" y="63"/>
                    </a:cubicBezTo>
                    <a:lnTo>
                      <a:pt x="341" y="63"/>
                    </a:lnTo>
                    <a:lnTo>
                      <a:pt x="310" y="63"/>
                    </a:lnTo>
                    <a:cubicBezTo>
                      <a:pt x="310" y="93"/>
                      <a:pt x="310" y="93"/>
                      <a:pt x="310" y="93"/>
                    </a:cubicBezTo>
                    <a:cubicBezTo>
                      <a:pt x="278" y="93"/>
                      <a:pt x="278" y="93"/>
                      <a:pt x="278" y="93"/>
                    </a:cubicBezTo>
                    <a:lnTo>
                      <a:pt x="248" y="93"/>
                    </a:lnTo>
                    <a:lnTo>
                      <a:pt x="248" y="93"/>
                    </a:lnTo>
                    <a:lnTo>
                      <a:pt x="248" y="93"/>
                    </a:lnTo>
                    <a:cubicBezTo>
                      <a:pt x="217" y="93"/>
                      <a:pt x="217" y="93"/>
                      <a:pt x="186" y="93"/>
                    </a:cubicBezTo>
                    <a:cubicBezTo>
                      <a:pt x="154" y="93"/>
                      <a:pt x="154" y="93"/>
                      <a:pt x="124" y="63"/>
                    </a:cubicBezTo>
                    <a:lnTo>
                      <a:pt x="124" y="63"/>
                    </a:lnTo>
                    <a:lnTo>
                      <a:pt x="124" y="63"/>
                    </a:lnTo>
                    <a:lnTo>
                      <a:pt x="124" y="93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0" name="Freeform 37"/>
              <p:cNvSpPr>
                <a:spLocks noChangeArrowheads="1"/>
              </p:cNvSpPr>
              <p:nvPr/>
            </p:nvSpPr>
            <p:spPr bwMode="auto">
              <a:xfrm>
                <a:off x="4527550" y="2227263"/>
                <a:ext cx="179388" cy="122237"/>
              </a:xfrm>
              <a:custGeom>
                <a:avLst/>
                <a:gdLst>
                  <a:gd name="T0" fmla="*/ 496 w 497"/>
                  <a:gd name="T1" fmla="*/ 61 h 340"/>
                  <a:gd name="T2" fmla="*/ 496 w 497"/>
                  <a:gd name="T3" fmla="*/ 61 h 340"/>
                  <a:gd name="T4" fmla="*/ 465 w 497"/>
                  <a:gd name="T5" fmla="*/ 30 h 340"/>
                  <a:gd name="T6" fmla="*/ 465 w 497"/>
                  <a:gd name="T7" fmla="*/ 0 h 340"/>
                  <a:gd name="T8" fmla="*/ 402 w 497"/>
                  <a:gd name="T9" fmla="*/ 0 h 340"/>
                  <a:gd name="T10" fmla="*/ 341 w 497"/>
                  <a:gd name="T11" fmla="*/ 30 h 340"/>
                  <a:gd name="T12" fmla="*/ 341 w 497"/>
                  <a:gd name="T13" fmla="*/ 30 h 340"/>
                  <a:gd name="T14" fmla="*/ 310 w 497"/>
                  <a:gd name="T15" fmla="*/ 30 h 340"/>
                  <a:gd name="T16" fmla="*/ 248 w 497"/>
                  <a:gd name="T17" fmla="*/ 92 h 340"/>
                  <a:gd name="T18" fmla="*/ 217 w 497"/>
                  <a:gd name="T19" fmla="*/ 124 h 340"/>
                  <a:gd name="T20" fmla="*/ 186 w 497"/>
                  <a:gd name="T21" fmla="*/ 154 h 340"/>
                  <a:gd name="T22" fmla="*/ 186 w 497"/>
                  <a:gd name="T23" fmla="*/ 154 h 340"/>
                  <a:gd name="T24" fmla="*/ 124 w 497"/>
                  <a:gd name="T25" fmla="*/ 124 h 340"/>
                  <a:gd name="T26" fmla="*/ 62 w 497"/>
                  <a:gd name="T27" fmla="*/ 92 h 340"/>
                  <a:gd name="T28" fmla="*/ 0 w 497"/>
                  <a:gd name="T29" fmla="*/ 92 h 340"/>
                  <a:gd name="T30" fmla="*/ 0 w 497"/>
                  <a:gd name="T31" fmla="*/ 92 h 340"/>
                  <a:gd name="T32" fmla="*/ 0 w 497"/>
                  <a:gd name="T33" fmla="*/ 124 h 340"/>
                  <a:gd name="T34" fmla="*/ 0 w 497"/>
                  <a:gd name="T35" fmla="*/ 154 h 340"/>
                  <a:gd name="T36" fmla="*/ 0 w 497"/>
                  <a:gd name="T37" fmla="*/ 185 h 340"/>
                  <a:gd name="T38" fmla="*/ 0 w 497"/>
                  <a:gd name="T39" fmla="*/ 308 h 340"/>
                  <a:gd name="T40" fmla="*/ 30 w 497"/>
                  <a:gd name="T41" fmla="*/ 339 h 340"/>
                  <a:gd name="T42" fmla="*/ 93 w 497"/>
                  <a:gd name="T43" fmla="*/ 339 h 340"/>
                  <a:gd name="T44" fmla="*/ 93 w 497"/>
                  <a:gd name="T45" fmla="*/ 308 h 340"/>
                  <a:gd name="T46" fmla="*/ 124 w 497"/>
                  <a:gd name="T47" fmla="*/ 308 h 340"/>
                  <a:gd name="T48" fmla="*/ 154 w 497"/>
                  <a:gd name="T49" fmla="*/ 277 h 340"/>
                  <a:gd name="T50" fmla="*/ 248 w 497"/>
                  <a:gd name="T51" fmla="*/ 247 h 340"/>
                  <a:gd name="T52" fmla="*/ 278 w 497"/>
                  <a:gd name="T53" fmla="*/ 247 h 340"/>
                  <a:gd name="T54" fmla="*/ 372 w 497"/>
                  <a:gd name="T55" fmla="*/ 185 h 340"/>
                  <a:gd name="T56" fmla="*/ 402 w 497"/>
                  <a:gd name="T57" fmla="*/ 185 h 340"/>
                  <a:gd name="T58" fmla="*/ 465 w 497"/>
                  <a:gd name="T59" fmla="*/ 154 h 340"/>
                  <a:gd name="T60" fmla="*/ 465 w 497"/>
                  <a:gd name="T61" fmla="*/ 154 h 340"/>
                  <a:gd name="T62" fmla="*/ 496 w 497"/>
                  <a:gd name="T63" fmla="*/ 92 h 340"/>
                  <a:gd name="T64" fmla="*/ 496 w 497"/>
                  <a:gd name="T65" fmla="*/ 61 h 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97" h="340">
                    <a:moveTo>
                      <a:pt x="496" y="61"/>
                    </a:moveTo>
                    <a:lnTo>
                      <a:pt x="496" y="61"/>
                    </a:lnTo>
                    <a:lnTo>
                      <a:pt x="496" y="61"/>
                    </a:lnTo>
                    <a:lnTo>
                      <a:pt x="496" y="61"/>
                    </a:lnTo>
                    <a:cubicBezTo>
                      <a:pt x="496" y="61"/>
                      <a:pt x="496" y="61"/>
                      <a:pt x="465" y="61"/>
                    </a:cubicBezTo>
                    <a:cubicBezTo>
                      <a:pt x="465" y="30"/>
                      <a:pt x="465" y="30"/>
                      <a:pt x="465" y="30"/>
                    </a:cubicBezTo>
                    <a:cubicBezTo>
                      <a:pt x="465" y="30"/>
                      <a:pt x="465" y="30"/>
                      <a:pt x="465" y="0"/>
                    </a:cubicBezTo>
                    <a:lnTo>
                      <a:pt x="465" y="0"/>
                    </a:lnTo>
                    <a:cubicBezTo>
                      <a:pt x="434" y="0"/>
                      <a:pt x="434" y="0"/>
                      <a:pt x="434" y="0"/>
                    </a:cubicBezTo>
                    <a:cubicBezTo>
                      <a:pt x="434" y="0"/>
                      <a:pt x="434" y="0"/>
                      <a:pt x="402" y="0"/>
                    </a:cubicBezTo>
                    <a:lnTo>
                      <a:pt x="402" y="0"/>
                    </a:lnTo>
                    <a:cubicBezTo>
                      <a:pt x="372" y="30"/>
                      <a:pt x="372" y="30"/>
                      <a:pt x="341" y="30"/>
                    </a:cubicBezTo>
                    <a:lnTo>
                      <a:pt x="341" y="30"/>
                    </a:lnTo>
                    <a:lnTo>
                      <a:pt x="341" y="30"/>
                    </a:lnTo>
                    <a:cubicBezTo>
                      <a:pt x="310" y="30"/>
                      <a:pt x="310" y="30"/>
                      <a:pt x="310" y="30"/>
                    </a:cubicBezTo>
                    <a:lnTo>
                      <a:pt x="310" y="30"/>
                    </a:lnTo>
                    <a:cubicBezTo>
                      <a:pt x="310" y="61"/>
                      <a:pt x="278" y="61"/>
                      <a:pt x="248" y="61"/>
                    </a:cubicBezTo>
                    <a:cubicBezTo>
                      <a:pt x="248" y="92"/>
                      <a:pt x="248" y="92"/>
                      <a:pt x="248" y="92"/>
                    </a:cubicBezTo>
                    <a:cubicBezTo>
                      <a:pt x="248" y="92"/>
                      <a:pt x="248" y="92"/>
                      <a:pt x="248" y="124"/>
                    </a:cubicBezTo>
                    <a:cubicBezTo>
                      <a:pt x="217" y="124"/>
                      <a:pt x="217" y="124"/>
                      <a:pt x="217" y="124"/>
                    </a:cubicBezTo>
                    <a:lnTo>
                      <a:pt x="217" y="124"/>
                    </a:lnTo>
                    <a:cubicBezTo>
                      <a:pt x="217" y="154"/>
                      <a:pt x="217" y="154"/>
                      <a:pt x="186" y="154"/>
                    </a:cubicBezTo>
                    <a:lnTo>
                      <a:pt x="186" y="154"/>
                    </a:lnTo>
                    <a:lnTo>
                      <a:pt x="186" y="154"/>
                    </a:lnTo>
                    <a:cubicBezTo>
                      <a:pt x="154" y="154"/>
                      <a:pt x="154" y="154"/>
                      <a:pt x="154" y="154"/>
                    </a:cubicBezTo>
                    <a:cubicBezTo>
                      <a:pt x="154" y="124"/>
                      <a:pt x="124" y="124"/>
                      <a:pt x="124" y="124"/>
                    </a:cubicBezTo>
                    <a:cubicBezTo>
                      <a:pt x="93" y="124"/>
                      <a:pt x="93" y="92"/>
                      <a:pt x="93" y="92"/>
                    </a:cubicBezTo>
                    <a:lnTo>
                      <a:pt x="62" y="92"/>
                    </a:lnTo>
                    <a:cubicBezTo>
                      <a:pt x="62" y="92"/>
                      <a:pt x="62" y="92"/>
                      <a:pt x="30" y="92"/>
                    </a:cubicBezTo>
                    <a:cubicBezTo>
                      <a:pt x="30" y="92"/>
                      <a:pt x="30" y="92"/>
                      <a:pt x="0" y="92"/>
                    </a:cubicBezTo>
                    <a:lnTo>
                      <a:pt x="0" y="92"/>
                    </a:lnTo>
                    <a:lnTo>
                      <a:pt x="0" y="92"/>
                    </a:lnTo>
                    <a:lnTo>
                      <a:pt x="0" y="92"/>
                    </a:lnTo>
                    <a:cubicBezTo>
                      <a:pt x="0" y="124"/>
                      <a:pt x="0" y="124"/>
                      <a:pt x="0" y="124"/>
                    </a:cubicBezTo>
                    <a:lnTo>
                      <a:pt x="0" y="124"/>
                    </a:lnTo>
                    <a:cubicBezTo>
                      <a:pt x="0" y="124"/>
                      <a:pt x="0" y="124"/>
                      <a:pt x="0" y="154"/>
                    </a:cubicBezTo>
                    <a:lnTo>
                      <a:pt x="0" y="185"/>
                    </a:lnTo>
                    <a:lnTo>
                      <a:pt x="0" y="185"/>
                    </a:lnTo>
                    <a:cubicBezTo>
                      <a:pt x="0" y="215"/>
                      <a:pt x="0" y="215"/>
                      <a:pt x="0" y="215"/>
                    </a:cubicBezTo>
                    <a:cubicBezTo>
                      <a:pt x="0" y="247"/>
                      <a:pt x="0" y="277"/>
                      <a:pt x="0" y="308"/>
                    </a:cubicBezTo>
                    <a:cubicBezTo>
                      <a:pt x="0" y="308"/>
                      <a:pt x="0" y="308"/>
                      <a:pt x="0" y="339"/>
                    </a:cubicBezTo>
                    <a:lnTo>
                      <a:pt x="30" y="339"/>
                    </a:lnTo>
                    <a:lnTo>
                      <a:pt x="30" y="339"/>
                    </a:lnTo>
                    <a:cubicBezTo>
                      <a:pt x="62" y="339"/>
                      <a:pt x="62" y="339"/>
                      <a:pt x="93" y="339"/>
                    </a:cubicBezTo>
                    <a:lnTo>
                      <a:pt x="93" y="339"/>
                    </a:lnTo>
                    <a:lnTo>
                      <a:pt x="93" y="308"/>
                    </a:lnTo>
                    <a:cubicBezTo>
                      <a:pt x="124" y="277"/>
                      <a:pt x="124" y="277"/>
                      <a:pt x="124" y="277"/>
                    </a:cubicBezTo>
                    <a:cubicBezTo>
                      <a:pt x="124" y="308"/>
                      <a:pt x="124" y="308"/>
                      <a:pt x="124" y="308"/>
                    </a:cubicBezTo>
                    <a:lnTo>
                      <a:pt x="124" y="308"/>
                    </a:lnTo>
                    <a:cubicBezTo>
                      <a:pt x="124" y="308"/>
                      <a:pt x="154" y="308"/>
                      <a:pt x="154" y="277"/>
                    </a:cubicBezTo>
                    <a:cubicBezTo>
                      <a:pt x="186" y="277"/>
                      <a:pt x="186" y="277"/>
                      <a:pt x="217" y="277"/>
                    </a:cubicBezTo>
                    <a:cubicBezTo>
                      <a:pt x="217" y="247"/>
                      <a:pt x="248" y="247"/>
                      <a:pt x="248" y="247"/>
                    </a:cubicBezTo>
                    <a:cubicBezTo>
                      <a:pt x="278" y="247"/>
                      <a:pt x="278" y="247"/>
                      <a:pt x="278" y="247"/>
                    </a:cubicBezTo>
                    <a:lnTo>
                      <a:pt x="278" y="247"/>
                    </a:lnTo>
                    <a:cubicBezTo>
                      <a:pt x="278" y="247"/>
                      <a:pt x="310" y="215"/>
                      <a:pt x="341" y="215"/>
                    </a:cubicBezTo>
                    <a:lnTo>
                      <a:pt x="372" y="185"/>
                    </a:lnTo>
                    <a:cubicBezTo>
                      <a:pt x="372" y="185"/>
                      <a:pt x="372" y="185"/>
                      <a:pt x="402" y="185"/>
                    </a:cubicBezTo>
                    <a:lnTo>
                      <a:pt x="402" y="185"/>
                    </a:lnTo>
                    <a:lnTo>
                      <a:pt x="402" y="185"/>
                    </a:lnTo>
                    <a:cubicBezTo>
                      <a:pt x="402" y="185"/>
                      <a:pt x="434" y="185"/>
                      <a:pt x="465" y="154"/>
                    </a:cubicBezTo>
                    <a:lnTo>
                      <a:pt x="465" y="154"/>
                    </a:lnTo>
                    <a:lnTo>
                      <a:pt x="465" y="154"/>
                    </a:lnTo>
                    <a:lnTo>
                      <a:pt x="465" y="124"/>
                    </a:lnTo>
                    <a:cubicBezTo>
                      <a:pt x="496" y="124"/>
                      <a:pt x="496" y="124"/>
                      <a:pt x="496" y="92"/>
                    </a:cubicBezTo>
                    <a:lnTo>
                      <a:pt x="496" y="92"/>
                    </a:lnTo>
                    <a:lnTo>
                      <a:pt x="496" y="61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1" name="Freeform 38"/>
              <p:cNvSpPr>
                <a:spLocks noChangeArrowheads="1"/>
              </p:cNvSpPr>
              <p:nvPr/>
            </p:nvSpPr>
            <p:spPr bwMode="auto">
              <a:xfrm>
                <a:off x="3322638" y="2271713"/>
                <a:ext cx="112712" cy="88900"/>
              </a:xfrm>
              <a:custGeom>
                <a:avLst/>
                <a:gdLst>
                  <a:gd name="T0" fmla="*/ 63 w 312"/>
                  <a:gd name="T1" fmla="*/ 153 h 248"/>
                  <a:gd name="T2" fmla="*/ 63 w 312"/>
                  <a:gd name="T3" fmla="*/ 153 h 248"/>
                  <a:gd name="T4" fmla="*/ 63 w 312"/>
                  <a:gd name="T5" fmla="*/ 153 h 248"/>
                  <a:gd name="T6" fmla="*/ 63 w 312"/>
                  <a:gd name="T7" fmla="*/ 153 h 248"/>
                  <a:gd name="T8" fmla="*/ 63 w 312"/>
                  <a:gd name="T9" fmla="*/ 153 h 248"/>
                  <a:gd name="T10" fmla="*/ 93 w 312"/>
                  <a:gd name="T11" fmla="*/ 123 h 248"/>
                  <a:gd name="T12" fmla="*/ 93 w 312"/>
                  <a:gd name="T13" fmla="*/ 123 h 248"/>
                  <a:gd name="T14" fmla="*/ 124 w 312"/>
                  <a:gd name="T15" fmla="*/ 123 h 248"/>
                  <a:gd name="T16" fmla="*/ 124 w 312"/>
                  <a:gd name="T17" fmla="*/ 123 h 248"/>
                  <a:gd name="T18" fmla="*/ 124 w 312"/>
                  <a:gd name="T19" fmla="*/ 123 h 248"/>
                  <a:gd name="T20" fmla="*/ 155 w 312"/>
                  <a:gd name="T21" fmla="*/ 153 h 248"/>
                  <a:gd name="T22" fmla="*/ 187 w 312"/>
                  <a:gd name="T23" fmla="*/ 153 h 248"/>
                  <a:gd name="T24" fmla="*/ 187 w 312"/>
                  <a:gd name="T25" fmla="*/ 153 h 248"/>
                  <a:gd name="T26" fmla="*/ 217 w 312"/>
                  <a:gd name="T27" fmla="*/ 184 h 248"/>
                  <a:gd name="T28" fmla="*/ 217 w 312"/>
                  <a:gd name="T29" fmla="*/ 184 h 248"/>
                  <a:gd name="T30" fmla="*/ 217 w 312"/>
                  <a:gd name="T31" fmla="*/ 184 h 248"/>
                  <a:gd name="T32" fmla="*/ 217 w 312"/>
                  <a:gd name="T33" fmla="*/ 184 h 248"/>
                  <a:gd name="T34" fmla="*/ 217 w 312"/>
                  <a:gd name="T35" fmla="*/ 184 h 248"/>
                  <a:gd name="T36" fmla="*/ 217 w 312"/>
                  <a:gd name="T37" fmla="*/ 184 h 248"/>
                  <a:gd name="T38" fmla="*/ 187 w 312"/>
                  <a:gd name="T39" fmla="*/ 215 h 248"/>
                  <a:gd name="T40" fmla="*/ 187 w 312"/>
                  <a:gd name="T41" fmla="*/ 215 h 248"/>
                  <a:gd name="T42" fmla="*/ 187 w 312"/>
                  <a:gd name="T43" fmla="*/ 215 h 248"/>
                  <a:gd name="T44" fmla="*/ 187 w 312"/>
                  <a:gd name="T45" fmla="*/ 215 h 248"/>
                  <a:gd name="T46" fmla="*/ 248 w 312"/>
                  <a:gd name="T47" fmla="*/ 215 h 248"/>
                  <a:gd name="T48" fmla="*/ 248 w 312"/>
                  <a:gd name="T49" fmla="*/ 247 h 248"/>
                  <a:gd name="T50" fmla="*/ 279 w 312"/>
                  <a:gd name="T51" fmla="*/ 247 h 248"/>
                  <a:gd name="T52" fmla="*/ 311 w 312"/>
                  <a:gd name="T53" fmla="*/ 247 h 248"/>
                  <a:gd name="T54" fmla="*/ 279 w 312"/>
                  <a:gd name="T55" fmla="*/ 215 h 248"/>
                  <a:gd name="T56" fmla="*/ 279 w 312"/>
                  <a:gd name="T57" fmla="*/ 215 h 248"/>
                  <a:gd name="T58" fmla="*/ 248 w 312"/>
                  <a:gd name="T59" fmla="*/ 184 h 248"/>
                  <a:gd name="T60" fmla="*/ 248 w 312"/>
                  <a:gd name="T61" fmla="*/ 184 h 248"/>
                  <a:gd name="T62" fmla="*/ 248 w 312"/>
                  <a:gd name="T63" fmla="*/ 153 h 248"/>
                  <a:gd name="T64" fmla="*/ 248 w 312"/>
                  <a:gd name="T65" fmla="*/ 153 h 248"/>
                  <a:gd name="T66" fmla="*/ 248 w 312"/>
                  <a:gd name="T67" fmla="*/ 153 h 248"/>
                  <a:gd name="T68" fmla="*/ 248 w 312"/>
                  <a:gd name="T69" fmla="*/ 123 h 248"/>
                  <a:gd name="T70" fmla="*/ 248 w 312"/>
                  <a:gd name="T71" fmla="*/ 123 h 248"/>
                  <a:gd name="T72" fmla="*/ 217 w 312"/>
                  <a:gd name="T73" fmla="*/ 91 h 248"/>
                  <a:gd name="T74" fmla="*/ 187 w 312"/>
                  <a:gd name="T75" fmla="*/ 61 h 248"/>
                  <a:gd name="T76" fmla="*/ 155 w 312"/>
                  <a:gd name="T77" fmla="*/ 30 h 248"/>
                  <a:gd name="T78" fmla="*/ 155 w 312"/>
                  <a:gd name="T79" fmla="*/ 30 h 248"/>
                  <a:gd name="T80" fmla="*/ 155 w 312"/>
                  <a:gd name="T81" fmla="*/ 30 h 248"/>
                  <a:gd name="T82" fmla="*/ 124 w 312"/>
                  <a:gd name="T83" fmla="*/ 0 h 248"/>
                  <a:gd name="T84" fmla="*/ 124 w 312"/>
                  <a:gd name="T85" fmla="*/ 30 h 248"/>
                  <a:gd name="T86" fmla="*/ 63 w 312"/>
                  <a:gd name="T87" fmla="*/ 30 h 248"/>
                  <a:gd name="T88" fmla="*/ 63 w 312"/>
                  <a:gd name="T89" fmla="*/ 30 h 248"/>
                  <a:gd name="T90" fmla="*/ 31 w 312"/>
                  <a:gd name="T91" fmla="*/ 61 h 248"/>
                  <a:gd name="T92" fmla="*/ 31 w 312"/>
                  <a:gd name="T93" fmla="*/ 61 h 248"/>
                  <a:gd name="T94" fmla="*/ 0 w 312"/>
                  <a:gd name="T95" fmla="*/ 123 h 248"/>
                  <a:gd name="T96" fmla="*/ 31 w 312"/>
                  <a:gd name="T97" fmla="*/ 123 h 248"/>
                  <a:gd name="T98" fmla="*/ 31 w 312"/>
                  <a:gd name="T99" fmla="*/ 123 h 248"/>
                  <a:gd name="T100" fmla="*/ 63 w 312"/>
                  <a:gd name="T101" fmla="*/ 153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12" h="248">
                    <a:moveTo>
                      <a:pt x="63" y="153"/>
                    </a:moveTo>
                    <a:lnTo>
                      <a:pt x="63" y="153"/>
                    </a:lnTo>
                    <a:lnTo>
                      <a:pt x="63" y="153"/>
                    </a:lnTo>
                    <a:lnTo>
                      <a:pt x="63" y="153"/>
                    </a:lnTo>
                    <a:lnTo>
                      <a:pt x="63" y="153"/>
                    </a:lnTo>
                    <a:cubicBezTo>
                      <a:pt x="93" y="153"/>
                      <a:pt x="93" y="123"/>
                      <a:pt x="93" y="123"/>
                    </a:cubicBezTo>
                    <a:lnTo>
                      <a:pt x="93" y="123"/>
                    </a:lnTo>
                    <a:lnTo>
                      <a:pt x="124" y="123"/>
                    </a:lnTo>
                    <a:lnTo>
                      <a:pt x="124" y="123"/>
                    </a:lnTo>
                    <a:lnTo>
                      <a:pt x="124" y="123"/>
                    </a:lnTo>
                    <a:cubicBezTo>
                      <a:pt x="155" y="123"/>
                      <a:pt x="155" y="153"/>
                      <a:pt x="155" y="153"/>
                    </a:cubicBezTo>
                    <a:cubicBezTo>
                      <a:pt x="187" y="153"/>
                      <a:pt x="187" y="153"/>
                      <a:pt x="187" y="153"/>
                    </a:cubicBezTo>
                    <a:lnTo>
                      <a:pt x="187" y="153"/>
                    </a:lnTo>
                    <a:cubicBezTo>
                      <a:pt x="187" y="153"/>
                      <a:pt x="187" y="184"/>
                      <a:pt x="217" y="184"/>
                    </a:cubicBezTo>
                    <a:lnTo>
                      <a:pt x="217" y="184"/>
                    </a:lnTo>
                    <a:lnTo>
                      <a:pt x="217" y="184"/>
                    </a:lnTo>
                    <a:lnTo>
                      <a:pt x="217" y="184"/>
                    </a:lnTo>
                    <a:lnTo>
                      <a:pt x="217" y="184"/>
                    </a:lnTo>
                    <a:lnTo>
                      <a:pt x="217" y="184"/>
                    </a:lnTo>
                    <a:cubicBezTo>
                      <a:pt x="217" y="184"/>
                      <a:pt x="217" y="215"/>
                      <a:pt x="187" y="215"/>
                    </a:cubicBezTo>
                    <a:lnTo>
                      <a:pt x="187" y="215"/>
                    </a:lnTo>
                    <a:lnTo>
                      <a:pt x="187" y="215"/>
                    </a:lnTo>
                    <a:lnTo>
                      <a:pt x="187" y="215"/>
                    </a:lnTo>
                    <a:cubicBezTo>
                      <a:pt x="217" y="215"/>
                      <a:pt x="217" y="215"/>
                      <a:pt x="248" y="215"/>
                    </a:cubicBezTo>
                    <a:cubicBezTo>
                      <a:pt x="248" y="247"/>
                      <a:pt x="248" y="247"/>
                      <a:pt x="248" y="247"/>
                    </a:cubicBezTo>
                    <a:lnTo>
                      <a:pt x="279" y="247"/>
                    </a:lnTo>
                    <a:cubicBezTo>
                      <a:pt x="279" y="247"/>
                      <a:pt x="279" y="247"/>
                      <a:pt x="311" y="247"/>
                    </a:cubicBezTo>
                    <a:cubicBezTo>
                      <a:pt x="279" y="247"/>
                      <a:pt x="279" y="247"/>
                      <a:pt x="279" y="215"/>
                    </a:cubicBezTo>
                    <a:lnTo>
                      <a:pt x="279" y="215"/>
                    </a:lnTo>
                    <a:cubicBezTo>
                      <a:pt x="279" y="215"/>
                      <a:pt x="248" y="215"/>
                      <a:pt x="248" y="184"/>
                    </a:cubicBezTo>
                    <a:lnTo>
                      <a:pt x="248" y="184"/>
                    </a:lnTo>
                    <a:lnTo>
                      <a:pt x="248" y="153"/>
                    </a:lnTo>
                    <a:lnTo>
                      <a:pt x="248" y="153"/>
                    </a:lnTo>
                    <a:lnTo>
                      <a:pt x="248" y="153"/>
                    </a:lnTo>
                    <a:lnTo>
                      <a:pt x="248" y="123"/>
                    </a:lnTo>
                    <a:lnTo>
                      <a:pt x="248" y="123"/>
                    </a:lnTo>
                    <a:cubicBezTo>
                      <a:pt x="248" y="123"/>
                      <a:pt x="217" y="123"/>
                      <a:pt x="217" y="91"/>
                    </a:cubicBezTo>
                    <a:lnTo>
                      <a:pt x="187" y="61"/>
                    </a:lnTo>
                    <a:cubicBezTo>
                      <a:pt x="187" y="61"/>
                      <a:pt x="187" y="61"/>
                      <a:pt x="155" y="30"/>
                    </a:cubicBezTo>
                    <a:lnTo>
                      <a:pt x="155" y="30"/>
                    </a:lnTo>
                    <a:lnTo>
                      <a:pt x="155" y="30"/>
                    </a:lnTo>
                    <a:lnTo>
                      <a:pt x="124" y="0"/>
                    </a:lnTo>
                    <a:cubicBezTo>
                      <a:pt x="124" y="0"/>
                      <a:pt x="124" y="0"/>
                      <a:pt x="124" y="30"/>
                    </a:cubicBezTo>
                    <a:cubicBezTo>
                      <a:pt x="93" y="30"/>
                      <a:pt x="93" y="30"/>
                      <a:pt x="63" y="30"/>
                    </a:cubicBezTo>
                    <a:lnTo>
                      <a:pt x="63" y="30"/>
                    </a:lnTo>
                    <a:lnTo>
                      <a:pt x="31" y="61"/>
                    </a:lnTo>
                    <a:lnTo>
                      <a:pt x="31" y="61"/>
                    </a:lnTo>
                    <a:cubicBezTo>
                      <a:pt x="31" y="91"/>
                      <a:pt x="31" y="91"/>
                      <a:pt x="0" y="123"/>
                    </a:cubicBezTo>
                    <a:cubicBezTo>
                      <a:pt x="31" y="123"/>
                      <a:pt x="31" y="123"/>
                      <a:pt x="31" y="123"/>
                    </a:cubicBezTo>
                    <a:lnTo>
                      <a:pt x="31" y="123"/>
                    </a:lnTo>
                    <a:cubicBezTo>
                      <a:pt x="31" y="123"/>
                      <a:pt x="31" y="153"/>
                      <a:pt x="63" y="15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2" name="Freeform 39"/>
              <p:cNvSpPr>
                <a:spLocks noChangeArrowheads="1"/>
              </p:cNvSpPr>
              <p:nvPr/>
            </p:nvSpPr>
            <p:spPr bwMode="auto">
              <a:xfrm>
                <a:off x="3411538" y="2427288"/>
                <a:ext cx="33337" cy="55562"/>
              </a:xfrm>
              <a:custGeom>
                <a:avLst/>
                <a:gdLst>
                  <a:gd name="T0" fmla="*/ 93 w 94"/>
                  <a:gd name="T1" fmla="*/ 93 h 156"/>
                  <a:gd name="T2" fmla="*/ 93 w 94"/>
                  <a:gd name="T3" fmla="*/ 93 h 156"/>
                  <a:gd name="T4" fmla="*/ 93 w 94"/>
                  <a:gd name="T5" fmla="*/ 93 h 156"/>
                  <a:gd name="T6" fmla="*/ 93 w 94"/>
                  <a:gd name="T7" fmla="*/ 63 h 156"/>
                  <a:gd name="T8" fmla="*/ 93 w 94"/>
                  <a:gd name="T9" fmla="*/ 63 h 156"/>
                  <a:gd name="T10" fmla="*/ 63 w 94"/>
                  <a:gd name="T11" fmla="*/ 0 h 156"/>
                  <a:gd name="T12" fmla="*/ 63 w 94"/>
                  <a:gd name="T13" fmla="*/ 0 h 156"/>
                  <a:gd name="T14" fmla="*/ 63 w 94"/>
                  <a:gd name="T15" fmla="*/ 0 h 156"/>
                  <a:gd name="T16" fmla="*/ 63 w 94"/>
                  <a:gd name="T17" fmla="*/ 0 h 156"/>
                  <a:gd name="T18" fmla="*/ 31 w 94"/>
                  <a:gd name="T19" fmla="*/ 31 h 156"/>
                  <a:gd name="T20" fmla="*/ 0 w 94"/>
                  <a:gd name="T21" fmla="*/ 63 h 156"/>
                  <a:gd name="T22" fmla="*/ 0 w 94"/>
                  <a:gd name="T23" fmla="*/ 63 h 156"/>
                  <a:gd name="T24" fmla="*/ 0 w 94"/>
                  <a:gd name="T25" fmla="*/ 93 h 156"/>
                  <a:gd name="T26" fmla="*/ 0 w 94"/>
                  <a:gd name="T27" fmla="*/ 93 h 156"/>
                  <a:gd name="T28" fmla="*/ 0 w 94"/>
                  <a:gd name="T29" fmla="*/ 93 h 156"/>
                  <a:gd name="T30" fmla="*/ 31 w 94"/>
                  <a:gd name="T31" fmla="*/ 124 h 156"/>
                  <a:gd name="T32" fmla="*/ 31 w 94"/>
                  <a:gd name="T33" fmla="*/ 124 h 156"/>
                  <a:gd name="T34" fmla="*/ 31 w 94"/>
                  <a:gd name="T35" fmla="*/ 155 h 156"/>
                  <a:gd name="T36" fmla="*/ 93 w 94"/>
                  <a:gd name="T37" fmla="*/ 124 h 156"/>
                  <a:gd name="T38" fmla="*/ 93 w 94"/>
                  <a:gd name="T39" fmla="*/ 93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94" h="156">
                    <a:moveTo>
                      <a:pt x="93" y="93"/>
                    </a:moveTo>
                    <a:lnTo>
                      <a:pt x="93" y="93"/>
                    </a:lnTo>
                    <a:lnTo>
                      <a:pt x="93" y="93"/>
                    </a:lnTo>
                    <a:cubicBezTo>
                      <a:pt x="93" y="63"/>
                      <a:pt x="93" y="63"/>
                      <a:pt x="93" y="63"/>
                    </a:cubicBezTo>
                    <a:lnTo>
                      <a:pt x="93" y="63"/>
                    </a:lnTo>
                    <a:cubicBezTo>
                      <a:pt x="93" y="63"/>
                      <a:pt x="63" y="31"/>
                      <a:pt x="63" y="0"/>
                    </a:cubicBezTo>
                    <a:lnTo>
                      <a:pt x="63" y="0"/>
                    </a:lnTo>
                    <a:lnTo>
                      <a:pt x="63" y="0"/>
                    </a:lnTo>
                    <a:lnTo>
                      <a:pt x="63" y="0"/>
                    </a:lnTo>
                    <a:cubicBezTo>
                      <a:pt x="31" y="0"/>
                      <a:pt x="31" y="31"/>
                      <a:pt x="31" y="31"/>
                    </a:cubicBezTo>
                    <a:cubicBezTo>
                      <a:pt x="31" y="31"/>
                      <a:pt x="0" y="31"/>
                      <a:pt x="0" y="63"/>
                    </a:cubicBezTo>
                    <a:lnTo>
                      <a:pt x="0" y="63"/>
                    </a:lnTo>
                    <a:cubicBezTo>
                      <a:pt x="0" y="63"/>
                      <a:pt x="0" y="63"/>
                      <a:pt x="0" y="93"/>
                    </a:cubicBezTo>
                    <a:lnTo>
                      <a:pt x="0" y="93"/>
                    </a:lnTo>
                    <a:lnTo>
                      <a:pt x="0" y="93"/>
                    </a:lnTo>
                    <a:lnTo>
                      <a:pt x="31" y="124"/>
                    </a:lnTo>
                    <a:lnTo>
                      <a:pt x="31" y="124"/>
                    </a:lnTo>
                    <a:cubicBezTo>
                      <a:pt x="31" y="124"/>
                      <a:pt x="31" y="124"/>
                      <a:pt x="31" y="155"/>
                    </a:cubicBezTo>
                    <a:cubicBezTo>
                      <a:pt x="63" y="124"/>
                      <a:pt x="63" y="124"/>
                      <a:pt x="93" y="124"/>
                    </a:cubicBezTo>
                    <a:lnTo>
                      <a:pt x="93" y="93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3" name="Freeform 40"/>
              <p:cNvSpPr>
                <a:spLocks noChangeArrowheads="1"/>
              </p:cNvSpPr>
              <p:nvPr/>
            </p:nvSpPr>
            <p:spPr bwMode="auto">
              <a:xfrm>
                <a:off x="3378200" y="2371725"/>
                <a:ext cx="123825" cy="100013"/>
              </a:xfrm>
              <a:custGeom>
                <a:avLst/>
                <a:gdLst>
                  <a:gd name="T0" fmla="*/ 93 w 342"/>
                  <a:gd name="T1" fmla="*/ 124 h 280"/>
                  <a:gd name="T2" fmla="*/ 124 w 342"/>
                  <a:gd name="T3" fmla="*/ 94 h 280"/>
                  <a:gd name="T4" fmla="*/ 156 w 342"/>
                  <a:gd name="T5" fmla="*/ 94 h 280"/>
                  <a:gd name="T6" fmla="*/ 217 w 342"/>
                  <a:gd name="T7" fmla="*/ 155 h 280"/>
                  <a:gd name="T8" fmla="*/ 248 w 342"/>
                  <a:gd name="T9" fmla="*/ 186 h 280"/>
                  <a:gd name="T10" fmla="*/ 280 w 342"/>
                  <a:gd name="T11" fmla="*/ 218 h 280"/>
                  <a:gd name="T12" fmla="*/ 280 w 342"/>
                  <a:gd name="T13" fmla="*/ 248 h 280"/>
                  <a:gd name="T14" fmla="*/ 310 w 342"/>
                  <a:gd name="T15" fmla="*/ 248 h 280"/>
                  <a:gd name="T16" fmla="*/ 310 w 342"/>
                  <a:gd name="T17" fmla="*/ 248 h 280"/>
                  <a:gd name="T18" fmla="*/ 310 w 342"/>
                  <a:gd name="T19" fmla="*/ 248 h 280"/>
                  <a:gd name="T20" fmla="*/ 310 w 342"/>
                  <a:gd name="T21" fmla="*/ 218 h 280"/>
                  <a:gd name="T22" fmla="*/ 341 w 342"/>
                  <a:gd name="T23" fmla="*/ 186 h 280"/>
                  <a:gd name="T24" fmla="*/ 310 w 342"/>
                  <a:gd name="T25" fmla="*/ 155 h 280"/>
                  <a:gd name="T26" fmla="*/ 310 w 342"/>
                  <a:gd name="T27" fmla="*/ 124 h 280"/>
                  <a:gd name="T28" fmla="*/ 310 w 342"/>
                  <a:gd name="T29" fmla="*/ 94 h 280"/>
                  <a:gd name="T30" fmla="*/ 310 w 342"/>
                  <a:gd name="T31" fmla="*/ 62 h 280"/>
                  <a:gd name="T32" fmla="*/ 310 w 342"/>
                  <a:gd name="T33" fmla="*/ 62 h 280"/>
                  <a:gd name="T34" fmla="*/ 280 w 342"/>
                  <a:gd name="T35" fmla="*/ 31 h 280"/>
                  <a:gd name="T36" fmla="*/ 280 w 342"/>
                  <a:gd name="T37" fmla="*/ 31 h 280"/>
                  <a:gd name="T38" fmla="*/ 217 w 342"/>
                  <a:gd name="T39" fmla="*/ 31 h 280"/>
                  <a:gd name="T40" fmla="*/ 217 w 342"/>
                  <a:gd name="T41" fmla="*/ 31 h 280"/>
                  <a:gd name="T42" fmla="*/ 186 w 342"/>
                  <a:gd name="T43" fmla="*/ 31 h 280"/>
                  <a:gd name="T44" fmla="*/ 186 w 342"/>
                  <a:gd name="T45" fmla="*/ 31 h 280"/>
                  <a:gd name="T46" fmla="*/ 156 w 342"/>
                  <a:gd name="T47" fmla="*/ 31 h 280"/>
                  <a:gd name="T48" fmla="*/ 124 w 342"/>
                  <a:gd name="T49" fmla="*/ 31 h 280"/>
                  <a:gd name="T50" fmla="*/ 62 w 342"/>
                  <a:gd name="T51" fmla="*/ 0 h 280"/>
                  <a:gd name="T52" fmla="*/ 62 w 342"/>
                  <a:gd name="T53" fmla="*/ 0 h 280"/>
                  <a:gd name="T54" fmla="*/ 62 w 342"/>
                  <a:gd name="T55" fmla="*/ 31 h 280"/>
                  <a:gd name="T56" fmla="*/ 62 w 342"/>
                  <a:gd name="T57" fmla="*/ 31 h 280"/>
                  <a:gd name="T58" fmla="*/ 32 w 342"/>
                  <a:gd name="T59" fmla="*/ 62 h 280"/>
                  <a:gd name="T60" fmla="*/ 0 w 342"/>
                  <a:gd name="T61" fmla="*/ 62 h 280"/>
                  <a:gd name="T62" fmla="*/ 0 w 342"/>
                  <a:gd name="T63" fmla="*/ 62 h 280"/>
                  <a:gd name="T64" fmla="*/ 62 w 342"/>
                  <a:gd name="T65" fmla="*/ 124 h 280"/>
                  <a:gd name="T66" fmla="*/ 62 w 342"/>
                  <a:gd name="T67" fmla="*/ 124 h 280"/>
                  <a:gd name="T68" fmla="*/ 62 w 342"/>
                  <a:gd name="T69" fmla="*/ 155 h 280"/>
                  <a:gd name="T70" fmla="*/ 62 w 342"/>
                  <a:gd name="T71" fmla="*/ 155 h 280"/>
                  <a:gd name="T72" fmla="*/ 93 w 342"/>
                  <a:gd name="T73" fmla="*/ 124 h 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42" h="280">
                    <a:moveTo>
                      <a:pt x="93" y="124"/>
                    </a:moveTo>
                    <a:lnTo>
                      <a:pt x="93" y="124"/>
                    </a:lnTo>
                    <a:cubicBezTo>
                      <a:pt x="93" y="124"/>
                      <a:pt x="93" y="124"/>
                      <a:pt x="124" y="124"/>
                    </a:cubicBezTo>
                    <a:lnTo>
                      <a:pt x="124" y="94"/>
                    </a:lnTo>
                    <a:cubicBezTo>
                      <a:pt x="124" y="94"/>
                      <a:pt x="124" y="94"/>
                      <a:pt x="156" y="94"/>
                    </a:cubicBezTo>
                    <a:lnTo>
                      <a:pt x="156" y="94"/>
                    </a:lnTo>
                    <a:cubicBezTo>
                      <a:pt x="186" y="94"/>
                      <a:pt x="186" y="124"/>
                      <a:pt x="217" y="124"/>
                    </a:cubicBezTo>
                    <a:cubicBezTo>
                      <a:pt x="217" y="155"/>
                      <a:pt x="217" y="155"/>
                      <a:pt x="217" y="155"/>
                    </a:cubicBezTo>
                    <a:cubicBezTo>
                      <a:pt x="217" y="155"/>
                      <a:pt x="217" y="186"/>
                      <a:pt x="217" y="218"/>
                    </a:cubicBezTo>
                    <a:cubicBezTo>
                      <a:pt x="248" y="186"/>
                      <a:pt x="248" y="186"/>
                      <a:pt x="248" y="186"/>
                    </a:cubicBezTo>
                    <a:lnTo>
                      <a:pt x="280" y="218"/>
                    </a:lnTo>
                    <a:lnTo>
                      <a:pt x="280" y="218"/>
                    </a:lnTo>
                    <a:lnTo>
                      <a:pt x="280" y="248"/>
                    </a:lnTo>
                    <a:lnTo>
                      <a:pt x="280" y="248"/>
                    </a:lnTo>
                    <a:lnTo>
                      <a:pt x="280" y="279"/>
                    </a:lnTo>
                    <a:cubicBezTo>
                      <a:pt x="310" y="248"/>
                      <a:pt x="310" y="248"/>
                      <a:pt x="310" y="248"/>
                    </a:cubicBezTo>
                    <a:lnTo>
                      <a:pt x="310" y="248"/>
                    </a:lnTo>
                    <a:lnTo>
                      <a:pt x="310" y="248"/>
                    </a:lnTo>
                    <a:lnTo>
                      <a:pt x="310" y="248"/>
                    </a:lnTo>
                    <a:lnTo>
                      <a:pt x="310" y="248"/>
                    </a:lnTo>
                    <a:cubicBezTo>
                      <a:pt x="310" y="248"/>
                      <a:pt x="310" y="248"/>
                      <a:pt x="310" y="218"/>
                    </a:cubicBezTo>
                    <a:lnTo>
                      <a:pt x="310" y="218"/>
                    </a:lnTo>
                    <a:cubicBezTo>
                      <a:pt x="310" y="218"/>
                      <a:pt x="310" y="218"/>
                      <a:pt x="341" y="218"/>
                    </a:cubicBezTo>
                    <a:cubicBezTo>
                      <a:pt x="341" y="218"/>
                      <a:pt x="341" y="218"/>
                      <a:pt x="341" y="186"/>
                    </a:cubicBezTo>
                    <a:lnTo>
                      <a:pt x="341" y="186"/>
                    </a:lnTo>
                    <a:cubicBezTo>
                      <a:pt x="310" y="186"/>
                      <a:pt x="310" y="155"/>
                      <a:pt x="310" y="155"/>
                    </a:cubicBezTo>
                    <a:lnTo>
                      <a:pt x="310" y="124"/>
                    </a:lnTo>
                    <a:lnTo>
                      <a:pt x="310" y="124"/>
                    </a:lnTo>
                    <a:cubicBezTo>
                      <a:pt x="310" y="94"/>
                      <a:pt x="310" y="94"/>
                      <a:pt x="310" y="94"/>
                    </a:cubicBezTo>
                    <a:lnTo>
                      <a:pt x="310" y="94"/>
                    </a:lnTo>
                    <a:lnTo>
                      <a:pt x="310" y="62"/>
                    </a:lnTo>
                    <a:lnTo>
                      <a:pt x="310" y="62"/>
                    </a:lnTo>
                    <a:lnTo>
                      <a:pt x="310" y="62"/>
                    </a:lnTo>
                    <a:lnTo>
                      <a:pt x="310" y="62"/>
                    </a:lnTo>
                    <a:cubicBezTo>
                      <a:pt x="280" y="31"/>
                      <a:pt x="280" y="31"/>
                      <a:pt x="280" y="0"/>
                    </a:cubicBezTo>
                    <a:cubicBezTo>
                      <a:pt x="280" y="31"/>
                      <a:pt x="280" y="31"/>
                      <a:pt x="280" y="31"/>
                    </a:cubicBezTo>
                    <a:lnTo>
                      <a:pt x="280" y="31"/>
                    </a:lnTo>
                    <a:lnTo>
                      <a:pt x="280" y="31"/>
                    </a:lnTo>
                    <a:cubicBezTo>
                      <a:pt x="248" y="31"/>
                      <a:pt x="248" y="31"/>
                      <a:pt x="248" y="31"/>
                    </a:cubicBezTo>
                    <a:cubicBezTo>
                      <a:pt x="217" y="31"/>
                      <a:pt x="217" y="31"/>
                      <a:pt x="217" y="31"/>
                    </a:cubicBezTo>
                    <a:lnTo>
                      <a:pt x="217" y="31"/>
                    </a:lnTo>
                    <a:lnTo>
                      <a:pt x="217" y="31"/>
                    </a:lnTo>
                    <a:cubicBezTo>
                      <a:pt x="217" y="31"/>
                      <a:pt x="217" y="31"/>
                      <a:pt x="186" y="31"/>
                    </a:cubicBezTo>
                    <a:lnTo>
                      <a:pt x="186" y="31"/>
                    </a:lnTo>
                    <a:lnTo>
                      <a:pt x="186" y="31"/>
                    </a:lnTo>
                    <a:lnTo>
                      <a:pt x="186" y="31"/>
                    </a:lnTo>
                    <a:cubicBezTo>
                      <a:pt x="186" y="31"/>
                      <a:pt x="186" y="31"/>
                      <a:pt x="156" y="31"/>
                    </a:cubicBezTo>
                    <a:lnTo>
                      <a:pt x="156" y="31"/>
                    </a:lnTo>
                    <a:cubicBezTo>
                      <a:pt x="156" y="31"/>
                      <a:pt x="156" y="31"/>
                      <a:pt x="124" y="31"/>
                    </a:cubicBezTo>
                    <a:lnTo>
                      <a:pt x="124" y="31"/>
                    </a:lnTo>
                    <a:cubicBezTo>
                      <a:pt x="124" y="31"/>
                      <a:pt x="93" y="31"/>
                      <a:pt x="93" y="0"/>
                    </a:cubicBezTo>
                    <a:cubicBezTo>
                      <a:pt x="93" y="0"/>
                      <a:pt x="93" y="0"/>
                      <a:pt x="62" y="0"/>
                    </a:cubicBez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cubicBezTo>
                      <a:pt x="62" y="0"/>
                      <a:pt x="62" y="0"/>
                      <a:pt x="62" y="31"/>
                    </a:cubicBezTo>
                    <a:lnTo>
                      <a:pt x="62" y="31"/>
                    </a:lnTo>
                    <a:lnTo>
                      <a:pt x="62" y="31"/>
                    </a:lnTo>
                    <a:cubicBezTo>
                      <a:pt x="62" y="62"/>
                      <a:pt x="32" y="62"/>
                      <a:pt x="32" y="62"/>
                    </a:cubicBezTo>
                    <a:lnTo>
                      <a:pt x="32" y="6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cubicBezTo>
                      <a:pt x="32" y="94"/>
                      <a:pt x="32" y="94"/>
                      <a:pt x="62" y="124"/>
                    </a:cubicBezTo>
                    <a:lnTo>
                      <a:pt x="62" y="124"/>
                    </a:lnTo>
                    <a:lnTo>
                      <a:pt x="62" y="124"/>
                    </a:lnTo>
                    <a:cubicBezTo>
                      <a:pt x="62" y="155"/>
                      <a:pt x="62" y="155"/>
                      <a:pt x="62" y="155"/>
                    </a:cubicBezTo>
                    <a:lnTo>
                      <a:pt x="62" y="155"/>
                    </a:lnTo>
                    <a:lnTo>
                      <a:pt x="62" y="155"/>
                    </a:lnTo>
                    <a:lnTo>
                      <a:pt x="62" y="155"/>
                    </a:lnTo>
                    <a:lnTo>
                      <a:pt x="62" y="124"/>
                    </a:lnTo>
                    <a:lnTo>
                      <a:pt x="93" y="124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4" name="Freeform 41"/>
              <p:cNvSpPr>
                <a:spLocks noChangeArrowheads="1"/>
              </p:cNvSpPr>
              <p:nvPr/>
            </p:nvSpPr>
            <p:spPr bwMode="auto">
              <a:xfrm>
                <a:off x="3344863" y="2371725"/>
                <a:ext cx="33337" cy="11113"/>
              </a:xfrm>
              <a:custGeom>
                <a:avLst/>
                <a:gdLst>
                  <a:gd name="T0" fmla="*/ 92 w 93"/>
                  <a:gd name="T1" fmla="*/ 0 h 32"/>
                  <a:gd name="T2" fmla="*/ 92 w 93"/>
                  <a:gd name="T3" fmla="*/ 0 h 32"/>
                  <a:gd name="T4" fmla="*/ 92 w 93"/>
                  <a:gd name="T5" fmla="*/ 0 h 32"/>
                  <a:gd name="T6" fmla="*/ 92 w 93"/>
                  <a:gd name="T7" fmla="*/ 0 h 32"/>
                  <a:gd name="T8" fmla="*/ 30 w 93"/>
                  <a:gd name="T9" fmla="*/ 0 h 32"/>
                  <a:gd name="T10" fmla="*/ 0 w 93"/>
                  <a:gd name="T11" fmla="*/ 0 h 32"/>
                  <a:gd name="T12" fmla="*/ 30 w 93"/>
                  <a:gd name="T13" fmla="*/ 0 h 32"/>
                  <a:gd name="T14" fmla="*/ 30 w 93"/>
                  <a:gd name="T15" fmla="*/ 31 h 32"/>
                  <a:gd name="T16" fmla="*/ 30 w 93"/>
                  <a:gd name="T17" fmla="*/ 31 h 32"/>
                  <a:gd name="T18" fmla="*/ 61 w 93"/>
                  <a:gd name="T19" fmla="*/ 31 h 32"/>
                  <a:gd name="T20" fmla="*/ 61 w 93"/>
                  <a:gd name="T21" fmla="*/ 31 h 32"/>
                  <a:gd name="T22" fmla="*/ 92 w 93"/>
                  <a:gd name="T23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3" h="32">
                    <a:moveTo>
                      <a:pt x="92" y="0"/>
                    </a:moveTo>
                    <a:lnTo>
                      <a:pt x="92" y="0"/>
                    </a:lnTo>
                    <a:lnTo>
                      <a:pt x="92" y="0"/>
                    </a:lnTo>
                    <a:lnTo>
                      <a:pt x="92" y="0"/>
                    </a:lnTo>
                    <a:cubicBezTo>
                      <a:pt x="61" y="0"/>
                      <a:pt x="30" y="0"/>
                      <a:pt x="30" y="0"/>
                    </a:cubicBezTo>
                    <a:lnTo>
                      <a:pt x="0" y="0"/>
                    </a:lnTo>
                    <a:lnTo>
                      <a:pt x="30" y="0"/>
                    </a:lnTo>
                    <a:lnTo>
                      <a:pt x="30" y="31"/>
                    </a:lnTo>
                    <a:lnTo>
                      <a:pt x="30" y="31"/>
                    </a:lnTo>
                    <a:cubicBezTo>
                      <a:pt x="61" y="31"/>
                      <a:pt x="61" y="31"/>
                      <a:pt x="61" y="31"/>
                    </a:cubicBezTo>
                    <a:lnTo>
                      <a:pt x="61" y="31"/>
                    </a:lnTo>
                    <a:cubicBezTo>
                      <a:pt x="61" y="0"/>
                      <a:pt x="92" y="0"/>
                      <a:pt x="92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5" name="Freeform 42"/>
              <p:cNvSpPr>
                <a:spLocks noChangeArrowheads="1"/>
              </p:cNvSpPr>
              <p:nvPr/>
            </p:nvSpPr>
            <p:spPr bwMode="auto">
              <a:xfrm>
                <a:off x="3602038" y="2405063"/>
                <a:ext cx="66675" cy="133350"/>
              </a:xfrm>
              <a:custGeom>
                <a:avLst/>
                <a:gdLst>
                  <a:gd name="T0" fmla="*/ 186 w 187"/>
                  <a:gd name="T1" fmla="*/ 248 h 372"/>
                  <a:gd name="T2" fmla="*/ 186 w 187"/>
                  <a:gd name="T3" fmla="*/ 248 h 372"/>
                  <a:gd name="T4" fmla="*/ 186 w 187"/>
                  <a:gd name="T5" fmla="*/ 248 h 372"/>
                  <a:gd name="T6" fmla="*/ 186 w 187"/>
                  <a:gd name="T7" fmla="*/ 216 h 372"/>
                  <a:gd name="T8" fmla="*/ 186 w 187"/>
                  <a:gd name="T9" fmla="*/ 216 h 372"/>
                  <a:gd name="T10" fmla="*/ 186 w 187"/>
                  <a:gd name="T11" fmla="*/ 185 h 372"/>
                  <a:gd name="T12" fmla="*/ 186 w 187"/>
                  <a:gd name="T13" fmla="*/ 185 h 372"/>
                  <a:gd name="T14" fmla="*/ 186 w 187"/>
                  <a:gd name="T15" fmla="*/ 154 h 372"/>
                  <a:gd name="T16" fmla="*/ 186 w 187"/>
                  <a:gd name="T17" fmla="*/ 154 h 372"/>
                  <a:gd name="T18" fmla="*/ 186 w 187"/>
                  <a:gd name="T19" fmla="*/ 92 h 372"/>
                  <a:gd name="T20" fmla="*/ 156 w 187"/>
                  <a:gd name="T21" fmla="*/ 92 h 372"/>
                  <a:gd name="T22" fmla="*/ 156 w 187"/>
                  <a:gd name="T23" fmla="*/ 92 h 372"/>
                  <a:gd name="T24" fmla="*/ 156 w 187"/>
                  <a:gd name="T25" fmla="*/ 61 h 372"/>
                  <a:gd name="T26" fmla="*/ 156 w 187"/>
                  <a:gd name="T27" fmla="*/ 30 h 372"/>
                  <a:gd name="T28" fmla="*/ 156 w 187"/>
                  <a:gd name="T29" fmla="*/ 0 h 372"/>
                  <a:gd name="T30" fmla="*/ 62 w 187"/>
                  <a:gd name="T31" fmla="*/ 0 h 372"/>
                  <a:gd name="T32" fmla="*/ 32 w 187"/>
                  <a:gd name="T33" fmla="*/ 0 h 372"/>
                  <a:gd name="T34" fmla="*/ 62 w 187"/>
                  <a:gd name="T35" fmla="*/ 30 h 372"/>
                  <a:gd name="T36" fmla="*/ 62 w 187"/>
                  <a:gd name="T37" fmla="*/ 30 h 372"/>
                  <a:gd name="T38" fmla="*/ 62 w 187"/>
                  <a:gd name="T39" fmla="*/ 61 h 372"/>
                  <a:gd name="T40" fmla="*/ 32 w 187"/>
                  <a:gd name="T41" fmla="*/ 61 h 372"/>
                  <a:gd name="T42" fmla="*/ 32 w 187"/>
                  <a:gd name="T43" fmla="*/ 92 h 372"/>
                  <a:gd name="T44" fmla="*/ 32 w 187"/>
                  <a:gd name="T45" fmla="*/ 92 h 372"/>
                  <a:gd name="T46" fmla="*/ 62 w 187"/>
                  <a:gd name="T47" fmla="*/ 124 h 372"/>
                  <a:gd name="T48" fmla="*/ 62 w 187"/>
                  <a:gd name="T49" fmla="*/ 124 h 372"/>
                  <a:gd name="T50" fmla="*/ 62 w 187"/>
                  <a:gd name="T51" fmla="*/ 124 h 372"/>
                  <a:gd name="T52" fmla="*/ 62 w 187"/>
                  <a:gd name="T53" fmla="*/ 154 h 372"/>
                  <a:gd name="T54" fmla="*/ 62 w 187"/>
                  <a:gd name="T55" fmla="*/ 154 h 372"/>
                  <a:gd name="T56" fmla="*/ 32 w 187"/>
                  <a:gd name="T57" fmla="*/ 216 h 372"/>
                  <a:gd name="T58" fmla="*/ 32 w 187"/>
                  <a:gd name="T59" fmla="*/ 216 h 372"/>
                  <a:gd name="T60" fmla="*/ 32 w 187"/>
                  <a:gd name="T61" fmla="*/ 216 h 372"/>
                  <a:gd name="T62" fmla="*/ 32 w 187"/>
                  <a:gd name="T63" fmla="*/ 216 h 372"/>
                  <a:gd name="T64" fmla="*/ 32 w 187"/>
                  <a:gd name="T65" fmla="*/ 216 h 372"/>
                  <a:gd name="T66" fmla="*/ 32 w 187"/>
                  <a:gd name="T67" fmla="*/ 216 h 372"/>
                  <a:gd name="T68" fmla="*/ 0 w 187"/>
                  <a:gd name="T69" fmla="*/ 278 h 372"/>
                  <a:gd name="T70" fmla="*/ 0 w 187"/>
                  <a:gd name="T71" fmla="*/ 278 h 372"/>
                  <a:gd name="T72" fmla="*/ 32 w 187"/>
                  <a:gd name="T73" fmla="*/ 278 h 372"/>
                  <a:gd name="T74" fmla="*/ 32 w 187"/>
                  <a:gd name="T75" fmla="*/ 309 h 372"/>
                  <a:gd name="T76" fmla="*/ 32 w 187"/>
                  <a:gd name="T77" fmla="*/ 309 h 372"/>
                  <a:gd name="T78" fmla="*/ 32 w 187"/>
                  <a:gd name="T79" fmla="*/ 340 h 372"/>
                  <a:gd name="T80" fmla="*/ 32 w 187"/>
                  <a:gd name="T81" fmla="*/ 340 h 372"/>
                  <a:gd name="T82" fmla="*/ 62 w 187"/>
                  <a:gd name="T83" fmla="*/ 371 h 372"/>
                  <a:gd name="T84" fmla="*/ 62 w 187"/>
                  <a:gd name="T85" fmla="*/ 371 h 372"/>
                  <a:gd name="T86" fmla="*/ 62 w 187"/>
                  <a:gd name="T87" fmla="*/ 340 h 372"/>
                  <a:gd name="T88" fmla="*/ 156 w 187"/>
                  <a:gd name="T89" fmla="*/ 309 h 372"/>
                  <a:gd name="T90" fmla="*/ 156 w 187"/>
                  <a:gd name="T91" fmla="*/ 309 h 372"/>
                  <a:gd name="T92" fmla="*/ 186 w 187"/>
                  <a:gd name="T93" fmla="*/ 278 h 372"/>
                  <a:gd name="T94" fmla="*/ 186 w 187"/>
                  <a:gd name="T95" fmla="*/ 248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87" h="372">
                    <a:moveTo>
                      <a:pt x="186" y="248"/>
                    </a:moveTo>
                    <a:lnTo>
                      <a:pt x="186" y="248"/>
                    </a:lnTo>
                    <a:lnTo>
                      <a:pt x="186" y="248"/>
                    </a:lnTo>
                    <a:lnTo>
                      <a:pt x="186" y="216"/>
                    </a:lnTo>
                    <a:lnTo>
                      <a:pt x="186" y="216"/>
                    </a:lnTo>
                    <a:cubicBezTo>
                      <a:pt x="186" y="216"/>
                      <a:pt x="186" y="216"/>
                      <a:pt x="186" y="185"/>
                    </a:cubicBezTo>
                    <a:lnTo>
                      <a:pt x="186" y="185"/>
                    </a:lnTo>
                    <a:lnTo>
                      <a:pt x="186" y="154"/>
                    </a:lnTo>
                    <a:lnTo>
                      <a:pt x="186" y="154"/>
                    </a:lnTo>
                    <a:cubicBezTo>
                      <a:pt x="186" y="124"/>
                      <a:pt x="186" y="124"/>
                      <a:pt x="186" y="92"/>
                    </a:cubicBezTo>
                    <a:cubicBezTo>
                      <a:pt x="186" y="92"/>
                      <a:pt x="186" y="92"/>
                      <a:pt x="156" y="92"/>
                    </a:cubicBezTo>
                    <a:lnTo>
                      <a:pt x="156" y="92"/>
                    </a:lnTo>
                    <a:cubicBezTo>
                      <a:pt x="156" y="61"/>
                      <a:pt x="156" y="61"/>
                      <a:pt x="156" y="61"/>
                    </a:cubicBezTo>
                    <a:cubicBezTo>
                      <a:pt x="156" y="30"/>
                      <a:pt x="156" y="30"/>
                      <a:pt x="156" y="30"/>
                    </a:cubicBezTo>
                    <a:cubicBezTo>
                      <a:pt x="156" y="0"/>
                      <a:pt x="156" y="0"/>
                      <a:pt x="156" y="0"/>
                    </a:cubicBezTo>
                    <a:cubicBezTo>
                      <a:pt x="156" y="0"/>
                      <a:pt x="124" y="0"/>
                      <a:pt x="62" y="0"/>
                    </a:cubicBezTo>
                    <a:lnTo>
                      <a:pt x="32" y="0"/>
                    </a:lnTo>
                    <a:cubicBezTo>
                      <a:pt x="32" y="30"/>
                      <a:pt x="62" y="30"/>
                      <a:pt x="62" y="30"/>
                    </a:cubicBezTo>
                    <a:lnTo>
                      <a:pt x="62" y="30"/>
                    </a:lnTo>
                    <a:cubicBezTo>
                      <a:pt x="62" y="30"/>
                      <a:pt x="62" y="30"/>
                      <a:pt x="62" y="61"/>
                    </a:cubicBezTo>
                    <a:cubicBezTo>
                      <a:pt x="62" y="61"/>
                      <a:pt x="62" y="61"/>
                      <a:pt x="32" y="61"/>
                    </a:cubicBezTo>
                    <a:cubicBezTo>
                      <a:pt x="32" y="92"/>
                      <a:pt x="32" y="92"/>
                      <a:pt x="32" y="92"/>
                    </a:cubicBezTo>
                    <a:lnTo>
                      <a:pt x="32" y="92"/>
                    </a:lnTo>
                    <a:cubicBezTo>
                      <a:pt x="62" y="92"/>
                      <a:pt x="62" y="124"/>
                      <a:pt x="62" y="124"/>
                    </a:cubicBezTo>
                    <a:lnTo>
                      <a:pt x="62" y="124"/>
                    </a:lnTo>
                    <a:lnTo>
                      <a:pt x="62" y="124"/>
                    </a:lnTo>
                    <a:cubicBezTo>
                      <a:pt x="62" y="124"/>
                      <a:pt x="62" y="124"/>
                      <a:pt x="62" y="154"/>
                    </a:cubicBezTo>
                    <a:lnTo>
                      <a:pt x="62" y="154"/>
                    </a:lnTo>
                    <a:cubicBezTo>
                      <a:pt x="62" y="185"/>
                      <a:pt x="62" y="185"/>
                      <a:pt x="32" y="216"/>
                    </a:cubicBezTo>
                    <a:lnTo>
                      <a:pt x="32" y="216"/>
                    </a:lnTo>
                    <a:lnTo>
                      <a:pt x="32" y="216"/>
                    </a:lnTo>
                    <a:lnTo>
                      <a:pt x="32" y="216"/>
                    </a:lnTo>
                    <a:lnTo>
                      <a:pt x="32" y="216"/>
                    </a:lnTo>
                    <a:lnTo>
                      <a:pt x="32" y="216"/>
                    </a:lnTo>
                    <a:cubicBezTo>
                      <a:pt x="32" y="248"/>
                      <a:pt x="32" y="248"/>
                      <a:pt x="0" y="278"/>
                    </a:cubicBezTo>
                    <a:lnTo>
                      <a:pt x="0" y="278"/>
                    </a:lnTo>
                    <a:lnTo>
                      <a:pt x="32" y="278"/>
                    </a:lnTo>
                    <a:cubicBezTo>
                      <a:pt x="32" y="309"/>
                      <a:pt x="32" y="309"/>
                      <a:pt x="32" y="309"/>
                    </a:cubicBezTo>
                    <a:lnTo>
                      <a:pt x="32" y="309"/>
                    </a:lnTo>
                    <a:lnTo>
                      <a:pt x="32" y="340"/>
                    </a:lnTo>
                    <a:lnTo>
                      <a:pt x="32" y="340"/>
                    </a:lnTo>
                    <a:cubicBezTo>
                      <a:pt x="32" y="340"/>
                      <a:pt x="62" y="340"/>
                      <a:pt x="62" y="371"/>
                    </a:cubicBezTo>
                    <a:lnTo>
                      <a:pt x="62" y="371"/>
                    </a:lnTo>
                    <a:lnTo>
                      <a:pt x="62" y="340"/>
                    </a:lnTo>
                    <a:cubicBezTo>
                      <a:pt x="93" y="340"/>
                      <a:pt x="124" y="309"/>
                      <a:pt x="156" y="309"/>
                    </a:cubicBezTo>
                    <a:lnTo>
                      <a:pt x="156" y="309"/>
                    </a:lnTo>
                    <a:lnTo>
                      <a:pt x="186" y="278"/>
                    </a:lnTo>
                    <a:cubicBezTo>
                      <a:pt x="186" y="278"/>
                      <a:pt x="186" y="278"/>
                      <a:pt x="186" y="24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6" name="Freeform 43"/>
              <p:cNvSpPr>
                <a:spLocks noChangeArrowheads="1"/>
              </p:cNvSpPr>
              <p:nvPr/>
            </p:nvSpPr>
            <p:spPr bwMode="auto">
              <a:xfrm>
                <a:off x="4270375" y="2906713"/>
                <a:ext cx="190500" cy="334962"/>
              </a:xfrm>
              <a:custGeom>
                <a:avLst/>
                <a:gdLst>
                  <a:gd name="T0" fmla="*/ 526 w 527"/>
                  <a:gd name="T1" fmla="*/ 186 h 930"/>
                  <a:gd name="T2" fmla="*/ 496 w 527"/>
                  <a:gd name="T3" fmla="*/ 31 h 930"/>
                  <a:gd name="T4" fmla="*/ 434 w 527"/>
                  <a:gd name="T5" fmla="*/ 62 h 930"/>
                  <a:gd name="T6" fmla="*/ 434 w 527"/>
                  <a:gd name="T7" fmla="*/ 31 h 930"/>
                  <a:gd name="T8" fmla="*/ 372 w 527"/>
                  <a:gd name="T9" fmla="*/ 62 h 930"/>
                  <a:gd name="T10" fmla="*/ 310 w 527"/>
                  <a:gd name="T11" fmla="*/ 62 h 930"/>
                  <a:gd name="T12" fmla="*/ 279 w 527"/>
                  <a:gd name="T13" fmla="*/ 62 h 930"/>
                  <a:gd name="T14" fmla="*/ 279 w 527"/>
                  <a:gd name="T15" fmla="*/ 62 h 930"/>
                  <a:gd name="T16" fmla="*/ 248 w 527"/>
                  <a:gd name="T17" fmla="*/ 62 h 930"/>
                  <a:gd name="T18" fmla="*/ 248 w 527"/>
                  <a:gd name="T19" fmla="*/ 124 h 930"/>
                  <a:gd name="T20" fmla="*/ 248 w 527"/>
                  <a:gd name="T21" fmla="*/ 124 h 930"/>
                  <a:gd name="T22" fmla="*/ 310 w 527"/>
                  <a:gd name="T23" fmla="*/ 217 h 930"/>
                  <a:gd name="T24" fmla="*/ 310 w 527"/>
                  <a:gd name="T25" fmla="*/ 217 h 930"/>
                  <a:gd name="T26" fmla="*/ 310 w 527"/>
                  <a:gd name="T27" fmla="*/ 279 h 930"/>
                  <a:gd name="T28" fmla="*/ 279 w 527"/>
                  <a:gd name="T29" fmla="*/ 341 h 930"/>
                  <a:gd name="T30" fmla="*/ 248 w 527"/>
                  <a:gd name="T31" fmla="*/ 403 h 930"/>
                  <a:gd name="T32" fmla="*/ 217 w 527"/>
                  <a:gd name="T33" fmla="*/ 372 h 930"/>
                  <a:gd name="T34" fmla="*/ 186 w 527"/>
                  <a:gd name="T35" fmla="*/ 279 h 930"/>
                  <a:gd name="T36" fmla="*/ 186 w 527"/>
                  <a:gd name="T37" fmla="*/ 248 h 930"/>
                  <a:gd name="T38" fmla="*/ 155 w 527"/>
                  <a:gd name="T39" fmla="*/ 248 h 930"/>
                  <a:gd name="T40" fmla="*/ 93 w 527"/>
                  <a:gd name="T41" fmla="*/ 248 h 930"/>
                  <a:gd name="T42" fmla="*/ 31 w 527"/>
                  <a:gd name="T43" fmla="*/ 279 h 930"/>
                  <a:gd name="T44" fmla="*/ 31 w 527"/>
                  <a:gd name="T45" fmla="*/ 279 h 930"/>
                  <a:gd name="T46" fmla="*/ 62 w 527"/>
                  <a:gd name="T47" fmla="*/ 309 h 930"/>
                  <a:gd name="T48" fmla="*/ 155 w 527"/>
                  <a:gd name="T49" fmla="*/ 341 h 930"/>
                  <a:gd name="T50" fmla="*/ 155 w 527"/>
                  <a:gd name="T51" fmla="*/ 403 h 930"/>
                  <a:gd name="T52" fmla="*/ 155 w 527"/>
                  <a:gd name="T53" fmla="*/ 465 h 930"/>
                  <a:gd name="T54" fmla="*/ 155 w 527"/>
                  <a:gd name="T55" fmla="*/ 496 h 930"/>
                  <a:gd name="T56" fmla="*/ 155 w 527"/>
                  <a:gd name="T57" fmla="*/ 557 h 930"/>
                  <a:gd name="T58" fmla="*/ 124 w 527"/>
                  <a:gd name="T59" fmla="*/ 620 h 930"/>
                  <a:gd name="T60" fmla="*/ 124 w 527"/>
                  <a:gd name="T61" fmla="*/ 651 h 930"/>
                  <a:gd name="T62" fmla="*/ 62 w 527"/>
                  <a:gd name="T63" fmla="*/ 713 h 930"/>
                  <a:gd name="T64" fmla="*/ 62 w 527"/>
                  <a:gd name="T65" fmla="*/ 744 h 930"/>
                  <a:gd name="T66" fmla="*/ 93 w 527"/>
                  <a:gd name="T67" fmla="*/ 868 h 930"/>
                  <a:gd name="T68" fmla="*/ 124 w 527"/>
                  <a:gd name="T69" fmla="*/ 929 h 930"/>
                  <a:gd name="T70" fmla="*/ 217 w 527"/>
                  <a:gd name="T71" fmla="*/ 868 h 930"/>
                  <a:gd name="T72" fmla="*/ 248 w 527"/>
                  <a:gd name="T73" fmla="*/ 805 h 930"/>
                  <a:gd name="T74" fmla="*/ 217 w 527"/>
                  <a:gd name="T75" fmla="*/ 651 h 930"/>
                  <a:gd name="T76" fmla="*/ 217 w 527"/>
                  <a:gd name="T77" fmla="*/ 557 h 930"/>
                  <a:gd name="T78" fmla="*/ 310 w 527"/>
                  <a:gd name="T79" fmla="*/ 465 h 930"/>
                  <a:gd name="T80" fmla="*/ 341 w 527"/>
                  <a:gd name="T81" fmla="*/ 433 h 930"/>
                  <a:gd name="T82" fmla="*/ 465 w 527"/>
                  <a:gd name="T83" fmla="*/ 341 h 930"/>
                  <a:gd name="T84" fmla="*/ 526 w 527"/>
                  <a:gd name="T85" fmla="*/ 279 h 9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527" h="930">
                    <a:moveTo>
                      <a:pt x="526" y="217"/>
                    </a:moveTo>
                    <a:lnTo>
                      <a:pt x="526" y="217"/>
                    </a:lnTo>
                    <a:lnTo>
                      <a:pt x="526" y="186"/>
                    </a:lnTo>
                    <a:lnTo>
                      <a:pt x="526" y="186"/>
                    </a:lnTo>
                    <a:cubicBezTo>
                      <a:pt x="526" y="92"/>
                      <a:pt x="526" y="31"/>
                      <a:pt x="526" y="0"/>
                    </a:cubicBezTo>
                    <a:cubicBezTo>
                      <a:pt x="526" y="31"/>
                      <a:pt x="496" y="31"/>
                      <a:pt x="496" y="31"/>
                    </a:cubicBezTo>
                    <a:cubicBezTo>
                      <a:pt x="496" y="31"/>
                      <a:pt x="496" y="31"/>
                      <a:pt x="465" y="31"/>
                    </a:cubicBezTo>
                    <a:lnTo>
                      <a:pt x="465" y="31"/>
                    </a:lnTo>
                    <a:cubicBezTo>
                      <a:pt x="465" y="31"/>
                      <a:pt x="465" y="62"/>
                      <a:pt x="434" y="62"/>
                    </a:cubicBezTo>
                    <a:lnTo>
                      <a:pt x="434" y="62"/>
                    </a:lnTo>
                    <a:cubicBezTo>
                      <a:pt x="434" y="62"/>
                      <a:pt x="434" y="62"/>
                      <a:pt x="434" y="31"/>
                    </a:cubicBezTo>
                    <a:lnTo>
                      <a:pt x="434" y="31"/>
                    </a:lnTo>
                    <a:cubicBezTo>
                      <a:pt x="403" y="31"/>
                      <a:pt x="403" y="62"/>
                      <a:pt x="403" y="62"/>
                    </a:cubicBezTo>
                    <a:lnTo>
                      <a:pt x="403" y="62"/>
                    </a:lnTo>
                    <a:lnTo>
                      <a:pt x="372" y="62"/>
                    </a:lnTo>
                    <a:lnTo>
                      <a:pt x="372" y="62"/>
                    </a:lnTo>
                    <a:cubicBezTo>
                      <a:pt x="341" y="62"/>
                      <a:pt x="341" y="62"/>
                      <a:pt x="341" y="62"/>
                    </a:cubicBezTo>
                    <a:cubicBezTo>
                      <a:pt x="310" y="62"/>
                      <a:pt x="310" y="62"/>
                      <a:pt x="310" y="62"/>
                    </a:cubicBezTo>
                    <a:lnTo>
                      <a:pt x="310" y="62"/>
                    </a:lnTo>
                    <a:cubicBezTo>
                      <a:pt x="310" y="62"/>
                      <a:pt x="310" y="62"/>
                      <a:pt x="279" y="62"/>
                    </a:cubicBezTo>
                    <a:lnTo>
                      <a:pt x="279" y="62"/>
                    </a:lnTo>
                    <a:lnTo>
                      <a:pt x="279" y="62"/>
                    </a:lnTo>
                    <a:lnTo>
                      <a:pt x="279" y="62"/>
                    </a:lnTo>
                    <a:lnTo>
                      <a:pt x="279" y="62"/>
                    </a:lnTo>
                    <a:lnTo>
                      <a:pt x="279" y="62"/>
                    </a:lnTo>
                    <a:cubicBezTo>
                      <a:pt x="248" y="62"/>
                      <a:pt x="248" y="62"/>
                      <a:pt x="248" y="62"/>
                    </a:cubicBezTo>
                    <a:lnTo>
                      <a:pt x="248" y="62"/>
                    </a:lnTo>
                    <a:lnTo>
                      <a:pt x="248" y="92"/>
                    </a:lnTo>
                    <a:lnTo>
                      <a:pt x="248" y="92"/>
                    </a:lnTo>
                    <a:cubicBezTo>
                      <a:pt x="248" y="92"/>
                      <a:pt x="248" y="92"/>
                      <a:pt x="248" y="124"/>
                    </a:cubicBezTo>
                    <a:lnTo>
                      <a:pt x="248" y="124"/>
                    </a:lnTo>
                    <a:lnTo>
                      <a:pt x="248" y="124"/>
                    </a:lnTo>
                    <a:lnTo>
                      <a:pt x="248" y="124"/>
                    </a:lnTo>
                    <a:cubicBezTo>
                      <a:pt x="248" y="124"/>
                      <a:pt x="248" y="124"/>
                      <a:pt x="279" y="124"/>
                    </a:cubicBezTo>
                    <a:cubicBezTo>
                      <a:pt x="279" y="155"/>
                      <a:pt x="279" y="186"/>
                      <a:pt x="310" y="186"/>
                    </a:cubicBezTo>
                    <a:cubicBezTo>
                      <a:pt x="310" y="217"/>
                      <a:pt x="310" y="217"/>
                      <a:pt x="310" y="217"/>
                    </a:cubicBezTo>
                    <a:lnTo>
                      <a:pt x="310" y="217"/>
                    </a:lnTo>
                    <a:lnTo>
                      <a:pt x="310" y="217"/>
                    </a:lnTo>
                    <a:lnTo>
                      <a:pt x="310" y="217"/>
                    </a:lnTo>
                    <a:lnTo>
                      <a:pt x="310" y="217"/>
                    </a:lnTo>
                    <a:cubicBezTo>
                      <a:pt x="310" y="248"/>
                      <a:pt x="310" y="248"/>
                      <a:pt x="310" y="248"/>
                    </a:cubicBezTo>
                    <a:lnTo>
                      <a:pt x="310" y="279"/>
                    </a:lnTo>
                    <a:lnTo>
                      <a:pt x="310" y="279"/>
                    </a:lnTo>
                    <a:lnTo>
                      <a:pt x="310" y="279"/>
                    </a:lnTo>
                    <a:cubicBezTo>
                      <a:pt x="310" y="309"/>
                      <a:pt x="310" y="341"/>
                      <a:pt x="279" y="341"/>
                    </a:cubicBezTo>
                    <a:lnTo>
                      <a:pt x="279" y="372"/>
                    </a:lnTo>
                    <a:cubicBezTo>
                      <a:pt x="279" y="403"/>
                      <a:pt x="279" y="403"/>
                      <a:pt x="248" y="403"/>
                    </a:cubicBezTo>
                    <a:lnTo>
                      <a:pt x="248" y="403"/>
                    </a:lnTo>
                    <a:lnTo>
                      <a:pt x="248" y="403"/>
                    </a:lnTo>
                    <a:lnTo>
                      <a:pt x="248" y="403"/>
                    </a:lnTo>
                    <a:lnTo>
                      <a:pt x="217" y="372"/>
                    </a:lnTo>
                    <a:cubicBezTo>
                      <a:pt x="217" y="372"/>
                      <a:pt x="217" y="372"/>
                      <a:pt x="217" y="341"/>
                    </a:cubicBezTo>
                    <a:cubicBezTo>
                      <a:pt x="186" y="341"/>
                      <a:pt x="186" y="341"/>
                      <a:pt x="186" y="309"/>
                    </a:cubicBezTo>
                    <a:lnTo>
                      <a:pt x="186" y="279"/>
                    </a:lnTo>
                    <a:cubicBezTo>
                      <a:pt x="186" y="279"/>
                      <a:pt x="186" y="279"/>
                      <a:pt x="186" y="248"/>
                    </a:cubicBezTo>
                    <a:lnTo>
                      <a:pt x="186" y="248"/>
                    </a:lnTo>
                    <a:lnTo>
                      <a:pt x="186" y="248"/>
                    </a:lnTo>
                    <a:lnTo>
                      <a:pt x="186" y="248"/>
                    </a:lnTo>
                    <a:lnTo>
                      <a:pt x="186" y="248"/>
                    </a:lnTo>
                    <a:cubicBezTo>
                      <a:pt x="186" y="248"/>
                      <a:pt x="186" y="248"/>
                      <a:pt x="155" y="248"/>
                    </a:cubicBezTo>
                    <a:cubicBezTo>
                      <a:pt x="155" y="248"/>
                      <a:pt x="155" y="248"/>
                      <a:pt x="155" y="217"/>
                    </a:cubicBezTo>
                    <a:cubicBezTo>
                      <a:pt x="155" y="217"/>
                      <a:pt x="155" y="217"/>
                      <a:pt x="124" y="217"/>
                    </a:cubicBezTo>
                    <a:cubicBezTo>
                      <a:pt x="124" y="217"/>
                      <a:pt x="124" y="248"/>
                      <a:pt x="93" y="248"/>
                    </a:cubicBezTo>
                    <a:cubicBezTo>
                      <a:pt x="93" y="248"/>
                      <a:pt x="31" y="248"/>
                      <a:pt x="0" y="248"/>
                    </a:cubicBezTo>
                    <a:cubicBezTo>
                      <a:pt x="0" y="279"/>
                      <a:pt x="0" y="279"/>
                      <a:pt x="0" y="279"/>
                    </a:cubicBezTo>
                    <a:cubicBezTo>
                      <a:pt x="0" y="279"/>
                      <a:pt x="0" y="279"/>
                      <a:pt x="31" y="279"/>
                    </a:cubicBezTo>
                    <a:lnTo>
                      <a:pt x="31" y="279"/>
                    </a:lnTo>
                    <a:lnTo>
                      <a:pt x="31" y="279"/>
                    </a:lnTo>
                    <a:lnTo>
                      <a:pt x="31" y="279"/>
                    </a:lnTo>
                    <a:lnTo>
                      <a:pt x="31" y="279"/>
                    </a:lnTo>
                    <a:cubicBezTo>
                      <a:pt x="31" y="279"/>
                      <a:pt x="31" y="279"/>
                      <a:pt x="62" y="279"/>
                    </a:cubicBezTo>
                    <a:cubicBezTo>
                      <a:pt x="62" y="279"/>
                      <a:pt x="62" y="279"/>
                      <a:pt x="62" y="309"/>
                    </a:cubicBezTo>
                    <a:cubicBezTo>
                      <a:pt x="93" y="309"/>
                      <a:pt x="93" y="309"/>
                      <a:pt x="124" y="309"/>
                    </a:cubicBezTo>
                    <a:cubicBezTo>
                      <a:pt x="124" y="341"/>
                      <a:pt x="155" y="341"/>
                      <a:pt x="155" y="341"/>
                    </a:cubicBezTo>
                    <a:lnTo>
                      <a:pt x="155" y="341"/>
                    </a:lnTo>
                    <a:cubicBezTo>
                      <a:pt x="155" y="372"/>
                      <a:pt x="155" y="372"/>
                      <a:pt x="155" y="403"/>
                    </a:cubicBezTo>
                    <a:lnTo>
                      <a:pt x="155" y="403"/>
                    </a:lnTo>
                    <a:lnTo>
                      <a:pt x="155" y="403"/>
                    </a:lnTo>
                    <a:lnTo>
                      <a:pt x="155" y="433"/>
                    </a:lnTo>
                    <a:lnTo>
                      <a:pt x="155" y="433"/>
                    </a:lnTo>
                    <a:lnTo>
                      <a:pt x="155" y="465"/>
                    </a:lnTo>
                    <a:lnTo>
                      <a:pt x="155" y="496"/>
                    </a:lnTo>
                    <a:lnTo>
                      <a:pt x="155" y="496"/>
                    </a:lnTo>
                    <a:lnTo>
                      <a:pt x="155" y="496"/>
                    </a:lnTo>
                    <a:cubicBezTo>
                      <a:pt x="155" y="527"/>
                      <a:pt x="155" y="527"/>
                      <a:pt x="155" y="557"/>
                    </a:cubicBezTo>
                    <a:lnTo>
                      <a:pt x="155" y="557"/>
                    </a:lnTo>
                    <a:lnTo>
                      <a:pt x="155" y="557"/>
                    </a:lnTo>
                    <a:cubicBezTo>
                      <a:pt x="155" y="589"/>
                      <a:pt x="155" y="620"/>
                      <a:pt x="124" y="620"/>
                    </a:cubicBezTo>
                    <a:lnTo>
                      <a:pt x="124" y="620"/>
                    </a:lnTo>
                    <a:lnTo>
                      <a:pt x="124" y="620"/>
                    </a:lnTo>
                    <a:lnTo>
                      <a:pt x="124" y="620"/>
                    </a:lnTo>
                    <a:lnTo>
                      <a:pt x="124" y="620"/>
                    </a:lnTo>
                    <a:cubicBezTo>
                      <a:pt x="124" y="651"/>
                      <a:pt x="124" y="651"/>
                      <a:pt x="124" y="651"/>
                    </a:cubicBezTo>
                    <a:cubicBezTo>
                      <a:pt x="124" y="681"/>
                      <a:pt x="124" y="681"/>
                      <a:pt x="93" y="681"/>
                    </a:cubicBezTo>
                    <a:cubicBezTo>
                      <a:pt x="93" y="681"/>
                      <a:pt x="93" y="681"/>
                      <a:pt x="93" y="713"/>
                    </a:cubicBezTo>
                    <a:cubicBezTo>
                      <a:pt x="93" y="713"/>
                      <a:pt x="93" y="713"/>
                      <a:pt x="62" y="713"/>
                    </a:cubicBezTo>
                    <a:lnTo>
                      <a:pt x="62" y="744"/>
                    </a:lnTo>
                    <a:cubicBezTo>
                      <a:pt x="93" y="744"/>
                      <a:pt x="93" y="744"/>
                      <a:pt x="93" y="744"/>
                    </a:cubicBezTo>
                    <a:cubicBezTo>
                      <a:pt x="62" y="744"/>
                      <a:pt x="62" y="744"/>
                      <a:pt x="62" y="744"/>
                    </a:cubicBezTo>
                    <a:lnTo>
                      <a:pt x="62" y="744"/>
                    </a:lnTo>
                    <a:cubicBezTo>
                      <a:pt x="62" y="775"/>
                      <a:pt x="62" y="775"/>
                      <a:pt x="62" y="775"/>
                    </a:cubicBezTo>
                    <a:cubicBezTo>
                      <a:pt x="93" y="805"/>
                      <a:pt x="93" y="837"/>
                      <a:pt x="93" y="868"/>
                    </a:cubicBezTo>
                    <a:cubicBezTo>
                      <a:pt x="93" y="899"/>
                      <a:pt x="93" y="899"/>
                      <a:pt x="93" y="929"/>
                    </a:cubicBezTo>
                    <a:lnTo>
                      <a:pt x="93" y="929"/>
                    </a:lnTo>
                    <a:cubicBezTo>
                      <a:pt x="124" y="929"/>
                      <a:pt x="124" y="929"/>
                      <a:pt x="124" y="929"/>
                    </a:cubicBezTo>
                    <a:lnTo>
                      <a:pt x="124" y="929"/>
                    </a:lnTo>
                    <a:cubicBezTo>
                      <a:pt x="124" y="899"/>
                      <a:pt x="124" y="899"/>
                      <a:pt x="155" y="868"/>
                    </a:cubicBezTo>
                    <a:cubicBezTo>
                      <a:pt x="186" y="868"/>
                      <a:pt x="217" y="868"/>
                      <a:pt x="217" y="868"/>
                    </a:cubicBezTo>
                    <a:lnTo>
                      <a:pt x="217" y="868"/>
                    </a:lnTo>
                    <a:lnTo>
                      <a:pt x="217" y="868"/>
                    </a:lnTo>
                    <a:cubicBezTo>
                      <a:pt x="248" y="837"/>
                      <a:pt x="248" y="837"/>
                      <a:pt x="248" y="805"/>
                    </a:cubicBezTo>
                    <a:cubicBezTo>
                      <a:pt x="248" y="805"/>
                      <a:pt x="248" y="775"/>
                      <a:pt x="248" y="744"/>
                    </a:cubicBezTo>
                    <a:cubicBezTo>
                      <a:pt x="248" y="713"/>
                      <a:pt x="248" y="713"/>
                      <a:pt x="248" y="713"/>
                    </a:cubicBezTo>
                    <a:cubicBezTo>
                      <a:pt x="248" y="713"/>
                      <a:pt x="248" y="681"/>
                      <a:pt x="217" y="651"/>
                    </a:cubicBezTo>
                    <a:cubicBezTo>
                      <a:pt x="217" y="651"/>
                      <a:pt x="217" y="620"/>
                      <a:pt x="217" y="589"/>
                    </a:cubicBezTo>
                    <a:cubicBezTo>
                      <a:pt x="217" y="589"/>
                      <a:pt x="217" y="589"/>
                      <a:pt x="217" y="557"/>
                    </a:cubicBezTo>
                    <a:lnTo>
                      <a:pt x="217" y="557"/>
                    </a:lnTo>
                    <a:cubicBezTo>
                      <a:pt x="217" y="527"/>
                      <a:pt x="217" y="527"/>
                      <a:pt x="217" y="527"/>
                    </a:cubicBezTo>
                    <a:lnTo>
                      <a:pt x="217" y="527"/>
                    </a:lnTo>
                    <a:cubicBezTo>
                      <a:pt x="248" y="496"/>
                      <a:pt x="310" y="465"/>
                      <a:pt x="310" y="465"/>
                    </a:cubicBezTo>
                    <a:lnTo>
                      <a:pt x="310" y="465"/>
                    </a:lnTo>
                    <a:cubicBezTo>
                      <a:pt x="310" y="465"/>
                      <a:pt x="310" y="433"/>
                      <a:pt x="341" y="433"/>
                    </a:cubicBezTo>
                    <a:lnTo>
                      <a:pt x="341" y="433"/>
                    </a:lnTo>
                    <a:cubicBezTo>
                      <a:pt x="341" y="403"/>
                      <a:pt x="372" y="403"/>
                      <a:pt x="372" y="403"/>
                    </a:cubicBezTo>
                    <a:cubicBezTo>
                      <a:pt x="372" y="372"/>
                      <a:pt x="403" y="372"/>
                      <a:pt x="434" y="372"/>
                    </a:cubicBezTo>
                    <a:lnTo>
                      <a:pt x="465" y="341"/>
                    </a:lnTo>
                    <a:lnTo>
                      <a:pt x="465" y="341"/>
                    </a:lnTo>
                    <a:cubicBezTo>
                      <a:pt x="465" y="341"/>
                      <a:pt x="496" y="309"/>
                      <a:pt x="526" y="309"/>
                    </a:cubicBezTo>
                    <a:lnTo>
                      <a:pt x="526" y="279"/>
                    </a:lnTo>
                    <a:cubicBezTo>
                      <a:pt x="526" y="248"/>
                      <a:pt x="526" y="248"/>
                      <a:pt x="526" y="248"/>
                    </a:cubicBezTo>
                    <a:lnTo>
                      <a:pt x="526" y="217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7" name="Freeform 44"/>
              <p:cNvSpPr>
                <a:spLocks noChangeArrowheads="1"/>
              </p:cNvSpPr>
              <p:nvPr/>
            </p:nvSpPr>
            <p:spPr bwMode="auto">
              <a:xfrm>
                <a:off x="4292600" y="3006725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8" name="Freeform 45"/>
              <p:cNvSpPr>
                <a:spLocks noChangeArrowheads="1"/>
              </p:cNvSpPr>
              <p:nvPr/>
            </p:nvSpPr>
            <p:spPr bwMode="auto">
              <a:xfrm>
                <a:off x="4003675" y="3308350"/>
                <a:ext cx="1588" cy="11113"/>
              </a:xfrm>
              <a:custGeom>
                <a:avLst/>
                <a:gdLst>
                  <a:gd name="T0" fmla="*/ 0 w 1"/>
                  <a:gd name="T1" fmla="*/ 31 h 32"/>
                  <a:gd name="T2" fmla="*/ 0 w 1"/>
                  <a:gd name="T3" fmla="*/ 31 h 32"/>
                  <a:gd name="T4" fmla="*/ 0 w 1"/>
                  <a:gd name="T5" fmla="*/ 0 h 32"/>
                  <a:gd name="T6" fmla="*/ 0 w 1"/>
                  <a:gd name="T7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32">
                    <a:moveTo>
                      <a:pt x="0" y="31"/>
                    </a:moveTo>
                    <a:lnTo>
                      <a:pt x="0" y="31"/>
                    </a:lnTo>
                    <a:cubicBezTo>
                      <a:pt x="0" y="31"/>
                      <a:pt x="0" y="31"/>
                      <a:pt x="0" y="0"/>
                    </a:cubicBezTo>
                    <a:lnTo>
                      <a:pt x="0" y="31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9" name="Freeform 46"/>
              <p:cNvSpPr>
                <a:spLocks noChangeArrowheads="1"/>
              </p:cNvSpPr>
              <p:nvPr/>
            </p:nvSpPr>
            <p:spPr bwMode="auto">
              <a:xfrm>
                <a:off x="4003675" y="3175000"/>
                <a:ext cx="301625" cy="268288"/>
              </a:xfrm>
              <a:custGeom>
                <a:avLst/>
                <a:gdLst>
                  <a:gd name="T0" fmla="*/ 806 w 838"/>
                  <a:gd name="T1" fmla="*/ 341 h 745"/>
                  <a:gd name="T2" fmla="*/ 775 w 838"/>
                  <a:gd name="T3" fmla="*/ 309 h 745"/>
                  <a:gd name="T4" fmla="*/ 744 w 838"/>
                  <a:gd name="T5" fmla="*/ 279 h 745"/>
                  <a:gd name="T6" fmla="*/ 744 w 838"/>
                  <a:gd name="T7" fmla="*/ 248 h 745"/>
                  <a:gd name="T8" fmla="*/ 775 w 838"/>
                  <a:gd name="T9" fmla="*/ 185 h 745"/>
                  <a:gd name="T10" fmla="*/ 806 w 838"/>
                  <a:gd name="T11" fmla="*/ 155 h 745"/>
                  <a:gd name="T12" fmla="*/ 775 w 838"/>
                  <a:gd name="T13" fmla="*/ 61 h 745"/>
                  <a:gd name="T14" fmla="*/ 713 w 838"/>
                  <a:gd name="T15" fmla="*/ 0 h 745"/>
                  <a:gd name="T16" fmla="*/ 682 w 838"/>
                  <a:gd name="T17" fmla="*/ 0 h 745"/>
                  <a:gd name="T18" fmla="*/ 651 w 838"/>
                  <a:gd name="T19" fmla="*/ 31 h 745"/>
                  <a:gd name="T20" fmla="*/ 651 w 838"/>
                  <a:gd name="T21" fmla="*/ 31 h 745"/>
                  <a:gd name="T22" fmla="*/ 620 w 838"/>
                  <a:gd name="T23" fmla="*/ 61 h 745"/>
                  <a:gd name="T24" fmla="*/ 558 w 838"/>
                  <a:gd name="T25" fmla="*/ 93 h 745"/>
                  <a:gd name="T26" fmla="*/ 527 w 838"/>
                  <a:gd name="T27" fmla="*/ 155 h 745"/>
                  <a:gd name="T28" fmla="*/ 496 w 838"/>
                  <a:gd name="T29" fmla="*/ 185 h 745"/>
                  <a:gd name="T30" fmla="*/ 402 w 838"/>
                  <a:gd name="T31" fmla="*/ 217 h 745"/>
                  <a:gd name="T32" fmla="*/ 341 w 838"/>
                  <a:gd name="T33" fmla="*/ 217 h 745"/>
                  <a:gd name="T34" fmla="*/ 310 w 838"/>
                  <a:gd name="T35" fmla="*/ 248 h 745"/>
                  <a:gd name="T36" fmla="*/ 279 w 838"/>
                  <a:gd name="T37" fmla="*/ 279 h 745"/>
                  <a:gd name="T38" fmla="*/ 186 w 838"/>
                  <a:gd name="T39" fmla="*/ 403 h 745"/>
                  <a:gd name="T40" fmla="*/ 155 w 838"/>
                  <a:gd name="T41" fmla="*/ 403 h 745"/>
                  <a:gd name="T42" fmla="*/ 93 w 838"/>
                  <a:gd name="T43" fmla="*/ 433 h 745"/>
                  <a:gd name="T44" fmla="*/ 31 w 838"/>
                  <a:gd name="T45" fmla="*/ 433 h 745"/>
                  <a:gd name="T46" fmla="*/ 31 w 838"/>
                  <a:gd name="T47" fmla="*/ 433 h 745"/>
                  <a:gd name="T48" fmla="*/ 31 w 838"/>
                  <a:gd name="T49" fmla="*/ 465 h 745"/>
                  <a:gd name="T50" fmla="*/ 93 w 838"/>
                  <a:gd name="T51" fmla="*/ 589 h 745"/>
                  <a:gd name="T52" fmla="*/ 62 w 838"/>
                  <a:gd name="T53" fmla="*/ 651 h 745"/>
                  <a:gd name="T54" fmla="*/ 93 w 838"/>
                  <a:gd name="T55" fmla="*/ 744 h 745"/>
                  <a:gd name="T56" fmla="*/ 155 w 838"/>
                  <a:gd name="T57" fmla="*/ 744 h 745"/>
                  <a:gd name="T58" fmla="*/ 248 w 838"/>
                  <a:gd name="T59" fmla="*/ 713 h 745"/>
                  <a:gd name="T60" fmla="*/ 310 w 838"/>
                  <a:gd name="T61" fmla="*/ 713 h 745"/>
                  <a:gd name="T62" fmla="*/ 434 w 838"/>
                  <a:gd name="T63" fmla="*/ 713 h 745"/>
                  <a:gd name="T64" fmla="*/ 496 w 838"/>
                  <a:gd name="T65" fmla="*/ 681 h 745"/>
                  <a:gd name="T66" fmla="*/ 589 w 838"/>
                  <a:gd name="T67" fmla="*/ 620 h 745"/>
                  <a:gd name="T68" fmla="*/ 744 w 838"/>
                  <a:gd name="T69" fmla="*/ 433 h 745"/>
                  <a:gd name="T70" fmla="*/ 806 w 838"/>
                  <a:gd name="T71" fmla="*/ 341 h 745"/>
                  <a:gd name="T72" fmla="*/ 682 w 838"/>
                  <a:gd name="T73" fmla="*/ 465 h 745"/>
                  <a:gd name="T74" fmla="*/ 620 w 838"/>
                  <a:gd name="T75" fmla="*/ 527 h 745"/>
                  <a:gd name="T76" fmla="*/ 589 w 838"/>
                  <a:gd name="T77" fmla="*/ 527 h 745"/>
                  <a:gd name="T78" fmla="*/ 558 w 838"/>
                  <a:gd name="T79" fmla="*/ 527 h 745"/>
                  <a:gd name="T80" fmla="*/ 527 w 838"/>
                  <a:gd name="T81" fmla="*/ 465 h 745"/>
                  <a:gd name="T82" fmla="*/ 527 w 838"/>
                  <a:gd name="T83" fmla="*/ 465 h 745"/>
                  <a:gd name="T84" fmla="*/ 527 w 838"/>
                  <a:gd name="T85" fmla="*/ 433 h 745"/>
                  <a:gd name="T86" fmla="*/ 558 w 838"/>
                  <a:gd name="T87" fmla="*/ 403 h 745"/>
                  <a:gd name="T88" fmla="*/ 620 w 838"/>
                  <a:gd name="T89" fmla="*/ 341 h 745"/>
                  <a:gd name="T90" fmla="*/ 682 w 838"/>
                  <a:gd name="T91" fmla="*/ 372 h 7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838" h="745">
                    <a:moveTo>
                      <a:pt x="806" y="341"/>
                    </a:moveTo>
                    <a:lnTo>
                      <a:pt x="806" y="341"/>
                    </a:lnTo>
                    <a:lnTo>
                      <a:pt x="806" y="341"/>
                    </a:lnTo>
                    <a:lnTo>
                      <a:pt x="806" y="341"/>
                    </a:lnTo>
                    <a:cubicBezTo>
                      <a:pt x="806" y="309"/>
                      <a:pt x="806" y="309"/>
                      <a:pt x="806" y="309"/>
                    </a:cubicBezTo>
                    <a:cubicBezTo>
                      <a:pt x="775" y="309"/>
                      <a:pt x="775" y="309"/>
                      <a:pt x="775" y="309"/>
                    </a:cubicBezTo>
                    <a:lnTo>
                      <a:pt x="775" y="309"/>
                    </a:lnTo>
                    <a:lnTo>
                      <a:pt x="775" y="309"/>
                    </a:lnTo>
                    <a:cubicBezTo>
                      <a:pt x="744" y="309"/>
                      <a:pt x="744" y="279"/>
                      <a:pt x="744" y="279"/>
                    </a:cubicBezTo>
                    <a:lnTo>
                      <a:pt x="744" y="279"/>
                    </a:lnTo>
                    <a:lnTo>
                      <a:pt x="744" y="248"/>
                    </a:lnTo>
                    <a:lnTo>
                      <a:pt x="744" y="248"/>
                    </a:lnTo>
                    <a:lnTo>
                      <a:pt x="744" y="248"/>
                    </a:lnTo>
                    <a:cubicBezTo>
                      <a:pt x="744" y="217"/>
                      <a:pt x="744" y="217"/>
                      <a:pt x="744" y="217"/>
                    </a:cubicBezTo>
                    <a:cubicBezTo>
                      <a:pt x="744" y="185"/>
                      <a:pt x="775" y="185"/>
                      <a:pt x="775" y="185"/>
                    </a:cubicBezTo>
                    <a:cubicBezTo>
                      <a:pt x="775" y="185"/>
                      <a:pt x="775" y="155"/>
                      <a:pt x="806" y="155"/>
                    </a:cubicBezTo>
                    <a:lnTo>
                      <a:pt x="806" y="155"/>
                    </a:lnTo>
                    <a:lnTo>
                      <a:pt x="806" y="155"/>
                    </a:lnTo>
                    <a:lnTo>
                      <a:pt x="806" y="124"/>
                    </a:lnTo>
                    <a:cubicBezTo>
                      <a:pt x="806" y="124"/>
                      <a:pt x="775" y="93"/>
                      <a:pt x="775" y="61"/>
                    </a:cubicBezTo>
                    <a:lnTo>
                      <a:pt x="775" y="61"/>
                    </a:lnTo>
                    <a:cubicBezTo>
                      <a:pt x="775" y="61"/>
                      <a:pt x="775" y="31"/>
                      <a:pt x="775" y="0"/>
                    </a:cubicBezTo>
                    <a:lnTo>
                      <a:pt x="775" y="0"/>
                    </a:lnTo>
                    <a:cubicBezTo>
                      <a:pt x="744" y="0"/>
                      <a:pt x="744" y="0"/>
                      <a:pt x="713" y="0"/>
                    </a:cubicBezTo>
                    <a:lnTo>
                      <a:pt x="713" y="0"/>
                    </a:lnTo>
                    <a:lnTo>
                      <a:pt x="682" y="0"/>
                    </a:lnTo>
                    <a:lnTo>
                      <a:pt x="682" y="0"/>
                    </a:lnTo>
                    <a:lnTo>
                      <a:pt x="682" y="0"/>
                    </a:lnTo>
                    <a:cubicBezTo>
                      <a:pt x="682" y="0"/>
                      <a:pt x="682" y="31"/>
                      <a:pt x="651" y="31"/>
                    </a:cubicBezTo>
                    <a:lnTo>
                      <a:pt x="651" y="31"/>
                    </a:lnTo>
                    <a:lnTo>
                      <a:pt x="651" y="31"/>
                    </a:lnTo>
                    <a:lnTo>
                      <a:pt x="651" y="31"/>
                    </a:lnTo>
                    <a:lnTo>
                      <a:pt x="651" y="31"/>
                    </a:lnTo>
                    <a:lnTo>
                      <a:pt x="651" y="31"/>
                    </a:lnTo>
                    <a:cubicBezTo>
                      <a:pt x="651" y="31"/>
                      <a:pt x="651" y="31"/>
                      <a:pt x="620" y="31"/>
                    </a:cubicBezTo>
                    <a:lnTo>
                      <a:pt x="620" y="61"/>
                    </a:lnTo>
                    <a:cubicBezTo>
                      <a:pt x="589" y="61"/>
                      <a:pt x="589" y="93"/>
                      <a:pt x="589" y="93"/>
                    </a:cubicBezTo>
                    <a:lnTo>
                      <a:pt x="589" y="93"/>
                    </a:lnTo>
                    <a:lnTo>
                      <a:pt x="558" y="93"/>
                    </a:lnTo>
                    <a:cubicBezTo>
                      <a:pt x="558" y="124"/>
                      <a:pt x="558" y="124"/>
                      <a:pt x="527" y="155"/>
                    </a:cubicBezTo>
                    <a:lnTo>
                      <a:pt x="527" y="155"/>
                    </a:lnTo>
                    <a:lnTo>
                      <a:pt x="527" y="155"/>
                    </a:lnTo>
                    <a:lnTo>
                      <a:pt x="527" y="155"/>
                    </a:lnTo>
                    <a:lnTo>
                      <a:pt x="527" y="155"/>
                    </a:lnTo>
                    <a:cubicBezTo>
                      <a:pt x="496" y="155"/>
                      <a:pt x="496" y="185"/>
                      <a:pt x="496" y="185"/>
                    </a:cubicBezTo>
                    <a:cubicBezTo>
                      <a:pt x="496" y="217"/>
                      <a:pt x="496" y="217"/>
                      <a:pt x="465" y="217"/>
                    </a:cubicBezTo>
                    <a:cubicBezTo>
                      <a:pt x="434" y="217"/>
                      <a:pt x="402" y="217"/>
                      <a:pt x="402" y="217"/>
                    </a:cubicBezTo>
                    <a:lnTo>
                      <a:pt x="402" y="217"/>
                    </a:lnTo>
                    <a:cubicBezTo>
                      <a:pt x="372" y="217"/>
                      <a:pt x="372" y="217"/>
                      <a:pt x="372" y="217"/>
                    </a:cubicBezTo>
                    <a:lnTo>
                      <a:pt x="372" y="217"/>
                    </a:lnTo>
                    <a:lnTo>
                      <a:pt x="341" y="217"/>
                    </a:lnTo>
                    <a:lnTo>
                      <a:pt x="341" y="217"/>
                    </a:lnTo>
                    <a:lnTo>
                      <a:pt x="341" y="248"/>
                    </a:lnTo>
                    <a:cubicBezTo>
                      <a:pt x="310" y="248"/>
                      <a:pt x="310" y="248"/>
                      <a:pt x="310" y="248"/>
                    </a:cubicBezTo>
                    <a:lnTo>
                      <a:pt x="310" y="248"/>
                    </a:lnTo>
                    <a:lnTo>
                      <a:pt x="279" y="279"/>
                    </a:lnTo>
                    <a:lnTo>
                      <a:pt x="279" y="279"/>
                    </a:lnTo>
                    <a:cubicBezTo>
                      <a:pt x="248" y="279"/>
                      <a:pt x="248" y="279"/>
                      <a:pt x="248" y="279"/>
                    </a:cubicBezTo>
                    <a:cubicBezTo>
                      <a:pt x="186" y="309"/>
                      <a:pt x="186" y="309"/>
                      <a:pt x="186" y="309"/>
                    </a:cubicBezTo>
                    <a:cubicBezTo>
                      <a:pt x="186" y="403"/>
                      <a:pt x="186" y="403"/>
                      <a:pt x="186" y="403"/>
                    </a:cubicBezTo>
                    <a:cubicBezTo>
                      <a:pt x="155" y="403"/>
                      <a:pt x="155" y="403"/>
                      <a:pt x="155" y="403"/>
                    </a:cubicBezTo>
                    <a:lnTo>
                      <a:pt x="155" y="403"/>
                    </a:lnTo>
                    <a:lnTo>
                      <a:pt x="155" y="403"/>
                    </a:lnTo>
                    <a:cubicBezTo>
                      <a:pt x="124" y="433"/>
                      <a:pt x="124" y="433"/>
                      <a:pt x="93" y="433"/>
                    </a:cubicBezTo>
                    <a:lnTo>
                      <a:pt x="93" y="433"/>
                    </a:lnTo>
                    <a:lnTo>
                      <a:pt x="93" y="433"/>
                    </a:lnTo>
                    <a:lnTo>
                      <a:pt x="62" y="433"/>
                    </a:lnTo>
                    <a:cubicBezTo>
                      <a:pt x="62" y="433"/>
                      <a:pt x="62" y="433"/>
                      <a:pt x="31" y="433"/>
                    </a:cubicBezTo>
                    <a:lnTo>
                      <a:pt x="31" y="433"/>
                    </a:lnTo>
                    <a:lnTo>
                      <a:pt x="31" y="433"/>
                    </a:lnTo>
                    <a:lnTo>
                      <a:pt x="31" y="433"/>
                    </a:lnTo>
                    <a:lnTo>
                      <a:pt x="31" y="433"/>
                    </a:lnTo>
                    <a:lnTo>
                      <a:pt x="0" y="403"/>
                    </a:lnTo>
                    <a:lnTo>
                      <a:pt x="0" y="403"/>
                    </a:lnTo>
                    <a:cubicBezTo>
                      <a:pt x="0" y="433"/>
                      <a:pt x="0" y="433"/>
                      <a:pt x="31" y="465"/>
                    </a:cubicBezTo>
                    <a:lnTo>
                      <a:pt x="31" y="465"/>
                    </a:lnTo>
                    <a:cubicBezTo>
                      <a:pt x="31" y="496"/>
                      <a:pt x="62" y="557"/>
                      <a:pt x="93" y="557"/>
                    </a:cubicBezTo>
                    <a:cubicBezTo>
                      <a:pt x="93" y="589"/>
                      <a:pt x="93" y="589"/>
                      <a:pt x="93" y="589"/>
                    </a:cubicBezTo>
                    <a:lnTo>
                      <a:pt x="93" y="589"/>
                    </a:lnTo>
                    <a:lnTo>
                      <a:pt x="93" y="620"/>
                    </a:lnTo>
                    <a:cubicBezTo>
                      <a:pt x="93" y="651"/>
                      <a:pt x="93" y="651"/>
                      <a:pt x="62" y="651"/>
                    </a:cubicBezTo>
                    <a:cubicBezTo>
                      <a:pt x="62" y="651"/>
                      <a:pt x="62" y="651"/>
                      <a:pt x="93" y="681"/>
                    </a:cubicBezTo>
                    <a:lnTo>
                      <a:pt x="93" y="713"/>
                    </a:lnTo>
                    <a:cubicBezTo>
                      <a:pt x="93" y="713"/>
                      <a:pt x="93" y="713"/>
                      <a:pt x="93" y="744"/>
                    </a:cubicBezTo>
                    <a:cubicBezTo>
                      <a:pt x="93" y="744"/>
                      <a:pt x="124" y="744"/>
                      <a:pt x="155" y="744"/>
                    </a:cubicBezTo>
                    <a:lnTo>
                      <a:pt x="155" y="744"/>
                    </a:lnTo>
                    <a:lnTo>
                      <a:pt x="155" y="744"/>
                    </a:lnTo>
                    <a:lnTo>
                      <a:pt x="186" y="744"/>
                    </a:lnTo>
                    <a:lnTo>
                      <a:pt x="217" y="713"/>
                    </a:lnTo>
                    <a:lnTo>
                      <a:pt x="248" y="713"/>
                    </a:lnTo>
                    <a:lnTo>
                      <a:pt x="248" y="713"/>
                    </a:lnTo>
                    <a:lnTo>
                      <a:pt x="279" y="713"/>
                    </a:lnTo>
                    <a:cubicBezTo>
                      <a:pt x="279" y="713"/>
                      <a:pt x="279" y="713"/>
                      <a:pt x="310" y="713"/>
                    </a:cubicBezTo>
                    <a:lnTo>
                      <a:pt x="310" y="713"/>
                    </a:lnTo>
                    <a:cubicBezTo>
                      <a:pt x="341" y="713"/>
                      <a:pt x="402" y="713"/>
                      <a:pt x="402" y="713"/>
                    </a:cubicBezTo>
                    <a:cubicBezTo>
                      <a:pt x="434" y="713"/>
                      <a:pt x="434" y="713"/>
                      <a:pt x="434" y="713"/>
                    </a:cubicBezTo>
                    <a:cubicBezTo>
                      <a:pt x="434" y="681"/>
                      <a:pt x="434" y="681"/>
                      <a:pt x="434" y="681"/>
                    </a:cubicBezTo>
                    <a:cubicBezTo>
                      <a:pt x="465" y="681"/>
                      <a:pt x="465" y="681"/>
                      <a:pt x="465" y="681"/>
                    </a:cubicBezTo>
                    <a:lnTo>
                      <a:pt x="496" y="681"/>
                    </a:lnTo>
                    <a:lnTo>
                      <a:pt x="496" y="681"/>
                    </a:lnTo>
                    <a:lnTo>
                      <a:pt x="496" y="681"/>
                    </a:lnTo>
                    <a:cubicBezTo>
                      <a:pt x="527" y="681"/>
                      <a:pt x="558" y="651"/>
                      <a:pt x="589" y="620"/>
                    </a:cubicBezTo>
                    <a:lnTo>
                      <a:pt x="620" y="620"/>
                    </a:lnTo>
                    <a:cubicBezTo>
                      <a:pt x="651" y="589"/>
                      <a:pt x="713" y="527"/>
                      <a:pt x="744" y="465"/>
                    </a:cubicBezTo>
                    <a:cubicBezTo>
                      <a:pt x="744" y="465"/>
                      <a:pt x="744" y="465"/>
                      <a:pt x="744" y="433"/>
                    </a:cubicBezTo>
                    <a:cubicBezTo>
                      <a:pt x="775" y="433"/>
                      <a:pt x="806" y="372"/>
                      <a:pt x="837" y="341"/>
                    </a:cubicBezTo>
                    <a:cubicBezTo>
                      <a:pt x="837" y="341"/>
                      <a:pt x="837" y="341"/>
                      <a:pt x="837" y="309"/>
                    </a:cubicBezTo>
                    <a:cubicBezTo>
                      <a:pt x="837" y="309"/>
                      <a:pt x="837" y="341"/>
                      <a:pt x="806" y="341"/>
                    </a:cubicBezTo>
                    <a:close/>
                    <a:moveTo>
                      <a:pt x="713" y="403"/>
                    </a:moveTo>
                    <a:lnTo>
                      <a:pt x="713" y="403"/>
                    </a:lnTo>
                    <a:cubicBezTo>
                      <a:pt x="682" y="433"/>
                      <a:pt x="682" y="465"/>
                      <a:pt x="682" y="465"/>
                    </a:cubicBezTo>
                    <a:cubicBezTo>
                      <a:pt x="682" y="496"/>
                      <a:pt x="651" y="496"/>
                      <a:pt x="651" y="496"/>
                    </a:cubicBezTo>
                    <a:lnTo>
                      <a:pt x="651" y="496"/>
                    </a:lnTo>
                    <a:lnTo>
                      <a:pt x="620" y="527"/>
                    </a:lnTo>
                    <a:cubicBezTo>
                      <a:pt x="620" y="527"/>
                      <a:pt x="620" y="527"/>
                      <a:pt x="589" y="527"/>
                    </a:cubicBezTo>
                    <a:lnTo>
                      <a:pt x="589" y="527"/>
                    </a:lnTo>
                    <a:lnTo>
                      <a:pt x="589" y="527"/>
                    </a:lnTo>
                    <a:lnTo>
                      <a:pt x="589" y="527"/>
                    </a:lnTo>
                    <a:lnTo>
                      <a:pt x="589" y="527"/>
                    </a:lnTo>
                    <a:cubicBezTo>
                      <a:pt x="558" y="527"/>
                      <a:pt x="558" y="527"/>
                      <a:pt x="558" y="527"/>
                    </a:cubicBezTo>
                    <a:cubicBezTo>
                      <a:pt x="558" y="496"/>
                      <a:pt x="558" y="496"/>
                      <a:pt x="527" y="496"/>
                    </a:cubicBezTo>
                    <a:cubicBezTo>
                      <a:pt x="527" y="465"/>
                      <a:pt x="527" y="465"/>
                      <a:pt x="527" y="465"/>
                    </a:cubicBezTo>
                    <a:lnTo>
                      <a:pt x="527" y="465"/>
                    </a:lnTo>
                    <a:lnTo>
                      <a:pt x="527" y="465"/>
                    </a:lnTo>
                    <a:lnTo>
                      <a:pt x="527" y="465"/>
                    </a:lnTo>
                    <a:lnTo>
                      <a:pt x="527" y="465"/>
                    </a:lnTo>
                    <a:lnTo>
                      <a:pt x="527" y="433"/>
                    </a:lnTo>
                    <a:lnTo>
                      <a:pt x="527" y="433"/>
                    </a:lnTo>
                    <a:lnTo>
                      <a:pt x="527" y="433"/>
                    </a:lnTo>
                    <a:lnTo>
                      <a:pt x="527" y="433"/>
                    </a:lnTo>
                    <a:lnTo>
                      <a:pt x="527" y="433"/>
                    </a:lnTo>
                    <a:cubicBezTo>
                      <a:pt x="558" y="403"/>
                      <a:pt x="558" y="403"/>
                      <a:pt x="558" y="403"/>
                    </a:cubicBezTo>
                    <a:lnTo>
                      <a:pt x="589" y="372"/>
                    </a:lnTo>
                    <a:lnTo>
                      <a:pt x="620" y="372"/>
                    </a:lnTo>
                    <a:cubicBezTo>
                      <a:pt x="620" y="372"/>
                      <a:pt x="620" y="372"/>
                      <a:pt x="620" y="341"/>
                    </a:cubicBezTo>
                    <a:cubicBezTo>
                      <a:pt x="651" y="341"/>
                      <a:pt x="651" y="341"/>
                      <a:pt x="651" y="341"/>
                    </a:cubicBezTo>
                    <a:lnTo>
                      <a:pt x="651" y="341"/>
                    </a:lnTo>
                    <a:lnTo>
                      <a:pt x="682" y="372"/>
                    </a:lnTo>
                    <a:lnTo>
                      <a:pt x="682" y="372"/>
                    </a:lnTo>
                    <a:cubicBezTo>
                      <a:pt x="713" y="403"/>
                      <a:pt x="713" y="403"/>
                      <a:pt x="713" y="403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50" name="Freeform 47"/>
              <p:cNvSpPr>
                <a:spLocks noChangeArrowheads="1"/>
              </p:cNvSpPr>
              <p:nvPr/>
            </p:nvSpPr>
            <p:spPr bwMode="auto">
              <a:xfrm>
                <a:off x="4281488" y="3252788"/>
                <a:ext cx="11112" cy="22225"/>
              </a:xfrm>
              <a:custGeom>
                <a:avLst/>
                <a:gdLst>
                  <a:gd name="T0" fmla="*/ 31 w 32"/>
                  <a:gd name="T1" fmla="*/ 0 h 63"/>
                  <a:gd name="T2" fmla="*/ 31 w 32"/>
                  <a:gd name="T3" fmla="*/ 0 h 63"/>
                  <a:gd name="T4" fmla="*/ 31 w 32"/>
                  <a:gd name="T5" fmla="*/ 0 h 63"/>
                  <a:gd name="T6" fmla="*/ 31 w 32"/>
                  <a:gd name="T7" fmla="*/ 0 h 63"/>
                  <a:gd name="T8" fmla="*/ 31 w 32"/>
                  <a:gd name="T9" fmla="*/ 0 h 63"/>
                  <a:gd name="T10" fmla="*/ 0 w 32"/>
                  <a:gd name="T11" fmla="*/ 31 h 63"/>
                  <a:gd name="T12" fmla="*/ 0 w 32"/>
                  <a:gd name="T13" fmla="*/ 31 h 63"/>
                  <a:gd name="T14" fmla="*/ 0 w 32"/>
                  <a:gd name="T15" fmla="*/ 31 h 63"/>
                  <a:gd name="T16" fmla="*/ 0 w 32"/>
                  <a:gd name="T17" fmla="*/ 31 h 63"/>
                  <a:gd name="T18" fmla="*/ 0 w 32"/>
                  <a:gd name="T19" fmla="*/ 31 h 63"/>
                  <a:gd name="T20" fmla="*/ 31 w 32"/>
                  <a:gd name="T21" fmla="*/ 62 h 63"/>
                  <a:gd name="T22" fmla="*/ 31 w 32"/>
                  <a:gd name="T23" fmla="*/ 62 h 63"/>
                  <a:gd name="T24" fmla="*/ 31 w 32"/>
                  <a:gd name="T25" fmla="*/ 31 h 63"/>
                  <a:gd name="T26" fmla="*/ 31 w 32"/>
                  <a:gd name="T27" fmla="*/ 31 h 63"/>
                  <a:gd name="T28" fmla="*/ 31 w 32"/>
                  <a:gd name="T29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2" h="63">
                    <a:moveTo>
                      <a:pt x="31" y="0"/>
                    </a:moveTo>
                    <a:lnTo>
                      <a:pt x="31" y="0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31" y="0"/>
                    </a:lnTo>
                    <a:cubicBezTo>
                      <a:pt x="31" y="31"/>
                      <a:pt x="31" y="31"/>
                      <a:pt x="0" y="31"/>
                    </a:cubicBez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cubicBezTo>
                      <a:pt x="31" y="31"/>
                      <a:pt x="31" y="62"/>
                      <a:pt x="31" y="62"/>
                    </a:cubicBezTo>
                    <a:lnTo>
                      <a:pt x="31" y="62"/>
                    </a:lnTo>
                    <a:cubicBezTo>
                      <a:pt x="31" y="31"/>
                      <a:pt x="31" y="31"/>
                      <a:pt x="31" y="31"/>
                    </a:cubicBezTo>
                    <a:lnTo>
                      <a:pt x="31" y="31"/>
                    </a:lnTo>
                    <a:lnTo>
                      <a:pt x="31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51" name="Freeform 48"/>
              <p:cNvSpPr>
                <a:spLocks noChangeArrowheads="1"/>
              </p:cNvSpPr>
              <p:nvPr/>
            </p:nvSpPr>
            <p:spPr bwMode="auto">
              <a:xfrm>
                <a:off x="4527550" y="2951163"/>
                <a:ext cx="134938" cy="279400"/>
              </a:xfrm>
              <a:custGeom>
                <a:avLst/>
                <a:gdLst>
                  <a:gd name="T0" fmla="*/ 341 w 373"/>
                  <a:gd name="T1" fmla="*/ 93 h 776"/>
                  <a:gd name="T2" fmla="*/ 341 w 373"/>
                  <a:gd name="T3" fmla="*/ 93 h 776"/>
                  <a:gd name="T4" fmla="*/ 341 w 373"/>
                  <a:gd name="T5" fmla="*/ 31 h 776"/>
                  <a:gd name="T6" fmla="*/ 341 w 373"/>
                  <a:gd name="T7" fmla="*/ 0 h 776"/>
                  <a:gd name="T8" fmla="*/ 310 w 373"/>
                  <a:gd name="T9" fmla="*/ 62 h 776"/>
                  <a:gd name="T10" fmla="*/ 278 w 373"/>
                  <a:gd name="T11" fmla="*/ 62 h 776"/>
                  <a:gd name="T12" fmla="*/ 278 w 373"/>
                  <a:gd name="T13" fmla="*/ 62 h 776"/>
                  <a:gd name="T14" fmla="*/ 278 w 373"/>
                  <a:gd name="T15" fmla="*/ 93 h 776"/>
                  <a:gd name="T16" fmla="*/ 278 w 373"/>
                  <a:gd name="T17" fmla="*/ 93 h 776"/>
                  <a:gd name="T18" fmla="*/ 278 w 373"/>
                  <a:gd name="T19" fmla="*/ 124 h 776"/>
                  <a:gd name="T20" fmla="*/ 217 w 373"/>
                  <a:gd name="T21" fmla="*/ 155 h 776"/>
                  <a:gd name="T22" fmla="*/ 186 w 373"/>
                  <a:gd name="T23" fmla="*/ 155 h 776"/>
                  <a:gd name="T24" fmla="*/ 186 w 373"/>
                  <a:gd name="T25" fmla="*/ 155 h 776"/>
                  <a:gd name="T26" fmla="*/ 186 w 373"/>
                  <a:gd name="T27" fmla="*/ 217 h 776"/>
                  <a:gd name="T28" fmla="*/ 154 w 373"/>
                  <a:gd name="T29" fmla="*/ 217 h 776"/>
                  <a:gd name="T30" fmla="*/ 154 w 373"/>
                  <a:gd name="T31" fmla="*/ 217 h 776"/>
                  <a:gd name="T32" fmla="*/ 154 w 373"/>
                  <a:gd name="T33" fmla="*/ 217 h 776"/>
                  <a:gd name="T34" fmla="*/ 154 w 373"/>
                  <a:gd name="T35" fmla="*/ 217 h 776"/>
                  <a:gd name="T36" fmla="*/ 124 w 373"/>
                  <a:gd name="T37" fmla="*/ 217 h 776"/>
                  <a:gd name="T38" fmla="*/ 93 w 373"/>
                  <a:gd name="T39" fmla="*/ 217 h 776"/>
                  <a:gd name="T40" fmla="*/ 93 w 373"/>
                  <a:gd name="T41" fmla="*/ 217 h 776"/>
                  <a:gd name="T42" fmla="*/ 62 w 373"/>
                  <a:gd name="T43" fmla="*/ 217 h 776"/>
                  <a:gd name="T44" fmla="*/ 62 w 373"/>
                  <a:gd name="T45" fmla="*/ 217 h 776"/>
                  <a:gd name="T46" fmla="*/ 62 w 373"/>
                  <a:gd name="T47" fmla="*/ 217 h 776"/>
                  <a:gd name="T48" fmla="*/ 62 w 373"/>
                  <a:gd name="T49" fmla="*/ 248 h 776"/>
                  <a:gd name="T50" fmla="*/ 62 w 373"/>
                  <a:gd name="T51" fmla="*/ 309 h 776"/>
                  <a:gd name="T52" fmla="*/ 62 w 373"/>
                  <a:gd name="T53" fmla="*/ 309 h 776"/>
                  <a:gd name="T54" fmla="*/ 93 w 373"/>
                  <a:gd name="T55" fmla="*/ 465 h 776"/>
                  <a:gd name="T56" fmla="*/ 62 w 373"/>
                  <a:gd name="T57" fmla="*/ 465 h 776"/>
                  <a:gd name="T58" fmla="*/ 30 w 373"/>
                  <a:gd name="T59" fmla="*/ 589 h 776"/>
                  <a:gd name="T60" fmla="*/ 30 w 373"/>
                  <a:gd name="T61" fmla="*/ 589 h 776"/>
                  <a:gd name="T62" fmla="*/ 30 w 373"/>
                  <a:gd name="T63" fmla="*/ 620 h 776"/>
                  <a:gd name="T64" fmla="*/ 30 w 373"/>
                  <a:gd name="T65" fmla="*/ 651 h 776"/>
                  <a:gd name="T66" fmla="*/ 30 w 373"/>
                  <a:gd name="T67" fmla="*/ 713 h 776"/>
                  <a:gd name="T68" fmla="*/ 30 w 373"/>
                  <a:gd name="T69" fmla="*/ 744 h 776"/>
                  <a:gd name="T70" fmla="*/ 93 w 373"/>
                  <a:gd name="T71" fmla="*/ 775 h 776"/>
                  <a:gd name="T72" fmla="*/ 154 w 373"/>
                  <a:gd name="T73" fmla="*/ 775 h 776"/>
                  <a:gd name="T74" fmla="*/ 186 w 373"/>
                  <a:gd name="T75" fmla="*/ 744 h 776"/>
                  <a:gd name="T76" fmla="*/ 186 w 373"/>
                  <a:gd name="T77" fmla="*/ 744 h 776"/>
                  <a:gd name="T78" fmla="*/ 186 w 373"/>
                  <a:gd name="T79" fmla="*/ 744 h 776"/>
                  <a:gd name="T80" fmla="*/ 186 w 373"/>
                  <a:gd name="T81" fmla="*/ 744 h 776"/>
                  <a:gd name="T82" fmla="*/ 278 w 373"/>
                  <a:gd name="T83" fmla="*/ 372 h 776"/>
                  <a:gd name="T84" fmla="*/ 310 w 373"/>
                  <a:gd name="T85" fmla="*/ 309 h 776"/>
                  <a:gd name="T86" fmla="*/ 341 w 373"/>
                  <a:gd name="T87" fmla="*/ 248 h 776"/>
                  <a:gd name="T88" fmla="*/ 341 w 373"/>
                  <a:gd name="T89" fmla="*/ 248 h 776"/>
                  <a:gd name="T90" fmla="*/ 310 w 373"/>
                  <a:gd name="T91" fmla="*/ 217 h 776"/>
                  <a:gd name="T92" fmla="*/ 310 w 373"/>
                  <a:gd name="T93" fmla="*/ 155 h 776"/>
                  <a:gd name="T94" fmla="*/ 310 w 373"/>
                  <a:gd name="T95" fmla="*/ 155 h 776"/>
                  <a:gd name="T96" fmla="*/ 341 w 373"/>
                  <a:gd name="T97" fmla="*/ 155 h 776"/>
                  <a:gd name="T98" fmla="*/ 372 w 373"/>
                  <a:gd name="T99" fmla="*/ 124 h 776"/>
                  <a:gd name="T100" fmla="*/ 341 w 373"/>
                  <a:gd name="T101" fmla="*/ 124 h 776"/>
                  <a:gd name="T102" fmla="*/ 341 w 373"/>
                  <a:gd name="T103" fmla="*/ 93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373" h="776">
                    <a:moveTo>
                      <a:pt x="341" y="93"/>
                    </a:moveTo>
                    <a:lnTo>
                      <a:pt x="341" y="93"/>
                    </a:lnTo>
                    <a:cubicBezTo>
                      <a:pt x="341" y="62"/>
                      <a:pt x="341" y="31"/>
                      <a:pt x="341" y="31"/>
                    </a:cubicBezTo>
                    <a:lnTo>
                      <a:pt x="341" y="0"/>
                    </a:lnTo>
                    <a:cubicBezTo>
                      <a:pt x="341" y="31"/>
                      <a:pt x="310" y="62"/>
                      <a:pt x="310" y="62"/>
                    </a:cubicBezTo>
                    <a:lnTo>
                      <a:pt x="278" y="62"/>
                    </a:lnTo>
                    <a:lnTo>
                      <a:pt x="278" y="62"/>
                    </a:lnTo>
                    <a:cubicBezTo>
                      <a:pt x="278" y="93"/>
                      <a:pt x="278" y="93"/>
                      <a:pt x="278" y="93"/>
                    </a:cubicBezTo>
                    <a:lnTo>
                      <a:pt x="278" y="93"/>
                    </a:lnTo>
                    <a:lnTo>
                      <a:pt x="278" y="124"/>
                    </a:lnTo>
                    <a:cubicBezTo>
                      <a:pt x="248" y="155"/>
                      <a:pt x="248" y="155"/>
                      <a:pt x="217" y="155"/>
                    </a:cubicBezTo>
                    <a:lnTo>
                      <a:pt x="186" y="155"/>
                    </a:lnTo>
                    <a:lnTo>
                      <a:pt x="186" y="155"/>
                    </a:lnTo>
                    <a:cubicBezTo>
                      <a:pt x="186" y="185"/>
                      <a:pt x="186" y="185"/>
                      <a:pt x="186" y="217"/>
                    </a:cubicBezTo>
                    <a:cubicBezTo>
                      <a:pt x="186" y="217"/>
                      <a:pt x="186" y="217"/>
                      <a:pt x="154" y="217"/>
                    </a:cubicBezTo>
                    <a:lnTo>
                      <a:pt x="154" y="217"/>
                    </a:lnTo>
                    <a:lnTo>
                      <a:pt x="154" y="217"/>
                    </a:lnTo>
                    <a:lnTo>
                      <a:pt x="154" y="217"/>
                    </a:lnTo>
                    <a:lnTo>
                      <a:pt x="124" y="217"/>
                    </a:lnTo>
                    <a:cubicBezTo>
                      <a:pt x="124" y="217"/>
                      <a:pt x="124" y="217"/>
                      <a:pt x="93" y="217"/>
                    </a:cubicBezTo>
                    <a:lnTo>
                      <a:pt x="93" y="217"/>
                    </a:lnTo>
                    <a:lnTo>
                      <a:pt x="62" y="217"/>
                    </a:lnTo>
                    <a:lnTo>
                      <a:pt x="62" y="217"/>
                    </a:lnTo>
                    <a:lnTo>
                      <a:pt x="62" y="217"/>
                    </a:lnTo>
                    <a:cubicBezTo>
                      <a:pt x="62" y="248"/>
                      <a:pt x="62" y="248"/>
                      <a:pt x="62" y="248"/>
                    </a:cubicBezTo>
                    <a:cubicBezTo>
                      <a:pt x="62" y="279"/>
                      <a:pt x="62" y="279"/>
                      <a:pt x="62" y="309"/>
                    </a:cubicBezTo>
                    <a:lnTo>
                      <a:pt x="62" y="309"/>
                    </a:lnTo>
                    <a:cubicBezTo>
                      <a:pt x="93" y="372"/>
                      <a:pt x="93" y="433"/>
                      <a:pt x="93" y="465"/>
                    </a:cubicBezTo>
                    <a:cubicBezTo>
                      <a:pt x="62" y="465"/>
                      <a:pt x="62" y="465"/>
                      <a:pt x="62" y="465"/>
                    </a:cubicBezTo>
                    <a:cubicBezTo>
                      <a:pt x="62" y="496"/>
                      <a:pt x="30" y="557"/>
                      <a:pt x="30" y="589"/>
                    </a:cubicBezTo>
                    <a:cubicBezTo>
                      <a:pt x="0" y="589"/>
                      <a:pt x="0" y="589"/>
                      <a:pt x="30" y="589"/>
                    </a:cubicBezTo>
                    <a:cubicBezTo>
                      <a:pt x="30" y="620"/>
                      <a:pt x="30" y="620"/>
                      <a:pt x="30" y="620"/>
                    </a:cubicBezTo>
                    <a:cubicBezTo>
                      <a:pt x="30" y="651"/>
                      <a:pt x="30" y="651"/>
                      <a:pt x="30" y="651"/>
                    </a:cubicBezTo>
                    <a:cubicBezTo>
                      <a:pt x="30" y="681"/>
                      <a:pt x="30" y="681"/>
                      <a:pt x="30" y="713"/>
                    </a:cubicBezTo>
                    <a:cubicBezTo>
                      <a:pt x="30" y="713"/>
                      <a:pt x="30" y="713"/>
                      <a:pt x="30" y="744"/>
                    </a:cubicBezTo>
                    <a:cubicBezTo>
                      <a:pt x="62" y="744"/>
                      <a:pt x="93" y="775"/>
                      <a:pt x="93" y="775"/>
                    </a:cubicBezTo>
                    <a:cubicBezTo>
                      <a:pt x="93" y="775"/>
                      <a:pt x="124" y="775"/>
                      <a:pt x="154" y="775"/>
                    </a:cubicBezTo>
                    <a:cubicBezTo>
                      <a:pt x="154" y="744"/>
                      <a:pt x="186" y="744"/>
                      <a:pt x="186" y="744"/>
                    </a:cubicBezTo>
                    <a:lnTo>
                      <a:pt x="186" y="744"/>
                    </a:lnTo>
                    <a:lnTo>
                      <a:pt x="186" y="744"/>
                    </a:lnTo>
                    <a:lnTo>
                      <a:pt x="186" y="744"/>
                    </a:lnTo>
                    <a:cubicBezTo>
                      <a:pt x="186" y="713"/>
                      <a:pt x="278" y="433"/>
                      <a:pt x="278" y="372"/>
                    </a:cubicBezTo>
                    <a:cubicBezTo>
                      <a:pt x="310" y="341"/>
                      <a:pt x="310" y="341"/>
                      <a:pt x="310" y="309"/>
                    </a:cubicBezTo>
                    <a:cubicBezTo>
                      <a:pt x="310" y="279"/>
                      <a:pt x="310" y="279"/>
                      <a:pt x="341" y="248"/>
                    </a:cubicBezTo>
                    <a:lnTo>
                      <a:pt x="341" y="248"/>
                    </a:lnTo>
                    <a:lnTo>
                      <a:pt x="310" y="217"/>
                    </a:lnTo>
                    <a:cubicBezTo>
                      <a:pt x="310" y="185"/>
                      <a:pt x="310" y="155"/>
                      <a:pt x="310" y="155"/>
                    </a:cubicBezTo>
                    <a:lnTo>
                      <a:pt x="310" y="155"/>
                    </a:lnTo>
                    <a:cubicBezTo>
                      <a:pt x="341" y="155"/>
                      <a:pt x="341" y="155"/>
                      <a:pt x="341" y="155"/>
                    </a:cubicBezTo>
                    <a:cubicBezTo>
                      <a:pt x="341" y="155"/>
                      <a:pt x="341" y="124"/>
                      <a:pt x="372" y="124"/>
                    </a:cubicBezTo>
                    <a:cubicBezTo>
                      <a:pt x="372" y="124"/>
                      <a:pt x="372" y="124"/>
                      <a:pt x="341" y="124"/>
                    </a:cubicBezTo>
                    <a:lnTo>
                      <a:pt x="341" y="93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52" name="Freeform 49"/>
              <p:cNvSpPr>
                <a:spLocks noChangeArrowheads="1"/>
              </p:cNvSpPr>
              <p:nvPr/>
            </p:nvSpPr>
            <p:spPr bwMode="auto">
              <a:xfrm>
                <a:off x="3902075" y="3052763"/>
                <a:ext cx="168275" cy="257175"/>
              </a:xfrm>
              <a:custGeom>
                <a:avLst/>
                <a:gdLst>
                  <a:gd name="T0" fmla="*/ 279 w 466"/>
                  <a:gd name="T1" fmla="*/ 650 h 714"/>
                  <a:gd name="T2" fmla="*/ 279 w 466"/>
                  <a:gd name="T3" fmla="*/ 650 h 714"/>
                  <a:gd name="T4" fmla="*/ 310 w 466"/>
                  <a:gd name="T5" fmla="*/ 682 h 714"/>
                  <a:gd name="T6" fmla="*/ 310 w 466"/>
                  <a:gd name="T7" fmla="*/ 713 h 714"/>
                  <a:gd name="T8" fmla="*/ 310 w 466"/>
                  <a:gd name="T9" fmla="*/ 713 h 714"/>
                  <a:gd name="T10" fmla="*/ 310 w 466"/>
                  <a:gd name="T11" fmla="*/ 713 h 714"/>
                  <a:gd name="T12" fmla="*/ 341 w 466"/>
                  <a:gd name="T13" fmla="*/ 713 h 714"/>
                  <a:gd name="T14" fmla="*/ 341 w 466"/>
                  <a:gd name="T15" fmla="*/ 713 h 714"/>
                  <a:gd name="T16" fmla="*/ 372 w 466"/>
                  <a:gd name="T17" fmla="*/ 713 h 714"/>
                  <a:gd name="T18" fmla="*/ 372 w 466"/>
                  <a:gd name="T19" fmla="*/ 713 h 714"/>
                  <a:gd name="T20" fmla="*/ 372 w 466"/>
                  <a:gd name="T21" fmla="*/ 713 h 714"/>
                  <a:gd name="T22" fmla="*/ 372 w 466"/>
                  <a:gd name="T23" fmla="*/ 713 h 714"/>
                  <a:gd name="T24" fmla="*/ 403 w 466"/>
                  <a:gd name="T25" fmla="*/ 682 h 714"/>
                  <a:gd name="T26" fmla="*/ 403 w 466"/>
                  <a:gd name="T27" fmla="*/ 248 h 714"/>
                  <a:gd name="T28" fmla="*/ 465 w 466"/>
                  <a:gd name="T29" fmla="*/ 248 h 714"/>
                  <a:gd name="T30" fmla="*/ 465 w 466"/>
                  <a:gd name="T31" fmla="*/ 62 h 714"/>
                  <a:gd name="T32" fmla="*/ 372 w 466"/>
                  <a:gd name="T33" fmla="*/ 62 h 714"/>
                  <a:gd name="T34" fmla="*/ 341 w 466"/>
                  <a:gd name="T35" fmla="*/ 30 h 714"/>
                  <a:gd name="T36" fmla="*/ 279 w 466"/>
                  <a:gd name="T37" fmla="*/ 30 h 714"/>
                  <a:gd name="T38" fmla="*/ 279 w 466"/>
                  <a:gd name="T39" fmla="*/ 30 h 714"/>
                  <a:gd name="T40" fmla="*/ 155 w 466"/>
                  <a:gd name="T41" fmla="*/ 30 h 714"/>
                  <a:gd name="T42" fmla="*/ 124 w 466"/>
                  <a:gd name="T43" fmla="*/ 30 h 714"/>
                  <a:gd name="T44" fmla="*/ 124 w 466"/>
                  <a:gd name="T45" fmla="*/ 30 h 714"/>
                  <a:gd name="T46" fmla="*/ 93 w 466"/>
                  <a:gd name="T47" fmla="*/ 30 h 714"/>
                  <a:gd name="T48" fmla="*/ 93 w 466"/>
                  <a:gd name="T49" fmla="*/ 30 h 714"/>
                  <a:gd name="T50" fmla="*/ 62 w 466"/>
                  <a:gd name="T51" fmla="*/ 0 h 714"/>
                  <a:gd name="T52" fmla="*/ 62 w 466"/>
                  <a:gd name="T53" fmla="*/ 0 h 714"/>
                  <a:gd name="T54" fmla="*/ 62 w 466"/>
                  <a:gd name="T55" fmla="*/ 0 h 714"/>
                  <a:gd name="T56" fmla="*/ 62 w 466"/>
                  <a:gd name="T57" fmla="*/ 0 h 714"/>
                  <a:gd name="T58" fmla="*/ 62 w 466"/>
                  <a:gd name="T59" fmla="*/ 0 h 714"/>
                  <a:gd name="T60" fmla="*/ 62 w 466"/>
                  <a:gd name="T61" fmla="*/ 0 h 714"/>
                  <a:gd name="T62" fmla="*/ 62 w 466"/>
                  <a:gd name="T63" fmla="*/ 0 h 714"/>
                  <a:gd name="T64" fmla="*/ 31 w 466"/>
                  <a:gd name="T65" fmla="*/ 30 h 714"/>
                  <a:gd name="T66" fmla="*/ 0 w 466"/>
                  <a:gd name="T67" fmla="*/ 30 h 714"/>
                  <a:gd name="T68" fmla="*/ 0 w 466"/>
                  <a:gd name="T69" fmla="*/ 30 h 714"/>
                  <a:gd name="T70" fmla="*/ 0 w 466"/>
                  <a:gd name="T71" fmla="*/ 30 h 714"/>
                  <a:gd name="T72" fmla="*/ 62 w 466"/>
                  <a:gd name="T73" fmla="*/ 124 h 714"/>
                  <a:gd name="T74" fmla="*/ 93 w 466"/>
                  <a:gd name="T75" fmla="*/ 217 h 714"/>
                  <a:gd name="T76" fmla="*/ 124 w 466"/>
                  <a:gd name="T77" fmla="*/ 278 h 714"/>
                  <a:gd name="T78" fmla="*/ 155 w 466"/>
                  <a:gd name="T79" fmla="*/ 310 h 714"/>
                  <a:gd name="T80" fmla="*/ 155 w 466"/>
                  <a:gd name="T81" fmla="*/ 402 h 714"/>
                  <a:gd name="T82" fmla="*/ 155 w 466"/>
                  <a:gd name="T83" fmla="*/ 402 h 714"/>
                  <a:gd name="T84" fmla="*/ 155 w 466"/>
                  <a:gd name="T85" fmla="*/ 434 h 714"/>
                  <a:gd name="T86" fmla="*/ 186 w 466"/>
                  <a:gd name="T87" fmla="*/ 465 h 714"/>
                  <a:gd name="T88" fmla="*/ 186 w 466"/>
                  <a:gd name="T89" fmla="*/ 526 h 714"/>
                  <a:gd name="T90" fmla="*/ 186 w 466"/>
                  <a:gd name="T91" fmla="*/ 526 h 714"/>
                  <a:gd name="T92" fmla="*/ 186 w 466"/>
                  <a:gd name="T93" fmla="*/ 620 h 714"/>
                  <a:gd name="T94" fmla="*/ 186 w 466"/>
                  <a:gd name="T95" fmla="*/ 620 h 714"/>
                  <a:gd name="T96" fmla="*/ 248 w 466"/>
                  <a:gd name="T97" fmla="*/ 682 h 714"/>
                  <a:gd name="T98" fmla="*/ 248 w 466"/>
                  <a:gd name="T99" fmla="*/ 650 h 714"/>
                  <a:gd name="T100" fmla="*/ 279 w 466"/>
                  <a:gd name="T101" fmla="*/ 650 h 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466" h="714">
                    <a:moveTo>
                      <a:pt x="279" y="650"/>
                    </a:moveTo>
                    <a:lnTo>
                      <a:pt x="279" y="650"/>
                    </a:lnTo>
                    <a:cubicBezTo>
                      <a:pt x="279" y="650"/>
                      <a:pt x="310" y="650"/>
                      <a:pt x="310" y="682"/>
                    </a:cubicBezTo>
                    <a:cubicBezTo>
                      <a:pt x="310" y="682"/>
                      <a:pt x="310" y="682"/>
                      <a:pt x="310" y="713"/>
                    </a:cubicBezTo>
                    <a:lnTo>
                      <a:pt x="310" y="713"/>
                    </a:lnTo>
                    <a:lnTo>
                      <a:pt x="310" y="713"/>
                    </a:lnTo>
                    <a:lnTo>
                      <a:pt x="341" y="713"/>
                    </a:lnTo>
                    <a:lnTo>
                      <a:pt x="341" y="713"/>
                    </a:lnTo>
                    <a:lnTo>
                      <a:pt x="372" y="713"/>
                    </a:lnTo>
                    <a:lnTo>
                      <a:pt x="372" y="713"/>
                    </a:lnTo>
                    <a:lnTo>
                      <a:pt x="372" y="713"/>
                    </a:lnTo>
                    <a:lnTo>
                      <a:pt x="372" y="713"/>
                    </a:lnTo>
                    <a:cubicBezTo>
                      <a:pt x="403" y="713"/>
                      <a:pt x="403" y="713"/>
                      <a:pt x="403" y="682"/>
                    </a:cubicBezTo>
                    <a:cubicBezTo>
                      <a:pt x="403" y="248"/>
                      <a:pt x="403" y="248"/>
                      <a:pt x="403" y="248"/>
                    </a:cubicBezTo>
                    <a:cubicBezTo>
                      <a:pt x="465" y="248"/>
                      <a:pt x="465" y="248"/>
                      <a:pt x="465" y="248"/>
                    </a:cubicBezTo>
                    <a:cubicBezTo>
                      <a:pt x="465" y="62"/>
                      <a:pt x="465" y="62"/>
                      <a:pt x="465" y="62"/>
                    </a:cubicBezTo>
                    <a:cubicBezTo>
                      <a:pt x="372" y="62"/>
                      <a:pt x="372" y="62"/>
                      <a:pt x="372" y="62"/>
                    </a:cubicBezTo>
                    <a:cubicBezTo>
                      <a:pt x="341" y="30"/>
                      <a:pt x="341" y="30"/>
                      <a:pt x="341" y="30"/>
                    </a:cubicBezTo>
                    <a:cubicBezTo>
                      <a:pt x="341" y="30"/>
                      <a:pt x="310" y="30"/>
                      <a:pt x="279" y="30"/>
                    </a:cubicBezTo>
                    <a:lnTo>
                      <a:pt x="279" y="30"/>
                    </a:lnTo>
                    <a:cubicBezTo>
                      <a:pt x="248" y="30"/>
                      <a:pt x="155" y="30"/>
                      <a:pt x="155" y="30"/>
                    </a:cubicBezTo>
                    <a:lnTo>
                      <a:pt x="124" y="30"/>
                    </a:lnTo>
                    <a:lnTo>
                      <a:pt x="124" y="30"/>
                    </a:lnTo>
                    <a:cubicBezTo>
                      <a:pt x="93" y="30"/>
                      <a:pt x="93" y="30"/>
                      <a:pt x="93" y="30"/>
                    </a:cubicBezTo>
                    <a:lnTo>
                      <a:pt x="93" y="30"/>
                    </a:lnTo>
                    <a:cubicBezTo>
                      <a:pt x="93" y="30"/>
                      <a:pt x="62" y="30"/>
                      <a:pt x="62" y="0"/>
                    </a:cubicBez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31" y="30"/>
                    </a:lnTo>
                    <a:cubicBezTo>
                      <a:pt x="31" y="30"/>
                      <a:pt x="31" y="30"/>
                      <a:pt x="0" y="30"/>
                    </a:cubicBezTo>
                    <a:lnTo>
                      <a:pt x="0" y="30"/>
                    </a:lnTo>
                    <a:lnTo>
                      <a:pt x="0" y="30"/>
                    </a:lnTo>
                    <a:cubicBezTo>
                      <a:pt x="0" y="30"/>
                      <a:pt x="31" y="93"/>
                      <a:pt x="62" y="124"/>
                    </a:cubicBezTo>
                    <a:cubicBezTo>
                      <a:pt x="93" y="154"/>
                      <a:pt x="93" y="186"/>
                      <a:pt x="93" y="217"/>
                    </a:cubicBezTo>
                    <a:cubicBezTo>
                      <a:pt x="93" y="217"/>
                      <a:pt x="124" y="248"/>
                      <a:pt x="124" y="278"/>
                    </a:cubicBezTo>
                    <a:cubicBezTo>
                      <a:pt x="155" y="310"/>
                      <a:pt x="155" y="310"/>
                      <a:pt x="155" y="310"/>
                    </a:cubicBezTo>
                    <a:cubicBezTo>
                      <a:pt x="155" y="310"/>
                      <a:pt x="155" y="341"/>
                      <a:pt x="155" y="402"/>
                    </a:cubicBezTo>
                    <a:lnTo>
                      <a:pt x="155" y="402"/>
                    </a:lnTo>
                    <a:cubicBezTo>
                      <a:pt x="155" y="434"/>
                      <a:pt x="155" y="434"/>
                      <a:pt x="155" y="434"/>
                    </a:cubicBezTo>
                    <a:lnTo>
                      <a:pt x="186" y="465"/>
                    </a:lnTo>
                    <a:cubicBezTo>
                      <a:pt x="186" y="496"/>
                      <a:pt x="186" y="496"/>
                      <a:pt x="186" y="526"/>
                    </a:cubicBezTo>
                    <a:lnTo>
                      <a:pt x="186" y="526"/>
                    </a:lnTo>
                    <a:cubicBezTo>
                      <a:pt x="186" y="558"/>
                      <a:pt x="186" y="589"/>
                      <a:pt x="186" y="620"/>
                    </a:cubicBezTo>
                    <a:lnTo>
                      <a:pt x="186" y="620"/>
                    </a:lnTo>
                    <a:cubicBezTo>
                      <a:pt x="217" y="650"/>
                      <a:pt x="217" y="650"/>
                      <a:pt x="248" y="682"/>
                    </a:cubicBezTo>
                    <a:lnTo>
                      <a:pt x="248" y="650"/>
                    </a:lnTo>
                    <a:cubicBezTo>
                      <a:pt x="279" y="650"/>
                      <a:pt x="279" y="650"/>
                      <a:pt x="279" y="65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53" name="Freeform 50"/>
              <p:cNvSpPr>
                <a:spLocks noChangeArrowheads="1"/>
              </p:cNvSpPr>
              <p:nvPr/>
            </p:nvSpPr>
            <p:spPr bwMode="auto">
              <a:xfrm>
                <a:off x="3502025" y="2416175"/>
                <a:ext cx="100013" cy="123825"/>
              </a:xfrm>
              <a:custGeom>
                <a:avLst/>
                <a:gdLst>
                  <a:gd name="T0" fmla="*/ 279 w 280"/>
                  <a:gd name="T1" fmla="*/ 124 h 342"/>
                  <a:gd name="T2" fmla="*/ 279 w 280"/>
                  <a:gd name="T3" fmla="*/ 94 h 342"/>
                  <a:gd name="T4" fmla="*/ 279 w 280"/>
                  <a:gd name="T5" fmla="*/ 62 h 342"/>
                  <a:gd name="T6" fmla="*/ 279 w 280"/>
                  <a:gd name="T7" fmla="*/ 62 h 342"/>
                  <a:gd name="T8" fmla="*/ 248 w 280"/>
                  <a:gd name="T9" fmla="*/ 62 h 342"/>
                  <a:gd name="T10" fmla="*/ 186 w 280"/>
                  <a:gd name="T11" fmla="*/ 62 h 342"/>
                  <a:gd name="T12" fmla="*/ 155 w 280"/>
                  <a:gd name="T13" fmla="*/ 31 h 342"/>
                  <a:gd name="T14" fmla="*/ 155 w 280"/>
                  <a:gd name="T15" fmla="*/ 31 h 342"/>
                  <a:gd name="T16" fmla="*/ 124 w 280"/>
                  <a:gd name="T17" fmla="*/ 31 h 342"/>
                  <a:gd name="T18" fmla="*/ 93 w 280"/>
                  <a:gd name="T19" fmla="*/ 0 h 342"/>
                  <a:gd name="T20" fmla="*/ 63 w 280"/>
                  <a:gd name="T21" fmla="*/ 31 h 342"/>
                  <a:gd name="T22" fmla="*/ 31 w 280"/>
                  <a:gd name="T23" fmla="*/ 31 h 342"/>
                  <a:gd name="T24" fmla="*/ 31 w 280"/>
                  <a:gd name="T25" fmla="*/ 0 h 342"/>
                  <a:gd name="T26" fmla="*/ 31 w 280"/>
                  <a:gd name="T27" fmla="*/ 31 h 342"/>
                  <a:gd name="T28" fmla="*/ 31 w 280"/>
                  <a:gd name="T29" fmla="*/ 31 h 342"/>
                  <a:gd name="T30" fmla="*/ 31 w 280"/>
                  <a:gd name="T31" fmla="*/ 31 h 342"/>
                  <a:gd name="T32" fmla="*/ 63 w 280"/>
                  <a:gd name="T33" fmla="*/ 62 h 342"/>
                  <a:gd name="T34" fmla="*/ 63 w 280"/>
                  <a:gd name="T35" fmla="*/ 94 h 342"/>
                  <a:gd name="T36" fmla="*/ 31 w 280"/>
                  <a:gd name="T37" fmla="*/ 124 h 342"/>
                  <a:gd name="T38" fmla="*/ 31 w 280"/>
                  <a:gd name="T39" fmla="*/ 155 h 342"/>
                  <a:gd name="T40" fmla="*/ 31 w 280"/>
                  <a:gd name="T41" fmla="*/ 155 h 342"/>
                  <a:gd name="T42" fmla="*/ 31 w 280"/>
                  <a:gd name="T43" fmla="*/ 186 h 342"/>
                  <a:gd name="T44" fmla="*/ 31 w 280"/>
                  <a:gd name="T45" fmla="*/ 186 h 342"/>
                  <a:gd name="T46" fmla="*/ 0 w 280"/>
                  <a:gd name="T47" fmla="*/ 186 h 342"/>
                  <a:gd name="T48" fmla="*/ 0 w 280"/>
                  <a:gd name="T49" fmla="*/ 218 h 342"/>
                  <a:gd name="T50" fmla="*/ 31 w 280"/>
                  <a:gd name="T51" fmla="*/ 218 h 342"/>
                  <a:gd name="T52" fmla="*/ 31 w 280"/>
                  <a:gd name="T53" fmla="*/ 248 h 342"/>
                  <a:gd name="T54" fmla="*/ 63 w 280"/>
                  <a:gd name="T55" fmla="*/ 279 h 342"/>
                  <a:gd name="T56" fmla="*/ 63 w 280"/>
                  <a:gd name="T57" fmla="*/ 310 h 342"/>
                  <a:gd name="T58" fmla="*/ 155 w 280"/>
                  <a:gd name="T59" fmla="*/ 310 h 342"/>
                  <a:gd name="T60" fmla="*/ 217 w 280"/>
                  <a:gd name="T61" fmla="*/ 279 h 342"/>
                  <a:gd name="T62" fmla="*/ 248 w 280"/>
                  <a:gd name="T63" fmla="*/ 279 h 342"/>
                  <a:gd name="T64" fmla="*/ 248 w 280"/>
                  <a:gd name="T65" fmla="*/ 279 h 342"/>
                  <a:gd name="T66" fmla="*/ 248 w 280"/>
                  <a:gd name="T67" fmla="*/ 186 h 342"/>
                  <a:gd name="T68" fmla="*/ 248 w 280"/>
                  <a:gd name="T69" fmla="*/ 186 h 342"/>
                  <a:gd name="T70" fmla="*/ 248 w 280"/>
                  <a:gd name="T71" fmla="*/ 186 h 342"/>
                  <a:gd name="T72" fmla="*/ 248 w 280"/>
                  <a:gd name="T73" fmla="*/ 155 h 342"/>
                  <a:gd name="T74" fmla="*/ 279 w 280"/>
                  <a:gd name="T75" fmla="*/ 124 h 3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80" h="342">
                    <a:moveTo>
                      <a:pt x="279" y="124"/>
                    </a:moveTo>
                    <a:lnTo>
                      <a:pt x="279" y="124"/>
                    </a:lnTo>
                    <a:lnTo>
                      <a:pt x="279" y="124"/>
                    </a:lnTo>
                    <a:cubicBezTo>
                      <a:pt x="279" y="124"/>
                      <a:pt x="279" y="124"/>
                      <a:pt x="279" y="94"/>
                    </a:cubicBezTo>
                    <a:cubicBezTo>
                      <a:pt x="279" y="94"/>
                      <a:pt x="279" y="94"/>
                      <a:pt x="279" y="62"/>
                    </a:cubicBezTo>
                    <a:lnTo>
                      <a:pt x="279" y="62"/>
                    </a:lnTo>
                    <a:lnTo>
                      <a:pt x="279" y="62"/>
                    </a:lnTo>
                    <a:lnTo>
                      <a:pt x="279" y="62"/>
                    </a:lnTo>
                    <a:lnTo>
                      <a:pt x="248" y="62"/>
                    </a:lnTo>
                    <a:lnTo>
                      <a:pt x="248" y="62"/>
                    </a:lnTo>
                    <a:cubicBezTo>
                      <a:pt x="248" y="62"/>
                      <a:pt x="248" y="62"/>
                      <a:pt x="217" y="62"/>
                    </a:cubicBezTo>
                    <a:cubicBezTo>
                      <a:pt x="217" y="62"/>
                      <a:pt x="217" y="62"/>
                      <a:pt x="186" y="62"/>
                    </a:cubicBezTo>
                    <a:cubicBezTo>
                      <a:pt x="186" y="62"/>
                      <a:pt x="155" y="62"/>
                      <a:pt x="155" y="31"/>
                    </a:cubicBezTo>
                    <a:lnTo>
                      <a:pt x="155" y="31"/>
                    </a:lnTo>
                    <a:lnTo>
                      <a:pt x="155" y="31"/>
                    </a:lnTo>
                    <a:lnTo>
                      <a:pt x="155" y="31"/>
                    </a:lnTo>
                    <a:cubicBezTo>
                      <a:pt x="124" y="31"/>
                      <a:pt x="124" y="31"/>
                      <a:pt x="124" y="31"/>
                    </a:cubicBezTo>
                    <a:lnTo>
                      <a:pt x="124" y="31"/>
                    </a:lnTo>
                    <a:lnTo>
                      <a:pt x="124" y="31"/>
                    </a:lnTo>
                    <a:cubicBezTo>
                      <a:pt x="124" y="31"/>
                      <a:pt x="93" y="31"/>
                      <a:pt x="93" y="0"/>
                    </a:cubicBezTo>
                    <a:lnTo>
                      <a:pt x="93" y="0"/>
                    </a:lnTo>
                    <a:cubicBezTo>
                      <a:pt x="93" y="31"/>
                      <a:pt x="63" y="31"/>
                      <a:pt x="63" y="31"/>
                    </a:cubicBezTo>
                    <a:lnTo>
                      <a:pt x="63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0"/>
                    </a:lnTo>
                    <a:lnTo>
                      <a:pt x="31" y="0"/>
                    </a:lnTo>
                    <a:cubicBezTo>
                      <a:pt x="31" y="31"/>
                      <a:pt x="31" y="31"/>
                      <a:pt x="31" y="31"/>
                    </a:cubicBez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cubicBezTo>
                      <a:pt x="31" y="62"/>
                      <a:pt x="63" y="62"/>
                      <a:pt x="63" y="62"/>
                    </a:cubicBezTo>
                    <a:lnTo>
                      <a:pt x="63" y="62"/>
                    </a:lnTo>
                    <a:cubicBezTo>
                      <a:pt x="63" y="94"/>
                      <a:pt x="63" y="94"/>
                      <a:pt x="31" y="94"/>
                    </a:cubicBezTo>
                    <a:cubicBezTo>
                      <a:pt x="63" y="94"/>
                      <a:pt x="63" y="94"/>
                      <a:pt x="63" y="94"/>
                    </a:cubicBezTo>
                    <a:cubicBezTo>
                      <a:pt x="93" y="124"/>
                      <a:pt x="93" y="124"/>
                      <a:pt x="93" y="124"/>
                    </a:cubicBezTo>
                    <a:cubicBezTo>
                      <a:pt x="31" y="124"/>
                      <a:pt x="31" y="124"/>
                      <a:pt x="31" y="124"/>
                    </a:cubicBezTo>
                    <a:lnTo>
                      <a:pt x="31" y="124"/>
                    </a:lnTo>
                    <a:lnTo>
                      <a:pt x="31" y="155"/>
                    </a:lnTo>
                    <a:lnTo>
                      <a:pt x="31" y="155"/>
                    </a:lnTo>
                    <a:lnTo>
                      <a:pt x="31" y="155"/>
                    </a:lnTo>
                    <a:lnTo>
                      <a:pt x="31" y="155"/>
                    </a:lnTo>
                    <a:cubicBezTo>
                      <a:pt x="31" y="155"/>
                      <a:pt x="31" y="155"/>
                      <a:pt x="31" y="186"/>
                    </a:cubicBezTo>
                    <a:lnTo>
                      <a:pt x="31" y="186"/>
                    </a:lnTo>
                    <a:lnTo>
                      <a:pt x="31" y="186"/>
                    </a:lnTo>
                    <a:lnTo>
                      <a:pt x="31" y="186"/>
                    </a:lnTo>
                    <a:cubicBezTo>
                      <a:pt x="0" y="186"/>
                      <a:pt x="0" y="186"/>
                      <a:pt x="0" y="186"/>
                    </a:cubicBezTo>
                    <a:cubicBezTo>
                      <a:pt x="0" y="186"/>
                      <a:pt x="0" y="186"/>
                      <a:pt x="0" y="218"/>
                    </a:cubicBezTo>
                    <a:lnTo>
                      <a:pt x="0" y="218"/>
                    </a:lnTo>
                    <a:lnTo>
                      <a:pt x="0" y="218"/>
                    </a:lnTo>
                    <a:cubicBezTo>
                      <a:pt x="31" y="218"/>
                      <a:pt x="31" y="218"/>
                      <a:pt x="31" y="218"/>
                    </a:cubicBezTo>
                    <a:lnTo>
                      <a:pt x="31" y="218"/>
                    </a:lnTo>
                    <a:cubicBezTo>
                      <a:pt x="31" y="248"/>
                      <a:pt x="31" y="248"/>
                      <a:pt x="31" y="248"/>
                    </a:cubicBezTo>
                    <a:cubicBezTo>
                      <a:pt x="63" y="248"/>
                      <a:pt x="63" y="248"/>
                      <a:pt x="63" y="248"/>
                    </a:cubicBezTo>
                    <a:cubicBezTo>
                      <a:pt x="63" y="279"/>
                      <a:pt x="63" y="279"/>
                      <a:pt x="63" y="279"/>
                    </a:cubicBezTo>
                    <a:cubicBezTo>
                      <a:pt x="63" y="279"/>
                      <a:pt x="63" y="279"/>
                      <a:pt x="63" y="310"/>
                    </a:cubicBezTo>
                    <a:lnTo>
                      <a:pt x="63" y="310"/>
                    </a:lnTo>
                    <a:lnTo>
                      <a:pt x="63" y="341"/>
                    </a:lnTo>
                    <a:cubicBezTo>
                      <a:pt x="93" y="341"/>
                      <a:pt x="124" y="310"/>
                      <a:pt x="155" y="310"/>
                    </a:cubicBezTo>
                    <a:cubicBezTo>
                      <a:pt x="155" y="279"/>
                      <a:pt x="155" y="279"/>
                      <a:pt x="186" y="279"/>
                    </a:cubicBezTo>
                    <a:lnTo>
                      <a:pt x="217" y="279"/>
                    </a:lnTo>
                    <a:lnTo>
                      <a:pt x="248" y="279"/>
                    </a:lnTo>
                    <a:lnTo>
                      <a:pt x="248" y="279"/>
                    </a:lnTo>
                    <a:lnTo>
                      <a:pt x="248" y="279"/>
                    </a:lnTo>
                    <a:lnTo>
                      <a:pt x="248" y="279"/>
                    </a:lnTo>
                    <a:cubicBezTo>
                      <a:pt x="248" y="248"/>
                      <a:pt x="248" y="248"/>
                      <a:pt x="248" y="248"/>
                    </a:cubicBezTo>
                    <a:cubicBezTo>
                      <a:pt x="248" y="218"/>
                      <a:pt x="248" y="218"/>
                      <a:pt x="248" y="186"/>
                    </a:cubicBezTo>
                    <a:lnTo>
                      <a:pt x="248" y="186"/>
                    </a:lnTo>
                    <a:lnTo>
                      <a:pt x="248" y="186"/>
                    </a:lnTo>
                    <a:lnTo>
                      <a:pt x="248" y="186"/>
                    </a:lnTo>
                    <a:lnTo>
                      <a:pt x="248" y="186"/>
                    </a:lnTo>
                    <a:cubicBezTo>
                      <a:pt x="248" y="186"/>
                      <a:pt x="248" y="186"/>
                      <a:pt x="248" y="155"/>
                    </a:cubicBezTo>
                    <a:lnTo>
                      <a:pt x="248" y="155"/>
                    </a:lnTo>
                    <a:cubicBezTo>
                      <a:pt x="279" y="155"/>
                      <a:pt x="279" y="155"/>
                      <a:pt x="279" y="155"/>
                    </a:cubicBezTo>
                    <a:lnTo>
                      <a:pt x="279" y="124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54" name="Freeform 51"/>
              <p:cNvSpPr>
                <a:spLocks noChangeArrowheads="1"/>
              </p:cNvSpPr>
              <p:nvPr/>
            </p:nvSpPr>
            <p:spPr bwMode="auto">
              <a:xfrm>
                <a:off x="3444875" y="2460625"/>
                <a:ext cx="66675" cy="77788"/>
              </a:xfrm>
              <a:custGeom>
                <a:avLst/>
                <a:gdLst>
                  <a:gd name="T0" fmla="*/ 155 w 187"/>
                  <a:gd name="T1" fmla="*/ 155 h 218"/>
                  <a:gd name="T2" fmla="*/ 155 w 187"/>
                  <a:gd name="T3" fmla="*/ 155 h 218"/>
                  <a:gd name="T4" fmla="*/ 155 w 187"/>
                  <a:gd name="T5" fmla="*/ 155 h 218"/>
                  <a:gd name="T6" fmla="*/ 155 w 187"/>
                  <a:gd name="T7" fmla="*/ 155 h 218"/>
                  <a:gd name="T8" fmla="*/ 155 w 187"/>
                  <a:gd name="T9" fmla="*/ 155 h 218"/>
                  <a:gd name="T10" fmla="*/ 124 w 187"/>
                  <a:gd name="T11" fmla="*/ 155 h 218"/>
                  <a:gd name="T12" fmla="*/ 124 w 187"/>
                  <a:gd name="T13" fmla="*/ 124 h 218"/>
                  <a:gd name="T14" fmla="*/ 124 w 187"/>
                  <a:gd name="T15" fmla="*/ 124 h 218"/>
                  <a:gd name="T16" fmla="*/ 124 w 187"/>
                  <a:gd name="T17" fmla="*/ 124 h 218"/>
                  <a:gd name="T18" fmla="*/ 124 w 187"/>
                  <a:gd name="T19" fmla="*/ 94 h 218"/>
                  <a:gd name="T20" fmla="*/ 94 w 187"/>
                  <a:gd name="T21" fmla="*/ 94 h 218"/>
                  <a:gd name="T22" fmla="*/ 62 w 187"/>
                  <a:gd name="T23" fmla="*/ 62 h 218"/>
                  <a:gd name="T24" fmla="*/ 62 w 187"/>
                  <a:gd name="T25" fmla="*/ 31 h 218"/>
                  <a:gd name="T26" fmla="*/ 62 w 187"/>
                  <a:gd name="T27" fmla="*/ 31 h 218"/>
                  <a:gd name="T28" fmla="*/ 62 w 187"/>
                  <a:gd name="T29" fmla="*/ 0 h 218"/>
                  <a:gd name="T30" fmla="*/ 62 w 187"/>
                  <a:gd name="T31" fmla="*/ 0 h 218"/>
                  <a:gd name="T32" fmla="*/ 62 w 187"/>
                  <a:gd name="T33" fmla="*/ 31 h 218"/>
                  <a:gd name="T34" fmla="*/ 31 w 187"/>
                  <a:gd name="T35" fmla="*/ 31 h 218"/>
                  <a:gd name="T36" fmla="*/ 0 w 187"/>
                  <a:gd name="T37" fmla="*/ 62 h 218"/>
                  <a:gd name="T38" fmla="*/ 0 w 187"/>
                  <a:gd name="T39" fmla="*/ 94 h 218"/>
                  <a:gd name="T40" fmla="*/ 0 w 187"/>
                  <a:gd name="T41" fmla="*/ 94 h 218"/>
                  <a:gd name="T42" fmla="*/ 62 w 187"/>
                  <a:gd name="T43" fmla="*/ 124 h 218"/>
                  <a:gd name="T44" fmla="*/ 124 w 187"/>
                  <a:gd name="T45" fmla="*/ 186 h 218"/>
                  <a:gd name="T46" fmla="*/ 155 w 187"/>
                  <a:gd name="T47" fmla="*/ 217 h 218"/>
                  <a:gd name="T48" fmla="*/ 155 w 187"/>
                  <a:gd name="T49" fmla="*/ 186 h 218"/>
                  <a:gd name="T50" fmla="*/ 186 w 187"/>
                  <a:gd name="T51" fmla="*/ 186 h 218"/>
                  <a:gd name="T52" fmla="*/ 155 w 187"/>
                  <a:gd name="T53" fmla="*/ 155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87" h="218">
                    <a:moveTo>
                      <a:pt x="155" y="155"/>
                    </a:moveTo>
                    <a:lnTo>
                      <a:pt x="155" y="155"/>
                    </a:lnTo>
                    <a:lnTo>
                      <a:pt x="155" y="155"/>
                    </a:lnTo>
                    <a:lnTo>
                      <a:pt x="155" y="155"/>
                    </a:lnTo>
                    <a:lnTo>
                      <a:pt x="155" y="155"/>
                    </a:lnTo>
                    <a:lnTo>
                      <a:pt x="124" y="155"/>
                    </a:lnTo>
                    <a:cubicBezTo>
                      <a:pt x="124" y="124"/>
                      <a:pt x="124" y="124"/>
                      <a:pt x="124" y="124"/>
                    </a:cubicBezTo>
                    <a:lnTo>
                      <a:pt x="124" y="124"/>
                    </a:lnTo>
                    <a:lnTo>
                      <a:pt x="124" y="124"/>
                    </a:lnTo>
                    <a:cubicBezTo>
                      <a:pt x="124" y="94"/>
                      <a:pt x="124" y="94"/>
                      <a:pt x="124" y="94"/>
                    </a:cubicBezTo>
                    <a:cubicBezTo>
                      <a:pt x="124" y="94"/>
                      <a:pt x="124" y="94"/>
                      <a:pt x="94" y="94"/>
                    </a:cubicBezTo>
                    <a:lnTo>
                      <a:pt x="62" y="62"/>
                    </a:lnTo>
                    <a:cubicBezTo>
                      <a:pt x="62" y="31"/>
                      <a:pt x="62" y="31"/>
                      <a:pt x="62" y="31"/>
                    </a:cubicBezTo>
                    <a:lnTo>
                      <a:pt x="62" y="31"/>
                    </a:lnTo>
                    <a:cubicBezTo>
                      <a:pt x="62" y="0"/>
                      <a:pt x="62" y="0"/>
                      <a:pt x="62" y="0"/>
                    </a:cubicBezTo>
                    <a:lnTo>
                      <a:pt x="62" y="0"/>
                    </a:lnTo>
                    <a:cubicBezTo>
                      <a:pt x="62" y="0"/>
                      <a:pt x="62" y="0"/>
                      <a:pt x="62" y="31"/>
                    </a:cubicBezTo>
                    <a:cubicBezTo>
                      <a:pt x="31" y="31"/>
                      <a:pt x="31" y="31"/>
                      <a:pt x="31" y="31"/>
                    </a:cubicBezTo>
                    <a:cubicBezTo>
                      <a:pt x="31" y="62"/>
                      <a:pt x="31" y="62"/>
                      <a:pt x="0" y="62"/>
                    </a:cubicBezTo>
                    <a:cubicBezTo>
                      <a:pt x="0" y="62"/>
                      <a:pt x="0" y="62"/>
                      <a:pt x="0" y="94"/>
                    </a:cubicBezTo>
                    <a:lnTo>
                      <a:pt x="0" y="94"/>
                    </a:lnTo>
                    <a:cubicBezTo>
                      <a:pt x="0" y="94"/>
                      <a:pt x="31" y="124"/>
                      <a:pt x="62" y="124"/>
                    </a:cubicBezTo>
                    <a:cubicBezTo>
                      <a:pt x="94" y="155"/>
                      <a:pt x="94" y="186"/>
                      <a:pt x="124" y="186"/>
                    </a:cubicBezTo>
                    <a:lnTo>
                      <a:pt x="155" y="217"/>
                    </a:lnTo>
                    <a:lnTo>
                      <a:pt x="155" y="186"/>
                    </a:lnTo>
                    <a:cubicBezTo>
                      <a:pt x="155" y="186"/>
                      <a:pt x="155" y="186"/>
                      <a:pt x="186" y="186"/>
                    </a:cubicBezTo>
                    <a:cubicBezTo>
                      <a:pt x="155" y="155"/>
                      <a:pt x="155" y="155"/>
                      <a:pt x="155" y="15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55" name="Freeform 52"/>
              <p:cNvSpPr>
                <a:spLocks noChangeArrowheads="1"/>
              </p:cNvSpPr>
              <p:nvPr/>
            </p:nvSpPr>
            <p:spPr bwMode="auto">
              <a:xfrm>
                <a:off x="3679825" y="2427288"/>
                <a:ext cx="11113" cy="68262"/>
              </a:xfrm>
              <a:custGeom>
                <a:avLst/>
                <a:gdLst>
                  <a:gd name="T0" fmla="*/ 31 w 32"/>
                  <a:gd name="T1" fmla="*/ 63 h 188"/>
                  <a:gd name="T2" fmla="*/ 31 w 32"/>
                  <a:gd name="T3" fmla="*/ 63 h 188"/>
                  <a:gd name="T4" fmla="*/ 0 w 32"/>
                  <a:gd name="T5" fmla="*/ 31 h 188"/>
                  <a:gd name="T6" fmla="*/ 0 w 32"/>
                  <a:gd name="T7" fmla="*/ 31 h 188"/>
                  <a:gd name="T8" fmla="*/ 0 w 32"/>
                  <a:gd name="T9" fmla="*/ 0 h 188"/>
                  <a:gd name="T10" fmla="*/ 0 w 32"/>
                  <a:gd name="T11" fmla="*/ 0 h 188"/>
                  <a:gd name="T12" fmla="*/ 0 w 32"/>
                  <a:gd name="T13" fmla="*/ 0 h 188"/>
                  <a:gd name="T14" fmla="*/ 0 w 32"/>
                  <a:gd name="T15" fmla="*/ 0 h 188"/>
                  <a:gd name="T16" fmla="*/ 0 w 32"/>
                  <a:gd name="T17" fmla="*/ 31 h 188"/>
                  <a:gd name="T18" fmla="*/ 0 w 32"/>
                  <a:gd name="T19" fmla="*/ 63 h 188"/>
                  <a:gd name="T20" fmla="*/ 31 w 32"/>
                  <a:gd name="T21" fmla="*/ 93 h 188"/>
                  <a:gd name="T22" fmla="*/ 31 w 32"/>
                  <a:gd name="T23" fmla="*/ 93 h 188"/>
                  <a:gd name="T24" fmla="*/ 0 w 32"/>
                  <a:gd name="T25" fmla="*/ 93 h 188"/>
                  <a:gd name="T26" fmla="*/ 0 w 32"/>
                  <a:gd name="T27" fmla="*/ 124 h 188"/>
                  <a:gd name="T28" fmla="*/ 0 w 32"/>
                  <a:gd name="T29" fmla="*/ 124 h 188"/>
                  <a:gd name="T30" fmla="*/ 0 w 32"/>
                  <a:gd name="T31" fmla="*/ 124 h 188"/>
                  <a:gd name="T32" fmla="*/ 0 w 32"/>
                  <a:gd name="T33" fmla="*/ 155 h 188"/>
                  <a:gd name="T34" fmla="*/ 0 w 32"/>
                  <a:gd name="T35" fmla="*/ 155 h 188"/>
                  <a:gd name="T36" fmla="*/ 0 w 32"/>
                  <a:gd name="T37" fmla="*/ 187 h 188"/>
                  <a:gd name="T38" fmla="*/ 0 w 32"/>
                  <a:gd name="T39" fmla="*/ 187 h 188"/>
                  <a:gd name="T40" fmla="*/ 0 w 32"/>
                  <a:gd name="T41" fmla="*/ 187 h 188"/>
                  <a:gd name="T42" fmla="*/ 0 w 32"/>
                  <a:gd name="T43" fmla="*/ 187 h 188"/>
                  <a:gd name="T44" fmla="*/ 31 w 32"/>
                  <a:gd name="T45" fmla="*/ 155 h 188"/>
                  <a:gd name="T46" fmla="*/ 31 w 32"/>
                  <a:gd name="T47" fmla="*/ 124 h 188"/>
                  <a:gd name="T48" fmla="*/ 31 w 32"/>
                  <a:gd name="T49" fmla="*/ 63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2" h="188">
                    <a:moveTo>
                      <a:pt x="31" y="63"/>
                    </a:moveTo>
                    <a:lnTo>
                      <a:pt x="31" y="63"/>
                    </a:lnTo>
                    <a:cubicBezTo>
                      <a:pt x="31" y="31"/>
                      <a:pt x="0" y="31"/>
                      <a:pt x="0" y="31"/>
                    </a:cubicBezTo>
                    <a:lnTo>
                      <a:pt x="0" y="3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ubicBezTo>
                      <a:pt x="0" y="31"/>
                      <a:pt x="0" y="31"/>
                      <a:pt x="0" y="31"/>
                    </a:cubicBezTo>
                    <a:cubicBezTo>
                      <a:pt x="0" y="63"/>
                      <a:pt x="0" y="63"/>
                      <a:pt x="0" y="63"/>
                    </a:cubicBezTo>
                    <a:cubicBezTo>
                      <a:pt x="0" y="63"/>
                      <a:pt x="31" y="63"/>
                      <a:pt x="31" y="93"/>
                    </a:cubicBezTo>
                    <a:lnTo>
                      <a:pt x="31" y="93"/>
                    </a:lnTo>
                    <a:cubicBezTo>
                      <a:pt x="31" y="93"/>
                      <a:pt x="31" y="93"/>
                      <a:pt x="0" y="93"/>
                    </a:cubicBezTo>
                    <a:cubicBezTo>
                      <a:pt x="0" y="124"/>
                      <a:pt x="0" y="124"/>
                      <a:pt x="0" y="124"/>
                    </a:cubicBezTo>
                    <a:lnTo>
                      <a:pt x="0" y="124"/>
                    </a:lnTo>
                    <a:lnTo>
                      <a:pt x="0" y="124"/>
                    </a:lnTo>
                    <a:cubicBezTo>
                      <a:pt x="0" y="124"/>
                      <a:pt x="0" y="124"/>
                      <a:pt x="0" y="155"/>
                    </a:cubicBezTo>
                    <a:lnTo>
                      <a:pt x="0" y="155"/>
                    </a:lnTo>
                    <a:lnTo>
                      <a:pt x="0" y="187"/>
                    </a:lnTo>
                    <a:lnTo>
                      <a:pt x="0" y="187"/>
                    </a:lnTo>
                    <a:lnTo>
                      <a:pt x="0" y="187"/>
                    </a:lnTo>
                    <a:lnTo>
                      <a:pt x="0" y="187"/>
                    </a:lnTo>
                    <a:lnTo>
                      <a:pt x="31" y="155"/>
                    </a:lnTo>
                    <a:cubicBezTo>
                      <a:pt x="31" y="155"/>
                      <a:pt x="31" y="155"/>
                      <a:pt x="31" y="124"/>
                    </a:cubicBezTo>
                    <a:cubicBezTo>
                      <a:pt x="31" y="93"/>
                      <a:pt x="31" y="63"/>
                      <a:pt x="31" y="6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56" name="Freeform 53"/>
              <p:cNvSpPr>
                <a:spLocks noChangeArrowheads="1"/>
              </p:cNvSpPr>
              <p:nvPr/>
            </p:nvSpPr>
            <p:spPr bwMode="auto">
              <a:xfrm>
                <a:off x="3724275" y="2338388"/>
                <a:ext cx="223838" cy="201612"/>
              </a:xfrm>
              <a:custGeom>
                <a:avLst/>
                <a:gdLst>
                  <a:gd name="T0" fmla="*/ 372 w 620"/>
                  <a:gd name="T1" fmla="*/ 403 h 559"/>
                  <a:gd name="T2" fmla="*/ 435 w 620"/>
                  <a:gd name="T3" fmla="*/ 403 h 559"/>
                  <a:gd name="T4" fmla="*/ 464 w 620"/>
                  <a:gd name="T5" fmla="*/ 403 h 559"/>
                  <a:gd name="T6" fmla="*/ 464 w 620"/>
                  <a:gd name="T7" fmla="*/ 403 h 559"/>
                  <a:gd name="T8" fmla="*/ 464 w 620"/>
                  <a:gd name="T9" fmla="*/ 372 h 559"/>
                  <a:gd name="T10" fmla="*/ 526 w 620"/>
                  <a:gd name="T11" fmla="*/ 279 h 559"/>
                  <a:gd name="T12" fmla="*/ 526 w 620"/>
                  <a:gd name="T13" fmla="*/ 279 h 559"/>
                  <a:gd name="T14" fmla="*/ 526 w 620"/>
                  <a:gd name="T15" fmla="*/ 217 h 559"/>
                  <a:gd name="T16" fmla="*/ 557 w 620"/>
                  <a:gd name="T17" fmla="*/ 187 h 559"/>
                  <a:gd name="T18" fmla="*/ 557 w 620"/>
                  <a:gd name="T19" fmla="*/ 124 h 559"/>
                  <a:gd name="T20" fmla="*/ 619 w 620"/>
                  <a:gd name="T21" fmla="*/ 124 h 559"/>
                  <a:gd name="T22" fmla="*/ 619 w 620"/>
                  <a:gd name="T23" fmla="*/ 124 h 559"/>
                  <a:gd name="T24" fmla="*/ 619 w 620"/>
                  <a:gd name="T25" fmla="*/ 124 h 559"/>
                  <a:gd name="T26" fmla="*/ 588 w 620"/>
                  <a:gd name="T27" fmla="*/ 63 h 559"/>
                  <a:gd name="T28" fmla="*/ 588 w 620"/>
                  <a:gd name="T29" fmla="*/ 63 h 559"/>
                  <a:gd name="T30" fmla="*/ 557 w 620"/>
                  <a:gd name="T31" fmla="*/ 31 h 559"/>
                  <a:gd name="T32" fmla="*/ 495 w 620"/>
                  <a:gd name="T33" fmla="*/ 63 h 559"/>
                  <a:gd name="T34" fmla="*/ 464 w 620"/>
                  <a:gd name="T35" fmla="*/ 31 h 559"/>
                  <a:gd name="T36" fmla="*/ 403 w 620"/>
                  <a:gd name="T37" fmla="*/ 31 h 559"/>
                  <a:gd name="T38" fmla="*/ 403 w 620"/>
                  <a:gd name="T39" fmla="*/ 63 h 559"/>
                  <a:gd name="T40" fmla="*/ 341 w 620"/>
                  <a:gd name="T41" fmla="*/ 93 h 559"/>
                  <a:gd name="T42" fmla="*/ 279 w 620"/>
                  <a:gd name="T43" fmla="*/ 63 h 559"/>
                  <a:gd name="T44" fmla="*/ 279 w 620"/>
                  <a:gd name="T45" fmla="*/ 31 h 559"/>
                  <a:gd name="T46" fmla="*/ 217 w 620"/>
                  <a:gd name="T47" fmla="*/ 63 h 559"/>
                  <a:gd name="T48" fmla="*/ 187 w 620"/>
                  <a:gd name="T49" fmla="*/ 63 h 559"/>
                  <a:gd name="T50" fmla="*/ 155 w 620"/>
                  <a:gd name="T51" fmla="*/ 31 h 559"/>
                  <a:gd name="T52" fmla="*/ 124 w 620"/>
                  <a:gd name="T53" fmla="*/ 0 h 559"/>
                  <a:gd name="T54" fmla="*/ 124 w 620"/>
                  <a:gd name="T55" fmla="*/ 31 h 559"/>
                  <a:gd name="T56" fmla="*/ 93 w 620"/>
                  <a:gd name="T57" fmla="*/ 31 h 559"/>
                  <a:gd name="T58" fmla="*/ 63 w 620"/>
                  <a:gd name="T59" fmla="*/ 93 h 559"/>
                  <a:gd name="T60" fmla="*/ 63 w 620"/>
                  <a:gd name="T61" fmla="*/ 93 h 559"/>
                  <a:gd name="T62" fmla="*/ 63 w 620"/>
                  <a:gd name="T63" fmla="*/ 124 h 559"/>
                  <a:gd name="T64" fmla="*/ 63 w 620"/>
                  <a:gd name="T65" fmla="*/ 155 h 559"/>
                  <a:gd name="T66" fmla="*/ 63 w 620"/>
                  <a:gd name="T67" fmla="*/ 217 h 559"/>
                  <a:gd name="T68" fmla="*/ 63 w 620"/>
                  <a:gd name="T69" fmla="*/ 248 h 559"/>
                  <a:gd name="T70" fmla="*/ 31 w 620"/>
                  <a:gd name="T71" fmla="*/ 279 h 559"/>
                  <a:gd name="T72" fmla="*/ 31 w 620"/>
                  <a:gd name="T73" fmla="*/ 279 h 559"/>
                  <a:gd name="T74" fmla="*/ 0 w 620"/>
                  <a:gd name="T75" fmla="*/ 341 h 559"/>
                  <a:gd name="T76" fmla="*/ 0 w 620"/>
                  <a:gd name="T77" fmla="*/ 435 h 559"/>
                  <a:gd name="T78" fmla="*/ 31 w 620"/>
                  <a:gd name="T79" fmla="*/ 435 h 559"/>
                  <a:gd name="T80" fmla="*/ 124 w 620"/>
                  <a:gd name="T81" fmla="*/ 465 h 559"/>
                  <a:gd name="T82" fmla="*/ 155 w 620"/>
                  <a:gd name="T83" fmla="*/ 558 h 559"/>
                  <a:gd name="T84" fmla="*/ 187 w 620"/>
                  <a:gd name="T85" fmla="*/ 558 h 559"/>
                  <a:gd name="T86" fmla="*/ 279 w 620"/>
                  <a:gd name="T87" fmla="*/ 558 h 559"/>
                  <a:gd name="T88" fmla="*/ 279 w 620"/>
                  <a:gd name="T89" fmla="*/ 527 h 559"/>
                  <a:gd name="T90" fmla="*/ 311 w 620"/>
                  <a:gd name="T91" fmla="*/ 465 h 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620" h="559">
                    <a:moveTo>
                      <a:pt x="372" y="403"/>
                    </a:moveTo>
                    <a:lnTo>
                      <a:pt x="372" y="403"/>
                    </a:lnTo>
                    <a:cubicBezTo>
                      <a:pt x="372" y="403"/>
                      <a:pt x="403" y="403"/>
                      <a:pt x="435" y="403"/>
                    </a:cubicBezTo>
                    <a:lnTo>
                      <a:pt x="435" y="403"/>
                    </a:lnTo>
                    <a:cubicBezTo>
                      <a:pt x="435" y="403"/>
                      <a:pt x="434" y="403"/>
                      <a:pt x="464" y="403"/>
                    </a:cubicBezTo>
                    <a:lnTo>
                      <a:pt x="464" y="403"/>
                    </a:lnTo>
                    <a:lnTo>
                      <a:pt x="464" y="403"/>
                    </a:lnTo>
                    <a:lnTo>
                      <a:pt x="464" y="403"/>
                    </a:lnTo>
                    <a:cubicBezTo>
                      <a:pt x="464" y="403"/>
                      <a:pt x="464" y="403"/>
                      <a:pt x="464" y="372"/>
                    </a:cubicBezTo>
                    <a:lnTo>
                      <a:pt x="464" y="372"/>
                    </a:lnTo>
                    <a:cubicBezTo>
                      <a:pt x="464" y="372"/>
                      <a:pt x="495" y="341"/>
                      <a:pt x="495" y="311"/>
                    </a:cubicBezTo>
                    <a:cubicBezTo>
                      <a:pt x="495" y="279"/>
                      <a:pt x="495" y="279"/>
                      <a:pt x="526" y="279"/>
                    </a:cubicBezTo>
                    <a:lnTo>
                      <a:pt x="526" y="279"/>
                    </a:lnTo>
                    <a:lnTo>
                      <a:pt x="526" y="279"/>
                    </a:lnTo>
                    <a:cubicBezTo>
                      <a:pt x="526" y="248"/>
                      <a:pt x="526" y="248"/>
                      <a:pt x="526" y="217"/>
                    </a:cubicBezTo>
                    <a:lnTo>
                      <a:pt x="526" y="217"/>
                    </a:lnTo>
                    <a:lnTo>
                      <a:pt x="557" y="217"/>
                    </a:lnTo>
                    <a:cubicBezTo>
                      <a:pt x="557" y="187"/>
                      <a:pt x="557" y="187"/>
                      <a:pt x="557" y="187"/>
                    </a:cubicBezTo>
                    <a:lnTo>
                      <a:pt x="557" y="187"/>
                    </a:lnTo>
                    <a:cubicBezTo>
                      <a:pt x="557" y="155"/>
                      <a:pt x="557" y="155"/>
                      <a:pt x="557" y="124"/>
                    </a:cubicBezTo>
                    <a:lnTo>
                      <a:pt x="557" y="124"/>
                    </a:lnTo>
                    <a:cubicBezTo>
                      <a:pt x="588" y="124"/>
                      <a:pt x="588" y="124"/>
                      <a:pt x="619" y="124"/>
                    </a:cubicBezTo>
                    <a:lnTo>
                      <a:pt x="619" y="124"/>
                    </a:lnTo>
                    <a:lnTo>
                      <a:pt x="619" y="124"/>
                    </a:lnTo>
                    <a:lnTo>
                      <a:pt x="619" y="124"/>
                    </a:lnTo>
                    <a:lnTo>
                      <a:pt x="619" y="124"/>
                    </a:lnTo>
                    <a:cubicBezTo>
                      <a:pt x="619" y="93"/>
                      <a:pt x="619" y="93"/>
                      <a:pt x="619" y="93"/>
                    </a:cubicBezTo>
                    <a:cubicBezTo>
                      <a:pt x="588" y="93"/>
                      <a:pt x="588" y="63"/>
                      <a:pt x="588" y="63"/>
                    </a:cubicBezTo>
                    <a:lnTo>
                      <a:pt x="588" y="63"/>
                    </a:lnTo>
                    <a:lnTo>
                      <a:pt x="588" y="63"/>
                    </a:lnTo>
                    <a:cubicBezTo>
                      <a:pt x="588" y="31"/>
                      <a:pt x="588" y="31"/>
                      <a:pt x="557" y="31"/>
                    </a:cubicBezTo>
                    <a:lnTo>
                      <a:pt x="557" y="31"/>
                    </a:lnTo>
                    <a:cubicBezTo>
                      <a:pt x="557" y="63"/>
                      <a:pt x="526" y="63"/>
                      <a:pt x="495" y="63"/>
                    </a:cubicBezTo>
                    <a:lnTo>
                      <a:pt x="495" y="63"/>
                    </a:lnTo>
                    <a:lnTo>
                      <a:pt x="495" y="63"/>
                    </a:lnTo>
                    <a:cubicBezTo>
                      <a:pt x="495" y="63"/>
                      <a:pt x="464" y="63"/>
                      <a:pt x="464" y="31"/>
                    </a:cubicBezTo>
                    <a:cubicBezTo>
                      <a:pt x="434" y="31"/>
                      <a:pt x="435" y="31"/>
                      <a:pt x="435" y="31"/>
                    </a:cubicBezTo>
                    <a:lnTo>
                      <a:pt x="403" y="31"/>
                    </a:lnTo>
                    <a:lnTo>
                      <a:pt x="403" y="63"/>
                    </a:lnTo>
                    <a:lnTo>
                      <a:pt x="403" y="63"/>
                    </a:lnTo>
                    <a:cubicBezTo>
                      <a:pt x="372" y="63"/>
                      <a:pt x="372" y="63"/>
                      <a:pt x="372" y="93"/>
                    </a:cubicBezTo>
                    <a:lnTo>
                      <a:pt x="341" y="93"/>
                    </a:lnTo>
                    <a:cubicBezTo>
                      <a:pt x="311" y="93"/>
                      <a:pt x="279" y="63"/>
                      <a:pt x="279" y="63"/>
                    </a:cubicBezTo>
                    <a:lnTo>
                      <a:pt x="279" y="63"/>
                    </a:lnTo>
                    <a:lnTo>
                      <a:pt x="279" y="63"/>
                    </a:lnTo>
                    <a:lnTo>
                      <a:pt x="279" y="31"/>
                    </a:lnTo>
                    <a:lnTo>
                      <a:pt x="248" y="63"/>
                    </a:lnTo>
                    <a:cubicBezTo>
                      <a:pt x="248" y="63"/>
                      <a:pt x="248" y="63"/>
                      <a:pt x="217" y="63"/>
                    </a:cubicBezTo>
                    <a:lnTo>
                      <a:pt x="187" y="63"/>
                    </a:lnTo>
                    <a:lnTo>
                      <a:pt x="187" y="63"/>
                    </a:lnTo>
                    <a:cubicBezTo>
                      <a:pt x="187" y="63"/>
                      <a:pt x="187" y="31"/>
                      <a:pt x="155" y="31"/>
                    </a:cubicBezTo>
                    <a:lnTo>
                      <a:pt x="155" y="31"/>
                    </a:lnTo>
                    <a:lnTo>
                      <a:pt x="155" y="31"/>
                    </a:lnTo>
                    <a:cubicBezTo>
                      <a:pt x="155" y="31"/>
                      <a:pt x="155" y="31"/>
                      <a:pt x="124" y="0"/>
                    </a:cubicBezTo>
                    <a:lnTo>
                      <a:pt x="124" y="0"/>
                    </a:lnTo>
                    <a:cubicBezTo>
                      <a:pt x="124" y="0"/>
                      <a:pt x="124" y="0"/>
                      <a:pt x="124" y="31"/>
                    </a:cubicBezTo>
                    <a:lnTo>
                      <a:pt x="93" y="31"/>
                    </a:lnTo>
                    <a:lnTo>
                      <a:pt x="93" y="31"/>
                    </a:lnTo>
                    <a:cubicBezTo>
                      <a:pt x="93" y="63"/>
                      <a:pt x="63" y="63"/>
                      <a:pt x="63" y="93"/>
                    </a:cubicBezTo>
                    <a:lnTo>
                      <a:pt x="63" y="93"/>
                    </a:lnTo>
                    <a:lnTo>
                      <a:pt x="63" y="93"/>
                    </a:lnTo>
                    <a:lnTo>
                      <a:pt x="63" y="93"/>
                    </a:lnTo>
                    <a:cubicBezTo>
                      <a:pt x="63" y="124"/>
                      <a:pt x="63" y="124"/>
                      <a:pt x="63" y="124"/>
                    </a:cubicBezTo>
                    <a:lnTo>
                      <a:pt x="63" y="124"/>
                    </a:lnTo>
                    <a:lnTo>
                      <a:pt x="63" y="155"/>
                    </a:lnTo>
                    <a:lnTo>
                      <a:pt x="63" y="155"/>
                    </a:lnTo>
                    <a:lnTo>
                      <a:pt x="63" y="187"/>
                    </a:lnTo>
                    <a:cubicBezTo>
                      <a:pt x="63" y="217"/>
                      <a:pt x="63" y="217"/>
                      <a:pt x="63" y="217"/>
                    </a:cubicBezTo>
                    <a:lnTo>
                      <a:pt x="63" y="217"/>
                    </a:lnTo>
                    <a:cubicBezTo>
                      <a:pt x="63" y="248"/>
                      <a:pt x="63" y="248"/>
                      <a:pt x="63" y="248"/>
                    </a:cubicBezTo>
                    <a:lnTo>
                      <a:pt x="31" y="279"/>
                    </a:lnTo>
                    <a:lnTo>
                      <a:pt x="31" y="279"/>
                    </a:lnTo>
                    <a:lnTo>
                      <a:pt x="31" y="279"/>
                    </a:lnTo>
                    <a:lnTo>
                      <a:pt x="31" y="279"/>
                    </a:lnTo>
                    <a:cubicBezTo>
                      <a:pt x="31" y="311"/>
                      <a:pt x="0" y="311"/>
                      <a:pt x="0" y="311"/>
                    </a:cubicBezTo>
                    <a:lnTo>
                      <a:pt x="0" y="341"/>
                    </a:lnTo>
                    <a:cubicBezTo>
                      <a:pt x="0" y="372"/>
                      <a:pt x="0" y="372"/>
                      <a:pt x="0" y="403"/>
                    </a:cubicBezTo>
                    <a:cubicBezTo>
                      <a:pt x="0" y="403"/>
                      <a:pt x="0" y="403"/>
                      <a:pt x="0" y="435"/>
                    </a:cubicBezTo>
                    <a:lnTo>
                      <a:pt x="0" y="435"/>
                    </a:lnTo>
                    <a:cubicBezTo>
                      <a:pt x="31" y="435"/>
                      <a:pt x="31" y="435"/>
                      <a:pt x="31" y="435"/>
                    </a:cubicBezTo>
                    <a:cubicBezTo>
                      <a:pt x="31" y="435"/>
                      <a:pt x="31" y="435"/>
                      <a:pt x="63" y="435"/>
                    </a:cubicBezTo>
                    <a:cubicBezTo>
                      <a:pt x="93" y="435"/>
                      <a:pt x="93" y="465"/>
                      <a:pt x="124" y="465"/>
                    </a:cubicBezTo>
                    <a:lnTo>
                      <a:pt x="124" y="465"/>
                    </a:lnTo>
                    <a:cubicBezTo>
                      <a:pt x="155" y="496"/>
                      <a:pt x="155" y="527"/>
                      <a:pt x="155" y="558"/>
                    </a:cubicBezTo>
                    <a:lnTo>
                      <a:pt x="155" y="558"/>
                    </a:lnTo>
                    <a:cubicBezTo>
                      <a:pt x="155" y="558"/>
                      <a:pt x="155" y="558"/>
                      <a:pt x="187" y="558"/>
                    </a:cubicBezTo>
                    <a:lnTo>
                      <a:pt x="187" y="558"/>
                    </a:lnTo>
                    <a:cubicBezTo>
                      <a:pt x="187" y="558"/>
                      <a:pt x="248" y="558"/>
                      <a:pt x="279" y="558"/>
                    </a:cubicBezTo>
                    <a:cubicBezTo>
                      <a:pt x="279" y="527"/>
                      <a:pt x="279" y="527"/>
                      <a:pt x="279" y="527"/>
                    </a:cubicBezTo>
                    <a:lnTo>
                      <a:pt x="279" y="527"/>
                    </a:lnTo>
                    <a:cubicBezTo>
                      <a:pt x="279" y="527"/>
                      <a:pt x="279" y="496"/>
                      <a:pt x="311" y="465"/>
                    </a:cubicBezTo>
                    <a:lnTo>
                      <a:pt x="311" y="465"/>
                    </a:lnTo>
                    <a:lnTo>
                      <a:pt x="372" y="403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57" name="Freeform 54"/>
              <p:cNvSpPr>
                <a:spLocks noChangeArrowheads="1"/>
              </p:cNvSpPr>
              <p:nvPr/>
            </p:nvSpPr>
            <p:spPr bwMode="auto">
              <a:xfrm>
                <a:off x="3848100" y="2605088"/>
                <a:ext cx="100013" cy="123825"/>
              </a:xfrm>
              <a:custGeom>
                <a:avLst/>
                <a:gdLst>
                  <a:gd name="T0" fmla="*/ 94 w 279"/>
                  <a:gd name="T1" fmla="*/ 248 h 342"/>
                  <a:gd name="T2" fmla="*/ 94 w 279"/>
                  <a:gd name="T3" fmla="*/ 248 h 342"/>
                  <a:gd name="T4" fmla="*/ 154 w 279"/>
                  <a:gd name="T5" fmla="*/ 248 h 342"/>
                  <a:gd name="T6" fmla="*/ 154 w 279"/>
                  <a:gd name="T7" fmla="*/ 217 h 342"/>
                  <a:gd name="T8" fmla="*/ 216 w 279"/>
                  <a:gd name="T9" fmla="*/ 217 h 342"/>
                  <a:gd name="T10" fmla="*/ 216 w 279"/>
                  <a:gd name="T11" fmla="*/ 248 h 342"/>
                  <a:gd name="T12" fmla="*/ 216 w 279"/>
                  <a:gd name="T13" fmla="*/ 248 h 342"/>
                  <a:gd name="T14" fmla="*/ 216 w 279"/>
                  <a:gd name="T15" fmla="*/ 248 h 342"/>
                  <a:gd name="T16" fmla="*/ 247 w 279"/>
                  <a:gd name="T17" fmla="*/ 217 h 342"/>
                  <a:gd name="T18" fmla="*/ 247 w 279"/>
                  <a:gd name="T19" fmla="*/ 248 h 342"/>
                  <a:gd name="T20" fmla="*/ 278 w 279"/>
                  <a:gd name="T21" fmla="*/ 248 h 342"/>
                  <a:gd name="T22" fmla="*/ 278 w 279"/>
                  <a:gd name="T23" fmla="*/ 217 h 342"/>
                  <a:gd name="T24" fmla="*/ 247 w 279"/>
                  <a:gd name="T25" fmla="*/ 186 h 342"/>
                  <a:gd name="T26" fmla="*/ 247 w 279"/>
                  <a:gd name="T27" fmla="*/ 155 h 342"/>
                  <a:gd name="T28" fmla="*/ 247 w 279"/>
                  <a:gd name="T29" fmla="*/ 155 h 342"/>
                  <a:gd name="T30" fmla="*/ 247 w 279"/>
                  <a:gd name="T31" fmla="*/ 155 h 342"/>
                  <a:gd name="T32" fmla="*/ 247 w 279"/>
                  <a:gd name="T33" fmla="*/ 155 h 342"/>
                  <a:gd name="T34" fmla="*/ 216 w 279"/>
                  <a:gd name="T35" fmla="*/ 124 h 342"/>
                  <a:gd name="T36" fmla="*/ 247 w 279"/>
                  <a:gd name="T37" fmla="*/ 93 h 342"/>
                  <a:gd name="T38" fmla="*/ 247 w 279"/>
                  <a:gd name="T39" fmla="*/ 93 h 342"/>
                  <a:gd name="T40" fmla="*/ 247 w 279"/>
                  <a:gd name="T41" fmla="*/ 62 h 342"/>
                  <a:gd name="T42" fmla="*/ 247 w 279"/>
                  <a:gd name="T43" fmla="*/ 62 h 342"/>
                  <a:gd name="T44" fmla="*/ 247 w 279"/>
                  <a:gd name="T45" fmla="*/ 62 h 342"/>
                  <a:gd name="T46" fmla="*/ 216 w 279"/>
                  <a:gd name="T47" fmla="*/ 62 h 342"/>
                  <a:gd name="T48" fmla="*/ 216 w 279"/>
                  <a:gd name="T49" fmla="*/ 62 h 342"/>
                  <a:gd name="T50" fmla="*/ 216 w 279"/>
                  <a:gd name="T51" fmla="*/ 93 h 342"/>
                  <a:gd name="T52" fmla="*/ 185 w 279"/>
                  <a:gd name="T53" fmla="*/ 62 h 342"/>
                  <a:gd name="T54" fmla="*/ 185 w 279"/>
                  <a:gd name="T55" fmla="*/ 62 h 342"/>
                  <a:gd name="T56" fmla="*/ 185 w 279"/>
                  <a:gd name="T57" fmla="*/ 31 h 342"/>
                  <a:gd name="T58" fmla="*/ 185 w 279"/>
                  <a:gd name="T59" fmla="*/ 31 h 342"/>
                  <a:gd name="T60" fmla="*/ 185 w 279"/>
                  <a:gd name="T61" fmla="*/ 0 h 342"/>
                  <a:gd name="T62" fmla="*/ 154 w 279"/>
                  <a:gd name="T63" fmla="*/ 0 h 342"/>
                  <a:gd name="T64" fmla="*/ 154 w 279"/>
                  <a:gd name="T65" fmla="*/ 0 h 342"/>
                  <a:gd name="T66" fmla="*/ 154 w 279"/>
                  <a:gd name="T67" fmla="*/ 0 h 342"/>
                  <a:gd name="T68" fmla="*/ 154 w 279"/>
                  <a:gd name="T69" fmla="*/ 93 h 342"/>
                  <a:gd name="T70" fmla="*/ 31 w 279"/>
                  <a:gd name="T71" fmla="*/ 93 h 342"/>
                  <a:gd name="T72" fmla="*/ 0 w 279"/>
                  <a:gd name="T73" fmla="*/ 155 h 342"/>
                  <a:gd name="T74" fmla="*/ 0 w 279"/>
                  <a:gd name="T75" fmla="*/ 155 h 342"/>
                  <a:gd name="T76" fmla="*/ 0 w 279"/>
                  <a:gd name="T77" fmla="*/ 186 h 342"/>
                  <a:gd name="T78" fmla="*/ 0 w 279"/>
                  <a:gd name="T79" fmla="*/ 186 h 342"/>
                  <a:gd name="T80" fmla="*/ 0 w 279"/>
                  <a:gd name="T81" fmla="*/ 217 h 342"/>
                  <a:gd name="T82" fmla="*/ 31 w 279"/>
                  <a:gd name="T83" fmla="*/ 217 h 342"/>
                  <a:gd name="T84" fmla="*/ 31 w 279"/>
                  <a:gd name="T85" fmla="*/ 248 h 342"/>
                  <a:gd name="T86" fmla="*/ 94 w 279"/>
                  <a:gd name="T87" fmla="*/ 341 h 342"/>
                  <a:gd name="T88" fmla="*/ 123 w 279"/>
                  <a:gd name="T89" fmla="*/ 341 h 342"/>
                  <a:gd name="T90" fmla="*/ 94 w 279"/>
                  <a:gd name="T91" fmla="*/ 310 h 342"/>
                  <a:gd name="T92" fmla="*/ 94 w 279"/>
                  <a:gd name="T93" fmla="*/ 248 h 3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79" h="342">
                    <a:moveTo>
                      <a:pt x="94" y="248"/>
                    </a:moveTo>
                    <a:lnTo>
                      <a:pt x="94" y="248"/>
                    </a:lnTo>
                    <a:cubicBezTo>
                      <a:pt x="154" y="248"/>
                      <a:pt x="154" y="248"/>
                      <a:pt x="154" y="248"/>
                    </a:cubicBezTo>
                    <a:cubicBezTo>
                      <a:pt x="154" y="217"/>
                      <a:pt x="154" y="217"/>
                      <a:pt x="154" y="217"/>
                    </a:cubicBezTo>
                    <a:cubicBezTo>
                      <a:pt x="216" y="217"/>
                      <a:pt x="216" y="217"/>
                      <a:pt x="216" y="217"/>
                    </a:cubicBezTo>
                    <a:cubicBezTo>
                      <a:pt x="216" y="248"/>
                      <a:pt x="216" y="248"/>
                      <a:pt x="216" y="248"/>
                    </a:cubicBezTo>
                    <a:lnTo>
                      <a:pt x="216" y="248"/>
                    </a:lnTo>
                    <a:lnTo>
                      <a:pt x="216" y="248"/>
                    </a:lnTo>
                    <a:cubicBezTo>
                      <a:pt x="247" y="217"/>
                      <a:pt x="247" y="217"/>
                      <a:pt x="247" y="217"/>
                    </a:cubicBezTo>
                    <a:cubicBezTo>
                      <a:pt x="247" y="248"/>
                      <a:pt x="247" y="248"/>
                      <a:pt x="247" y="248"/>
                    </a:cubicBezTo>
                    <a:lnTo>
                      <a:pt x="278" y="248"/>
                    </a:lnTo>
                    <a:lnTo>
                      <a:pt x="278" y="217"/>
                    </a:lnTo>
                    <a:cubicBezTo>
                      <a:pt x="278" y="217"/>
                      <a:pt x="278" y="186"/>
                      <a:pt x="247" y="186"/>
                    </a:cubicBezTo>
                    <a:cubicBezTo>
                      <a:pt x="247" y="186"/>
                      <a:pt x="247" y="186"/>
                      <a:pt x="247" y="155"/>
                    </a:cubicBezTo>
                    <a:lnTo>
                      <a:pt x="247" y="155"/>
                    </a:lnTo>
                    <a:lnTo>
                      <a:pt x="247" y="155"/>
                    </a:lnTo>
                    <a:lnTo>
                      <a:pt x="247" y="155"/>
                    </a:lnTo>
                    <a:lnTo>
                      <a:pt x="216" y="124"/>
                    </a:lnTo>
                    <a:lnTo>
                      <a:pt x="247" y="93"/>
                    </a:lnTo>
                    <a:lnTo>
                      <a:pt x="247" y="93"/>
                    </a:lnTo>
                    <a:cubicBezTo>
                      <a:pt x="247" y="62"/>
                      <a:pt x="247" y="62"/>
                      <a:pt x="247" y="62"/>
                    </a:cubicBezTo>
                    <a:lnTo>
                      <a:pt x="247" y="62"/>
                    </a:lnTo>
                    <a:lnTo>
                      <a:pt x="247" y="62"/>
                    </a:lnTo>
                    <a:cubicBezTo>
                      <a:pt x="247" y="62"/>
                      <a:pt x="247" y="62"/>
                      <a:pt x="216" y="62"/>
                    </a:cubicBezTo>
                    <a:lnTo>
                      <a:pt x="216" y="62"/>
                    </a:lnTo>
                    <a:cubicBezTo>
                      <a:pt x="216" y="93"/>
                      <a:pt x="216" y="93"/>
                      <a:pt x="216" y="93"/>
                    </a:cubicBezTo>
                    <a:lnTo>
                      <a:pt x="185" y="62"/>
                    </a:lnTo>
                    <a:lnTo>
                      <a:pt x="185" y="62"/>
                    </a:lnTo>
                    <a:cubicBezTo>
                      <a:pt x="185" y="31"/>
                      <a:pt x="185" y="31"/>
                      <a:pt x="185" y="31"/>
                    </a:cubicBezTo>
                    <a:lnTo>
                      <a:pt x="185" y="31"/>
                    </a:lnTo>
                    <a:cubicBezTo>
                      <a:pt x="185" y="31"/>
                      <a:pt x="185" y="31"/>
                      <a:pt x="185" y="0"/>
                    </a:cubicBezTo>
                    <a:lnTo>
                      <a:pt x="154" y="0"/>
                    </a:lnTo>
                    <a:lnTo>
                      <a:pt x="154" y="0"/>
                    </a:lnTo>
                    <a:lnTo>
                      <a:pt x="154" y="0"/>
                    </a:lnTo>
                    <a:cubicBezTo>
                      <a:pt x="154" y="93"/>
                      <a:pt x="154" y="93"/>
                      <a:pt x="154" y="93"/>
                    </a:cubicBezTo>
                    <a:cubicBezTo>
                      <a:pt x="31" y="93"/>
                      <a:pt x="31" y="93"/>
                      <a:pt x="31" y="93"/>
                    </a:cubicBezTo>
                    <a:cubicBezTo>
                      <a:pt x="31" y="124"/>
                      <a:pt x="0" y="155"/>
                      <a:pt x="0" y="155"/>
                    </a:cubicBezTo>
                    <a:lnTo>
                      <a:pt x="0" y="155"/>
                    </a:lnTo>
                    <a:lnTo>
                      <a:pt x="0" y="186"/>
                    </a:lnTo>
                    <a:lnTo>
                      <a:pt x="0" y="186"/>
                    </a:lnTo>
                    <a:cubicBezTo>
                      <a:pt x="0" y="186"/>
                      <a:pt x="0" y="186"/>
                      <a:pt x="0" y="217"/>
                    </a:cubicBezTo>
                    <a:cubicBezTo>
                      <a:pt x="31" y="217"/>
                      <a:pt x="31" y="217"/>
                      <a:pt x="31" y="217"/>
                    </a:cubicBezTo>
                    <a:cubicBezTo>
                      <a:pt x="31" y="248"/>
                      <a:pt x="31" y="248"/>
                      <a:pt x="31" y="248"/>
                    </a:cubicBezTo>
                    <a:cubicBezTo>
                      <a:pt x="31" y="248"/>
                      <a:pt x="62" y="279"/>
                      <a:pt x="94" y="341"/>
                    </a:cubicBezTo>
                    <a:cubicBezTo>
                      <a:pt x="123" y="341"/>
                      <a:pt x="123" y="341"/>
                      <a:pt x="123" y="341"/>
                    </a:cubicBezTo>
                    <a:cubicBezTo>
                      <a:pt x="93" y="310"/>
                      <a:pt x="94" y="310"/>
                      <a:pt x="94" y="310"/>
                    </a:cubicBezTo>
                    <a:lnTo>
                      <a:pt x="94" y="248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58" name="Freeform 55"/>
              <p:cNvSpPr>
                <a:spLocks noChangeArrowheads="1"/>
              </p:cNvSpPr>
              <p:nvPr/>
            </p:nvSpPr>
            <p:spPr bwMode="auto">
              <a:xfrm>
                <a:off x="3444875" y="1836738"/>
                <a:ext cx="179388" cy="168275"/>
              </a:xfrm>
              <a:custGeom>
                <a:avLst/>
                <a:gdLst>
                  <a:gd name="T0" fmla="*/ 155 w 497"/>
                  <a:gd name="T1" fmla="*/ 372 h 466"/>
                  <a:gd name="T2" fmla="*/ 218 w 497"/>
                  <a:gd name="T3" fmla="*/ 341 h 466"/>
                  <a:gd name="T4" fmla="*/ 218 w 497"/>
                  <a:gd name="T5" fmla="*/ 341 h 466"/>
                  <a:gd name="T6" fmla="*/ 218 w 497"/>
                  <a:gd name="T7" fmla="*/ 341 h 466"/>
                  <a:gd name="T8" fmla="*/ 279 w 497"/>
                  <a:gd name="T9" fmla="*/ 309 h 466"/>
                  <a:gd name="T10" fmla="*/ 310 w 497"/>
                  <a:gd name="T11" fmla="*/ 309 h 466"/>
                  <a:gd name="T12" fmla="*/ 310 w 497"/>
                  <a:gd name="T13" fmla="*/ 309 h 466"/>
                  <a:gd name="T14" fmla="*/ 310 w 497"/>
                  <a:gd name="T15" fmla="*/ 309 h 466"/>
                  <a:gd name="T16" fmla="*/ 341 w 497"/>
                  <a:gd name="T17" fmla="*/ 278 h 466"/>
                  <a:gd name="T18" fmla="*/ 372 w 497"/>
                  <a:gd name="T19" fmla="*/ 278 h 466"/>
                  <a:gd name="T20" fmla="*/ 372 w 497"/>
                  <a:gd name="T21" fmla="*/ 248 h 466"/>
                  <a:gd name="T22" fmla="*/ 372 w 497"/>
                  <a:gd name="T23" fmla="*/ 248 h 466"/>
                  <a:gd name="T24" fmla="*/ 372 w 497"/>
                  <a:gd name="T25" fmla="*/ 217 h 466"/>
                  <a:gd name="T26" fmla="*/ 403 w 497"/>
                  <a:gd name="T27" fmla="*/ 185 h 466"/>
                  <a:gd name="T28" fmla="*/ 434 w 497"/>
                  <a:gd name="T29" fmla="*/ 217 h 466"/>
                  <a:gd name="T30" fmla="*/ 434 w 497"/>
                  <a:gd name="T31" fmla="*/ 217 h 466"/>
                  <a:gd name="T32" fmla="*/ 434 w 497"/>
                  <a:gd name="T33" fmla="*/ 185 h 466"/>
                  <a:gd name="T34" fmla="*/ 466 w 497"/>
                  <a:gd name="T35" fmla="*/ 185 h 466"/>
                  <a:gd name="T36" fmla="*/ 496 w 497"/>
                  <a:gd name="T37" fmla="*/ 185 h 466"/>
                  <a:gd name="T38" fmla="*/ 496 w 497"/>
                  <a:gd name="T39" fmla="*/ 93 h 466"/>
                  <a:gd name="T40" fmla="*/ 466 w 497"/>
                  <a:gd name="T41" fmla="*/ 30 h 466"/>
                  <a:gd name="T42" fmla="*/ 466 w 497"/>
                  <a:gd name="T43" fmla="*/ 30 h 466"/>
                  <a:gd name="T44" fmla="*/ 434 w 497"/>
                  <a:gd name="T45" fmla="*/ 30 h 466"/>
                  <a:gd name="T46" fmla="*/ 403 w 497"/>
                  <a:gd name="T47" fmla="*/ 30 h 466"/>
                  <a:gd name="T48" fmla="*/ 310 w 497"/>
                  <a:gd name="T49" fmla="*/ 0 h 466"/>
                  <a:gd name="T50" fmla="*/ 279 w 497"/>
                  <a:gd name="T51" fmla="*/ 0 h 466"/>
                  <a:gd name="T52" fmla="*/ 279 w 497"/>
                  <a:gd name="T53" fmla="*/ 30 h 466"/>
                  <a:gd name="T54" fmla="*/ 155 w 497"/>
                  <a:gd name="T55" fmla="*/ 154 h 466"/>
                  <a:gd name="T56" fmla="*/ 94 w 497"/>
                  <a:gd name="T57" fmla="*/ 248 h 466"/>
                  <a:gd name="T58" fmla="*/ 94 w 497"/>
                  <a:gd name="T59" fmla="*/ 278 h 466"/>
                  <a:gd name="T60" fmla="*/ 94 w 497"/>
                  <a:gd name="T61" fmla="*/ 341 h 466"/>
                  <a:gd name="T62" fmla="*/ 0 w 497"/>
                  <a:gd name="T63" fmla="*/ 465 h 466"/>
                  <a:gd name="T64" fmla="*/ 94 w 497"/>
                  <a:gd name="T65" fmla="*/ 402 h 466"/>
                  <a:gd name="T66" fmla="*/ 155 w 497"/>
                  <a:gd name="T67" fmla="*/ 372 h 4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97" h="466">
                    <a:moveTo>
                      <a:pt x="155" y="372"/>
                    </a:moveTo>
                    <a:lnTo>
                      <a:pt x="155" y="372"/>
                    </a:lnTo>
                    <a:lnTo>
                      <a:pt x="186" y="341"/>
                    </a:lnTo>
                    <a:lnTo>
                      <a:pt x="218" y="341"/>
                    </a:lnTo>
                    <a:lnTo>
                      <a:pt x="218" y="341"/>
                    </a:lnTo>
                    <a:lnTo>
                      <a:pt x="218" y="341"/>
                    </a:lnTo>
                    <a:lnTo>
                      <a:pt x="218" y="341"/>
                    </a:lnTo>
                    <a:lnTo>
                      <a:pt x="218" y="341"/>
                    </a:lnTo>
                    <a:cubicBezTo>
                      <a:pt x="218" y="341"/>
                      <a:pt x="218" y="341"/>
                      <a:pt x="248" y="341"/>
                    </a:cubicBezTo>
                    <a:cubicBezTo>
                      <a:pt x="248" y="309"/>
                      <a:pt x="248" y="309"/>
                      <a:pt x="279" y="309"/>
                    </a:cubicBezTo>
                    <a:lnTo>
                      <a:pt x="279" y="309"/>
                    </a:lnTo>
                    <a:cubicBezTo>
                      <a:pt x="279" y="309"/>
                      <a:pt x="279" y="309"/>
                      <a:pt x="310" y="309"/>
                    </a:cubicBezTo>
                    <a:lnTo>
                      <a:pt x="310" y="309"/>
                    </a:lnTo>
                    <a:lnTo>
                      <a:pt x="310" y="309"/>
                    </a:lnTo>
                    <a:lnTo>
                      <a:pt x="310" y="309"/>
                    </a:lnTo>
                    <a:lnTo>
                      <a:pt x="310" y="309"/>
                    </a:lnTo>
                    <a:lnTo>
                      <a:pt x="310" y="309"/>
                    </a:lnTo>
                    <a:cubicBezTo>
                      <a:pt x="310" y="278"/>
                      <a:pt x="341" y="278"/>
                      <a:pt x="341" y="278"/>
                    </a:cubicBezTo>
                    <a:lnTo>
                      <a:pt x="341" y="278"/>
                    </a:lnTo>
                    <a:lnTo>
                      <a:pt x="372" y="278"/>
                    </a:lnTo>
                    <a:lnTo>
                      <a:pt x="372" y="278"/>
                    </a:lnTo>
                    <a:cubicBezTo>
                      <a:pt x="372" y="278"/>
                      <a:pt x="372" y="278"/>
                      <a:pt x="372" y="248"/>
                    </a:cubicBezTo>
                    <a:lnTo>
                      <a:pt x="372" y="248"/>
                    </a:lnTo>
                    <a:lnTo>
                      <a:pt x="372" y="248"/>
                    </a:lnTo>
                    <a:cubicBezTo>
                      <a:pt x="372" y="248"/>
                      <a:pt x="372" y="248"/>
                      <a:pt x="372" y="217"/>
                    </a:cubicBezTo>
                    <a:lnTo>
                      <a:pt x="372" y="217"/>
                    </a:lnTo>
                    <a:cubicBezTo>
                      <a:pt x="372" y="185"/>
                      <a:pt x="403" y="185"/>
                      <a:pt x="403" y="185"/>
                    </a:cubicBezTo>
                    <a:lnTo>
                      <a:pt x="403" y="185"/>
                    </a:lnTo>
                    <a:cubicBezTo>
                      <a:pt x="403" y="185"/>
                      <a:pt x="403" y="217"/>
                      <a:pt x="434" y="217"/>
                    </a:cubicBezTo>
                    <a:lnTo>
                      <a:pt x="434" y="217"/>
                    </a:lnTo>
                    <a:lnTo>
                      <a:pt x="434" y="217"/>
                    </a:lnTo>
                    <a:lnTo>
                      <a:pt x="434" y="217"/>
                    </a:lnTo>
                    <a:cubicBezTo>
                      <a:pt x="434" y="185"/>
                      <a:pt x="434" y="185"/>
                      <a:pt x="434" y="185"/>
                    </a:cubicBezTo>
                    <a:lnTo>
                      <a:pt x="434" y="185"/>
                    </a:lnTo>
                    <a:cubicBezTo>
                      <a:pt x="466" y="185"/>
                      <a:pt x="466" y="185"/>
                      <a:pt x="466" y="185"/>
                    </a:cubicBezTo>
                    <a:lnTo>
                      <a:pt x="466" y="185"/>
                    </a:lnTo>
                    <a:lnTo>
                      <a:pt x="496" y="185"/>
                    </a:lnTo>
                    <a:lnTo>
                      <a:pt x="496" y="185"/>
                    </a:lnTo>
                    <a:lnTo>
                      <a:pt x="496" y="185"/>
                    </a:lnTo>
                    <a:cubicBezTo>
                      <a:pt x="496" y="154"/>
                      <a:pt x="496" y="124"/>
                      <a:pt x="496" y="93"/>
                    </a:cubicBezTo>
                    <a:lnTo>
                      <a:pt x="496" y="93"/>
                    </a:lnTo>
                    <a:cubicBezTo>
                      <a:pt x="496" y="61"/>
                      <a:pt x="496" y="61"/>
                      <a:pt x="466" y="30"/>
                    </a:cubicBezTo>
                    <a:lnTo>
                      <a:pt x="466" y="30"/>
                    </a:lnTo>
                    <a:lnTo>
                      <a:pt x="466" y="30"/>
                    </a:lnTo>
                    <a:lnTo>
                      <a:pt x="434" y="30"/>
                    </a:lnTo>
                    <a:lnTo>
                      <a:pt x="434" y="30"/>
                    </a:lnTo>
                    <a:lnTo>
                      <a:pt x="434" y="30"/>
                    </a:lnTo>
                    <a:cubicBezTo>
                      <a:pt x="403" y="30"/>
                      <a:pt x="403" y="30"/>
                      <a:pt x="403" y="30"/>
                    </a:cubicBezTo>
                    <a:cubicBezTo>
                      <a:pt x="403" y="30"/>
                      <a:pt x="372" y="30"/>
                      <a:pt x="341" y="30"/>
                    </a:cubicBezTo>
                    <a:lnTo>
                      <a:pt x="310" y="0"/>
                    </a:lnTo>
                    <a:lnTo>
                      <a:pt x="310" y="0"/>
                    </a:lnTo>
                    <a:cubicBezTo>
                      <a:pt x="279" y="0"/>
                      <a:pt x="279" y="0"/>
                      <a:pt x="279" y="0"/>
                    </a:cubicBezTo>
                    <a:cubicBezTo>
                      <a:pt x="279" y="0"/>
                      <a:pt x="279" y="0"/>
                      <a:pt x="279" y="30"/>
                    </a:cubicBezTo>
                    <a:lnTo>
                      <a:pt x="279" y="30"/>
                    </a:lnTo>
                    <a:cubicBezTo>
                      <a:pt x="279" y="61"/>
                      <a:pt x="248" y="93"/>
                      <a:pt x="248" y="93"/>
                    </a:cubicBezTo>
                    <a:cubicBezTo>
                      <a:pt x="218" y="124"/>
                      <a:pt x="155" y="154"/>
                      <a:pt x="155" y="154"/>
                    </a:cubicBezTo>
                    <a:cubicBezTo>
                      <a:pt x="155" y="154"/>
                      <a:pt x="124" y="185"/>
                      <a:pt x="94" y="185"/>
                    </a:cubicBezTo>
                    <a:cubicBezTo>
                      <a:pt x="94" y="217"/>
                      <a:pt x="124" y="217"/>
                      <a:pt x="94" y="248"/>
                    </a:cubicBezTo>
                    <a:lnTo>
                      <a:pt x="94" y="248"/>
                    </a:lnTo>
                    <a:lnTo>
                      <a:pt x="94" y="278"/>
                    </a:lnTo>
                    <a:cubicBezTo>
                      <a:pt x="94" y="309"/>
                      <a:pt x="94" y="341"/>
                      <a:pt x="94" y="341"/>
                    </a:cubicBezTo>
                    <a:lnTo>
                      <a:pt x="94" y="341"/>
                    </a:lnTo>
                    <a:cubicBezTo>
                      <a:pt x="94" y="372"/>
                      <a:pt x="94" y="372"/>
                      <a:pt x="62" y="402"/>
                    </a:cubicBezTo>
                    <a:cubicBezTo>
                      <a:pt x="31" y="433"/>
                      <a:pt x="0" y="433"/>
                      <a:pt x="0" y="465"/>
                    </a:cubicBezTo>
                    <a:cubicBezTo>
                      <a:pt x="94" y="465"/>
                      <a:pt x="94" y="465"/>
                      <a:pt x="94" y="465"/>
                    </a:cubicBezTo>
                    <a:cubicBezTo>
                      <a:pt x="94" y="402"/>
                      <a:pt x="94" y="402"/>
                      <a:pt x="94" y="402"/>
                    </a:cubicBezTo>
                    <a:lnTo>
                      <a:pt x="94" y="402"/>
                    </a:lnTo>
                    <a:cubicBezTo>
                      <a:pt x="124" y="402"/>
                      <a:pt x="124" y="372"/>
                      <a:pt x="155" y="37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59" name="Freeform 56"/>
              <p:cNvSpPr>
                <a:spLocks noChangeArrowheads="1"/>
              </p:cNvSpPr>
              <p:nvPr/>
            </p:nvSpPr>
            <p:spPr bwMode="auto">
              <a:xfrm>
                <a:off x="3824288" y="1333500"/>
                <a:ext cx="33337" cy="44450"/>
              </a:xfrm>
              <a:custGeom>
                <a:avLst/>
                <a:gdLst>
                  <a:gd name="T0" fmla="*/ 32 w 94"/>
                  <a:gd name="T1" fmla="*/ 92 h 124"/>
                  <a:gd name="T2" fmla="*/ 32 w 94"/>
                  <a:gd name="T3" fmla="*/ 92 h 124"/>
                  <a:gd name="T4" fmla="*/ 32 w 94"/>
                  <a:gd name="T5" fmla="*/ 92 h 124"/>
                  <a:gd name="T6" fmla="*/ 62 w 94"/>
                  <a:gd name="T7" fmla="*/ 123 h 124"/>
                  <a:gd name="T8" fmla="*/ 62 w 94"/>
                  <a:gd name="T9" fmla="*/ 92 h 124"/>
                  <a:gd name="T10" fmla="*/ 62 w 94"/>
                  <a:gd name="T11" fmla="*/ 92 h 124"/>
                  <a:gd name="T12" fmla="*/ 93 w 94"/>
                  <a:gd name="T13" fmla="*/ 31 h 124"/>
                  <a:gd name="T14" fmla="*/ 93 w 94"/>
                  <a:gd name="T15" fmla="*/ 31 h 124"/>
                  <a:gd name="T16" fmla="*/ 93 w 94"/>
                  <a:gd name="T17" fmla="*/ 0 h 124"/>
                  <a:gd name="T18" fmla="*/ 93 w 94"/>
                  <a:gd name="T19" fmla="*/ 0 h 124"/>
                  <a:gd name="T20" fmla="*/ 62 w 94"/>
                  <a:gd name="T21" fmla="*/ 31 h 124"/>
                  <a:gd name="T22" fmla="*/ 62 w 94"/>
                  <a:gd name="T23" fmla="*/ 0 h 124"/>
                  <a:gd name="T24" fmla="*/ 32 w 94"/>
                  <a:gd name="T25" fmla="*/ 0 h 124"/>
                  <a:gd name="T26" fmla="*/ 32 w 94"/>
                  <a:gd name="T27" fmla="*/ 0 h 124"/>
                  <a:gd name="T28" fmla="*/ 32 w 94"/>
                  <a:gd name="T29" fmla="*/ 31 h 124"/>
                  <a:gd name="T30" fmla="*/ 32 w 94"/>
                  <a:gd name="T31" fmla="*/ 62 h 124"/>
                  <a:gd name="T32" fmla="*/ 0 w 94"/>
                  <a:gd name="T33" fmla="*/ 62 h 124"/>
                  <a:gd name="T34" fmla="*/ 0 w 94"/>
                  <a:gd name="T35" fmla="*/ 62 h 124"/>
                  <a:gd name="T36" fmla="*/ 32 w 94"/>
                  <a:gd name="T37" fmla="*/ 62 h 124"/>
                  <a:gd name="T38" fmla="*/ 32 w 94"/>
                  <a:gd name="T39" fmla="*/ 92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94" h="124">
                    <a:moveTo>
                      <a:pt x="32" y="92"/>
                    </a:moveTo>
                    <a:lnTo>
                      <a:pt x="32" y="92"/>
                    </a:lnTo>
                    <a:lnTo>
                      <a:pt x="32" y="92"/>
                    </a:lnTo>
                    <a:cubicBezTo>
                      <a:pt x="62" y="123"/>
                      <a:pt x="62" y="123"/>
                      <a:pt x="62" y="123"/>
                    </a:cubicBezTo>
                    <a:lnTo>
                      <a:pt x="62" y="92"/>
                    </a:lnTo>
                    <a:lnTo>
                      <a:pt x="62" y="92"/>
                    </a:lnTo>
                    <a:cubicBezTo>
                      <a:pt x="62" y="62"/>
                      <a:pt x="93" y="31"/>
                      <a:pt x="93" y="31"/>
                    </a:cubicBezTo>
                    <a:lnTo>
                      <a:pt x="93" y="31"/>
                    </a:lnTo>
                    <a:lnTo>
                      <a:pt x="93" y="0"/>
                    </a:lnTo>
                    <a:lnTo>
                      <a:pt x="93" y="0"/>
                    </a:lnTo>
                    <a:cubicBezTo>
                      <a:pt x="93" y="0"/>
                      <a:pt x="93" y="31"/>
                      <a:pt x="62" y="31"/>
                    </a:cubicBezTo>
                    <a:lnTo>
                      <a:pt x="62" y="0"/>
                    </a:lnTo>
                    <a:lnTo>
                      <a:pt x="32" y="0"/>
                    </a:lnTo>
                    <a:lnTo>
                      <a:pt x="32" y="0"/>
                    </a:lnTo>
                    <a:cubicBezTo>
                      <a:pt x="32" y="31"/>
                      <a:pt x="32" y="31"/>
                      <a:pt x="32" y="31"/>
                    </a:cubicBezTo>
                    <a:cubicBezTo>
                      <a:pt x="32" y="62"/>
                      <a:pt x="32" y="62"/>
                      <a:pt x="32" y="62"/>
                    </a:cubicBezTo>
                    <a:cubicBezTo>
                      <a:pt x="0" y="62"/>
                      <a:pt x="0" y="62"/>
                      <a:pt x="0" y="62"/>
                    </a:cubicBezTo>
                    <a:lnTo>
                      <a:pt x="0" y="62"/>
                    </a:lnTo>
                    <a:lnTo>
                      <a:pt x="32" y="62"/>
                    </a:lnTo>
                    <a:cubicBezTo>
                      <a:pt x="32" y="62"/>
                      <a:pt x="32" y="62"/>
                      <a:pt x="32" y="9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60" name="Freeform 57"/>
              <p:cNvSpPr>
                <a:spLocks noChangeArrowheads="1"/>
              </p:cNvSpPr>
              <p:nvPr/>
            </p:nvSpPr>
            <p:spPr bwMode="auto">
              <a:xfrm>
                <a:off x="3902075" y="1066800"/>
                <a:ext cx="223838" cy="301625"/>
              </a:xfrm>
              <a:custGeom>
                <a:avLst/>
                <a:gdLst>
                  <a:gd name="T0" fmla="*/ 62 w 621"/>
                  <a:gd name="T1" fmla="*/ 806 h 837"/>
                  <a:gd name="T2" fmla="*/ 93 w 621"/>
                  <a:gd name="T3" fmla="*/ 836 h 837"/>
                  <a:gd name="T4" fmla="*/ 124 w 621"/>
                  <a:gd name="T5" fmla="*/ 836 h 837"/>
                  <a:gd name="T6" fmla="*/ 155 w 621"/>
                  <a:gd name="T7" fmla="*/ 775 h 837"/>
                  <a:gd name="T8" fmla="*/ 217 w 621"/>
                  <a:gd name="T9" fmla="*/ 744 h 837"/>
                  <a:gd name="T10" fmla="*/ 248 w 621"/>
                  <a:gd name="T11" fmla="*/ 682 h 837"/>
                  <a:gd name="T12" fmla="*/ 279 w 621"/>
                  <a:gd name="T13" fmla="*/ 620 h 837"/>
                  <a:gd name="T14" fmla="*/ 310 w 621"/>
                  <a:gd name="T15" fmla="*/ 588 h 837"/>
                  <a:gd name="T16" fmla="*/ 341 w 621"/>
                  <a:gd name="T17" fmla="*/ 558 h 837"/>
                  <a:gd name="T18" fmla="*/ 279 w 621"/>
                  <a:gd name="T19" fmla="*/ 527 h 837"/>
                  <a:gd name="T20" fmla="*/ 248 w 621"/>
                  <a:gd name="T21" fmla="*/ 434 h 837"/>
                  <a:gd name="T22" fmla="*/ 279 w 621"/>
                  <a:gd name="T23" fmla="*/ 403 h 837"/>
                  <a:gd name="T24" fmla="*/ 434 w 621"/>
                  <a:gd name="T25" fmla="*/ 310 h 837"/>
                  <a:gd name="T26" fmla="*/ 496 w 621"/>
                  <a:gd name="T27" fmla="*/ 217 h 837"/>
                  <a:gd name="T28" fmla="*/ 527 w 621"/>
                  <a:gd name="T29" fmla="*/ 186 h 837"/>
                  <a:gd name="T30" fmla="*/ 589 w 621"/>
                  <a:gd name="T31" fmla="*/ 155 h 837"/>
                  <a:gd name="T32" fmla="*/ 620 w 621"/>
                  <a:gd name="T33" fmla="*/ 155 h 837"/>
                  <a:gd name="T34" fmla="*/ 620 w 621"/>
                  <a:gd name="T35" fmla="*/ 93 h 837"/>
                  <a:gd name="T36" fmla="*/ 620 w 621"/>
                  <a:gd name="T37" fmla="*/ 62 h 837"/>
                  <a:gd name="T38" fmla="*/ 589 w 621"/>
                  <a:gd name="T39" fmla="*/ 31 h 837"/>
                  <a:gd name="T40" fmla="*/ 558 w 621"/>
                  <a:gd name="T41" fmla="*/ 31 h 837"/>
                  <a:gd name="T42" fmla="*/ 496 w 621"/>
                  <a:gd name="T43" fmla="*/ 0 h 837"/>
                  <a:gd name="T44" fmla="*/ 496 w 621"/>
                  <a:gd name="T45" fmla="*/ 0 h 837"/>
                  <a:gd name="T46" fmla="*/ 434 w 621"/>
                  <a:gd name="T47" fmla="*/ 62 h 837"/>
                  <a:gd name="T48" fmla="*/ 403 w 621"/>
                  <a:gd name="T49" fmla="*/ 31 h 837"/>
                  <a:gd name="T50" fmla="*/ 310 w 621"/>
                  <a:gd name="T51" fmla="*/ 62 h 837"/>
                  <a:gd name="T52" fmla="*/ 279 w 621"/>
                  <a:gd name="T53" fmla="*/ 62 h 837"/>
                  <a:gd name="T54" fmla="*/ 279 w 621"/>
                  <a:gd name="T55" fmla="*/ 93 h 837"/>
                  <a:gd name="T56" fmla="*/ 217 w 621"/>
                  <a:gd name="T57" fmla="*/ 124 h 837"/>
                  <a:gd name="T58" fmla="*/ 186 w 621"/>
                  <a:gd name="T59" fmla="*/ 186 h 837"/>
                  <a:gd name="T60" fmla="*/ 155 w 621"/>
                  <a:gd name="T61" fmla="*/ 217 h 837"/>
                  <a:gd name="T62" fmla="*/ 124 w 621"/>
                  <a:gd name="T63" fmla="*/ 248 h 837"/>
                  <a:gd name="T64" fmla="*/ 93 w 621"/>
                  <a:gd name="T65" fmla="*/ 340 h 837"/>
                  <a:gd name="T66" fmla="*/ 31 w 621"/>
                  <a:gd name="T67" fmla="*/ 340 h 837"/>
                  <a:gd name="T68" fmla="*/ 31 w 621"/>
                  <a:gd name="T69" fmla="*/ 372 h 837"/>
                  <a:gd name="T70" fmla="*/ 31 w 621"/>
                  <a:gd name="T71" fmla="*/ 403 h 837"/>
                  <a:gd name="T72" fmla="*/ 62 w 621"/>
                  <a:gd name="T73" fmla="*/ 434 h 837"/>
                  <a:gd name="T74" fmla="*/ 62 w 621"/>
                  <a:gd name="T75" fmla="*/ 464 h 837"/>
                  <a:gd name="T76" fmla="*/ 62 w 621"/>
                  <a:gd name="T77" fmla="*/ 464 h 837"/>
                  <a:gd name="T78" fmla="*/ 62 w 621"/>
                  <a:gd name="T79" fmla="*/ 496 h 837"/>
                  <a:gd name="T80" fmla="*/ 62 w 621"/>
                  <a:gd name="T81" fmla="*/ 527 h 837"/>
                  <a:gd name="T82" fmla="*/ 62 w 621"/>
                  <a:gd name="T83" fmla="*/ 558 h 837"/>
                  <a:gd name="T84" fmla="*/ 0 w 621"/>
                  <a:gd name="T85" fmla="*/ 620 h 837"/>
                  <a:gd name="T86" fmla="*/ 0 w 621"/>
                  <a:gd name="T87" fmla="*/ 620 h 837"/>
                  <a:gd name="T88" fmla="*/ 0 w 621"/>
                  <a:gd name="T89" fmla="*/ 682 h 837"/>
                  <a:gd name="T90" fmla="*/ 62 w 621"/>
                  <a:gd name="T91" fmla="*/ 806 h 8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621" h="837">
                    <a:moveTo>
                      <a:pt x="62" y="806"/>
                    </a:moveTo>
                    <a:lnTo>
                      <a:pt x="62" y="806"/>
                    </a:lnTo>
                    <a:lnTo>
                      <a:pt x="62" y="806"/>
                    </a:lnTo>
                    <a:cubicBezTo>
                      <a:pt x="62" y="806"/>
                      <a:pt x="62" y="806"/>
                      <a:pt x="62" y="836"/>
                    </a:cubicBezTo>
                    <a:lnTo>
                      <a:pt x="62" y="836"/>
                    </a:lnTo>
                    <a:lnTo>
                      <a:pt x="93" y="836"/>
                    </a:lnTo>
                    <a:lnTo>
                      <a:pt x="93" y="836"/>
                    </a:lnTo>
                    <a:lnTo>
                      <a:pt x="93" y="836"/>
                    </a:lnTo>
                    <a:cubicBezTo>
                      <a:pt x="93" y="836"/>
                      <a:pt x="93" y="836"/>
                      <a:pt x="124" y="836"/>
                    </a:cubicBezTo>
                    <a:cubicBezTo>
                      <a:pt x="124" y="806"/>
                      <a:pt x="124" y="775"/>
                      <a:pt x="155" y="775"/>
                    </a:cubicBezTo>
                    <a:lnTo>
                      <a:pt x="155" y="775"/>
                    </a:lnTo>
                    <a:lnTo>
                      <a:pt x="155" y="775"/>
                    </a:lnTo>
                    <a:cubicBezTo>
                      <a:pt x="155" y="775"/>
                      <a:pt x="155" y="775"/>
                      <a:pt x="186" y="775"/>
                    </a:cubicBezTo>
                    <a:lnTo>
                      <a:pt x="186" y="775"/>
                    </a:lnTo>
                    <a:cubicBezTo>
                      <a:pt x="217" y="775"/>
                      <a:pt x="217" y="775"/>
                      <a:pt x="217" y="744"/>
                    </a:cubicBezTo>
                    <a:cubicBezTo>
                      <a:pt x="217" y="712"/>
                      <a:pt x="217" y="712"/>
                      <a:pt x="217" y="712"/>
                    </a:cubicBezTo>
                    <a:cubicBezTo>
                      <a:pt x="217" y="682"/>
                      <a:pt x="248" y="682"/>
                      <a:pt x="248" y="682"/>
                    </a:cubicBezTo>
                    <a:lnTo>
                      <a:pt x="248" y="682"/>
                    </a:lnTo>
                    <a:cubicBezTo>
                      <a:pt x="217" y="620"/>
                      <a:pt x="217" y="620"/>
                      <a:pt x="217" y="620"/>
                    </a:cubicBezTo>
                    <a:cubicBezTo>
                      <a:pt x="279" y="620"/>
                      <a:pt x="279" y="620"/>
                      <a:pt x="279" y="620"/>
                    </a:cubicBezTo>
                    <a:lnTo>
                      <a:pt x="279" y="620"/>
                    </a:lnTo>
                    <a:lnTo>
                      <a:pt x="279" y="588"/>
                    </a:lnTo>
                    <a:cubicBezTo>
                      <a:pt x="310" y="588"/>
                      <a:pt x="310" y="588"/>
                      <a:pt x="310" y="588"/>
                    </a:cubicBezTo>
                    <a:lnTo>
                      <a:pt x="310" y="588"/>
                    </a:lnTo>
                    <a:cubicBezTo>
                      <a:pt x="310" y="558"/>
                      <a:pt x="310" y="558"/>
                      <a:pt x="310" y="558"/>
                    </a:cubicBezTo>
                    <a:cubicBezTo>
                      <a:pt x="341" y="558"/>
                      <a:pt x="341" y="558"/>
                      <a:pt x="341" y="558"/>
                    </a:cubicBezTo>
                    <a:lnTo>
                      <a:pt x="341" y="558"/>
                    </a:lnTo>
                    <a:cubicBezTo>
                      <a:pt x="341" y="558"/>
                      <a:pt x="341" y="558"/>
                      <a:pt x="310" y="527"/>
                    </a:cubicBezTo>
                    <a:lnTo>
                      <a:pt x="310" y="527"/>
                    </a:lnTo>
                    <a:cubicBezTo>
                      <a:pt x="279" y="527"/>
                      <a:pt x="279" y="527"/>
                      <a:pt x="279" y="527"/>
                    </a:cubicBezTo>
                    <a:cubicBezTo>
                      <a:pt x="279" y="527"/>
                      <a:pt x="248" y="496"/>
                      <a:pt x="248" y="464"/>
                    </a:cubicBezTo>
                    <a:lnTo>
                      <a:pt x="248" y="464"/>
                    </a:lnTo>
                    <a:cubicBezTo>
                      <a:pt x="248" y="434"/>
                      <a:pt x="248" y="434"/>
                      <a:pt x="248" y="434"/>
                    </a:cubicBezTo>
                    <a:lnTo>
                      <a:pt x="279" y="434"/>
                    </a:lnTo>
                    <a:lnTo>
                      <a:pt x="279" y="434"/>
                    </a:lnTo>
                    <a:lnTo>
                      <a:pt x="279" y="403"/>
                    </a:lnTo>
                    <a:cubicBezTo>
                      <a:pt x="279" y="372"/>
                      <a:pt x="310" y="372"/>
                      <a:pt x="310" y="372"/>
                    </a:cubicBezTo>
                    <a:cubicBezTo>
                      <a:pt x="310" y="372"/>
                      <a:pt x="310" y="372"/>
                      <a:pt x="341" y="340"/>
                    </a:cubicBezTo>
                    <a:cubicBezTo>
                      <a:pt x="341" y="340"/>
                      <a:pt x="372" y="310"/>
                      <a:pt x="434" y="310"/>
                    </a:cubicBezTo>
                    <a:cubicBezTo>
                      <a:pt x="434" y="310"/>
                      <a:pt x="465" y="279"/>
                      <a:pt x="496" y="248"/>
                    </a:cubicBezTo>
                    <a:lnTo>
                      <a:pt x="496" y="248"/>
                    </a:lnTo>
                    <a:cubicBezTo>
                      <a:pt x="496" y="217"/>
                      <a:pt x="496" y="217"/>
                      <a:pt x="496" y="217"/>
                    </a:cubicBezTo>
                    <a:lnTo>
                      <a:pt x="496" y="217"/>
                    </a:lnTo>
                    <a:cubicBezTo>
                      <a:pt x="465" y="124"/>
                      <a:pt x="465" y="124"/>
                      <a:pt x="465" y="124"/>
                    </a:cubicBezTo>
                    <a:cubicBezTo>
                      <a:pt x="527" y="186"/>
                      <a:pt x="527" y="186"/>
                      <a:pt x="527" y="186"/>
                    </a:cubicBezTo>
                    <a:cubicBezTo>
                      <a:pt x="558" y="155"/>
                      <a:pt x="589" y="155"/>
                      <a:pt x="589" y="155"/>
                    </a:cubicBezTo>
                    <a:lnTo>
                      <a:pt x="589" y="155"/>
                    </a:lnTo>
                    <a:lnTo>
                      <a:pt x="589" y="155"/>
                    </a:lnTo>
                    <a:lnTo>
                      <a:pt x="620" y="155"/>
                    </a:lnTo>
                    <a:lnTo>
                      <a:pt x="620" y="155"/>
                    </a:lnTo>
                    <a:lnTo>
                      <a:pt x="620" y="155"/>
                    </a:lnTo>
                    <a:cubicBezTo>
                      <a:pt x="620" y="155"/>
                      <a:pt x="620" y="155"/>
                      <a:pt x="620" y="124"/>
                    </a:cubicBezTo>
                    <a:lnTo>
                      <a:pt x="620" y="124"/>
                    </a:lnTo>
                    <a:lnTo>
                      <a:pt x="620" y="93"/>
                    </a:lnTo>
                    <a:lnTo>
                      <a:pt x="620" y="93"/>
                    </a:lnTo>
                    <a:lnTo>
                      <a:pt x="620" y="93"/>
                    </a:lnTo>
                    <a:cubicBezTo>
                      <a:pt x="620" y="93"/>
                      <a:pt x="620" y="93"/>
                      <a:pt x="620" y="62"/>
                    </a:cubicBezTo>
                    <a:lnTo>
                      <a:pt x="620" y="62"/>
                    </a:lnTo>
                    <a:lnTo>
                      <a:pt x="620" y="62"/>
                    </a:lnTo>
                    <a:lnTo>
                      <a:pt x="589" y="31"/>
                    </a:lnTo>
                    <a:lnTo>
                      <a:pt x="589" y="31"/>
                    </a:lnTo>
                    <a:lnTo>
                      <a:pt x="589" y="31"/>
                    </a:lnTo>
                    <a:cubicBezTo>
                      <a:pt x="558" y="31"/>
                      <a:pt x="558" y="31"/>
                      <a:pt x="558" y="31"/>
                    </a:cubicBezTo>
                    <a:cubicBezTo>
                      <a:pt x="558" y="31"/>
                      <a:pt x="527" y="31"/>
                      <a:pt x="527" y="0"/>
                    </a:cubicBezTo>
                    <a:lnTo>
                      <a:pt x="527" y="0"/>
                    </a:lnTo>
                    <a:lnTo>
                      <a:pt x="496" y="0"/>
                    </a:lnTo>
                    <a:lnTo>
                      <a:pt x="496" y="0"/>
                    </a:lnTo>
                    <a:lnTo>
                      <a:pt x="496" y="0"/>
                    </a:lnTo>
                    <a:lnTo>
                      <a:pt x="496" y="0"/>
                    </a:lnTo>
                    <a:lnTo>
                      <a:pt x="496" y="31"/>
                    </a:lnTo>
                    <a:cubicBezTo>
                      <a:pt x="496" y="31"/>
                      <a:pt x="496" y="31"/>
                      <a:pt x="465" y="31"/>
                    </a:cubicBezTo>
                    <a:cubicBezTo>
                      <a:pt x="465" y="62"/>
                      <a:pt x="465" y="62"/>
                      <a:pt x="434" y="62"/>
                    </a:cubicBezTo>
                    <a:lnTo>
                      <a:pt x="434" y="62"/>
                    </a:lnTo>
                    <a:cubicBezTo>
                      <a:pt x="434" y="62"/>
                      <a:pt x="434" y="62"/>
                      <a:pt x="403" y="62"/>
                    </a:cubicBezTo>
                    <a:cubicBezTo>
                      <a:pt x="403" y="31"/>
                      <a:pt x="403" y="31"/>
                      <a:pt x="403" y="31"/>
                    </a:cubicBezTo>
                    <a:cubicBezTo>
                      <a:pt x="372" y="31"/>
                      <a:pt x="372" y="31"/>
                      <a:pt x="372" y="31"/>
                    </a:cubicBezTo>
                    <a:cubicBezTo>
                      <a:pt x="372" y="62"/>
                      <a:pt x="372" y="62"/>
                      <a:pt x="341" y="62"/>
                    </a:cubicBezTo>
                    <a:cubicBezTo>
                      <a:pt x="341" y="62"/>
                      <a:pt x="341" y="62"/>
                      <a:pt x="310" y="62"/>
                    </a:cubicBezTo>
                    <a:lnTo>
                      <a:pt x="310" y="62"/>
                    </a:lnTo>
                    <a:cubicBezTo>
                      <a:pt x="310" y="62"/>
                      <a:pt x="310" y="62"/>
                      <a:pt x="279" y="62"/>
                    </a:cubicBezTo>
                    <a:lnTo>
                      <a:pt x="279" y="62"/>
                    </a:lnTo>
                    <a:lnTo>
                      <a:pt x="279" y="62"/>
                    </a:lnTo>
                    <a:cubicBezTo>
                      <a:pt x="279" y="93"/>
                      <a:pt x="279" y="93"/>
                      <a:pt x="279" y="93"/>
                    </a:cubicBezTo>
                    <a:lnTo>
                      <a:pt x="279" y="93"/>
                    </a:lnTo>
                    <a:lnTo>
                      <a:pt x="279" y="93"/>
                    </a:lnTo>
                    <a:cubicBezTo>
                      <a:pt x="279" y="124"/>
                      <a:pt x="248" y="124"/>
                      <a:pt x="248" y="124"/>
                    </a:cubicBezTo>
                    <a:cubicBezTo>
                      <a:pt x="248" y="124"/>
                      <a:pt x="248" y="124"/>
                      <a:pt x="217" y="124"/>
                    </a:cubicBezTo>
                    <a:cubicBezTo>
                      <a:pt x="217" y="155"/>
                      <a:pt x="217" y="155"/>
                      <a:pt x="217" y="155"/>
                    </a:cubicBezTo>
                    <a:lnTo>
                      <a:pt x="217" y="155"/>
                    </a:lnTo>
                    <a:lnTo>
                      <a:pt x="186" y="186"/>
                    </a:lnTo>
                    <a:cubicBezTo>
                      <a:pt x="155" y="186"/>
                      <a:pt x="155" y="186"/>
                      <a:pt x="155" y="186"/>
                    </a:cubicBezTo>
                    <a:lnTo>
                      <a:pt x="155" y="186"/>
                    </a:lnTo>
                    <a:lnTo>
                      <a:pt x="155" y="217"/>
                    </a:lnTo>
                    <a:lnTo>
                      <a:pt x="155" y="217"/>
                    </a:lnTo>
                    <a:lnTo>
                      <a:pt x="155" y="217"/>
                    </a:lnTo>
                    <a:cubicBezTo>
                      <a:pt x="155" y="248"/>
                      <a:pt x="155" y="248"/>
                      <a:pt x="124" y="248"/>
                    </a:cubicBezTo>
                    <a:cubicBezTo>
                      <a:pt x="124" y="279"/>
                      <a:pt x="155" y="279"/>
                      <a:pt x="155" y="279"/>
                    </a:cubicBezTo>
                    <a:cubicBezTo>
                      <a:pt x="155" y="310"/>
                      <a:pt x="124" y="310"/>
                      <a:pt x="124" y="340"/>
                    </a:cubicBezTo>
                    <a:lnTo>
                      <a:pt x="93" y="340"/>
                    </a:lnTo>
                    <a:cubicBezTo>
                      <a:pt x="62" y="340"/>
                      <a:pt x="62" y="340"/>
                      <a:pt x="62" y="340"/>
                    </a:cubicBezTo>
                    <a:lnTo>
                      <a:pt x="62" y="340"/>
                    </a:lnTo>
                    <a:lnTo>
                      <a:pt x="31" y="340"/>
                    </a:lnTo>
                    <a:lnTo>
                      <a:pt x="31" y="340"/>
                    </a:lnTo>
                    <a:lnTo>
                      <a:pt x="31" y="340"/>
                    </a:lnTo>
                    <a:cubicBezTo>
                      <a:pt x="31" y="340"/>
                      <a:pt x="31" y="340"/>
                      <a:pt x="31" y="372"/>
                    </a:cubicBezTo>
                    <a:lnTo>
                      <a:pt x="31" y="372"/>
                    </a:lnTo>
                    <a:lnTo>
                      <a:pt x="31" y="372"/>
                    </a:lnTo>
                    <a:cubicBezTo>
                      <a:pt x="31" y="403"/>
                      <a:pt x="31" y="403"/>
                      <a:pt x="31" y="403"/>
                    </a:cubicBezTo>
                    <a:lnTo>
                      <a:pt x="31" y="403"/>
                    </a:lnTo>
                    <a:lnTo>
                      <a:pt x="31" y="434"/>
                    </a:lnTo>
                    <a:cubicBezTo>
                      <a:pt x="62" y="434"/>
                      <a:pt x="62" y="434"/>
                      <a:pt x="62" y="434"/>
                    </a:cubicBezTo>
                    <a:lnTo>
                      <a:pt x="62" y="434"/>
                    </a:lnTo>
                    <a:lnTo>
                      <a:pt x="62" y="464"/>
                    </a:lnTo>
                    <a:lnTo>
                      <a:pt x="62" y="464"/>
                    </a:lnTo>
                    <a:lnTo>
                      <a:pt x="62" y="464"/>
                    </a:lnTo>
                    <a:lnTo>
                      <a:pt x="62" y="464"/>
                    </a:lnTo>
                    <a:lnTo>
                      <a:pt x="62" y="464"/>
                    </a:lnTo>
                    <a:lnTo>
                      <a:pt x="62" y="496"/>
                    </a:lnTo>
                    <a:lnTo>
                      <a:pt x="62" y="496"/>
                    </a:lnTo>
                    <a:lnTo>
                      <a:pt x="62" y="496"/>
                    </a:lnTo>
                    <a:lnTo>
                      <a:pt x="62" y="496"/>
                    </a:lnTo>
                    <a:cubicBezTo>
                      <a:pt x="62" y="496"/>
                      <a:pt x="62" y="496"/>
                      <a:pt x="62" y="527"/>
                    </a:cubicBezTo>
                    <a:lnTo>
                      <a:pt x="62" y="527"/>
                    </a:lnTo>
                    <a:cubicBezTo>
                      <a:pt x="62" y="527"/>
                      <a:pt x="62" y="527"/>
                      <a:pt x="62" y="558"/>
                    </a:cubicBezTo>
                    <a:lnTo>
                      <a:pt x="62" y="558"/>
                    </a:lnTo>
                    <a:lnTo>
                      <a:pt x="62" y="558"/>
                    </a:lnTo>
                    <a:cubicBezTo>
                      <a:pt x="31" y="558"/>
                      <a:pt x="31" y="588"/>
                      <a:pt x="31" y="588"/>
                    </a:cubicBezTo>
                    <a:lnTo>
                      <a:pt x="0" y="588"/>
                    </a:lnTo>
                    <a:lnTo>
                      <a:pt x="0" y="620"/>
                    </a:lnTo>
                    <a:lnTo>
                      <a:pt x="0" y="620"/>
                    </a:lnTo>
                    <a:lnTo>
                      <a:pt x="0" y="620"/>
                    </a:lnTo>
                    <a:lnTo>
                      <a:pt x="0" y="620"/>
                    </a:lnTo>
                    <a:lnTo>
                      <a:pt x="0" y="620"/>
                    </a:lnTo>
                    <a:cubicBezTo>
                      <a:pt x="0" y="651"/>
                      <a:pt x="0" y="651"/>
                      <a:pt x="0" y="651"/>
                    </a:cubicBezTo>
                    <a:lnTo>
                      <a:pt x="0" y="682"/>
                    </a:lnTo>
                    <a:cubicBezTo>
                      <a:pt x="0" y="712"/>
                      <a:pt x="0" y="712"/>
                      <a:pt x="31" y="744"/>
                    </a:cubicBezTo>
                    <a:lnTo>
                      <a:pt x="31" y="744"/>
                    </a:lnTo>
                    <a:cubicBezTo>
                      <a:pt x="62" y="744"/>
                      <a:pt x="62" y="775"/>
                      <a:pt x="62" y="80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61" name="Freeform 58"/>
              <p:cNvSpPr>
                <a:spLocks noChangeArrowheads="1"/>
              </p:cNvSpPr>
              <p:nvPr/>
            </p:nvSpPr>
            <p:spPr bwMode="auto">
              <a:xfrm>
                <a:off x="3792538" y="1390650"/>
                <a:ext cx="155575" cy="155575"/>
              </a:xfrm>
              <a:custGeom>
                <a:avLst/>
                <a:gdLst>
                  <a:gd name="T0" fmla="*/ 61 w 433"/>
                  <a:gd name="T1" fmla="*/ 155 h 434"/>
                  <a:gd name="T2" fmla="*/ 30 w 433"/>
                  <a:gd name="T3" fmla="*/ 185 h 434"/>
                  <a:gd name="T4" fmla="*/ 0 w 433"/>
                  <a:gd name="T5" fmla="*/ 217 h 434"/>
                  <a:gd name="T6" fmla="*/ 0 w 433"/>
                  <a:gd name="T7" fmla="*/ 248 h 434"/>
                  <a:gd name="T8" fmla="*/ 30 w 433"/>
                  <a:gd name="T9" fmla="*/ 248 h 434"/>
                  <a:gd name="T10" fmla="*/ 30 w 433"/>
                  <a:gd name="T11" fmla="*/ 279 h 434"/>
                  <a:gd name="T12" fmla="*/ 30 w 433"/>
                  <a:gd name="T13" fmla="*/ 309 h 434"/>
                  <a:gd name="T14" fmla="*/ 30 w 433"/>
                  <a:gd name="T15" fmla="*/ 341 h 434"/>
                  <a:gd name="T16" fmla="*/ 92 w 433"/>
                  <a:gd name="T17" fmla="*/ 309 h 434"/>
                  <a:gd name="T18" fmla="*/ 124 w 433"/>
                  <a:gd name="T19" fmla="*/ 372 h 434"/>
                  <a:gd name="T20" fmla="*/ 92 w 433"/>
                  <a:gd name="T21" fmla="*/ 403 h 434"/>
                  <a:gd name="T22" fmla="*/ 92 w 433"/>
                  <a:gd name="T23" fmla="*/ 433 h 434"/>
                  <a:gd name="T24" fmla="*/ 92 w 433"/>
                  <a:gd name="T25" fmla="*/ 433 h 434"/>
                  <a:gd name="T26" fmla="*/ 124 w 433"/>
                  <a:gd name="T27" fmla="*/ 403 h 434"/>
                  <a:gd name="T28" fmla="*/ 124 w 433"/>
                  <a:gd name="T29" fmla="*/ 403 h 434"/>
                  <a:gd name="T30" fmla="*/ 154 w 433"/>
                  <a:gd name="T31" fmla="*/ 433 h 434"/>
                  <a:gd name="T32" fmla="*/ 154 w 433"/>
                  <a:gd name="T33" fmla="*/ 433 h 434"/>
                  <a:gd name="T34" fmla="*/ 154 w 433"/>
                  <a:gd name="T35" fmla="*/ 433 h 434"/>
                  <a:gd name="T36" fmla="*/ 185 w 433"/>
                  <a:gd name="T37" fmla="*/ 433 h 434"/>
                  <a:gd name="T38" fmla="*/ 185 w 433"/>
                  <a:gd name="T39" fmla="*/ 433 h 434"/>
                  <a:gd name="T40" fmla="*/ 185 w 433"/>
                  <a:gd name="T41" fmla="*/ 433 h 434"/>
                  <a:gd name="T42" fmla="*/ 185 w 433"/>
                  <a:gd name="T43" fmla="*/ 433 h 434"/>
                  <a:gd name="T44" fmla="*/ 248 w 433"/>
                  <a:gd name="T45" fmla="*/ 433 h 434"/>
                  <a:gd name="T46" fmla="*/ 277 w 433"/>
                  <a:gd name="T47" fmla="*/ 433 h 434"/>
                  <a:gd name="T48" fmla="*/ 308 w 433"/>
                  <a:gd name="T49" fmla="*/ 433 h 434"/>
                  <a:gd name="T50" fmla="*/ 339 w 433"/>
                  <a:gd name="T51" fmla="*/ 403 h 434"/>
                  <a:gd name="T52" fmla="*/ 370 w 433"/>
                  <a:gd name="T53" fmla="*/ 372 h 434"/>
                  <a:gd name="T54" fmla="*/ 339 w 433"/>
                  <a:gd name="T55" fmla="*/ 372 h 434"/>
                  <a:gd name="T56" fmla="*/ 308 w 433"/>
                  <a:gd name="T57" fmla="*/ 341 h 434"/>
                  <a:gd name="T58" fmla="*/ 308 w 433"/>
                  <a:gd name="T59" fmla="*/ 309 h 434"/>
                  <a:gd name="T60" fmla="*/ 308 w 433"/>
                  <a:gd name="T61" fmla="*/ 279 h 434"/>
                  <a:gd name="T62" fmla="*/ 308 w 433"/>
                  <a:gd name="T63" fmla="*/ 248 h 434"/>
                  <a:gd name="T64" fmla="*/ 339 w 433"/>
                  <a:gd name="T65" fmla="*/ 248 h 434"/>
                  <a:gd name="T66" fmla="*/ 339 w 433"/>
                  <a:gd name="T67" fmla="*/ 248 h 434"/>
                  <a:gd name="T68" fmla="*/ 401 w 433"/>
                  <a:gd name="T69" fmla="*/ 217 h 434"/>
                  <a:gd name="T70" fmla="*/ 432 w 433"/>
                  <a:gd name="T71" fmla="*/ 217 h 434"/>
                  <a:gd name="T72" fmla="*/ 432 w 433"/>
                  <a:gd name="T73" fmla="*/ 185 h 434"/>
                  <a:gd name="T74" fmla="*/ 432 w 433"/>
                  <a:gd name="T75" fmla="*/ 155 h 434"/>
                  <a:gd name="T76" fmla="*/ 401 w 433"/>
                  <a:gd name="T77" fmla="*/ 124 h 434"/>
                  <a:gd name="T78" fmla="*/ 401 w 433"/>
                  <a:gd name="T79" fmla="*/ 93 h 434"/>
                  <a:gd name="T80" fmla="*/ 401 w 433"/>
                  <a:gd name="T81" fmla="*/ 61 h 434"/>
                  <a:gd name="T82" fmla="*/ 370 w 433"/>
                  <a:gd name="T83" fmla="*/ 31 h 434"/>
                  <a:gd name="T84" fmla="*/ 339 w 433"/>
                  <a:gd name="T85" fmla="*/ 31 h 434"/>
                  <a:gd name="T86" fmla="*/ 308 w 433"/>
                  <a:gd name="T87" fmla="*/ 61 h 434"/>
                  <a:gd name="T88" fmla="*/ 248 w 433"/>
                  <a:gd name="T89" fmla="*/ 31 h 434"/>
                  <a:gd name="T90" fmla="*/ 185 w 433"/>
                  <a:gd name="T91" fmla="*/ 0 h 434"/>
                  <a:gd name="T92" fmla="*/ 154 w 433"/>
                  <a:gd name="T93" fmla="*/ 0 h 434"/>
                  <a:gd name="T94" fmla="*/ 154 w 433"/>
                  <a:gd name="T95" fmla="*/ 61 h 434"/>
                  <a:gd name="T96" fmla="*/ 124 w 433"/>
                  <a:gd name="T97" fmla="*/ 61 h 434"/>
                  <a:gd name="T98" fmla="*/ 61 w 433"/>
                  <a:gd name="T99" fmla="*/ 61 h 434"/>
                  <a:gd name="T100" fmla="*/ 61 w 433"/>
                  <a:gd name="T101" fmla="*/ 93 h 4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433" h="434">
                    <a:moveTo>
                      <a:pt x="61" y="155"/>
                    </a:moveTo>
                    <a:lnTo>
                      <a:pt x="61" y="155"/>
                    </a:lnTo>
                    <a:lnTo>
                      <a:pt x="30" y="185"/>
                    </a:lnTo>
                    <a:lnTo>
                      <a:pt x="30" y="185"/>
                    </a:lnTo>
                    <a:cubicBezTo>
                      <a:pt x="30" y="185"/>
                      <a:pt x="30" y="185"/>
                      <a:pt x="0" y="185"/>
                    </a:cubicBezTo>
                    <a:cubicBezTo>
                      <a:pt x="0" y="217"/>
                      <a:pt x="0" y="217"/>
                      <a:pt x="0" y="217"/>
                    </a:cubicBezTo>
                    <a:lnTo>
                      <a:pt x="0" y="217"/>
                    </a:lnTo>
                    <a:cubicBezTo>
                      <a:pt x="0" y="217"/>
                      <a:pt x="0" y="217"/>
                      <a:pt x="0" y="248"/>
                    </a:cubicBezTo>
                    <a:lnTo>
                      <a:pt x="30" y="248"/>
                    </a:lnTo>
                    <a:lnTo>
                      <a:pt x="30" y="248"/>
                    </a:lnTo>
                    <a:lnTo>
                      <a:pt x="30" y="279"/>
                    </a:lnTo>
                    <a:lnTo>
                      <a:pt x="30" y="279"/>
                    </a:lnTo>
                    <a:cubicBezTo>
                      <a:pt x="30" y="279"/>
                      <a:pt x="30" y="279"/>
                      <a:pt x="30" y="309"/>
                    </a:cubicBezTo>
                    <a:lnTo>
                      <a:pt x="30" y="309"/>
                    </a:lnTo>
                    <a:lnTo>
                      <a:pt x="30" y="309"/>
                    </a:lnTo>
                    <a:cubicBezTo>
                      <a:pt x="30" y="309"/>
                      <a:pt x="30" y="309"/>
                      <a:pt x="30" y="341"/>
                    </a:cubicBezTo>
                    <a:lnTo>
                      <a:pt x="61" y="309"/>
                    </a:lnTo>
                    <a:cubicBezTo>
                      <a:pt x="61" y="309"/>
                      <a:pt x="61" y="309"/>
                      <a:pt x="92" y="309"/>
                    </a:cubicBezTo>
                    <a:lnTo>
                      <a:pt x="92" y="309"/>
                    </a:lnTo>
                    <a:cubicBezTo>
                      <a:pt x="124" y="341"/>
                      <a:pt x="124" y="341"/>
                      <a:pt x="124" y="372"/>
                    </a:cubicBezTo>
                    <a:cubicBezTo>
                      <a:pt x="124" y="372"/>
                      <a:pt x="124" y="372"/>
                      <a:pt x="92" y="403"/>
                    </a:cubicBezTo>
                    <a:lnTo>
                      <a:pt x="92" y="403"/>
                    </a:lnTo>
                    <a:cubicBezTo>
                      <a:pt x="92" y="403"/>
                      <a:pt x="92" y="403"/>
                      <a:pt x="92" y="433"/>
                    </a:cubicBezTo>
                    <a:lnTo>
                      <a:pt x="92" y="433"/>
                    </a:lnTo>
                    <a:lnTo>
                      <a:pt x="92" y="433"/>
                    </a:lnTo>
                    <a:lnTo>
                      <a:pt x="92" y="433"/>
                    </a:lnTo>
                    <a:lnTo>
                      <a:pt x="92" y="433"/>
                    </a:lnTo>
                    <a:cubicBezTo>
                      <a:pt x="92" y="403"/>
                      <a:pt x="124" y="403"/>
                      <a:pt x="124" y="403"/>
                    </a:cubicBezTo>
                    <a:lnTo>
                      <a:pt x="124" y="403"/>
                    </a:lnTo>
                    <a:lnTo>
                      <a:pt x="124" y="403"/>
                    </a:lnTo>
                    <a:cubicBezTo>
                      <a:pt x="154" y="403"/>
                      <a:pt x="154" y="403"/>
                      <a:pt x="154" y="433"/>
                    </a:cubicBezTo>
                    <a:lnTo>
                      <a:pt x="154" y="433"/>
                    </a:lnTo>
                    <a:lnTo>
                      <a:pt x="154" y="433"/>
                    </a:lnTo>
                    <a:lnTo>
                      <a:pt x="154" y="433"/>
                    </a:lnTo>
                    <a:lnTo>
                      <a:pt x="154" y="433"/>
                    </a:lnTo>
                    <a:lnTo>
                      <a:pt x="154" y="433"/>
                    </a:lnTo>
                    <a:lnTo>
                      <a:pt x="154" y="433"/>
                    </a:lnTo>
                    <a:cubicBezTo>
                      <a:pt x="185" y="433"/>
                      <a:pt x="185" y="433"/>
                      <a:pt x="185" y="433"/>
                    </a:cubicBezTo>
                    <a:lnTo>
                      <a:pt x="185" y="433"/>
                    </a:lnTo>
                    <a:lnTo>
                      <a:pt x="185" y="433"/>
                    </a:lnTo>
                    <a:lnTo>
                      <a:pt x="185" y="433"/>
                    </a:lnTo>
                    <a:lnTo>
                      <a:pt x="185" y="433"/>
                    </a:lnTo>
                    <a:lnTo>
                      <a:pt x="185" y="433"/>
                    </a:lnTo>
                    <a:lnTo>
                      <a:pt x="185" y="433"/>
                    </a:lnTo>
                    <a:cubicBezTo>
                      <a:pt x="185" y="433"/>
                      <a:pt x="185" y="433"/>
                      <a:pt x="216" y="433"/>
                    </a:cubicBezTo>
                    <a:lnTo>
                      <a:pt x="248" y="433"/>
                    </a:lnTo>
                    <a:cubicBezTo>
                      <a:pt x="248" y="433"/>
                      <a:pt x="247" y="433"/>
                      <a:pt x="277" y="433"/>
                    </a:cubicBezTo>
                    <a:lnTo>
                      <a:pt x="277" y="433"/>
                    </a:lnTo>
                    <a:cubicBezTo>
                      <a:pt x="308" y="433"/>
                      <a:pt x="308" y="433"/>
                      <a:pt x="308" y="433"/>
                    </a:cubicBezTo>
                    <a:lnTo>
                      <a:pt x="308" y="433"/>
                    </a:lnTo>
                    <a:lnTo>
                      <a:pt x="339" y="403"/>
                    </a:lnTo>
                    <a:lnTo>
                      <a:pt x="339" y="403"/>
                    </a:lnTo>
                    <a:lnTo>
                      <a:pt x="339" y="403"/>
                    </a:lnTo>
                    <a:cubicBezTo>
                      <a:pt x="339" y="403"/>
                      <a:pt x="339" y="372"/>
                      <a:pt x="370" y="372"/>
                    </a:cubicBezTo>
                    <a:lnTo>
                      <a:pt x="370" y="372"/>
                    </a:lnTo>
                    <a:cubicBezTo>
                      <a:pt x="339" y="372"/>
                      <a:pt x="339" y="372"/>
                      <a:pt x="339" y="372"/>
                    </a:cubicBezTo>
                    <a:lnTo>
                      <a:pt x="339" y="372"/>
                    </a:lnTo>
                    <a:cubicBezTo>
                      <a:pt x="308" y="341"/>
                      <a:pt x="308" y="341"/>
                      <a:pt x="308" y="341"/>
                    </a:cubicBezTo>
                    <a:lnTo>
                      <a:pt x="308" y="309"/>
                    </a:lnTo>
                    <a:lnTo>
                      <a:pt x="308" y="309"/>
                    </a:lnTo>
                    <a:lnTo>
                      <a:pt x="308" y="309"/>
                    </a:lnTo>
                    <a:lnTo>
                      <a:pt x="308" y="279"/>
                    </a:lnTo>
                    <a:lnTo>
                      <a:pt x="308" y="279"/>
                    </a:lnTo>
                    <a:lnTo>
                      <a:pt x="308" y="248"/>
                    </a:lnTo>
                    <a:lnTo>
                      <a:pt x="308" y="248"/>
                    </a:lnTo>
                    <a:lnTo>
                      <a:pt x="339" y="248"/>
                    </a:lnTo>
                    <a:lnTo>
                      <a:pt x="339" y="248"/>
                    </a:lnTo>
                    <a:lnTo>
                      <a:pt x="339" y="248"/>
                    </a:lnTo>
                    <a:cubicBezTo>
                      <a:pt x="370" y="217"/>
                      <a:pt x="370" y="217"/>
                      <a:pt x="401" y="217"/>
                    </a:cubicBezTo>
                    <a:lnTo>
                      <a:pt x="401" y="217"/>
                    </a:lnTo>
                    <a:cubicBezTo>
                      <a:pt x="401" y="217"/>
                      <a:pt x="401" y="217"/>
                      <a:pt x="432" y="217"/>
                    </a:cubicBezTo>
                    <a:lnTo>
                      <a:pt x="432" y="217"/>
                    </a:lnTo>
                    <a:cubicBezTo>
                      <a:pt x="432" y="185"/>
                      <a:pt x="432" y="185"/>
                      <a:pt x="432" y="185"/>
                    </a:cubicBezTo>
                    <a:lnTo>
                      <a:pt x="432" y="185"/>
                    </a:lnTo>
                    <a:lnTo>
                      <a:pt x="432" y="155"/>
                    </a:lnTo>
                    <a:lnTo>
                      <a:pt x="432" y="155"/>
                    </a:lnTo>
                    <a:lnTo>
                      <a:pt x="432" y="155"/>
                    </a:lnTo>
                    <a:cubicBezTo>
                      <a:pt x="401" y="155"/>
                      <a:pt x="401" y="124"/>
                      <a:pt x="401" y="124"/>
                    </a:cubicBezTo>
                    <a:lnTo>
                      <a:pt x="401" y="124"/>
                    </a:lnTo>
                    <a:cubicBezTo>
                      <a:pt x="401" y="93"/>
                      <a:pt x="401" y="93"/>
                      <a:pt x="401" y="93"/>
                    </a:cubicBezTo>
                    <a:lnTo>
                      <a:pt x="401" y="93"/>
                    </a:lnTo>
                    <a:lnTo>
                      <a:pt x="401" y="61"/>
                    </a:lnTo>
                    <a:lnTo>
                      <a:pt x="401" y="61"/>
                    </a:lnTo>
                    <a:cubicBezTo>
                      <a:pt x="401" y="61"/>
                      <a:pt x="370" y="61"/>
                      <a:pt x="370" y="31"/>
                    </a:cubicBezTo>
                    <a:lnTo>
                      <a:pt x="370" y="31"/>
                    </a:lnTo>
                    <a:lnTo>
                      <a:pt x="339" y="31"/>
                    </a:lnTo>
                    <a:lnTo>
                      <a:pt x="339" y="31"/>
                    </a:lnTo>
                    <a:cubicBezTo>
                      <a:pt x="339" y="31"/>
                      <a:pt x="339" y="31"/>
                      <a:pt x="308" y="61"/>
                    </a:cubicBezTo>
                    <a:cubicBezTo>
                      <a:pt x="277" y="61"/>
                      <a:pt x="277" y="61"/>
                      <a:pt x="248" y="61"/>
                    </a:cubicBezTo>
                    <a:cubicBezTo>
                      <a:pt x="248" y="61"/>
                      <a:pt x="248" y="61"/>
                      <a:pt x="248" y="31"/>
                    </a:cubicBezTo>
                    <a:cubicBezTo>
                      <a:pt x="216" y="31"/>
                      <a:pt x="216" y="31"/>
                      <a:pt x="216" y="31"/>
                    </a:cubicBezTo>
                    <a:cubicBezTo>
                      <a:pt x="216" y="31"/>
                      <a:pt x="185" y="31"/>
                      <a:pt x="185" y="0"/>
                    </a:cubicBezTo>
                    <a:cubicBezTo>
                      <a:pt x="185" y="0"/>
                      <a:pt x="185" y="0"/>
                      <a:pt x="154" y="0"/>
                    </a:cubicBezTo>
                    <a:lnTo>
                      <a:pt x="154" y="0"/>
                    </a:lnTo>
                    <a:cubicBezTo>
                      <a:pt x="154" y="31"/>
                      <a:pt x="154" y="31"/>
                      <a:pt x="154" y="61"/>
                    </a:cubicBezTo>
                    <a:lnTo>
                      <a:pt x="154" y="61"/>
                    </a:lnTo>
                    <a:cubicBezTo>
                      <a:pt x="124" y="61"/>
                      <a:pt x="124" y="61"/>
                      <a:pt x="124" y="61"/>
                    </a:cubicBezTo>
                    <a:lnTo>
                      <a:pt x="124" y="61"/>
                    </a:lnTo>
                    <a:cubicBezTo>
                      <a:pt x="124" y="93"/>
                      <a:pt x="124" y="93"/>
                      <a:pt x="92" y="93"/>
                    </a:cubicBezTo>
                    <a:cubicBezTo>
                      <a:pt x="92" y="93"/>
                      <a:pt x="92" y="93"/>
                      <a:pt x="61" y="61"/>
                    </a:cubicBezTo>
                    <a:lnTo>
                      <a:pt x="61" y="61"/>
                    </a:lnTo>
                    <a:cubicBezTo>
                      <a:pt x="61" y="93"/>
                      <a:pt x="61" y="93"/>
                      <a:pt x="61" y="93"/>
                    </a:cubicBezTo>
                    <a:cubicBezTo>
                      <a:pt x="61" y="124"/>
                      <a:pt x="61" y="124"/>
                      <a:pt x="61" y="15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62" name="Freeform 59"/>
              <p:cNvSpPr>
                <a:spLocks noChangeArrowheads="1"/>
              </p:cNvSpPr>
              <p:nvPr/>
            </p:nvSpPr>
            <p:spPr bwMode="auto">
              <a:xfrm>
                <a:off x="3959225" y="1390650"/>
                <a:ext cx="179388" cy="111125"/>
              </a:xfrm>
              <a:custGeom>
                <a:avLst/>
                <a:gdLst>
                  <a:gd name="T0" fmla="*/ 0 w 497"/>
                  <a:gd name="T1" fmla="*/ 124 h 310"/>
                  <a:gd name="T2" fmla="*/ 31 w 497"/>
                  <a:gd name="T3" fmla="*/ 155 h 310"/>
                  <a:gd name="T4" fmla="*/ 31 w 497"/>
                  <a:gd name="T5" fmla="*/ 185 h 310"/>
                  <a:gd name="T6" fmla="*/ 31 w 497"/>
                  <a:gd name="T7" fmla="*/ 185 h 310"/>
                  <a:gd name="T8" fmla="*/ 31 w 497"/>
                  <a:gd name="T9" fmla="*/ 185 h 310"/>
                  <a:gd name="T10" fmla="*/ 31 w 497"/>
                  <a:gd name="T11" fmla="*/ 217 h 310"/>
                  <a:gd name="T12" fmla="*/ 31 w 497"/>
                  <a:gd name="T13" fmla="*/ 217 h 310"/>
                  <a:gd name="T14" fmla="*/ 62 w 497"/>
                  <a:gd name="T15" fmla="*/ 217 h 310"/>
                  <a:gd name="T16" fmla="*/ 93 w 497"/>
                  <a:gd name="T17" fmla="*/ 217 h 310"/>
                  <a:gd name="T18" fmla="*/ 124 w 497"/>
                  <a:gd name="T19" fmla="*/ 248 h 310"/>
                  <a:gd name="T20" fmla="*/ 155 w 497"/>
                  <a:gd name="T21" fmla="*/ 248 h 310"/>
                  <a:gd name="T22" fmla="*/ 155 w 497"/>
                  <a:gd name="T23" fmla="*/ 248 h 310"/>
                  <a:gd name="T24" fmla="*/ 217 w 497"/>
                  <a:gd name="T25" fmla="*/ 279 h 310"/>
                  <a:gd name="T26" fmla="*/ 248 w 497"/>
                  <a:gd name="T27" fmla="*/ 309 h 310"/>
                  <a:gd name="T28" fmla="*/ 248 w 497"/>
                  <a:gd name="T29" fmla="*/ 309 h 310"/>
                  <a:gd name="T30" fmla="*/ 279 w 497"/>
                  <a:gd name="T31" fmla="*/ 309 h 310"/>
                  <a:gd name="T32" fmla="*/ 310 w 497"/>
                  <a:gd name="T33" fmla="*/ 309 h 310"/>
                  <a:gd name="T34" fmla="*/ 372 w 497"/>
                  <a:gd name="T35" fmla="*/ 309 h 310"/>
                  <a:gd name="T36" fmla="*/ 403 w 497"/>
                  <a:gd name="T37" fmla="*/ 309 h 310"/>
                  <a:gd name="T38" fmla="*/ 434 w 497"/>
                  <a:gd name="T39" fmla="*/ 279 h 310"/>
                  <a:gd name="T40" fmla="*/ 465 w 497"/>
                  <a:gd name="T41" fmla="*/ 248 h 310"/>
                  <a:gd name="T42" fmla="*/ 465 w 497"/>
                  <a:gd name="T43" fmla="*/ 248 h 310"/>
                  <a:gd name="T44" fmla="*/ 465 w 497"/>
                  <a:gd name="T45" fmla="*/ 217 h 310"/>
                  <a:gd name="T46" fmla="*/ 465 w 497"/>
                  <a:gd name="T47" fmla="*/ 185 h 310"/>
                  <a:gd name="T48" fmla="*/ 465 w 497"/>
                  <a:gd name="T49" fmla="*/ 185 h 310"/>
                  <a:gd name="T50" fmla="*/ 465 w 497"/>
                  <a:gd name="T51" fmla="*/ 185 h 310"/>
                  <a:gd name="T52" fmla="*/ 465 w 497"/>
                  <a:gd name="T53" fmla="*/ 155 h 310"/>
                  <a:gd name="T54" fmla="*/ 434 w 497"/>
                  <a:gd name="T55" fmla="*/ 155 h 310"/>
                  <a:gd name="T56" fmla="*/ 465 w 497"/>
                  <a:gd name="T57" fmla="*/ 124 h 310"/>
                  <a:gd name="T58" fmla="*/ 465 w 497"/>
                  <a:gd name="T59" fmla="*/ 93 h 310"/>
                  <a:gd name="T60" fmla="*/ 465 w 497"/>
                  <a:gd name="T61" fmla="*/ 93 h 310"/>
                  <a:gd name="T62" fmla="*/ 465 w 497"/>
                  <a:gd name="T63" fmla="*/ 61 h 310"/>
                  <a:gd name="T64" fmla="*/ 434 w 497"/>
                  <a:gd name="T65" fmla="*/ 31 h 310"/>
                  <a:gd name="T66" fmla="*/ 341 w 497"/>
                  <a:gd name="T67" fmla="*/ 31 h 310"/>
                  <a:gd name="T68" fmla="*/ 279 w 497"/>
                  <a:gd name="T69" fmla="*/ 31 h 310"/>
                  <a:gd name="T70" fmla="*/ 279 w 497"/>
                  <a:gd name="T71" fmla="*/ 31 h 310"/>
                  <a:gd name="T72" fmla="*/ 217 w 497"/>
                  <a:gd name="T73" fmla="*/ 0 h 310"/>
                  <a:gd name="T74" fmla="*/ 124 w 497"/>
                  <a:gd name="T75" fmla="*/ 31 h 310"/>
                  <a:gd name="T76" fmla="*/ 124 w 497"/>
                  <a:gd name="T77" fmla="*/ 0 h 310"/>
                  <a:gd name="T78" fmla="*/ 62 w 497"/>
                  <a:gd name="T79" fmla="*/ 61 h 310"/>
                  <a:gd name="T80" fmla="*/ 0 w 497"/>
                  <a:gd name="T81" fmla="*/ 61 h 310"/>
                  <a:gd name="T82" fmla="*/ 0 w 497"/>
                  <a:gd name="T83" fmla="*/ 93 h 310"/>
                  <a:gd name="T84" fmla="*/ 0 w 497"/>
                  <a:gd name="T85" fmla="*/ 124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97" h="310">
                    <a:moveTo>
                      <a:pt x="0" y="124"/>
                    </a:moveTo>
                    <a:lnTo>
                      <a:pt x="0" y="124"/>
                    </a:lnTo>
                    <a:lnTo>
                      <a:pt x="0" y="124"/>
                    </a:lnTo>
                    <a:lnTo>
                      <a:pt x="31" y="155"/>
                    </a:lnTo>
                    <a:lnTo>
                      <a:pt x="31" y="185"/>
                    </a:lnTo>
                    <a:lnTo>
                      <a:pt x="31" y="185"/>
                    </a:lnTo>
                    <a:lnTo>
                      <a:pt x="31" y="185"/>
                    </a:lnTo>
                    <a:lnTo>
                      <a:pt x="31" y="185"/>
                    </a:lnTo>
                    <a:lnTo>
                      <a:pt x="31" y="185"/>
                    </a:lnTo>
                    <a:lnTo>
                      <a:pt x="31" y="185"/>
                    </a:lnTo>
                    <a:lnTo>
                      <a:pt x="31" y="185"/>
                    </a:lnTo>
                    <a:cubicBezTo>
                      <a:pt x="31" y="217"/>
                      <a:pt x="31" y="217"/>
                      <a:pt x="31" y="217"/>
                    </a:cubicBezTo>
                    <a:lnTo>
                      <a:pt x="31" y="217"/>
                    </a:lnTo>
                    <a:lnTo>
                      <a:pt x="31" y="217"/>
                    </a:lnTo>
                    <a:lnTo>
                      <a:pt x="31" y="217"/>
                    </a:lnTo>
                    <a:cubicBezTo>
                      <a:pt x="31" y="217"/>
                      <a:pt x="31" y="217"/>
                      <a:pt x="62" y="217"/>
                    </a:cubicBezTo>
                    <a:lnTo>
                      <a:pt x="62" y="217"/>
                    </a:lnTo>
                    <a:lnTo>
                      <a:pt x="93" y="217"/>
                    </a:lnTo>
                    <a:lnTo>
                      <a:pt x="93" y="248"/>
                    </a:lnTo>
                    <a:cubicBezTo>
                      <a:pt x="124" y="248"/>
                      <a:pt x="124" y="248"/>
                      <a:pt x="124" y="248"/>
                    </a:cubicBezTo>
                    <a:lnTo>
                      <a:pt x="124" y="248"/>
                    </a:lnTo>
                    <a:lnTo>
                      <a:pt x="155" y="248"/>
                    </a:lnTo>
                    <a:lnTo>
                      <a:pt x="155" y="248"/>
                    </a:lnTo>
                    <a:lnTo>
                      <a:pt x="155" y="248"/>
                    </a:lnTo>
                    <a:cubicBezTo>
                      <a:pt x="186" y="248"/>
                      <a:pt x="186" y="248"/>
                      <a:pt x="186" y="248"/>
                    </a:cubicBezTo>
                    <a:lnTo>
                      <a:pt x="217" y="279"/>
                    </a:lnTo>
                    <a:cubicBezTo>
                      <a:pt x="217" y="309"/>
                      <a:pt x="217" y="309"/>
                      <a:pt x="217" y="309"/>
                    </a:cubicBezTo>
                    <a:cubicBezTo>
                      <a:pt x="248" y="309"/>
                      <a:pt x="248" y="309"/>
                      <a:pt x="248" y="309"/>
                    </a:cubicBezTo>
                    <a:lnTo>
                      <a:pt x="248" y="309"/>
                    </a:lnTo>
                    <a:lnTo>
                      <a:pt x="248" y="309"/>
                    </a:lnTo>
                    <a:lnTo>
                      <a:pt x="279" y="309"/>
                    </a:lnTo>
                    <a:lnTo>
                      <a:pt x="279" y="309"/>
                    </a:lnTo>
                    <a:cubicBezTo>
                      <a:pt x="279" y="309"/>
                      <a:pt x="279" y="309"/>
                      <a:pt x="310" y="309"/>
                    </a:cubicBezTo>
                    <a:lnTo>
                      <a:pt x="310" y="309"/>
                    </a:lnTo>
                    <a:cubicBezTo>
                      <a:pt x="341" y="309"/>
                      <a:pt x="341" y="309"/>
                      <a:pt x="341" y="309"/>
                    </a:cubicBezTo>
                    <a:lnTo>
                      <a:pt x="372" y="309"/>
                    </a:lnTo>
                    <a:lnTo>
                      <a:pt x="372" y="309"/>
                    </a:lnTo>
                    <a:cubicBezTo>
                      <a:pt x="403" y="309"/>
                      <a:pt x="403" y="309"/>
                      <a:pt x="403" y="309"/>
                    </a:cubicBezTo>
                    <a:lnTo>
                      <a:pt x="403" y="309"/>
                    </a:lnTo>
                    <a:lnTo>
                      <a:pt x="434" y="279"/>
                    </a:lnTo>
                    <a:cubicBezTo>
                      <a:pt x="465" y="248"/>
                      <a:pt x="465" y="248"/>
                      <a:pt x="465" y="248"/>
                    </a:cubicBezTo>
                    <a:lnTo>
                      <a:pt x="465" y="248"/>
                    </a:lnTo>
                    <a:lnTo>
                      <a:pt x="496" y="248"/>
                    </a:lnTo>
                    <a:cubicBezTo>
                      <a:pt x="465" y="248"/>
                      <a:pt x="465" y="248"/>
                      <a:pt x="465" y="248"/>
                    </a:cubicBezTo>
                    <a:cubicBezTo>
                      <a:pt x="465" y="217"/>
                      <a:pt x="465" y="217"/>
                      <a:pt x="465" y="217"/>
                    </a:cubicBezTo>
                    <a:lnTo>
                      <a:pt x="465" y="217"/>
                    </a:lnTo>
                    <a:lnTo>
                      <a:pt x="465" y="217"/>
                    </a:lnTo>
                    <a:lnTo>
                      <a:pt x="465" y="185"/>
                    </a:lnTo>
                    <a:lnTo>
                      <a:pt x="465" y="185"/>
                    </a:lnTo>
                    <a:lnTo>
                      <a:pt x="465" y="185"/>
                    </a:lnTo>
                    <a:lnTo>
                      <a:pt x="465" y="185"/>
                    </a:lnTo>
                    <a:lnTo>
                      <a:pt x="465" y="185"/>
                    </a:lnTo>
                    <a:lnTo>
                      <a:pt x="465" y="185"/>
                    </a:lnTo>
                    <a:cubicBezTo>
                      <a:pt x="465" y="185"/>
                      <a:pt x="465" y="185"/>
                      <a:pt x="465" y="155"/>
                    </a:cubicBezTo>
                    <a:cubicBezTo>
                      <a:pt x="434" y="155"/>
                      <a:pt x="434" y="155"/>
                      <a:pt x="434" y="155"/>
                    </a:cubicBezTo>
                    <a:lnTo>
                      <a:pt x="434" y="155"/>
                    </a:lnTo>
                    <a:cubicBezTo>
                      <a:pt x="434" y="124"/>
                      <a:pt x="434" y="124"/>
                      <a:pt x="465" y="124"/>
                    </a:cubicBezTo>
                    <a:lnTo>
                      <a:pt x="465" y="124"/>
                    </a:lnTo>
                    <a:lnTo>
                      <a:pt x="465" y="124"/>
                    </a:lnTo>
                    <a:cubicBezTo>
                      <a:pt x="465" y="93"/>
                      <a:pt x="465" y="93"/>
                      <a:pt x="465" y="93"/>
                    </a:cubicBezTo>
                    <a:lnTo>
                      <a:pt x="465" y="93"/>
                    </a:lnTo>
                    <a:lnTo>
                      <a:pt x="465" y="93"/>
                    </a:lnTo>
                    <a:lnTo>
                      <a:pt x="465" y="93"/>
                    </a:lnTo>
                    <a:cubicBezTo>
                      <a:pt x="465" y="61"/>
                      <a:pt x="465" y="61"/>
                      <a:pt x="465" y="61"/>
                    </a:cubicBezTo>
                    <a:cubicBezTo>
                      <a:pt x="465" y="61"/>
                      <a:pt x="465" y="61"/>
                      <a:pt x="434" y="61"/>
                    </a:cubicBezTo>
                    <a:lnTo>
                      <a:pt x="434" y="31"/>
                    </a:lnTo>
                    <a:cubicBezTo>
                      <a:pt x="403" y="31"/>
                      <a:pt x="403" y="31"/>
                      <a:pt x="372" y="31"/>
                    </a:cubicBezTo>
                    <a:cubicBezTo>
                      <a:pt x="372" y="31"/>
                      <a:pt x="372" y="31"/>
                      <a:pt x="341" y="31"/>
                    </a:cubicBezTo>
                    <a:lnTo>
                      <a:pt x="310" y="31"/>
                    </a:lnTo>
                    <a:lnTo>
                      <a:pt x="279" y="31"/>
                    </a:lnTo>
                    <a:lnTo>
                      <a:pt x="279" y="31"/>
                    </a:lnTo>
                    <a:lnTo>
                      <a:pt x="279" y="31"/>
                    </a:lnTo>
                    <a:cubicBezTo>
                      <a:pt x="248" y="31"/>
                      <a:pt x="248" y="31"/>
                      <a:pt x="217" y="0"/>
                    </a:cubicBezTo>
                    <a:lnTo>
                      <a:pt x="217" y="0"/>
                    </a:lnTo>
                    <a:cubicBezTo>
                      <a:pt x="217" y="0"/>
                      <a:pt x="217" y="0"/>
                      <a:pt x="186" y="0"/>
                    </a:cubicBezTo>
                    <a:cubicBezTo>
                      <a:pt x="186" y="0"/>
                      <a:pt x="155" y="31"/>
                      <a:pt x="124" y="31"/>
                    </a:cubicBezTo>
                    <a:cubicBezTo>
                      <a:pt x="124" y="31"/>
                      <a:pt x="124" y="31"/>
                      <a:pt x="124" y="0"/>
                    </a:cubicBezTo>
                    <a:lnTo>
                      <a:pt x="124" y="0"/>
                    </a:lnTo>
                    <a:cubicBezTo>
                      <a:pt x="93" y="0"/>
                      <a:pt x="93" y="0"/>
                      <a:pt x="93" y="31"/>
                    </a:cubicBezTo>
                    <a:cubicBezTo>
                      <a:pt x="93" y="61"/>
                      <a:pt x="62" y="61"/>
                      <a:pt x="62" y="61"/>
                    </a:cubicBezTo>
                    <a:cubicBezTo>
                      <a:pt x="31" y="61"/>
                      <a:pt x="31" y="61"/>
                      <a:pt x="31" y="61"/>
                    </a:cubicBezTo>
                    <a:lnTo>
                      <a:pt x="0" y="61"/>
                    </a:lnTo>
                    <a:lnTo>
                      <a:pt x="0" y="61"/>
                    </a:lnTo>
                    <a:cubicBezTo>
                      <a:pt x="0" y="61"/>
                      <a:pt x="0" y="61"/>
                      <a:pt x="0" y="93"/>
                    </a:cubicBezTo>
                    <a:lnTo>
                      <a:pt x="0" y="93"/>
                    </a:lnTo>
                    <a:lnTo>
                      <a:pt x="0" y="124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63" name="Freeform 60"/>
              <p:cNvSpPr>
                <a:spLocks noChangeArrowheads="1"/>
              </p:cNvSpPr>
              <p:nvPr/>
            </p:nvSpPr>
            <p:spPr bwMode="auto">
              <a:xfrm>
                <a:off x="4081463" y="1546225"/>
                <a:ext cx="157162" cy="88900"/>
              </a:xfrm>
              <a:custGeom>
                <a:avLst/>
                <a:gdLst>
                  <a:gd name="T0" fmla="*/ 310 w 435"/>
                  <a:gd name="T1" fmla="*/ 0 h 249"/>
                  <a:gd name="T2" fmla="*/ 248 w 435"/>
                  <a:gd name="T3" fmla="*/ 32 h 249"/>
                  <a:gd name="T4" fmla="*/ 248 w 435"/>
                  <a:gd name="T5" fmla="*/ 32 h 249"/>
                  <a:gd name="T6" fmla="*/ 217 w 435"/>
                  <a:gd name="T7" fmla="*/ 32 h 249"/>
                  <a:gd name="T8" fmla="*/ 185 w 435"/>
                  <a:gd name="T9" fmla="*/ 32 h 249"/>
                  <a:gd name="T10" fmla="*/ 155 w 435"/>
                  <a:gd name="T11" fmla="*/ 32 h 249"/>
                  <a:gd name="T12" fmla="*/ 124 w 435"/>
                  <a:gd name="T13" fmla="*/ 0 h 249"/>
                  <a:gd name="T14" fmla="*/ 93 w 435"/>
                  <a:gd name="T15" fmla="*/ 32 h 249"/>
                  <a:gd name="T16" fmla="*/ 62 w 435"/>
                  <a:gd name="T17" fmla="*/ 63 h 249"/>
                  <a:gd name="T18" fmla="*/ 0 w 435"/>
                  <a:gd name="T19" fmla="*/ 124 h 249"/>
                  <a:gd name="T20" fmla="*/ 62 w 435"/>
                  <a:gd name="T21" fmla="*/ 187 h 249"/>
                  <a:gd name="T22" fmla="*/ 62 w 435"/>
                  <a:gd name="T23" fmla="*/ 187 h 249"/>
                  <a:gd name="T24" fmla="*/ 93 w 435"/>
                  <a:gd name="T25" fmla="*/ 187 h 249"/>
                  <a:gd name="T26" fmla="*/ 93 w 435"/>
                  <a:gd name="T27" fmla="*/ 187 h 249"/>
                  <a:gd name="T28" fmla="*/ 124 w 435"/>
                  <a:gd name="T29" fmla="*/ 187 h 249"/>
                  <a:gd name="T30" fmla="*/ 124 w 435"/>
                  <a:gd name="T31" fmla="*/ 218 h 249"/>
                  <a:gd name="T32" fmla="*/ 124 w 435"/>
                  <a:gd name="T33" fmla="*/ 248 h 249"/>
                  <a:gd name="T34" fmla="*/ 185 w 435"/>
                  <a:gd name="T35" fmla="*/ 248 h 249"/>
                  <a:gd name="T36" fmla="*/ 185 w 435"/>
                  <a:gd name="T37" fmla="*/ 248 h 249"/>
                  <a:gd name="T38" fmla="*/ 217 w 435"/>
                  <a:gd name="T39" fmla="*/ 248 h 249"/>
                  <a:gd name="T40" fmla="*/ 248 w 435"/>
                  <a:gd name="T41" fmla="*/ 248 h 249"/>
                  <a:gd name="T42" fmla="*/ 248 w 435"/>
                  <a:gd name="T43" fmla="*/ 248 h 249"/>
                  <a:gd name="T44" fmla="*/ 279 w 435"/>
                  <a:gd name="T45" fmla="*/ 218 h 249"/>
                  <a:gd name="T46" fmla="*/ 341 w 435"/>
                  <a:gd name="T47" fmla="*/ 218 h 249"/>
                  <a:gd name="T48" fmla="*/ 403 w 435"/>
                  <a:gd name="T49" fmla="*/ 248 h 249"/>
                  <a:gd name="T50" fmla="*/ 434 w 435"/>
                  <a:gd name="T51" fmla="*/ 187 h 249"/>
                  <a:gd name="T52" fmla="*/ 372 w 435"/>
                  <a:gd name="T53" fmla="*/ 156 h 249"/>
                  <a:gd name="T54" fmla="*/ 372 w 435"/>
                  <a:gd name="T55" fmla="*/ 124 h 249"/>
                  <a:gd name="T56" fmla="*/ 372 w 435"/>
                  <a:gd name="T57" fmla="*/ 94 h 249"/>
                  <a:gd name="T58" fmla="*/ 372 w 435"/>
                  <a:gd name="T59" fmla="*/ 63 h 249"/>
                  <a:gd name="T60" fmla="*/ 372 w 435"/>
                  <a:gd name="T61" fmla="*/ 63 h 249"/>
                  <a:gd name="T62" fmla="*/ 310 w 435"/>
                  <a:gd name="T63" fmla="*/ 0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35" h="249">
                    <a:moveTo>
                      <a:pt x="310" y="0"/>
                    </a:moveTo>
                    <a:lnTo>
                      <a:pt x="310" y="0"/>
                    </a:lnTo>
                    <a:cubicBezTo>
                      <a:pt x="310" y="32"/>
                      <a:pt x="279" y="32"/>
                      <a:pt x="279" y="32"/>
                    </a:cubicBezTo>
                    <a:cubicBezTo>
                      <a:pt x="248" y="32"/>
                      <a:pt x="248" y="32"/>
                      <a:pt x="248" y="32"/>
                    </a:cubicBezTo>
                    <a:lnTo>
                      <a:pt x="248" y="32"/>
                    </a:lnTo>
                    <a:lnTo>
                      <a:pt x="248" y="32"/>
                    </a:lnTo>
                    <a:lnTo>
                      <a:pt x="217" y="32"/>
                    </a:lnTo>
                    <a:lnTo>
                      <a:pt x="217" y="32"/>
                    </a:lnTo>
                    <a:cubicBezTo>
                      <a:pt x="217" y="32"/>
                      <a:pt x="217" y="32"/>
                      <a:pt x="185" y="32"/>
                    </a:cubicBezTo>
                    <a:lnTo>
                      <a:pt x="185" y="32"/>
                    </a:lnTo>
                    <a:lnTo>
                      <a:pt x="185" y="32"/>
                    </a:lnTo>
                    <a:cubicBezTo>
                      <a:pt x="155" y="32"/>
                      <a:pt x="155" y="32"/>
                      <a:pt x="155" y="32"/>
                    </a:cubicBezTo>
                    <a:cubicBezTo>
                      <a:pt x="124" y="32"/>
                      <a:pt x="124" y="0"/>
                      <a:pt x="124" y="0"/>
                    </a:cubicBezTo>
                    <a:lnTo>
                      <a:pt x="124" y="0"/>
                    </a:lnTo>
                    <a:cubicBezTo>
                      <a:pt x="93" y="32"/>
                      <a:pt x="93" y="32"/>
                      <a:pt x="93" y="32"/>
                    </a:cubicBezTo>
                    <a:lnTo>
                      <a:pt x="93" y="32"/>
                    </a:lnTo>
                    <a:lnTo>
                      <a:pt x="62" y="63"/>
                    </a:lnTo>
                    <a:lnTo>
                      <a:pt x="62" y="63"/>
                    </a:lnTo>
                    <a:cubicBezTo>
                      <a:pt x="31" y="94"/>
                      <a:pt x="31" y="124"/>
                      <a:pt x="0" y="124"/>
                    </a:cubicBezTo>
                    <a:lnTo>
                      <a:pt x="0" y="124"/>
                    </a:lnTo>
                    <a:cubicBezTo>
                      <a:pt x="31" y="124"/>
                      <a:pt x="31" y="156"/>
                      <a:pt x="31" y="156"/>
                    </a:cubicBezTo>
                    <a:lnTo>
                      <a:pt x="62" y="187"/>
                    </a:lnTo>
                    <a:lnTo>
                      <a:pt x="62" y="187"/>
                    </a:lnTo>
                    <a:lnTo>
                      <a:pt x="62" y="187"/>
                    </a:lnTo>
                    <a:cubicBezTo>
                      <a:pt x="62" y="124"/>
                      <a:pt x="62" y="124"/>
                      <a:pt x="62" y="124"/>
                    </a:cubicBezTo>
                    <a:cubicBezTo>
                      <a:pt x="93" y="187"/>
                      <a:pt x="93" y="187"/>
                      <a:pt x="93" y="187"/>
                    </a:cubicBezTo>
                    <a:lnTo>
                      <a:pt x="93" y="187"/>
                    </a:lnTo>
                    <a:lnTo>
                      <a:pt x="93" y="187"/>
                    </a:lnTo>
                    <a:cubicBezTo>
                      <a:pt x="93" y="187"/>
                      <a:pt x="93" y="187"/>
                      <a:pt x="124" y="187"/>
                    </a:cubicBezTo>
                    <a:lnTo>
                      <a:pt x="124" y="187"/>
                    </a:lnTo>
                    <a:lnTo>
                      <a:pt x="124" y="218"/>
                    </a:lnTo>
                    <a:lnTo>
                      <a:pt x="124" y="218"/>
                    </a:lnTo>
                    <a:cubicBezTo>
                      <a:pt x="124" y="218"/>
                      <a:pt x="124" y="218"/>
                      <a:pt x="124" y="248"/>
                    </a:cubicBezTo>
                    <a:lnTo>
                      <a:pt x="124" y="248"/>
                    </a:lnTo>
                    <a:lnTo>
                      <a:pt x="155" y="248"/>
                    </a:lnTo>
                    <a:lnTo>
                      <a:pt x="185" y="248"/>
                    </a:lnTo>
                    <a:lnTo>
                      <a:pt x="185" y="248"/>
                    </a:lnTo>
                    <a:lnTo>
                      <a:pt x="185" y="248"/>
                    </a:lnTo>
                    <a:lnTo>
                      <a:pt x="185" y="248"/>
                    </a:lnTo>
                    <a:lnTo>
                      <a:pt x="217" y="248"/>
                    </a:lnTo>
                    <a:cubicBezTo>
                      <a:pt x="217" y="248"/>
                      <a:pt x="217" y="248"/>
                      <a:pt x="248" y="248"/>
                    </a:cubicBezTo>
                    <a:lnTo>
                      <a:pt x="248" y="248"/>
                    </a:lnTo>
                    <a:lnTo>
                      <a:pt x="248" y="248"/>
                    </a:lnTo>
                    <a:lnTo>
                      <a:pt x="248" y="248"/>
                    </a:lnTo>
                    <a:cubicBezTo>
                      <a:pt x="248" y="248"/>
                      <a:pt x="248" y="248"/>
                      <a:pt x="248" y="218"/>
                    </a:cubicBezTo>
                    <a:cubicBezTo>
                      <a:pt x="279" y="218"/>
                      <a:pt x="279" y="218"/>
                      <a:pt x="279" y="218"/>
                    </a:cubicBezTo>
                    <a:lnTo>
                      <a:pt x="279" y="218"/>
                    </a:lnTo>
                    <a:cubicBezTo>
                      <a:pt x="279" y="218"/>
                      <a:pt x="310" y="218"/>
                      <a:pt x="341" y="218"/>
                    </a:cubicBezTo>
                    <a:cubicBezTo>
                      <a:pt x="372" y="218"/>
                      <a:pt x="372" y="218"/>
                      <a:pt x="403" y="218"/>
                    </a:cubicBezTo>
                    <a:cubicBezTo>
                      <a:pt x="403" y="248"/>
                      <a:pt x="403" y="248"/>
                      <a:pt x="403" y="248"/>
                    </a:cubicBezTo>
                    <a:cubicBezTo>
                      <a:pt x="403" y="218"/>
                      <a:pt x="403" y="218"/>
                      <a:pt x="434" y="218"/>
                    </a:cubicBezTo>
                    <a:cubicBezTo>
                      <a:pt x="434" y="187"/>
                      <a:pt x="434" y="187"/>
                      <a:pt x="434" y="187"/>
                    </a:cubicBezTo>
                    <a:cubicBezTo>
                      <a:pt x="403" y="187"/>
                      <a:pt x="403" y="187"/>
                      <a:pt x="403" y="187"/>
                    </a:cubicBezTo>
                    <a:cubicBezTo>
                      <a:pt x="372" y="187"/>
                      <a:pt x="372" y="187"/>
                      <a:pt x="372" y="156"/>
                    </a:cubicBezTo>
                    <a:lnTo>
                      <a:pt x="372" y="124"/>
                    </a:lnTo>
                    <a:lnTo>
                      <a:pt x="372" y="124"/>
                    </a:lnTo>
                    <a:lnTo>
                      <a:pt x="372" y="94"/>
                    </a:lnTo>
                    <a:lnTo>
                      <a:pt x="372" y="94"/>
                    </a:lnTo>
                    <a:lnTo>
                      <a:pt x="372" y="63"/>
                    </a:lnTo>
                    <a:lnTo>
                      <a:pt x="372" y="63"/>
                    </a:lnTo>
                    <a:lnTo>
                      <a:pt x="372" y="63"/>
                    </a:lnTo>
                    <a:lnTo>
                      <a:pt x="372" y="63"/>
                    </a:lnTo>
                    <a:cubicBezTo>
                      <a:pt x="341" y="63"/>
                      <a:pt x="341" y="63"/>
                      <a:pt x="341" y="32"/>
                    </a:cubicBezTo>
                    <a:cubicBezTo>
                      <a:pt x="341" y="32"/>
                      <a:pt x="341" y="32"/>
                      <a:pt x="31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64" name="Freeform 61"/>
              <p:cNvSpPr>
                <a:spLocks noChangeArrowheads="1"/>
              </p:cNvSpPr>
              <p:nvPr/>
            </p:nvSpPr>
            <p:spPr bwMode="auto">
              <a:xfrm>
                <a:off x="3490913" y="1646238"/>
                <a:ext cx="223837" cy="155575"/>
              </a:xfrm>
              <a:custGeom>
                <a:avLst/>
                <a:gdLst>
                  <a:gd name="T0" fmla="*/ 217 w 621"/>
                  <a:gd name="T1" fmla="*/ 403 h 434"/>
                  <a:gd name="T2" fmla="*/ 342 w 621"/>
                  <a:gd name="T3" fmla="*/ 403 h 434"/>
                  <a:gd name="T4" fmla="*/ 342 w 621"/>
                  <a:gd name="T5" fmla="*/ 403 h 434"/>
                  <a:gd name="T6" fmla="*/ 403 w 621"/>
                  <a:gd name="T7" fmla="*/ 372 h 434"/>
                  <a:gd name="T8" fmla="*/ 466 w 621"/>
                  <a:gd name="T9" fmla="*/ 309 h 434"/>
                  <a:gd name="T10" fmla="*/ 466 w 621"/>
                  <a:gd name="T11" fmla="*/ 216 h 434"/>
                  <a:gd name="T12" fmla="*/ 558 w 621"/>
                  <a:gd name="T13" fmla="*/ 124 h 434"/>
                  <a:gd name="T14" fmla="*/ 620 w 621"/>
                  <a:gd name="T15" fmla="*/ 92 h 434"/>
                  <a:gd name="T16" fmla="*/ 590 w 621"/>
                  <a:gd name="T17" fmla="*/ 92 h 434"/>
                  <a:gd name="T18" fmla="*/ 590 w 621"/>
                  <a:gd name="T19" fmla="*/ 92 h 434"/>
                  <a:gd name="T20" fmla="*/ 558 w 621"/>
                  <a:gd name="T21" fmla="*/ 61 h 434"/>
                  <a:gd name="T22" fmla="*/ 466 w 621"/>
                  <a:gd name="T23" fmla="*/ 61 h 434"/>
                  <a:gd name="T24" fmla="*/ 434 w 621"/>
                  <a:gd name="T25" fmla="*/ 61 h 434"/>
                  <a:gd name="T26" fmla="*/ 403 w 621"/>
                  <a:gd name="T27" fmla="*/ 61 h 434"/>
                  <a:gd name="T28" fmla="*/ 403 w 621"/>
                  <a:gd name="T29" fmla="*/ 31 h 434"/>
                  <a:gd name="T30" fmla="*/ 342 w 621"/>
                  <a:gd name="T31" fmla="*/ 31 h 434"/>
                  <a:gd name="T32" fmla="*/ 279 w 621"/>
                  <a:gd name="T33" fmla="*/ 31 h 434"/>
                  <a:gd name="T34" fmla="*/ 248 w 621"/>
                  <a:gd name="T35" fmla="*/ 31 h 434"/>
                  <a:gd name="T36" fmla="*/ 186 w 621"/>
                  <a:gd name="T37" fmla="*/ 31 h 434"/>
                  <a:gd name="T38" fmla="*/ 186 w 621"/>
                  <a:gd name="T39" fmla="*/ 0 h 434"/>
                  <a:gd name="T40" fmla="*/ 94 w 621"/>
                  <a:gd name="T41" fmla="*/ 31 h 434"/>
                  <a:gd name="T42" fmla="*/ 31 w 621"/>
                  <a:gd name="T43" fmla="*/ 0 h 434"/>
                  <a:gd name="T44" fmla="*/ 0 w 621"/>
                  <a:gd name="T45" fmla="*/ 31 h 434"/>
                  <a:gd name="T46" fmla="*/ 31 w 621"/>
                  <a:gd name="T47" fmla="*/ 61 h 434"/>
                  <a:gd name="T48" fmla="*/ 31 w 621"/>
                  <a:gd name="T49" fmla="*/ 61 h 434"/>
                  <a:gd name="T50" fmla="*/ 62 w 621"/>
                  <a:gd name="T51" fmla="*/ 61 h 434"/>
                  <a:gd name="T52" fmla="*/ 94 w 621"/>
                  <a:gd name="T53" fmla="*/ 61 h 434"/>
                  <a:gd name="T54" fmla="*/ 124 w 621"/>
                  <a:gd name="T55" fmla="*/ 61 h 434"/>
                  <a:gd name="T56" fmla="*/ 124 w 621"/>
                  <a:gd name="T57" fmla="*/ 61 h 434"/>
                  <a:gd name="T58" fmla="*/ 124 w 621"/>
                  <a:gd name="T59" fmla="*/ 92 h 434"/>
                  <a:gd name="T60" fmla="*/ 155 w 621"/>
                  <a:gd name="T61" fmla="*/ 124 h 434"/>
                  <a:gd name="T62" fmla="*/ 124 w 621"/>
                  <a:gd name="T63" fmla="*/ 155 h 434"/>
                  <a:gd name="T64" fmla="*/ 124 w 621"/>
                  <a:gd name="T65" fmla="*/ 155 h 434"/>
                  <a:gd name="T66" fmla="*/ 124 w 621"/>
                  <a:gd name="T67" fmla="*/ 185 h 434"/>
                  <a:gd name="T68" fmla="*/ 124 w 621"/>
                  <a:gd name="T69" fmla="*/ 248 h 434"/>
                  <a:gd name="T70" fmla="*/ 124 w 621"/>
                  <a:gd name="T71" fmla="*/ 279 h 434"/>
                  <a:gd name="T72" fmla="*/ 94 w 621"/>
                  <a:gd name="T73" fmla="*/ 309 h 434"/>
                  <a:gd name="T74" fmla="*/ 124 w 621"/>
                  <a:gd name="T75" fmla="*/ 340 h 434"/>
                  <a:gd name="T76" fmla="*/ 94 w 621"/>
                  <a:gd name="T77" fmla="*/ 372 h 434"/>
                  <a:gd name="T78" fmla="*/ 186 w 621"/>
                  <a:gd name="T79" fmla="*/ 433 h 434"/>
                  <a:gd name="T80" fmla="*/ 217 w 621"/>
                  <a:gd name="T81" fmla="*/ 403 h 4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21" h="434">
                    <a:moveTo>
                      <a:pt x="217" y="403"/>
                    </a:moveTo>
                    <a:lnTo>
                      <a:pt x="217" y="403"/>
                    </a:lnTo>
                    <a:cubicBezTo>
                      <a:pt x="248" y="403"/>
                      <a:pt x="248" y="403"/>
                      <a:pt x="279" y="403"/>
                    </a:cubicBezTo>
                    <a:cubicBezTo>
                      <a:pt x="310" y="403"/>
                      <a:pt x="310" y="403"/>
                      <a:pt x="342" y="403"/>
                    </a:cubicBezTo>
                    <a:lnTo>
                      <a:pt x="342" y="403"/>
                    </a:lnTo>
                    <a:lnTo>
                      <a:pt x="342" y="403"/>
                    </a:lnTo>
                    <a:cubicBezTo>
                      <a:pt x="372" y="372"/>
                      <a:pt x="403" y="372"/>
                      <a:pt x="403" y="372"/>
                    </a:cubicBezTo>
                    <a:lnTo>
                      <a:pt x="403" y="372"/>
                    </a:lnTo>
                    <a:cubicBezTo>
                      <a:pt x="434" y="340"/>
                      <a:pt x="434" y="340"/>
                      <a:pt x="434" y="309"/>
                    </a:cubicBezTo>
                    <a:cubicBezTo>
                      <a:pt x="466" y="309"/>
                      <a:pt x="466" y="309"/>
                      <a:pt x="466" y="309"/>
                    </a:cubicBezTo>
                    <a:lnTo>
                      <a:pt x="466" y="279"/>
                    </a:lnTo>
                    <a:cubicBezTo>
                      <a:pt x="434" y="248"/>
                      <a:pt x="434" y="216"/>
                      <a:pt x="466" y="216"/>
                    </a:cubicBezTo>
                    <a:cubicBezTo>
                      <a:pt x="496" y="185"/>
                      <a:pt x="496" y="155"/>
                      <a:pt x="496" y="155"/>
                    </a:cubicBezTo>
                    <a:cubicBezTo>
                      <a:pt x="527" y="124"/>
                      <a:pt x="558" y="124"/>
                      <a:pt x="558" y="124"/>
                    </a:cubicBezTo>
                    <a:cubicBezTo>
                      <a:pt x="590" y="124"/>
                      <a:pt x="590" y="124"/>
                      <a:pt x="590" y="124"/>
                    </a:cubicBezTo>
                    <a:cubicBezTo>
                      <a:pt x="620" y="92"/>
                      <a:pt x="620" y="92"/>
                      <a:pt x="620" y="92"/>
                    </a:cubicBezTo>
                    <a:lnTo>
                      <a:pt x="620" y="92"/>
                    </a:lnTo>
                    <a:cubicBezTo>
                      <a:pt x="590" y="92"/>
                      <a:pt x="590" y="92"/>
                      <a:pt x="590" y="92"/>
                    </a:cubicBezTo>
                    <a:lnTo>
                      <a:pt x="590" y="92"/>
                    </a:lnTo>
                    <a:lnTo>
                      <a:pt x="590" y="92"/>
                    </a:lnTo>
                    <a:cubicBezTo>
                      <a:pt x="558" y="92"/>
                      <a:pt x="558" y="92"/>
                      <a:pt x="558" y="61"/>
                    </a:cubicBezTo>
                    <a:lnTo>
                      <a:pt x="558" y="61"/>
                    </a:lnTo>
                    <a:cubicBezTo>
                      <a:pt x="527" y="92"/>
                      <a:pt x="527" y="92"/>
                      <a:pt x="496" y="92"/>
                    </a:cubicBezTo>
                    <a:cubicBezTo>
                      <a:pt x="496" y="92"/>
                      <a:pt x="466" y="92"/>
                      <a:pt x="466" y="61"/>
                    </a:cubicBezTo>
                    <a:cubicBezTo>
                      <a:pt x="466" y="61"/>
                      <a:pt x="466" y="61"/>
                      <a:pt x="434" y="61"/>
                    </a:cubicBezTo>
                    <a:lnTo>
                      <a:pt x="434" y="61"/>
                    </a:lnTo>
                    <a:lnTo>
                      <a:pt x="434" y="61"/>
                    </a:lnTo>
                    <a:lnTo>
                      <a:pt x="403" y="61"/>
                    </a:lnTo>
                    <a:lnTo>
                      <a:pt x="403" y="61"/>
                    </a:lnTo>
                    <a:cubicBezTo>
                      <a:pt x="403" y="31"/>
                      <a:pt x="403" y="31"/>
                      <a:pt x="403" y="31"/>
                    </a:cubicBezTo>
                    <a:lnTo>
                      <a:pt x="372" y="31"/>
                    </a:lnTo>
                    <a:cubicBezTo>
                      <a:pt x="372" y="31"/>
                      <a:pt x="372" y="31"/>
                      <a:pt x="342" y="31"/>
                    </a:cubicBezTo>
                    <a:lnTo>
                      <a:pt x="342" y="31"/>
                    </a:lnTo>
                    <a:cubicBezTo>
                      <a:pt x="310" y="31"/>
                      <a:pt x="310" y="31"/>
                      <a:pt x="279" y="31"/>
                    </a:cubicBezTo>
                    <a:lnTo>
                      <a:pt x="279" y="31"/>
                    </a:lnTo>
                    <a:lnTo>
                      <a:pt x="248" y="31"/>
                    </a:lnTo>
                    <a:cubicBezTo>
                      <a:pt x="248" y="31"/>
                      <a:pt x="248" y="31"/>
                      <a:pt x="217" y="31"/>
                    </a:cubicBezTo>
                    <a:lnTo>
                      <a:pt x="186" y="31"/>
                    </a:lnTo>
                    <a:cubicBezTo>
                      <a:pt x="186" y="31"/>
                      <a:pt x="186" y="31"/>
                      <a:pt x="186" y="0"/>
                    </a:cubicBezTo>
                    <a:lnTo>
                      <a:pt x="186" y="0"/>
                    </a:lnTo>
                    <a:cubicBezTo>
                      <a:pt x="155" y="0"/>
                      <a:pt x="155" y="31"/>
                      <a:pt x="124" y="31"/>
                    </a:cubicBezTo>
                    <a:cubicBezTo>
                      <a:pt x="124" y="31"/>
                      <a:pt x="124" y="31"/>
                      <a:pt x="94" y="31"/>
                    </a:cubicBezTo>
                    <a:cubicBezTo>
                      <a:pt x="94" y="31"/>
                      <a:pt x="62" y="0"/>
                      <a:pt x="31" y="0"/>
                    </a:cubicBezTo>
                    <a:lnTo>
                      <a:pt x="31" y="0"/>
                    </a:lnTo>
                    <a:cubicBezTo>
                      <a:pt x="31" y="31"/>
                      <a:pt x="31" y="31"/>
                      <a:pt x="31" y="31"/>
                    </a:cubicBezTo>
                    <a:cubicBezTo>
                      <a:pt x="0" y="31"/>
                      <a:pt x="0" y="31"/>
                      <a:pt x="0" y="31"/>
                    </a:cubicBezTo>
                    <a:lnTo>
                      <a:pt x="0" y="31"/>
                    </a:lnTo>
                    <a:cubicBezTo>
                      <a:pt x="0" y="31"/>
                      <a:pt x="0" y="61"/>
                      <a:pt x="31" y="61"/>
                    </a:cubicBezTo>
                    <a:lnTo>
                      <a:pt x="31" y="61"/>
                    </a:lnTo>
                    <a:lnTo>
                      <a:pt x="31" y="61"/>
                    </a:lnTo>
                    <a:cubicBezTo>
                      <a:pt x="62" y="61"/>
                      <a:pt x="62" y="92"/>
                      <a:pt x="62" y="92"/>
                    </a:cubicBezTo>
                    <a:lnTo>
                      <a:pt x="62" y="61"/>
                    </a:lnTo>
                    <a:cubicBezTo>
                      <a:pt x="94" y="61"/>
                      <a:pt x="94" y="61"/>
                      <a:pt x="94" y="61"/>
                    </a:cubicBezTo>
                    <a:lnTo>
                      <a:pt x="94" y="61"/>
                    </a:lnTo>
                    <a:lnTo>
                      <a:pt x="94" y="61"/>
                    </a:lnTo>
                    <a:cubicBezTo>
                      <a:pt x="124" y="61"/>
                      <a:pt x="124" y="61"/>
                      <a:pt x="124" y="61"/>
                    </a:cubicBezTo>
                    <a:lnTo>
                      <a:pt x="124" y="61"/>
                    </a:lnTo>
                    <a:lnTo>
                      <a:pt x="124" y="61"/>
                    </a:lnTo>
                    <a:cubicBezTo>
                      <a:pt x="124" y="92"/>
                      <a:pt x="124" y="92"/>
                      <a:pt x="124" y="92"/>
                    </a:cubicBezTo>
                    <a:lnTo>
                      <a:pt x="124" y="92"/>
                    </a:lnTo>
                    <a:cubicBezTo>
                      <a:pt x="155" y="92"/>
                      <a:pt x="155" y="124"/>
                      <a:pt x="155" y="124"/>
                    </a:cubicBezTo>
                    <a:lnTo>
                      <a:pt x="155" y="124"/>
                    </a:lnTo>
                    <a:lnTo>
                      <a:pt x="155" y="124"/>
                    </a:lnTo>
                    <a:cubicBezTo>
                      <a:pt x="155" y="155"/>
                      <a:pt x="155" y="155"/>
                      <a:pt x="124" y="155"/>
                    </a:cubicBezTo>
                    <a:lnTo>
                      <a:pt x="124" y="155"/>
                    </a:lnTo>
                    <a:lnTo>
                      <a:pt x="124" y="155"/>
                    </a:lnTo>
                    <a:lnTo>
                      <a:pt x="124" y="155"/>
                    </a:lnTo>
                    <a:lnTo>
                      <a:pt x="124" y="185"/>
                    </a:lnTo>
                    <a:cubicBezTo>
                      <a:pt x="124" y="185"/>
                      <a:pt x="124" y="216"/>
                      <a:pt x="124" y="248"/>
                    </a:cubicBezTo>
                    <a:lnTo>
                      <a:pt x="124" y="248"/>
                    </a:lnTo>
                    <a:cubicBezTo>
                      <a:pt x="124" y="248"/>
                      <a:pt x="124" y="248"/>
                      <a:pt x="94" y="248"/>
                    </a:cubicBezTo>
                    <a:cubicBezTo>
                      <a:pt x="124" y="279"/>
                      <a:pt x="124" y="279"/>
                      <a:pt x="124" y="279"/>
                    </a:cubicBezTo>
                    <a:lnTo>
                      <a:pt x="124" y="309"/>
                    </a:lnTo>
                    <a:cubicBezTo>
                      <a:pt x="94" y="309"/>
                      <a:pt x="94" y="309"/>
                      <a:pt x="94" y="309"/>
                    </a:cubicBezTo>
                    <a:cubicBezTo>
                      <a:pt x="124" y="309"/>
                      <a:pt x="124" y="340"/>
                      <a:pt x="124" y="340"/>
                    </a:cubicBezTo>
                    <a:lnTo>
                      <a:pt x="124" y="340"/>
                    </a:lnTo>
                    <a:cubicBezTo>
                      <a:pt x="124" y="340"/>
                      <a:pt x="124" y="340"/>
                      <a:pt x="94" y="372"/>
                    </a:cubicBezTo>
                    <a:lnTo>
                      <a:pt x="94" y="372"/>
                    </a:lnTo>
                    <a:cubicBezTo>
                      <a:pt x="124" y="403"/>
                      <a:pt x="124" y="403"/>
                      <a:pt x="155" y="433"/>
                    </a:cubicBezTo>
                    <a:lnTo>
                      <a:pt x="186" y="433"/>
                    </a:lnTo>
                    <a:lnTo>
                      <a:pt x="186" y="433"/>
                    </a:lnTo>
                    <a:cubicBezTo>
                      <a:pt x="186" y="433"/>
                      <a:pt x="186" y="433"/>
                      <a:pt x="217" y="40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65" name="Freeform 62"/>
              <p:cNvSpPr>
                <a:spLocks noChangeArrowheads="1"/>
              </p:cNvSpPr>
              <p:nvPr/>
            </p:nvSpPr>
            <p:spPr bwMode="auto">
              <a:xfrm>
                <a:off x="4449763" y="1801813"/>
                <a:ext cx="168275" cy="168275"/>
              </a:xfrm>
              <a:custGeom>
                <a:avLst/>
                <a:gdLst>
                  <a:gd name="T0" fmla="*/ 310 w 466"/>
                  <a:gd name="T1" fmla="*/ 63 h 467"/>
                  <a:gd name="T2" fmla="*/ 310 w 466"/>
                  <a:gd name="T3" fmla="*/ 63 h 467"/>
                  <a:gd name="T4" fmla="*/ 310 w 466"/>
                  <a:gd name="T5" fmla="*/ 63 h 467"/>
                  <a:gd name="T6" fmla="*/ 279 w 466"/>
                  <a:gd name="T7" fmla="*/ 0 h 467"/>
                  <a:gd name="T8" fmla="*/ 279 w 466"/>
                  <a:gd name="T9" fmla="*/ 0 h 467"/>
                  <a:gd name="T10" fmla="*/ 217 w 466"/>
                  <a:gd name="T11" fmla="*/ 0 h 467"/>
                  <a:gd name="T12" fmla="*/ 186 w 466"/>
                  <a:gd name="T13" fmla="*/ 0 h 467"/>
                  <a:gd name="T14" fmla="*/ 155 w 466"/>
                  <a:gd name="T15" fmla="*/ 31 h 467"/>
                  <a:gd name="T16" fmla="*/ 123 w 466"/>
                  <a:gd name="T17" fmla="*/ 63 h 467"/>
                  <a:gd name="T18" fmla="*/ 123 w 466"/>
                  <a:gd name="T19" fmla="*/ 63 h 467"/>
                  <a:gd name="T20" fmla="*/ 123 w 466"/>
                  <a:gd name="T21" fmla="*/ 124 h 467"/>
                  <a:gd name="T22" fmla="*/ 0 w 466"/>
                  <a:gd name="T23" fmla="*/ 218 h 467"/>
                  <a:gd name="T24" fmla="*/ 0 w 466"/>
                  <a:gd name="T25" fmla="*/ 248 h 467"/>
                  <a:gd name="T26" fmla="*/ 0 w 466"/>
                  <a:gd name="T27" fmla="*/ 279 h 467"/>
                  <a:gd name="T28" fmla="*/ 0 w 466"/>
                  <a:gd name="T29" fmla="*/ 279 h 467"/>
                  <a:gd name="T30" fmla="*/ 30 w 466"/>
                  <a:gd name="T31" fmla="*/ 279 h 467"/>
                  <a:gd name="T32" fmla="*/ 62 w 466"/>
                  <a:gd name="T33" fmla="*/ 311 h 467"/>
                  <a:gd name="T34" fmla="*/ 93 w 466"/>
                  <a:gd name="T35" fmla="*/ 311 h 467"/>
                  <a:gd name="T36" fmla="*/ 123 w 466"/>
                  <a:gd name="T37" fmla="*/ 311 h 467"/>
                  <a:gd name="T38" fmla="*/ 186 w 466"/>
                  <a:gd name="T39" fmla="*/ 342 h 467"/>
                  <a:gd name="T40" fmla="*/ 247 w 466"/>
                  <a:gd name="T41" fmla="*/ 403 h 467"/>
                  <a:gd name="T42" fmla="*/ 371 w 466"/>
                  <a:gd name="T43" fmla="*/ 466 h 467"/>
                  <a:gd name="T44" fmla="*/ 403 w 466"/>
                  <a:gd name="T45" fmla="*/ 435 h 467"/>
                  <a:gd name="T46" fmla="*/ 403 w 466"/>
                  <a:gd name="T47" fmla="*/ 435 h 467"/>
                  <a:gd name="T48" fmla="*/ 465 w 466"/>
                  <a:gd name="T49" fmla="*/ 403 h 467"/>
                  <a:gd name="T50" fmla="*/ 434 w 466"/>
                  <a:gd name="T51" fmla="*/ 372 h 467"/>
                  <a:gd name="T52" fmla="*/ 434 w 466"/>
                  <a:gd name="T53" fmla="*/ 372 h 467"/>
                  <a:gd name="T54" fmla="*/ 434 w 466"/>
                  <a:gd name="T55" fmla="*/ 342 h 467"/>
                  <a:gd name="T56" fmla="*/ 434 w 466"/>
                  <a:gd name="T57" fmla="*/ 311 h 467"/>
                  <a:gd name="T58" fmla="*/ 371 w 466"/>
                  <a:gd name="T59" fmla="*/ 279 h 467"/>
                  <a:gd name="T60" fmla="*/ 371 w 466"/>
                  <a:gd name="T61" fmla="*/ 279 h 467"/>
                  <a:gd name="T62" fmla="*/ 341 w 466"/>
                  <a:gd name="T63" fmla="*/ 218 h 467"/>
                  <a:gd name="T64" fmla="*/ 310 w 466"/>
                  <a:gd name="T65" fmla="*/ 218 h 467"/>
                  <a:gd name="T66" fmla="*/ 310 w 466"/>
                  <a:gd name="T67" fmla="*/ 187 h 467"/>
                  <a:gd name="T68" fmla="*/ 310 w 466"/>
                  <a:gd name="T69" fmla="*/ 155 h 467"/>
                  <a:gd name="T70" fmla="*/ 310 w 466"/>
                  <a:gd name="T71" fmla="*/ 155 h 467"/>
                  <a:gd name="T72" fmla="*/ 310 w 466"/>
                  <a:gd name="T73" fmla="*/ 124 h 467"/>
                  <a:gd name="T74" fmla="*/ 341 w 466"/>
                  <a:gd name="T75" fmla="*/ 94 h 467"/>
                  <a:gd name="T76" fmla="*/ 310 w 466"/>
                  <a:gd name="T77" fmla="*/ 63 h 4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466" h="467">
                    <a:moveTo>
                      <a:pt x="310" y="63"/>
                    </a:moveTo>
                    <a:lnTo>
                      <a:pt x="310" y="63"/>
                    </a:lnTo>
                    <a:lnTo>
                      <a:pt x="310" y="63"/>
                    </a:lnTo>
                    <a:lnTo>
                      <a:pt x="310" y="63"/>
                    </a:lnTo>
                    <a:lnTo>
                      <a:pt x="310" y="63"/>
                    </a:lnTo>
                    <a:lnTo>
                      <a:pt x="310" y="63"/>
                    </a:lnTo>
                    <a:lnTo>
                      <a:pt x="279" y="31"/>
                    </a:lnTo>
                    <a:lnTo>
                      <a:pt x="279" y="0"/>
                    </a:lnTo>
                    <a:lnTo>
                      <a:pt x="279" y="0"/>
                    </a:lnTo>
                    <a:lnTo>
                      <a:pt x="279" y="0"/>
                    </a:lnTo>
                    <a:cubicBezTo>
                      <a:pt x="247" y="0"/>
                      <a:pt x="247" y="0"/>
                      <a:pt x="247" y="0"/>
                    </a:cubicBezTo>
                    <a:lnTo>
                      <a:pt x="217" y="0"/>
                    </a:lnTo>
                    <a:lnTo>
                      <a:pt x="217" y="0"/>
                    </a:lnTo>
                    <a:cubicBezTo>
                      <a:pt x="186" y="0"/>
                      <a:pt x="186" y="0"/>
                      <a:pt x="186" y="0"/>
                    </a:cubicBezTo>
                    <a:lnTo>
                      <a:pt x="186" y="0"/>
                    </a:lnTo>
                    <a:cubicBezTo>
                      <a:pt x="155" y="0"/>
                      <a:pt x="155" y="31"/>
                      <a:pt x="155" y="31"/>
                    </a:cubicBezTo>
                    <a:lnTo>
                      <a:pt x="123" y="31"/>
                    </a:lnTo>
                    <a:cubicBezTo>
                      <a:pt x="123" y="31"/>
                      <a:pt x="123" y="31"/>
                      <a:pt x="123" y="63"/>
                    </a:cubicBezTo>
                    <a:lnTo>
                      <a:pt x="123" y="63"/>
                    </a:lnTo>
                    <a:lnTo>
                      <a:pt x="123" y="63"/>
                    </a:lnTo>
                    <a:cubicBezTo>
                      <a:pt x="123" y="63"/>
                      <a:pt x="123" y="63"/>
                      <a:pt x="123" y="94"/>
                    </a:cubicBezTo>
                    <a:lnTo>
                      <a:pt x="123" y="124"/>
                    </a:lnTo>
                    <a:cubicBezTo>
                      <a:pt x="93" y="187"/>
                      <a:pt x="62" y="187"/>
                      <a:pt x="62" y="187"/>
                    </a:cubicBezTo>
                    <a:cubicBezTo>
                      <a:pt x="62" y="187"/>
                      <a:pt x="30" y="218"/>
                      <a:pt x="0" y="218"/>
                    </a:cubicBezTo>
                    <a:cubicBezTo>
                      <a:pt x="0" y="248"/>
                      <a:pt x="0" y="248"/>
                      <a:pt x="0" y="248"/>
                    </a:cubicBezTo>
                    <a:lnTo>
                      <a:pt x="0" y="248"/>
                    </a:lnTo>
                    <a:lnTo>
                      <a:pt x="0" y="248"/>
                    </a:lnTo>
                    <a:lnTo>
                      <a:pt x="0" y="279"/>
                    </a:lnTo>
                    <a:lnTo>
                      <a:pt x="0" y="279"/>
                    </a:lnTo>
                    <a:lnTo>
                      <a:pt x="0" y="279"/>
                    </a:lnTo>
                    <a:lnTo>
                      <a:pt x="0" y="279"/>
                    </a:lnTo>
                    <a:cubicBezTo>
                      <a:pt x="30" y="279"/>
                      <a:pt x="30" y="279"/>
                      <a:pt x="30" y="279"/>
                    </a:cubicBezTo>
                    <a:cubicBezTo>
                      <a:pt x="30" y="279"/>
                      <a:pt x="62" y="279"/>
                      <a:pt x="62" y="311"/>
                    </a:cubicBezTo>
                    <a:lnTo>
                      <a:pt x="62" y="311"/>
                    </a:lnTo>
                    <a:cubicBezTo>
                      <a:pt x="93" y="311"/>
                      <a:pt x="93" y="311"/>
                      <a:pt x="93" y="311"/>
                    </a:cubicBezTo>
                    <a:lnTo>
                      <a:pt x="93" y="311"/>
                    </a:lnTo>
                    <a:lnTo>
                      <a:pt x="123" y="311"/>
                    </a:lnTo>
                    <a:lnTo>
                      <a:pt x="123" y="311"/>
                    </a:lnTo>
                    <a:cubicBezTo>
                      <a:pt x="123" y="311"/>
                      <a:pt x="123" y="311"/>
                      <a:pt x="155" y="342"/>
                    </a:cubicBezTo>
                    <a:lnTo>
                      <a:pt x="186" y="342"/>
                    </a:lnTo>
                    <a:cubicBezTo>
                      <a:pt x="186" y="372"/>
                      <a:pt x="217" y="403"/>
                      <a:pt x="247" y="403"/>
                    </a:cubicBezTo>
                    <a:lnTo>
                      <a:pt x="247" y="403"/>
                    </a:lnTo>
                    <a:cubicBezTo>
                      <a:pt x="279" y="435"/>
                      <a:pt x="279" y="466"/>
                      <a:pt x="279" y="466"/>
                    </a:cubicBezTo>
                    <a:cubicBezTo>
                      <a:pt x="310" y="466"/>
                      <a:pt x="341" y="466"/>
                      <a:pt x="371" y="466"/>
                    </a:cubicBezTo>
                    <a:lnTo>
                      <a:pt x="371" y="466"/>
                    </a:lnTo>
                    <a:cubicBezTo>
                      <a:pt x="371" y="466"/>
                      <a:pt x="371" y="466"/>
                      <a:pt x="403" y="435"/>
                    </a:cubicBezTo>
                    <a:cubicBezTo>
                      <a:pt x="403" y="403"/>
                      <a:pt x="403" y="403"/>
                      <a:pt x="403" y="403"/>
                    </a:cubicBezTo>
                    <a:cubicBezTo>
                      <a:pt x="403" y="435"/>
                      <a:pt x="403" y="435"/>
                      <a:pt x="403" y="435"/>
                    </a:cubicBezTo>
                    <a:lnTo>
                      <a:pt x="403" y="403"/>
                    </a:lnTo>
                    <a:cubicBezTo>
                      <a:pt x="434" y="403"/>
                      <a:pt x="434" y="403"/>
                      <a:pt x="465" y="403"/>
                    </a:cubicBezTo>
                    <a:lnTo>
                      <a:pt x="465" y="403"/>
                    </a:lnTo>
                    <a:cubicBezTo>
                      <a:pt x="434" y="403"/>
                      <a:pt x="434" y="403"/>
                      <a:pt x="434" y="372"/>
                    </a:cubicBezTo>
                    <a:lnTo>
                      <a:pt x="434" y="372"/>
                    </a:lnTo>
                    <a:lnTo>
                      <a:pt x="434" y="372"/>
                    </a:lnTo>
                    <a:cubicBezTo>
                      <a:pt x="434" y="342"/>
                      <a:pt x="434" y="342"/>
                      <a:pt x="434" y="342"/>
                    </a:cubicBezTo>
                    <a:lnTo>
                      <a:pt x="434" y="342"/>
                    </a:lnTo>
                    <a:lnTo>
                      <a:pt x="434" y="342"/>
                    </a:lnTo>
                    <a:cubicBezTo>
                      <a:pt x="434" y="311"/>
                      <a:pt x="434" y="311"/>
                      <a:pt x="434" y="311"/>
                    </a:cubicBezTo>
                    <a:lnTo>
                      <a:pt x="434" y="311"/>
                    </a:lnTo>
                    <a:cubicBezTo>
                      <a:pt x="403" y="279"/>
                      <a:pt x="403" y="279"/>
                      <a:pt x="371" y="279"/>
                    </a:cubicBezTo>
                    <a:lnTo>
                      <a:pt x="371" y="279"/>
                    </a:lnTo>
                    <a:lnTo>
                      <a:pt x="371" y="279"/>
                    </a:lnTo>
                    <a:cubicBezTo>
                      <a:pt x="310" y="248"/>
                      <a:pt x="310" y="248"/>
                      <a:pt x="310" y="248"/>
                    </a:cubicBezTo>
                    <a:cubicBezTo>
                      <a:pt x="341" y="218"/>
                      <a:pt x="341" y="218"/>
                      <a:pt x="341" y="218"/>
                    </a:cubicBezTo>
                    <a:cubicBezTo>
                      <a:pt x="341" y="218"/>
                      <a:pt x="341" y="218"/>
                      <a:pt x="310" y="218"/>
                    </a:cubicBezTo>
                    <a:lnTo>
                      <a:pt x="310" y="218"/>
                    </a:lnTo>
                    <a:lnTo>
                      <a:pt x="310" y="187"/>
                    </a:lnTo>
                    <a:lnTo>
                      <a:pt x="310" y="187"/>
                    </a:lnTo>
                    <a:lnTo>
                      <a:pt x="310" y="187"/>
                    </a:lnTo>
                    <a:cubicBezTo>
                      <a:pt x="310" y="187"/>
                      <a:pt x="310" y="187"/>
                      <a:pt x="310" y="155"/>
                    </a:cubicBezTo>
                    <a:lnTo>
                      <a:pt x="310" y="155"/>
                    </a:lnTo>
                    <a:lnTo>
                      <a:pt x="310" y="155"/>
                    </a:lnTo>
                    <a:cubicBezTo>
                      <a:pt x="310" y="155"/>
                      <a:pt x="310" y="155"/>
                      <a:pt x="310" y="124"/>
                    </a:cubicBezTo>
                    <a:lnTo>
                      <a:pt x="310" y="124"/>
                    </a:lnTo>
                    <a:cubicBezTo>
                      <a:pt x="341" y="124"/>
                      <a:pt x="341" y="94"/>
                      <a:pt x="341" y="94"/>
                    </a:cubicBezTo>
                    <a:lnTo>
                      <a:pt x="341" y="94"/>
                    </a:lnTo>
                    <a:lnTo>
                      <a:pt x="341" y="94"/>
                    </a:lnTo>
                    <a:cubicBezTo>
                      <a:pt x="341" y="94"/>
                      <a:pt x="310" y="94"/>
                      <a:pt x="310" y="6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66" name="Freeform 63"/>
              <p:cNvSpPr>
                <a:spLocks noChangeArrowheads="1"/>
              </p:cNvSpPr>
              <p:nvPr/>
            </p:nvSpPr>
            <p:spPr bwMode="auto">
              <a:xfrm>
                <a:off x="3479800" y="1690688"/>
                <a:ext cx="44450" cy="100012"/>
              </a:xfrm>
              <a:custGeom>
                <a:avLst/>
                <a:gdLst>
                  <a:gd name="T0" fmla="*/ 92 w 125"/>
                  <a:gd name="T1" fmla="*/ 155 h 280"/>
                  <a:gd name="T2" fmla="*/ 92 w 125"/>
                  <a:gd name="T3" fmla="*/ 155 h 280"/>
                  <a:gd name="T4" fmla="*/ 61 w 125"/>
                  <a:gd name="T5" fmla="*/ 124 h 280"/>
                  <a:gd name="T6" fmla="*/ 92 w 125"/>
                  <a:gd name="T7" fmla="*/ 124 h 280"/>
                  <a:gd name="T8" fmla="*/ 92 w 125"/>
                  <a:gd name="T9" fmla="*/ 124 h 280"/>
                  <a:gd name="T10" fmla="*/ 92 w 125"/>
                  <a:gd name="T11" fmla="*/ 92 h 280"/>
                  <a:gd name="T12" fmla="*/ 92 w 125"/>
                  <a:gd name="T13" fmla="*/ 61 h 280"/>
                  <a:gd name="T14" fmla="*/ 124 w 125"/>
                  <a:gd name="T15" fmla="*/ 0 h 280"/>
                  <a:gd name="T16" fmla="*/ 124 w 125"/>
                  <a:gd name="T17" fmla="*/ 0 h 280"/>
                  <a:gd name="T18" fmla="*/ 92 w 125"/>
                  <a:gd name="T19" fmla="*/ 0 h 280"/>
                  <a:gd name="T20" fmla="*/ 92 w 125"/>
                  <a:gd name="T21" fmla="*/ 0 h 280"/>
                  <a:gd name="T22" fmla="*/ 61 w 125"/>
                  <a:gd name="T23" fmla="*/ 0 h 280"/>
                  <a:gd name="T24" fmla="*/ 61 w 125"/>
                  <a:gd name="T25" fmla="*/ 0 h 280"/>
                  <a:gd name="T26" fmla="*/ 61 w 125"/>
                  <a:gd name="T27" fmla="*/ 0 h 280"/>
                  <a:gd name="T28" fmla="*/ 61 w 125"/>
                  <a:gd name="T29" fmla="*/ 0 h 280"/>
                  <a:gd name="T30" fmla="*/ 61 w 125"/>
                  <a:gd name="T31" fmla="*/ 31 h 280"/>
                  <a:gd name="T32" fmla="*/ 61 w 125"/>
                  <a:gd name="T33" fmla="*/ 92 h 280"/>
                  <a:gd name="T34" fmla="*/ 30 w 125"/>
                  <a:gd name="T35" fmla="*/ 155 h 280"/>
                  <a:gd name="T36" fmla="*/ 0 w 125"/>
                  <a:gd name="T37" fmla="*/ 155 h 280"/>
                  <a:gd name="T38" fmla="*/ 30 w 125"/>
                  <a:gd name="T39" fmla="*/ 155 h 280"/>
                  <a:gd name="T40" fmla="*/ 30 w 125"/>
                  <a:gd name="T41" fmla="*/ 185 h 280"/>
                  <a:gd name="T42" fmla="*/ 61 w 125"/>
                  <a:gd name="T43" fmla="*/ 216 h 280"/>
                  <a:gd name="T44" fmla="*/ 61 w 125"/>
                  <a:gd name="T45" fmla="*/ 248 h 280"/>
                  <a:gd name="T46" fmla="*/ 61 w 125"/>
                  <a:gd name="T47" fmla="*/ 248 h 280"/>
                  <a:gd name="T48" fmla="*/ 61 w 125"/>
                  <a:gd name="T49" fmla="*/ 279 h 280"/>
                  <a:gd name="T50" fmla="*/ 61 w 125"/>
                  <a:gd name="T51" fmla="*/ 248 h 280"/>
                  <a:gd name="T52" fmla="*/ 61 w 125"/>
                  <a:gd name="T53" fmla="*/ 248 h 280"/>
                  <a:gd name="T54" fmla="*/ 61 w 125"/>
                  <a:gd name="T55" fmla="*/ 248 h 280"/>
                  <a:gd name="T56" fmla="*/ 92 w 125"/>
                  <a:gd name="T57" fmla="*/ 248 h 280"/>
                  <a:gd name="T58" fmla="*/ 92 w 125"/>
                  <a:gd name="T59" fmla="*/ 248 h 280"/>
                  <a:gd name="T60" fmla="*/ 92 w 125"/>
                  <a:gd name="T61" fmla="*/ 216 h 280"/>
                  <a:gd name="T62" fmla="*/ 92 w 125"/>
                  <a:gd name="T63" fmla="*/ 216 h 280"/>
                  <a:gd name="T64" fmla="*/ 92 w 125"/>
                  <a:gd name="T65" fmla="*/ 216 h 280"/>
                  <a:gd name="T66" fmla="*/ 92 w 125"/>
                  <a:gd name="T67" fmla="*/ 185 h 280"/>
                  <a:gd name="T68" fmla="*/ 92 w 125"/>
                  <a:gd name="T69" fmla="*/ 185 h 280"/>
                  <a:gd name="T70" fmla="*/ 92 w 125"/>
                  <a:gd name="T71" fmla="*/ 155 h 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25" h="280">
                    <a:moveTo>
                      <a:pt x="92" y="155"/>
                    </a:moveTo>
                    <a:lnTo>
                      <a:pt x="92" y="155"/>
                    </a:lnTo>
                    <a:cubicBezTo>
                      <a:pt x="92" y="155"/>
                      <a:pt x="61" y="155"/>
                      <a:pt x="61" y="124"/>
                    </a:cubicBezTo>
                    <a:lnTo>
                      <a:pt x="92" y="124"/>
                    </a:lnTo>
                    <a:lnTo>
                      <a:pt x="92" y="124"/>
                    </a:lnTo>
                    <a:cubicBezTo>
                      <a:pt x="92" y="92"/>
                      <a:pt x="92" y="92"/>
                      <a:pt x="92" y="92"/>
                    </a:cubicBezTo>
                    <a:cubicBezTo>
                      <a:pt x="92" y="61"/>
                      <a:pt x="92" y="61"/>
                      <a:pt x="92" y="61"/>
                    </a:cubicBezTo>
                    <a:cubicBezTo>
                      <a:pt x="92" y="31"/>
                      <a:pt x="124" y="31"/>
                      <a:pt x="124" y="0"/>
                    </a:cubicBezTo>
                    <a:lnTo>
                      <a:pt x="124" y="0"/>
                    </a:lnTo>
                    <a:cubicBezTo>
                      <a:pt x="92" y="0"/>
                      <a:pt x="92" y="0"/>
                      <a:pt x="92" y="0"/>
                    </a:cubicBezTo>
                    <a:lnTo>
                      <a:pt x="92" y="0"/>
                    </a:lnTo>
                    <a:cubicBezTo>
                      <a:pt x="61" y="0"/>
                      <a:pt x="61" y="0"/>
                      <a:pt x="61" y="0"/>
                    </a:cubicBezTo>
                    <a:lnTo>
                      <a:pt x="61" y="0"/>
                    </a:lnTo>
                    <a:lnTo>
                      <a:pt x="61" y="0"/>
                    </a:lnTo>
                    <a:lnTo>
                      <a:pt x="61" y="0"/>
                    </a:lnTo>
                    <a:cubicBezTo>
                      <a:pt x="61" y="0"/>
                      <a:pt x="61" y="0"/>
                      <a:pt x="61" y="31"/>
                    </a:cubicBezTo>
                    <a:cubicBezTo>
                      <a:pt x="61" y="31"/>
                      <a:pt x="61" y="61"/>
                      <a:pt x="61" y="92"/>
                    </a:cubicBezTo>
                    <a:cubicBezTo>
                      <a:pt x="30" y="124"/>
                      <a:pt x="30" y="124"/>
                      <a:pt x="30" y="155"/>
                    </a:cubicBezTo>
                    <a:lnTo>
                      <a:pt x="0" y="155"/>
                    </a:lnTo>
                    <a:cubicBezTo>
                      <a:pt x="0" y="155"/>
                      <a:pt x="0" y="155"/>
                      <a:pt x="30" y="155"/>
                    </a:cubicBezTo>
                    <a:lnTo>
                      <a:pt x="30" y="185"/>
                    </a:lnTo>
                    <a:cubicBezTo>
                      <a:pt x="30" y="185"/>
                      <a:pt x="61" y="185"/>
                      <a:pt x="61" y="216"/>
                    </a:cubicBezTo>
                    <a:cubicBezTo>
                      <a:pt x="61" y="248"/>
                      <a:pt x="61" y="248"/>
                      <a:pt x="61" y="248"/>
                    </a:cubicBezTo>
                    <a:lnTo>
                      <a:pt x="61" y="248"/>
                    </a:lnTo>
                    <a:cubicBezTo>
                      <a:pt x="61" y="248"/>
                      <a:pt x="61" y="248"/>
                      <a:pt x="61" y="279"/>
                    </a:cubicBezTo>
                    <a:cubicBezTo>
                      <a:pt x="61" y="248"/>
                      <a:pt x="61" y="248"/>
                      <a:pt x="61" y="248"/>
                    </a:cubicBezTo>
                    <a:lnTo>
                      <a:pt x="61" y="248"/>
                    </a:lnTo>
                    <a:lnTo>
                      <a:pt x="61" y="248"/>
                    </a:lnTo>
                    <a:cubicBezTo>
                      <a:pt x="61" y="248"/>
                      <a:pt x="61" y="248"/>
                      <a:pt x="92" y="248"/>
                    </a:cubicBezTo>
                    <a:lnTo>
                      <a:pt x="92" y="248"/>
                    </a:lnTo>
                    <a:cubicBezTo>
                      <a:pt x="92" y="216"/>
                      <a:pt x="92" y="216"/>
                      <a:pt x="92" y="216"/>
                    </a:cubicBezTo>
                    <a:lnTo>
                      <a:pt x="92" y="216"/>
                    </a:lnTo>
                    <a:lnTo>
                      <a:pt x="92" y="216"/>
                    </a:lnTo>
                    <a:cubicBezTo>
                      <a:pt x="92" y="216"/>
                      <a:pt x="92" y="216"/>
                      <a:pt x="92" y="185"/>
                    </a:cubicBezTo>
                    <a:lnTo>
                      <a:pt x="92" y="185"/>
                    </a:lnTo>
                    <a:cubicBezTo>
                      <a:pt x="92" y="185"/>
                      <a:pt x="92" y="185"/>
                      <a:pt x="92" y="15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67" name="Freeform 64"/>
              <p:cNvSpPr>
                <a:spLocks noChangeArrowheads="1"/>
              </p:cNvSpPr>
              <p:nvPr/>
            </p:nvSpPr>
            <p:spPr bwMode="auto">
              <a:xfrm>
                <a:off x="4114800" y="1646238"/>
                <a:ext cx="100013" cy="44450"/>
              </a:xfrm>
              <a:custGeom>
                <a:avLst/>
                <a:gdLst>
                  <a:gd name="T0" fmla="*/ 248 w 280"/>
                  <a:gd name="T1" fmla="*/ 0 h 125"/>
                  <a:gd name="T2" fmla="*/ 248 w 280"/>
                  <a:gd name="T3" fmla="*/ 0 h 125"/>
                  <a:gd name="T4" fmla="*/ 186 w 280"/>
                  <a:gd name="T5" fmla="*/ 0 h 125"/>
                  <a:gd name="T6" fmla="*/ 186 w 280"/>
                  <a:gd name="T7" fmla="*/ 0 h 125"/>
                  <a:gd name="T8" fmla="*/ 186 w 280"/>
                  <a:gd name="T9" fmla="*/ 0 h 125"/>
                  <a:gd name="T10" fmla="*/ 155 w 280"/>
                  <a:gd name="T11" fmla="*/ 31 h 125"/>
                  <a:gd name="T12" fmla="*/ 155 w 280"/>
                  <a:gd name="T13" fmla="*/ 31 h 125"/>
                  <a:gd name="T14" fmla="*/ 155 w 280"/>
                  <a:gd name="T15" fmla="*/ 31 h 125"/>
                  <a:gd name="T16" fmla="*/ 124 w 280"/>
                  <a:gd name="T17" fmla="*/ 31 h 125"/>
                  <a:gd name="T18" fmla="*/ 124 w 280"/>
                  <a:gd name="T19" fmla="*/ 31 h 125"/>
                  <a:gd name="T20" fmla="*/ 124 w 280"/>
                  <a:gd name="T21" fmla="*/ 0 h 125"/>
                  <a:gd name="T22" fmla="*/ 124 w 280"/>
                  <a:gd name="T23" fmla="*/ 0 h 125"/>
                  <a:gd name="T24" fmla="*/ 124 w 280"/>
                  <a:gd name="T25" fmla="*/ 0 h 125"/>
                  <a:gd name="T26" fmla="*/ 124 w 280"/>
                  <a:gd name="T27" fmla="*/ 31 h 125"/>
                  <a:gd name="T28" fmla="*/ 92 w 280"/>
                  <a:gd name="T29" fmla="*/ 31 h 125"/>
                  <a:gd name="T30" fmla="*/ 31 w 280"/>
                  <a:gd name="T31" fmla="*/ 0 h 125"/>
                  <a:gd name="T32" fmla="*/ 31 w 280"/>
                  <a:gd name="T33" fmla="*/ 0 h 125"/>
                  <a:gd name="T34" fmla="*/ 31 w 280"/>
                  <a:gd name="T35" fmla="*/ 31 h 125"/>
                  <a:gd name="T36" fmla="*/ 31 w 280"/>
                  <a:gd name="T37" fmla="*/ 31 h 125"/>
                  <a:gd name="T38" fmla="*/ 31 w 280"/>
                  <a:gd name="T39" fmla="*/ 31 h 125"/>
                  <a:gd name="T40" fmla="*/ 0 w 280"/>
                  <a:gd name="T41" fmla="*/ 61 h 125"/>
                  <a:gd name="T42" fmla="*/ 0 w 280"/>
                  <a:gd name="T43" fmla="*/ 61 h 125"/>
                  <a:gd name="T44" fmla="*/ 0 w 280"/>
                  <a:gd name="T45" fmla="*/ 61 h 125"/>
                  <a:gd name="T46" fmla="*/ 31 w 280"/>
                  <a:gd name="T47" fmla="*/ 92 h 125"/>
                  <a:gd name="T48" fmla="*/ 31 w 280"/>
                  <a:gd name="T49" fmla="*/ 124 h 125"/>
                  <a:gd name="T50" fmla="*/ 31 w 280"/>
                  <a:gd name="T51" fmla="*/ 92 h 125"/>
                  <a:gd name="T52" fmla="*/ 92 w 280"/>
                  <a:gd name="T53" fmla="*/ 92 h 125"/>
                  <a:gd name="T54" fmla="*/ 92 w 280"/>
                  <a:gd name="T55" fmla="*/ 92 h 125"/>
                  <a:gd name="T56" fmla="*/ 124 w 280"/>
                  <a:gd name="T57" fmla="*/ 92 h 125"/>
                  <a:gd name="T58" fmla="*/ 124 w 280"/>
                  <a:gd name="T59" fmla="*/ 92 h 125"/>
                  <a:gd name="T60" fmla="*/ 124 w 280"/>
                  <a:gd name="T61" fmla="*/ 92 h 125"/>
                  <a:gd name="T62" fmla="*/ 124 w 280"/>
                  <a:gd name="T63" fmla="*/ 92 h 125"/>
                  <a:gd name="T64" fmla="*/ 124 w 280"/>
                  <a:gd name="T65" fmla="*/ 92 h 125"/>
                  <a:gd name="T66" fmla="*/ 155 w 280"/>
                  <a:gd name="T67" fmla="*/ 124 h 125"/>
                  <a:gd name="T68" fmla="*/ 155 w 280"/>
                  <a:gd name="T69" fmla="*/ 124 h 125"/>
                  <a:gd name="T70" fmla="*/ 155 w 280"/>
                  <a:gd name="T71" fmla="*/ 124 h 125"/>
                  <a:gd name="T72" fmla="*/ 186 w 280"/>
                  <a:gd name="T73" fmla="*/ 124 h 125"/>
                  <a:gd name="T74" fmla="*/ 186 w 280"/>
                  <a:gd name="T75" fmla="*/ 124 h 125"/>
                  <a:gd name="T76" fmla="*/ 186 w 280"/>
                  <a:gd name="T77" fmla="*/ 124 h 125"/>
                  <a:gd name="T78" fmla="*/ 186 w 280"/>
                  <a:gd name="T79" fmla="*/ 124 h 125"/>
                  <a:gd name="T80" fmla="*/ 186 w 280"/>
                  <a:gd name="T81" fmla="*/ 31 h 125"/>
                  <a:gd name="T82" fmla="*/ 217 w 280"/>
                  <a:gd name="T83" fmla="*/ 61 h 125"/>
                  <a:gd name="T84" fmla="*/ 248 w 280"/>
                  <a:gd name="T85" fmla="*/ 61 h 125"/>
                  <a:gd name="T86" fmla="*/ 248 w 280"/>
                  <a:gd name="T87" fmla="*/ 61 h 125"/>
                  <a:gd name="T88" fmla="*/ 248 w 280"/>
                  <a:gd name="T89" fmla="*/ 61 h 125"/>
                  <a:gd name="T90" fmla="*/ 248 w 280"/>
                  <a:gd name="T91" fmla="*/ 61 h 125"/>
                  <a:gd name="T92" fmla="*/ 279 w 280"/>
                  <a:gd name="T93" fmla="*/ 31 h 125"/>
                  <a:gd name="T94" fmla="*/ 279 w 280"/>
                  <a:gd name="T95" fmla="*/ 0 h 125"/>
                  <a:gd name="T96" fmla="*/ 279 w 280"/>
                  <a:gd name="T97" fmla="*/ 0 h 125"/>
                  <a:gd name="T98" fmla="*/ 279 w 280"/>
                  <a:gd name="T99" fmla="*/ 0 h 125"/>
                  <a:gd name="T100" fmla="*/ 248 w 280"/>
                  <a:gd name="T101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80" h="125">
                    <a:moveTo>
                      <a:pt x="248" y="0"/>
                    </a:moveTo>
                    <a:lnTo>
                      <a:pt x="248" y="0"/>
                    </a:lnTo>
                    <a:cubicBezTo>
                      <a:pt x="217" y="0"/>
                      <a:pt x="217" y="0"/>
                      <a:pt x="186" y="0"/>
                    </a:cubicBezTo>
                    <a:lnTo>
                      <a:pt x="186" y="0"/>
                    </a:lnTo>
                    <a:lnTo>
                      <a:pt x="186" y="0"/>
                    </a:lnTo>
                    <a:cubicBezTo>
                      <a:pt x="186" y="0"/>
                      <a:pt x="186" y="31"/>
                      <a:pt x="155" y="31"/>
                    </a:cubicBezTo>
                    <a:lnTo>
                      <a:pt x="155" y="31"/>
                    </a:lnTo>
                    <a:lnTo>
                      <a:pt x="155" y="31"/>
                    </a:lnTo>
                    <a:cubicBezTo>
                      <a:pt x="155" y="31"/>
                      <a:pt x="155" y="31"/>
                      <a:pt x="124" y="31"/>
                    </a:cubicBezTo>
                    <a:lnTo>
                      <a:pt x="124" y="31"/>
                    </a:lnTo>
                    <a:cubicBezTo>
                      <a:pt x="124" y="31"/>
                      <a:pt x="124" y="31"/>
                      <a:pt x="124" y="0"/>
                    </a:cubicBezTo>
                    <a:lnTo>
                      <a:pt x="124" y="0"/>
                    </a:lnTo>
                    <a:lnTo>
                      <a:pt x="124" y="0"/>
                    </a:lnTo>
                    <a:cubicBezTo>
                      <a:pt x="124" y="31"/>
                      <a:pt x="124" y="31"/>
                      <a:pt x="124" y="31"/>
                    </a:cubicBezTo>
                    <a:lnTo>
                      <a:pt x="92" y="31"/>
                    </a:lnTo>
                    <a:cubicBezTo>
                      <a:pt x="92" y="31"/>
                      <a:pt x="62" y="31"/>
                      <a:pt x="31" y="0"/>
                    </a:cubicBezTo>
                    <a:lnTo>
                      <a:pt x="31" y="0"/>
                    </a:lnTo>
                    <a:cubicBezTo>
                      <a:pt x="31" y="31"/>
                      <a:pt x="31" y="31"/>
                      <a:pt x="31" y="31"/>
                    </a:cubicBezTo>
                    <a:lnTo>
                      <a:pt x="31" y="31"/>
                    </a:lnTo>
                    <a:lnTo>
                      <a:pt x="31" y="31"/>
                    </a:lnTo>
                    <a:cubicBezTo>
                      <a:pt x="31" y="61"/>
                      <a:pt x="31" y="61"/>
                      <a:pt x="0" y="61"/>
                    </a:cubicBezTo>
                    <a:lnTo>
                      <a:pt x="0" y="61"/>
                    </a:lnTo>
                    <a:lnTo>
                      <a:pt x="0" y="61"/>
                    </a:lnTo>
                    <a:cubicBezTo>
                      <a:pt x="31" y="61"/>
                      <a:pt x="31" y="92"/>
                      <a:pt x="31" y="92"/>
                    </a:cubicBezTo>
                    <a:lnTo>
                      <a:pt x="31" y="124"/>
                    </a:lnTo>
                    <a:cubicBezTo>
                      <a:pt x="31" y="124"/>
                      <a:pt x="31" y="124"/>
                      <a:pt x="31" y="92"/>
                    </a:cubicBezTo>
                    <a:cubicBezTo>
                      <a:pt x="62" y="92"/>
                      <a:pt x="62" y="92"/>
                      <a:pt x="92" y="92"/>
                    </a:cubicBezTo>
                    <a:lnTo>
                      <a:pt x="92" y="92"/>
                    </a:lnTo>
                    <a:lnTo>
                      <a:pt x="124" y="92"/>
                    </a:lnTo>
                    <a:lnTo>
                      <a:pt x="124" y="92"/>
                    </a:lnTo>
                    <a:lnTo>
                      <a:pt x="124" y="92"/>
                    </a:lnTo>
                    <a:lnTo>
                      <a:pt x="124" y="92"/>
                    </a:lnTo>
                    <a:lnTo>
                      <a:pt x="124" y="92"/>
                    </a:lnTo>
                    <a:cubicBezTo>
                      <a:pt x="124" y="92"/>
                      <a:pt x="124" y="92"/>
                      <a:pt x="155" y="124"/>
                    </a:cubicBezTo>
                    <a:lnTo>
                      <a:pt x="155" y="124"/>
                    </a:lnTo>
                    <a:lnTo>
                      <a:pt x="155" y="124"/>
                    </a:lnTo>
                    <a:cubicBezTo>
                      <a:pt x="186" y="124"/>
                      <a:pt x="186" y="124"/>
                      <a:pt x="186" y="124"/>
                    </a:cubicBezTo>
                    <a:lnTo>
                      <a:pt x="186" y="124"/>
                    </a:lnTo>
                    <a:lnTo>
                      <a:pt x="186" y="124"/>
                    </a:lnTo>
                    <a:lnTo>
                      <a:pt x="186" y="124"/>
                    </a:lnTo>
                    <a:cubicBezTo>
                      <a:pt x="186" y="31"/>
                      <a:pt x="186" y="31"/>
                      <a:pt x="186" y="31"/>
                    </a:cubicBezTo>
                    <a:cubicBezTo>
                      <a:pt x="217" y="61"/>
                      <a:pt x="217" y="61"/>
                      <a:pt x="217" y="61"/>
                    </a:cubicBezTo>
                    <a:cubicBezTo>
                      <a:pt x="217" y="61"/>
                      <a:pt x="217" y="61"/>
                      <a:pt x="248" y="61"/>
                    </a:cubicBezTo>
                    <a:lnTo>
                      <a:pt x="248" y="61"/>
                    </a:lnTo>
                    <a:lnTo>
                      <a:pt x="248" y="61"/>
                    </a:lnTo>
                    <a:lnTo>
                      <a:pt x="248" y="61"/>
                    </a:lnTo>
                    <a:cubicBezTo>
                      <a:pt x="248" y="31"/>
                      <a:pt x="279" y="31"/>
                      <a:pt x="279" y="31"/>
                    </a:cubicBezTo>
                    <a:cubicBezTo>
                      <a:pt x="279" y="31"/>
                      <a:pt x="279" y="31"/>
                      <a:pt x="279" y="0"/>
                    </a:cubicBezTo>
                    <a:lnTo>
                      <a:pt x="279" y="0"/>
                    </a:lnTo>
                    <a:lnTo>
                      <a:pt x="279" y="0"/>
                    </a:lnTo>
                    <a:cubicBezTo>
                      <a:pt x="248" y="0"/>
                      <a:pt x="248" y="0"/>
                      <a:pt x="248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68" name="Freeform 65"/>
              <p:cNvSpPr>
                <a:spLocks noChangeArrowheads="1"/>
              </p:cNvSpPr>
              <p:nvPr/>
            </p:nvSpPr>
            <p:spPr bwMode="auto">
              <a:xfrm>
                <a:off x="4192588" y="1690688"/>
                <a:ext cx="346075" cy="122237"/>
              </a:xfrm>
              <a:custGeom>
                <a:avLst/>
                <a:gdLst>
                  <a:gd name="T0" fmla="*/ 930 w 961"/>
                  <a:gd name="T1" fmla="*/ 155 h 341"/>
                  <a:gd name="T2" fmla="*/ 960 w 961"/>
                  <a:gd name="T3" fmla="*/ 124 h 341"/>
                  <a:gd name="T4" fmla="*/ 930 w 961"/>
                  <a:gd name="T5" fmla="*/ 92 h 341"/>
                  <a:gd name="T6" fmla="*/ 899 w 961"/>
                  <a:gd name="T7" fmla="*/ 61 h 341"/>
                  <a:gd name="T8" fmla="*/ 899 w 961"/>
                  <a:gd name="T9" fmla="*/ 31 h 341"/>
                  <a:gd name="T10" fmla="*/ 836 w 961"/>
                  <a:gd name="T11" fmla="*/ 31 h 341"/>
                  <a:gd name="T12" fmla="*/ 775 w 961"/>
                  <a:gd name="T13" fmla="*/ 61 h 341"/>
                  <a:gd name="T14" fmla="*/ 713 w 961"/>
                  <a:gd name="T15" fmla="*/ 61 h 341"/>
                  <a:gd name="T16" fmla="*/ 651 w 961"/>
                  <a:gd name="T17" fmla="*/ 61 h 341"/>
                  <a:gd name="T18" fmla="*/ 558 w 961"/>
                  <a:gd name="T19" fmla="*/ 31 h 341"/>
                  <a:gd name="T20" fmla="*/ 527 w 961"/>
                  <a:gd name="T21" fmla="*/ 31 h 341"/>
                  <a:gd name="T22" fmla="*/ 465 w 961"/>
                  <a:gd name="T23" fmla="*/ 0 h 341"/>
                  <a:gd name="T24" fmla="*/ 403 w 961"/>
                  <a:gd name="T25" fmla="*/ 0 h 341"/>
                  <a:gd name="T26" fmla="*/ 279 w 961"/>
                  <a:gd name="T27" fmla="*/ 31 h 341"/>
                  <a:gd name="T28" fmla="*/ 217 w 961"/>
                  <a:gd name="T29" fmla="*/ 61 h 341"/>
                  <a:gd name="T30" fmla="*/ 62 w 961"/>
                  <a:gd name="T31" fmla="*/ 0 h 341"/>
                  <a:gd name="T32" fmla="*/ 0 w 961"/>
                  <a:gd name="T33" fmla="*/ 0 h 341"/>
                  <a:gd name="T34" fmla="*/ 0 w 961"/>
                  <a:gd name="T35" fmla="*/ 31 h 341"/>
                  <a:gd name="T36" fmla="*/ 0 w 961"/>
                  <a:gd name="T37" fmla="*/ 92 h 341"/>
                  <a:gd name="T38" fmla="*/ 31 w 961"/>
                  <a:gd name="T39" fmla="*/ 155 h 341"/>
                  <a:gd name="T40" fmla="*/ 31 w 961"/>
                  <a:gd name="T41" fmla="*/ 216 h 341"/>
                  <a:gd name="T42" fmla="*/ 62 w 961"/>
                  <a:gd name="T43" fmla="*/ 309 h 341"/>
                  <a:gd name="T44" fmla="*/ 62 w 961"/>
                  <a:gd name="T45" fmla="*/ 309 h 341"/>
                  <a:gd name="T46" fmla="*/ 155 w 961"/>
                  <a:gd name="T47" fmla="*/ 309 h 341"/>
                  <a:gd name="T48" fmla="*/ 186 w 961"/>
                  <a:gd name="T49" fmla="*/ 309 h 341"/>
                  <a:gd name="T50" fmla="*/ 310 w 961"/>
                  <a:gd name="T51" fmla="*/ 309 h 341"/>
                  <a:gd name="T52" fmla="*/ 372 w 961"/>
                  <a:gd name="T53" fmla="*/ 309 h 341"/>
                  <a:gd name="T54" fmla="*/ 434 w 961"/>
                  <a:gd name="T55" fmla="*/ 279 h 341"/>
                  <a:gd name="T56" fmla="*/ 496 w 961"/>
                  <a:gd name="T57" fmla="*/ 279 h 341"/>
                  <a:gd name="T58" fmla="*/ 496 w 961"/>
                  <a:gd name="T59" fmla="*/ 279 h 341"/>
                  <a:gd name="T60" fmla="*/ 558 w 961"/>
                  <a:gd name="T61" fmla="*/ 279 h 341"/>
                  <a:gd name="T62" fmla="*/ 589 w 961"/>
                  <a:gd name="T63" fmla="*/ 279 h 341"/>
                  <a:gd name="T64" fmla="*/ 589 w 961"/>
                  <a:gd name="T65" fmla="*/ 279 h 341"/>
                  <a:gd name="T66" fmla="*/ 620 w 961"/>
                  <a:gd name="T67" fmla="*/ 279 h 341"/>
                  <a:gd name="T68" fmla="*/ 651 w 961"/>
                  <a:gd name="T69" fmla="*/ 279 h 341"/>
                  <a:gd name="T70" fmla="*/ 713 w 961"/>
                  <a:gd name="T71" fmla="*/ 279 h 341"/>
                  <a:gd name="T72" fmla="*/ 743 w 961"/>
                  <a:gd name="T73" fmla="*/ 279 h 341"/>
                  <a:gd name="T74" fmla="*/ 836 w 961"/>
                  <a:gd name="T75" fmla="*/ 248 h 341"/>
                  <a:gd name="T76" fmla="*/ 868 w 961"/>
                  <a:gd name="T77" fmla="*/ 248 h 341"/>
                  <a:gd name="T78" fmla="*/ 868 w 961"/>
                  <a:gd name="T79" fmla="*/ 248 h 341"/>
                  <a:gd name="T80" fmla="*/ 899 w 961"/>
                  <a:gd name="T81" fmla="*/ 248 h 341"/>
                  <a:gd name="T82" fmla="*/ 930 w 961"/>
                  <a:gd name="T83" fmla="*/ 248 h 341"/>
                  <a:gd name="T84" fmla="*/ 960 w 961"/>
                  <a:gd name="T85" fmla="*/ 216 h 341"/>
                  <a:gd name="T86" fmla="*/ 960 w 961"/>
                  <a:gd name="T87" fmla="*/ 185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961" h="341">
                    <a:moveTo>
                      <a:pt x="960" y="155"/>
                    </a:moveTo>
                    <a:lnTo>
                      <a:pt x="960" y="155"/>
                    </a:lnTo>
                    <a:cubicBezTo>
                      <a:pt x="930" y="155"/>
                      <a:pt x="930" y="155"/>
                      <a:pt x="930" y="155"/>
                    </a:cubicBezTo>
                    <a:lnTo>
                      <a:pt x="930" y="155"/>
                    </a:lnTo>
                    <a:cubicBezTo>
                      <a:pt x="930" y="124"/>
                      <a:pt x="930" y="124"/>
                      <a:pt x="960" y="124"/>
                    </a:cubicBezTo>
                    <a:lnTo>
                      <a:pt x="960" y="124"/>
                    </a:lnTo>
                    <a:lnTo>
                      <a:pt x="960" y="124"/>
                    </a:lnTo>
                    <a:cubicBezTo>
                      <a:pt x="930" y="124"/>
                      <a:pt x="930" y="124"/>
                      <a:pt x="930" y="92"/>
                    </a:cubicBezTo>
                    <a:lnTo>
                      <a:pt x="930" y="92"/>
                    </a:lnTo>
                    <a:lnTo>
                      <a:pt x="930" y="92"/>
                    </a:lnTo>
                    <a:cubicBezTo>
                      <a:pt x="930" y="92"/>
                      <a:pt x="899" y="92"/>
                      <a:pt x="899" y="61"/>
                    </a:cubicBezTo>
                    <a:lnTo>
                      <a:pt x="899" y="61"/>
                    </a:lnTo>
                    <a:lnTo>
                      <a:pt x="899" y="61"/>
                    </a:lnTo>
                    <a:lnTo>
                      <a:pt x="899" y="61"/>
                    </a:lnTo>
                    <a:cubicBezTo>
                      <a:pt x="899" y="31"/>
                      <a:pt x="899" y="31"/>
                      <a:pt x="899" y="31"/>
                    </a:cubicBezTo>
                    <a:lnTo>
                      <a:pt x="868" y="31"/>
                    </a:lnTo>
                    <a:cubicBezTo>
                      <a:pt x="868" y="31"/>
                      <a:pt x="868" y="31"/>
                      <a:pt x="836" y="31"/>
                    </a:cubicBezTo>
                    <a:lnTo>
                      <a:pt x="836" y="31"/>
                    </a:lnTo>
                    <a:lnTo>
                      <a:pt x="836" y="31"/>
                    </a:lnTo>
                    <a:cubicBezTo>
                      <a:pt x="806" y="31"/>
                      <a:pt x="806" y="61"/>
                      <a:pt x="806" y="61"/>
                    </a:cubicBezTo>
                    <a:cubicBezTo>
                      <a:pt x="775" y="61"/>
                      <a:pt x="775" y="61"/>
                      <a:pt x="775" y="61"/>
                    </a:cubicBezTo>
                    <a:lnTo>
                      <a:pt x="743" y="61"/>
                    </a:lnTo>
                    <a:lnTo>
                      <a:pt x="743" y="61"/>
                    </a:lnTo>
                    <a:cubicBezTo>
                      <a:pt x="713" y="61"/>
                      <a:pt x="713" y="61"/>
                      <a:pt x="713" y="61"/>
                    </a:cubicBezTo>
                    <a:cubicBezTo>
                      <a:pt x="682" y="61"/>
                      <a:pt x="682" y="61"/>
                      <a:pt x="682" y="61"/>
                    </a:cubicBezTo>
                    <a:lnTo>
                      <a:pt x="651" y="61"/>
                    </a:lnTo>
                    <a:lnTo>
                      <a:pt x="651" y="61"/>
                    </a:lnTo>
                    <a:lnTo>
                      <a:pt x="651" y="61"/>
                    </a:lnTo>
                    <a:cubicBezTo>
                      <a:pt x="620" y="61"/>
                      <a:pt x="589" y="61"/>
                      <a:pt x="558" y="31"/>
                    </a:cubicBezTo>
                    <a:lnTo>
                      <a:pt x="558" y="31"/>
                    </a:lnTo>
                    <a:lnTo>
                      <a:pt x="558" y="31"/>
                    </a:lnTo>
                    <a:lnTo>
                      <a:pt x="558" y="31"/>
                    </a:lnTo>
                    <a:lnTo>
                      <a:pt x="527" y="31"/>
                    </a:lnTo>
                    <a:cubicBezTo>
                      <a:pt x="527" y="31"/>
                      <a:pt x="527" y="31"/>
                      <a:pt x="496" y="0"/>
                    </a:cubicBezTo>
                    <a:lnTo>
                      <a:pt x="496" y="31"/>
                    </a:lnTo>
                    <a:cubicBezTo>
                      <a:pt x="465" y="31"/>
                      <a:pt x="465" y="31"/>
                      <a:pt x="465" y="0"/>
                    </a:cubicBezTo>
                    <a:lnTo>
                      <a:pt x="465" y="0"/>
                    </a:lnTo>
                    <a:cubicBezTo>
                      <a:pt x="434" y="0"/>
                      <a:pt x="434" y="0"/>
                      <a:pt x="403" y="0"/>
                    </a:cubicBezTo>
                    <a:lnTo>
                      <a:pt x="403" y="0"/>
                    </a:lnTo>
                    <a:lnTo>
                      <a:pt x="403" y="0"/>
                    </a:lnTo>
                    <a:cubicBezTo>
                      <a:pt x="372" y="0"/>
                      <a:pt x="372" y="0"/>
                      <a:pt x="341" y="0"/>
                    </a:cubicBezTo>
                    <a:cubicBezTo>
                      <a:pt x="341" y="0"/>
                      <a:pt x="310" y="31"/>
                      <a:pt x="279" y="31"/>
                    </a:cubicBezTo>
                    <a:cubicBezTo>
                      <a:pt x="279" y="31"/>
                      <a:pt x="279" y="31"/>
                      <a:pt x="248" y="31"/>
                    </a:cubicBezTo>
                    <a:cubicBezTo>
                      <a:pt x="248" y="61"/>
                      <a:pt x="248" y="61"/>
                      <a:pt x="217" y="61"/>
                    </a:cubicBezTo>
                    <a:lnTo>
                      <a:pt x="217" y="61"/>
                    </a:lnTo>
                    <a:cubicBezTo>
                      <a:pt x="217" y="61"/>
                      <a:pt x="186" y="61"/>
                      <a:pt x="155" y="61"/>
                    </a:cubicBezTo>
                    <a:cubicBezTo>
                      <a:pt x="155" y="31"/>
                      <a:pt x="124" y="31"/>
                      <a:pt x="93" y="31"/>
                    </a:cubicBezTo>
                    <a:cubicBezTo>
                      <a:pt x="93" y="31"/>
                      <a:pt x="62" y="31"/>
                      <a:pt x="62" y="0"/>
                    </a:cubicBezTo>
                    <a:lnTo>
                      <a:pt x="62" y="0"/>
                    </a:lnTo>
                    <a:cubicBezTo>
                      <a:pt x="31" y="0"/>
                      <a:pt x="31" y="0"/>
                      <a:pt x="31" y="0"/>
                    </a:cubicBezTo>
                    <a:lnTo>
                      <a:pt x="0" y="0"/>
                    </a:lnTo>
                    <a:cubicBezTo>
                      <a:pt x="31" y="0"/>
                      <a:pt x="31" y="0"/>
                      <a:pt x="31" y="0"/>
                    </a:cubicBezTo>
                    <a:lnTo>
                      <a:pt x="31" y="0"/>
                    </a:lnTo>
                    <a:cubicBezTo>
                      <a:pt x="31" y="31"/>
                      <a:pt x="0" y="31"/>
                      <a:pt x="0" y="31"/>
                    </a:cubicBezTo>
                    <a:lnTo>
                      <a:pt x="0" y="61"/>
                    </a:lnTo>
                    <a:cubicBezTo>
                      <a:pt x="31" y="61"/>
                      <a:pt x="31" y="61"/>
                      <a:pt x="31" y="61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31" y="124"/>
                      <a:pt x="31" y="124"/>
                      <a:pt x="31" y="124"/>
                    </a:cubicBezTo>
                    <a:lnTo>
                      <a:pt x="31" y="124"/>
                    </a:lnTo>
                    <a:lnTo>
                      <a:pt x="31" y="155"/>
                    </a:lnTo>
                    <a:cubicBezTo>
                      <a:pt x="31" y="185"/>
                      <a:pt x="31" y="185"/>
                      <a:pt x="31" y="185"/>
                    </a:cubicBezTo>
                    <a:lnTo>
                      <a:pt x="31" y="185"/>
                    </a:lnTo>
                    <a:lnTo>
                      <a:pt x="31" y="216"/>
                    </a:lnTo>
                    <a:cubicBezTo>
                      <a:pt x="31" y="216"/>
                      <a:pt x="62" y="216"/>
                      <a:pt x="62" y="248"/>
                    </a:cubicBezTo>
                    <a:cubicBezTo>
                      <a:pt x="62" y="279"/>
                      <a:pt x="62" y="279"/>
                      <a:pt x="62" y="309"/>
                    </a:cubicBezTo>
                    <a:lnTo>
                      <a:pt x="62" y="309"/>
                    </a:lnTo>
                    <a:lnTo>
                      <a:pt x="62" y="309"/>
                    </a:lnTo>
                    <a:lnTo>
                      <a:pt x="62" y="309"/>
                    </a:lnTo>
                    <a:lnTo>
                      <a:pt x="62" y="309"/>
                    </a:lnTo>
                    <a:cubicBezTo>
                      <a:pt x="62" y="279"/>
                      <a:pt x="93" y="279"/>
                      <a:pt x="93" y="279"/>
                    </a:cubicBezTo>
                    <a:lnTo>
                      <a:pt x="93" y="279"/>
                    </a:lnTo>
                    <a:cubicBezTo>
                      <a:pt x="124" y="279"/>
                      <a:pt x="124" y="279"/>
                      <a:pt x="155" y="309"/>
                    </a:cubicBezTo>
                    <a:cubicBezTo>
                      <a:pt x="155" y="309"/>
                      <a:pt x="155" y="309"/>
                      <a:pt x="186" y="309"/>
                    </a:cubicBezTo>
                    <a:lnTo>
                      <a:pt x="186" y="309"/>
                    </a:lnTo>
                    <a:lnTo>
                      <a:pt x="186" y="309"/>
                    </a:lnTo>
                    <a:lnTo>
                      <a:pt x="186" y="309"/>
                    </a:lnTo>
                    <a:cubicBezTo>
                      <a:pt x="217" y="309"/>
                      <a:pt x="217" y="279"/>
                      <a:pt x="248" y="279"/>
                    </a:cubicBezTo>
                    <a:cubicBezTo>
                      <a:pt x="279" y="279"/>
                      <a:pt x="310" y="309"/>
                      <a:pt x="310" y="309"/>
                    </a:cubicBezTo>
                    <a:cubicBezTo>
                      <a:pt x="310" y="309"/>
                      <a:pt x="341" y="309"/>
                      <a:pt x="341" y="340"/>
                    </a:cubicBezTo>
                    <a:lnTo>
                      <a:pt x="341" y="340"/>
                    </a:lnTo>
                    <a:cubicBezTo>
                      <a:pt x="341" y="340"/>
                      <a:pt x="372" y="340"/>
                      <a:pt x="372" y="309"/>
                    </a:cubicBezTo>
                    <a:lnTo>
                      <a:pt x="403" y="309"/>
                    </a:lnTo>
                    <a:lnTo>
                      <a:pt x="403" y="309"/>
                    </a:lnTo>
                    <a:cubicBezTo>
                      <a:pt x="434" y="279"/>
                      <a:pt x="434" y="279"/>
                      <a:pt x="434" y="279"/>
                    </a:cubicBezTo>
                    <a:cubicBezTo>
                      <a:pt x="434" y="279"/>
                      <a:pt x="434" y="279"/>
                      <a:pt x="465" y="279"/>
                    </a:cubicBezTo>
                    <a:lnTo>
                      <a:pt x="465" y="279"/>
                    </a:lnTo>
                    <a:cubicBezTo>
                      <a:pt x="496" y="279"/>
                      <a:pt x="496" y="279"/>
                      <a:pt x="496" y="279"/>
                    </a:cubicBezTo>
                    <a:lnTo>
                      <a:pt x="496" y="279"/>
                    </a:lnTo>
                    <a:lnTo>
                      <a:pt x="496" y="279"/>
                    </a:lnTo>
                    <a:lnTo>
                      <a:pt x="496" y="279"/>
                    </a:lnTo>
                    <a:lnTo>
                      <a:pt x="496" y="279"/>
                    </a:lnTo>
                    <a:lnTo>
                      <a:pt x="527" y="279"/>
                    </a:lnTo>
                    <a:lnTo>
                      <a:pt x="558" y="279"/>
                    </a:lnTo>
                    <a:lnTo>
                      <a:pt x="558" y="279"/>
                    </a:lnTo>
                    <a:lnTo>
                      <a:pt x="558" y="279"/>
                    </a:lnTo>
                    <a:cubicBezTo>
                      <a:pt x="558" y="279"/>
                      <a:pt x="558" y="279"/>
                      <a:pt x="589" y="279"/>
                    </a:cubicBezTo>
                    <a:lnTo>
                      <a:pt x="589" y="279"/>
                    </a:lnTo>
                    <a:lnTo>
                      <a:pt x="589" y="279"/>
                    </a:lnTo>
                    <a:lnTo>
                      <a:pt x="589" y="279"/>
                    </a:lnTo>
                    <a:lnTo>
                      <a:pt x="620" y="279"/>
                    </a:lnTo>
                    <a:lnTo>
                      <a:pt x="620" y="279"/>
                    </a:lnTo>
                    <a:lnTo>
                      <a:pt x="620" y="279"/>
                    </a:lnTo>
                    <a:lnTo>
                      <a:pt x="620" y="279"/>
                    </a:lnTo>
                    <a:cubicBezTo>
                      <a:pt x="620" y="279"/>
                      <a:pt x="620" y="279"/>
                      <a:pt x="651" y="279"/>
                    </a:cubicBezTo>
                    <a:lnTo>
                      <a:pt x="651" y="279"/>
                    </a:lnTo>
                    <a:cubicBezTo>
                      <a:pt x="682" y="279"/>
                      <a:pt x="682" y="279"/>
                      <a:pt x="682" y="279"/>
                    </a:cubicBezTo>
                    <a:lnTo>
                      <a:pt x="682" y="279"/>
                    </a:lnTo>
                    <a:cubicBezTo>
                      <a:pt x="682" y="279"/>
                      <a:pt x="682" y="279"/>
                      <a:pt x="713" y="279"/>
                    </a:cubicBezTo>
                    <a:lnTo>
                      <a:pt x="713" y="279"/>
                    </a:lnTo>
                    <a:cubicBezTo>
                      <a:pt x="713" y="279"/>
                      <a:pt x="713" y="279"/>
                      <a:pt x="743" y="279"/>
                    </a:cubicBezTo>
                    <a:lnTo>
                      <a:pt x="743" y="279"/>
                    </a:lnTo>
                    <a:cubicBezTo>
                      <a:pt x="775" y="248"/>
                      <a:pt x="775" y="248"/>
                      <a:pt x="775" y="248"/>
                    </a:cubicBezTo>
                    <a:cubicBezTo>
                      <a:pt x="806" y="248"/>
                      <a:pt x="806" y="248"/>
                      <a:pt x="806" y="248"/>
                    </a:cubicBezTo>
                    <a:lnTo>
                      <a:pt x="836" y="248"/>
                    </a:lnTo>
                    <a:lnTo>
                      <a:pt x="836" y="248"/>
                    </a:lnTo>
                    <a:lnTo>
                      <a:pt x="836" y="248"/>
                    </a:lnTo>
                    <a:lnTo>
                      <a:pt x="868" y="248"/>
                    </a:lnTo>
                    <a:lnTo>
                      <a:pt x="868" y="248"/>
                    </a:lnTo>
                    <a:lnTo>
                      <a:pt x="868" y="248"/>
                    </a:lnTo>
                    <a:lnTo>
                      <a:pt x="868" y="248"/>
                    </a:lnTo>
                    <a:lnTo>
                      <a:pt x="868" y="248"/>
                    </a:lnTo>
                    <a:cubicBezTo>
                      <a:pt x="868" y="248"/>
                      <a:pt x="868" y="248"/>
                      <a:pt x="899" y="248"/>
                    </a:cubicBezTo>
                    <a:lnTo>
                      <a:pt x="899" y="248"/>
                    </a:lnTo>
                    <a:lnTo>
                      <a:pt x="899" y="248"/>
                    </a:lnTo>
                    <a:lnTo>
                      <a:pt x="930" y="248"/>
                    </a:lnTo>
                    <a:lnTo>
                      <a:pt x="930" y="248"/>
                    </a:lnTo>
                    <a:lnTo>
                      <a:pt x="960" y="248"/>
                    </a:lnTo>
                    <a:cubicBezTo>
                      <a:pt x="960" y="248"/>
                      <a:pt x="960" y="248"/>
                      <a:pt x="960" y="216"/>
                    </a:cubicBezTo>
                    <a:lnTo>
                      <a:pt x="960" y="216"/>
                    </a:lnTo>
                    <a:lnTo>
                      <a:pt x="960" y="216"/>
                    </a:lnTo>
                    <a:lnTo>
                      <a:pt x="960" y="216"/>
                    </a:lnTo>
                    <a:cubicBezTo>
                      <a:pt x="960" y="185"/>
                      <a:pt x="960" y="185"/>
                      <a:pt x="960" y="185"/>
                    </a:cubicBezTo>
                    <a:lnTo>
                      <a:pt x="960" y="155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69" name="Freeform 66"/>
              <p:cNvSpPr>
                <a:spLocks noChangeArrowheads="1"/>
              </p:cNvSpPr>
              <p:nvPr/>
            </p:nvSpPr>
            <p:spPr bwMode="auto">
              <a:xfrm>
                <a:off x="5275263" y="1958975"/>
                <a:ext cx="134937" cy="77788"/>
              </a:xfrm>
              <a:custGeom>
                <a:avLst/>
                <a:gdLst>
                  <a:gd name="T0" fmla="*/ 124 w 373"/>
                  <a:gd name="T1" fmla="*/ 61 h 217"/>
                  <a:gd name="T2" fmla="*/ 124 w 373"/>
                  <a:gd name="T3" fmla="*/ 61 h 217"/>
                  <a:gd name="T4" fmla="*/ 93 w 373"/>
                  <a:gd name="T5" fmla="*/ 31 h 217"/>
                  <a:gd name="T6" fmla="*/ 61 w 373"/>
                  <a:gd name="T7" fmla="*/ 0 h 217"/>
                  <a:gd name="T8" fmla="*/ 0 w 373"/>
                  <a:gd name="T9" fmla="*/ 0 h 217"/>
                  <a:gd name="T10" fmla="*/ 0 w 373"/>
                  <a:gd name="T11" fmla="*/ 31 h 217"/>
                  <a:gd name="T12" fmla="*/ 0 w 373"/>
                  <a:gd name="T13" fmla="*/ 31 h 217"/>
                  <a:gd name="T14" fmla="*/ 0 w 373"/>
                  <a:gd name="T15" fmla="*/ 61 h 217"/>
                  <a:gd name="T16" fmla="*/ 30 w 373"/>
                  <a:gd name="T17" fmla="*/ 92 h 217"/>
                  <a:gd name="T18" fmla="*/ 61 w 373"/>
                  <a:gd name="T19" fmla="*/ 92 h 217"/>
                  <a:gd name="T20" fmla="*/ 93 w 373"/>
                  <a:gd name="T21" fmla="*/ 92 h 217"/>
                  <a:gd name="T22" fmla="*/ 124 w 373"/>
                  <a:gd name="T23" fmla="*/ 124 h 217"/>
                  <a:gd name="T24" fmla="*/ 124 w 373"/>
                  <a:gd name="T25" fmla="*/ 155 h 217"/>
                  <a:gd name="T26" fmla="*/ 124 w 373"/>
                  <a:gd name="T27" fmla="*/ 124 h 217"/>
                  <a:gd name="T28" fmla="*/ 185 w 373"/>
                  <a:gd name="T29" fmla="*/ 124 h 217"/>
                  <a:gd name="T30" fmla="*/ 217 w 373"/>
                  <a:gd name="T31" fmla="*/ 185 h 217"/>
                  <a:gd name="T32" fmla="*/ 248 w 373"/>
                  <a:gd name="T33" fmla="*/ 185 h 217"/>
                  <a:gd name="T34" fmla="*/ 248 w 373"/>
                  <a:gd name="T35" fmla="*/ 185 h 217"/>
                  <a:gd name="T36" fmla="*/ 278 w 373"/>
                  <a:gd name="T37" fmla="*/ 185 h 217"/>
                  <a:gd name="T38" fmla="*/ 278 w 373"/>
                  <a:gd name="T39" fmla="*/ 185 h 217"/>
                  <a:gd name="T40" fmla="*/ 341 w 373"/>
                  <a:gd name="T41" fmla="*/ 185 h 217"/>
                  <a:gd name="T42" fmla="*/ 341 w 373"/>
                  <a:gd name="T43" fmla="*/ 216 h 217"/>
                  <a:gd name="T44" fmla="*/ 372 w 373"/>
                  <a:gd name="T45" fmla="*/ 185 h 217"/>
                  <a:gd name="T46" fmla="*/ 372 w 373"/>
                  <a:gd name="T47" fmla="*/ 155 h 217"/>
                  <a:gd name="T48" fmla="*/ 309 w 373"/>
                  <a:gd name="T49" fmla="*/ 155 h 217"/>
                  <a:gd name="T50" fmla="*/ 309 w 373"/>
                  <a:gd name="T51" fmla="*/ 155 h 217"/>
                  <a:gd name="T52" fmla="*/ 278 w 373"/>
                  <a:gd name="T53" fmla="*/ 155 h 217"/>
                  <a:gd name="T54" fmla="*/ 278 w 373"/>
                  <a:gd name="T55" fmla="*/ 155 h 217"/>
                  <a:gd name="T56" fmla="*/ 248 w 373"/>
                  <a:gd name="T57" fmla="*/ 124 h 217"/>
                  <a:gd name="T58" fmla="*/ 217 w 373"/>
                  <a:gd name="T59" fmla="*/ 124 h 217"/>
                  <a:gd name="T60" fmla="*/ 185 w 373"/>
                  <a:gd name="T61" fmla="*/ 92 h 217"/>
                  <a:gd name="T62" fmla="*/ 154 w 373"/>
                  <a:gd name="T63" fmla="*/ 92 h 217"/>
                  <a:gd name="T64" fmla="*/ 154 w 373"/>
                  <a:gd name="T65" fmla="*/ 92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73" h="217">
                    <a:moveTo>
                      <a:pt x="124" y="61"/>
                    </a:moveTo>
                    <a:lnTo>
                      <a:pt x="124" y="61"/>
                    </a:lnTo>
                    <a:lnTo>
                      <a:pt x="124" y="61"/>
                    </a:lnTo>
                    <a:lnTo>
                      <a:pt x="124" y="61"/>
                    </a:lnTo>
                    <a:lnTo>
                      <a:pt x="124" y="61"/>
                    </a:lnTo>
                    <a:cubicBezTo>
                      <a:pt x="93" y="61"/>
                      <a:pt x="93" y="61"/>
                      <a:pt x="93" y="31"/>
                    </a:cubicBezTo>
                    <a:cubicBezTo>
                      <a:pt x="61" y="31"/>
                      <a:pt x="61" y="31"/>
                      <a:pt x="61" y="0"/>
                    </a:cubicBezTo>
                    <a:lnTo>
                      <a:pt x="61" y="0"/>
                    </a:lnTo>
                    <a:cubicBezTo>
                      <a:pt x="30" y="0"/>
                      <a:pt x="30" y="0"/>
                      <a:pt x="30" y="0"/>
                    </a:cubicBezTo>
                    <a:cubicBezTo>
                      <a:pt x="30" y="0"/>
                      <a:pt x="30" y="0"/>
                      <a:pt x="0" y="0"/>
                    </a:cubicBezTo>
                    <a:cubicBezTo>
                      <a:pt x="0" y="0"/>
                      <a:pt x="0" y="0"/>
                      <a:pt x="0" y="31"/>
                    </a:cubicBez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cubicBezTo>
                      <a:pt x="0" y="61"/>
                      <a:pt x="0" y="61"/>
                      <a:pt x="0" y="61"/>
                    </a:cubicBezTo>
                    <a:lnTo>
                      <a:pt x="0" y="61"/>
                    </a:lnTo>
                    <a:lnTo>
                      <a:pt x="0" y="61"/>
                    </a:lnTo>
                    <a:cubicBezTo>
                      <a:pt x="30" y="61"/>
                      <a:pt x="30" y="92"/>
                      <a:pt x="30" y="92"/>
                    </a:cubicBezTo>
                    <a:lnTo>
                      <a:pt x="30" y="92"/>
                    </a:lnTo>
                    <a:lnTo>
                      <a:pt x="61" y="92"/>
                    </a:lnTo>
                    <a:cubicBezTo>
                      <a:pt x="61" y="92"/>
                      <a:pt x="61" y="92"/>
                      <a:pt x="93" y="92"/>
                    </a:cubicBezTo>
                    <a:lnTo>
                      <a:pt x="93" y="92"/>
                    </a:lnTo>
                    <a:cubicBezTo>
                      <a:pt x="93" y="124"/>
                      <a:pt x="93" y="124"/>
                      <a:pt x="93" y="124"/>
                    </a:cubicBezTo>
                    <a:lnTo>
                      <a:pt x="124" y="124"/>
                    </a:lnTo>
                    <a:lnTo>
                      <a:pt x="124" y="124"/>
                    </a:lnTo>
                    <a:lnTo>
                      <a:pt x="124" y="155"/>
                    </a:lnTo>
                    <a:cubicBezTo>
                      <a:pt x="124" y="155"/>
                      <a:pt x="124" y="155"/>
                      <a:pt x="124" y="124"/>
                    </a:cubicBezTo>
                    <a:lnTo>
                      <a:pt x="124" y="124"/>
                    </a:lnTo>
                    <a:cubicBezTo>
                      <a:pt x="154" y="124"/>
                      <a:pt x="154" y="124"/>
                      <a:pt x="154" y="124"/>
                    </a:cubicBezTo>
                    <a:lnTo>
                      <a:pt x="185" y="124"/>
                    </a:lnTo>
                    <a:cubicBezTo>
                      <a:pt x="185" y="124"/>
                      <a:pt x="217" y="124"/>
                      <a:pt x="217" y="155"/>
                    </a:cubicBezTo>
                    <a:cubicBezTo>
                      <a:pt x="217" y="155"/>
                      <a:pt x="217" y="155"/>
                      <a:pt x="217" y="185"/>
                    </a:cubicBezTo>
                    <a:cubicBezTo>
                      <a:pt x="217" y="185"/>
                      <a:pt x="217" y="185"/>
                      <a:pt x="248" y="185"/>
                    </a:cubicBezTo>
                    <a:lnTo>
                      <a:pt x="248" y="185"/>
                    </a:lnTo>
                    <a:lnTo>
                      <a:pt x="248" y="185"/>
                    </a:lnTo>
                    <a:lnTo>
                      <a:pt x="248" y="185"/>
                    </a:lnTo>
                    <a:cubicBezTo>
                      <a:pt x="278" y="185"/>
                      <a:pt x="278" y="185"/>
                      <a:pt x="278" y="185"/>
                    </a:cubicBezTo>
                    <a:lnTo>
                      <a:pt x="278" y="185"/>
                    </a:lnTo>
                    <a:lnTo>
                      <a:pt x="278" y="185"/>
                    </a:lnTo>
                    <a:lnTo>
                      <a:pt x="278" y="185"/>
                    </a:lnTo>
                    <a:cubicBezTo>
                      <a:pt x="309" y="185"/>
                      <a:pt x="309" y="185"/>
                      <a:pt x="309" y="185"/>
                    </a:cubicBezTo>
                    <a:lnTo>
                      <a:pt x="341" y="185"/>
                    </a:lnTo>
                    <a:cubicBezTo>
                      <a:pt x="341" y="216"/>
                      <a:pt x="341" y="216"/>
                      <a:pt x="341" y="216"/>
                    </a:cubicBezTo>
                    <a:lnTo>
                      <a:pt x="341" y="216"/>
                    </a:lnTo>
                    <a:lnTo>
                      <a:pt x="372" y="185"/>
                    </a:lnTo>
                    <a:lnTo>
                      <a:pt x="372" y="185"/>
                    </a:lnTo>
                    <a:lnTo>
                      <a:pt x="372" y="185"/>
                    </a:lnTo>
                    <a:lnTo>
                      <a:pt x="372" y="155"/>
                    </a:lnTo>
                    <a:cubicBezTo>
                      <a:pt x="341" y="155"/>
                      <a:pt x="341" y="155"/>
                      <a:pt x="341" y="155"/>
                    </a:cubicBezTo>
                    <a:lnTo>
                      <a:pt x="309" y="155"/>
                    </a:lnTo>
                    <a:lnTo>
                      <a:pt x="309" y="155"/>
                    </a:lnTo>
                    <a:lnTo>
                      <a:pt x="309" y="155"/>
                    </a:lnTo>
                    <a:lnTo>
                      <a:pt x="309" y="155"/>
                    </a:lnTo>
                    <a:cubicBezTo>
                      <a:pt x="309" y="155"/>
                      <a:pt x="309" y="155"/>
                      <a:pt x="278" y="155"/>
                    </a:cubicBezTo>
                    <a:lnTo>
                      <a:pt x="278" y="155"/>
                    </a:lnTo>
                    <a:lnTo>
                      <a:pt x="278" y="155"/>
                    </a:lnTo>
                    <a:lnTo>
                      <a:pt x="278" y="155"/>
                    </a:lnTo>
                    <a:cubicBezTo>
                      <a:pt x="248" y="155"/>
                      <a:pt x="248" y="155"/>
                      <a:pt x="248" y="124"/>
                    </a:cubicBezTo>
                    <a:lnTo>
                      <a:pt x="217" y="124"/>
                    </a:lnTo>
                    <a:lnTo>
                      <a:pt x="217" y="124"/>
                    </a:lnTo>
                    <a:lnTo>
                      <a:pt x="217" y="124"/>
                    </a:lnTo>
                    <a:lnTo>
                      <a:pt x="185" y="92"/>
                    </a:lnTo>
                    <a:cubicBezTo>
                      <a:pt x="154" y="92"/>
                      <a:pt x="154" y="92"/>
                      <a:pt x="154" y="61"/>
                    </a:cubicBezTo>
                    <a:cubicBezTo>
                      <a:pt x="154" y="92"/>
                      <a:pt x="154" y="92"/>
                      <a:pt x="154" y="92"/>
                    </a:cubicBezTo>
                    <a:lnTo>
                      <a:pt x="154" y="92"/>
                    </a:lnTo>
                    <a:lnTo>
                      <a:pt x="154" y="92"/>
                    </a:lnTo>
                    <a:cubicBezTo>
                      <a:pt x="124" y="92"/>
                      <a:pt x="124" y="92"/>
                      <a:pt x="124" y="6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70" name="Freeform 67"/>
              <p:cNvSpPr>
                <a:spLocks noChangeArrowheads="1"/>
              </p:cNvSpPr>
              <p:nvPr/>
            </p:nvSpPr>
            <p:spPr bwMode="auto">
              <a:xfrm>
                <a:off x="4729163" y="1679575"/>
                <a:ext cx="234950" cy="146050"/>
              </a:xfrm>
              <a:custGeom>
                <a:avLst/>
                <a:gdLst>
                  <a:gd name="T0" fmla="*/ 62 w 652"/>
                  <a:gd name="T1" fmla="*/ 217 h 405"/>
                  <a:gd name="T2" fmla="*/ 62 w 652"/>
                  <a:gd name="T3" fmla="*/ 248 h 405"/>
                  <a:gd name="T4" fmla="*/ 92 w 652"/>
                  <a:gd name="T5" fmla="*/ 217 h 405"/>
                  <a:gd name="T6" fmla="*/ 124 w 652"/>
                  <a:gd name="T7" fmla="*/ 217 h 405"/>
                  <a:gd name="T8" fmla="*/ 155 w 652"/>
                  <a:gd name="T9" fmla="*/ 217 h 405"/>
                  <a:gd name="T10" fmla="*/ 155 w 652"/>
                  <a:gd name="T11" fmla="*/ 217 h 405"/>
                  <a:gd name="T12" fmla="*/ 155 w 652"/>
                  <a:gd name="T13" fmla="*/ 217 h 405"/>
                  <a:gd name="T14" fmla="*/ 216 w 652"/>
                  <a:gd name="T15" fmla="*/ 217 h 405"/>
                  <a:gd name="T16" fmla="*/ 279 w 652"/>
                  <a:gd name="T17" fmla="*/ 248 h 405"/>
                  <a:gd name="T18" fmla="*/ 310 w 652"/>
                  <a:gd name="T19" fmla="*/ 248 h 405"/>
                  <a:gd name="T20" fmla="*/ 340 w 652"/>
                  <a:gd name="T21" fmla="*/ 280 h 405"/>
                  <a:gd name="T22" fmla="*/ 372 w 652"/>
                  <a:gd name="T23" fmla="*/ 311 h 405"/>
                  <a:gd name="T24" fmla="*/ 372 w 652"/>
                  <a:gd name="T25" fmla="*/ 311 h 405"/>
                  <a:gd name="T26" fmla="*/ 403 w 652"/>
                  <a:gd name="T27" fmla="*/ 311 h 405"/>
                  <a:gd name="T28" fmla="*/ 403 w 652"/>
                  <a:gd name="T29" fmla="*/ 311 h 405"/>
                  <a:gd name="T30" fmla="*/ 403 w 652"/>
                  <a:gd name="T31" fmla="*/ 311 h 405"/>
                  <a:gd name="T32" fmla="*/ 434 w 652"/>
                  <a:gd name="T33" fmla="*/ 341 h 405"/>
                  <a:gd name="T34" fmla="*/ 434 w 652"/>
                  <a:gd name="T35" fmla="*/ 372 h 405"/>
                  <a:gd name="T36" fmla="*/ 464 w 652"/>
                  <a:gd name="T37" fmla="*/ 404 h 405"/>
                  <a:gd name="T38" fmla="*/ 496 w 652"/>
                  <a:gd name="T39" fmla="*/ 404 h 405"/>
                  <a:gd name="T40" fmla="*/ 496 w 652"/>
                  <a:gd name="T41" fmla="*/ 404 h 405"/>
                  <a:gd name="T42" fmla="*/ 527 w 652"/>
                  <a:gd name="T43" fmla="*/ 372 h 405"/>
                  <a:gd name="T44" fmla="*/ 527 w 652"/>
                  <a:gd name="T45" fmla="*/ 372 h 405"/>
                  <a:gd name="T46" fmla="*/ 527 w 652"/>
                  <a:gd name="T47" fmla="*/ 372 h 405"/>
                  <a:gd name="T48" fmla="*/ 558 w 652"/>
                  <a:gd name="T49" fmla="*/ 372 h 405"/>
                  <a:gd name="T50" fmla="*/ 558 w 652"/>
                  <a:gd name="T51" fmla="*/ 372 h 405"/>
                  <a:gd name="T52" fmla="*/ 588 w 652"/>
                  <a:gd name="T53" fmla="*/ 372 h 405"/>
                  <a:gd name="T54" fmla="*/ 588 w 652"/>
                  <a:gd name="T55" fmla="*/ 311 h 405"/>
                  <a:gd name="T56" fmla="*/ 651 w 652"/>
                  <a:gd name="T57" fmla="*/ 280 h 405"/>
                  <a:gd name="T58" fmla="*/ 651 w 652"/>
                  <a:gd name="T59" fmla="*/ 280 h 405"/>
                  <a:gd name="T60" fmla="*/ 651 w 652"/>
                  <a:gd name="T61" fmla="*/ 280 h 405"/>
                  <a:gd name="T62" fmla="*/ 651 w 652"/>
                  <a:gd name="T63" fmla="*/ 280 h 405"/>
                  <a:gd name="T64" fmla="*/ 588 w 652"/>
                  <a:gd name="T65" fmla="*/ 248 h 405"/>
                  <a:gd name="T66" fmla="*/ 558 w 652"/>
                  <a:gd name="T67" fmla="*/ 217 h 405"/>
                  <a:gd name="T68" fmla="*/ 527 w 652"/>
                  <a:gd name="T69" fmla="*/ 187 h 405"/>
                  <a:gd name="T70" fmla="*/ 496 w 652"/>
                  <a:gd name="T71" fmla="*/ 187 h 405"/>
                  <a:gd name="T72" fmla="*/ 496 w 652"/>
                  <a:gd name="T73" fmla="*/ 156 h 405"/>
                  <a:gd name="T74" fmla="*/ 464 w 652"/>
                  <a:gd name="T75" fmla="*/ 124 h 405"/>
                  <a:gd name="T76" fmla="*/ 434 w 652"/>
                  <a:gd name="T77" fmla="*/ 93 h 405"/>
                  <a:gd name="T78" fmla="*/ 434 w 652"/>
                  <a:gd name="T79" fmla="*/ 93 h 405"/>
                  <a:gd name="T80" fmla="*/ 372 w 652"/>
                  <a:gd name="T81" fmla="*/ 93 h 405"/>
                  <a:gd name="T82" fmla="*/ 372 w 652"/>
                  <a:gd name="T83" fmla="*/ 93 h 405"/>
                  <a:gd name="T84" fmla="*/ 340 w 652"/>
                  <a:gd name="T85" fmla="*/ 63 h 405"/>
                  <a:gd name="T86" fmla="*/ 340 w 652"/>
                  <a:gd name="T87" fmla="*/ 32 h 405"/>
                  <a:gd name="T88" fmla="*/ 340 w 652"/>
                  <a:gd name="T89" fmla="*/ 0 h 405"/>
                  <a:gd name="T90" fmla="*/ 340 w 652"/>
                  <a:gd name="T91" fmla="*/ 0 h 405"/>
                  <a:gd name="T92" fmla="*/ 310 w 652"/>
                  <a:gd name="T93" fmla="*/ 0 h 405"/>
                  <a:gd name="T94" fmla="*/ 279 w 652"/>
                  <a:gd name="T95" fmla="*/ 0 h 405"/>
                  <a:gd name="T96" fmla="*/ 248 w 652"/>
                  <a:gd name="T97" fmla="*/ 0 h 405"/>
                  <a:gd name="T98" fmla="*/ 248 w 652"/>
                  <a:gd name="T99" fmla="*/ 32 h 405"/>
                  <a:gd name="T100" fmla="*/ 216 w 652"/>
                  <a:gd name="T101" fmla="*/ 32 h 405"/>
                  <a:gd name="T102" fmla="*/ 216 w 652"/>
                  <a:gd name="T103" fmla="*/ 93 h 405"/>
                  <a:gd name="T104" fmla="*/ 186 w 652"/>
                  <a:gd name="T105" fmla="*/ 93 h 405"/>
                  <a:gd name="T106" fmla="*/ 155 w 652"/>
                  <a:gd name="T107" fmla="*/ 93 h 405"/>
                  <a:gd name="T108" fmla="*/ 124 w 652"/>
                  <a:gd name="T109" fmla="*/ 93 h 405"/>
                  <a:gd name="T110" fmla="*/ 124 w 652"/>
                  <a:gd name="T111" fmla="*/ 93 h 405"/>
                  <a:gd name="T112" fmla="*/ 62 w 652"/>
                  <a:gd name="T113" fmla="*/ 93 h 405"/>
                  <a:gd name="T114" fmla="*/ 31 w 652"/>
                  <a:gd name="T115" fmla="*/ 124 h 405"/>
                  <a:gd name="T116" fmla="*/ 0 w 652"/>
                  <a:gd name="T117" fmla="*/ 124 h 405"/>
                  <a:gd name="T118" fmla="*/ 0 w 652"/>
                  <a:gd name="T119" fmla="*/ 124 h 405"/>
                  <a:gd name="T120" fmla="*/ 31 w 652"/>
                  <a:gd name="T121" fmla="*/ 156 h 405"/>
                  <a:gd name="T122" fmla="*/ 62 w 652"/>
                  <a:gd name="T123" fmla="*/ 217 h 4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652" h="405">
                    <a:moveTo>
                      <a:pt x="62" y="217"/>
                    </a:moveTo>
                    <a:lnTo>
                      <a:pt x="62" y="217"/>
                    </a:lnTo>
                    <a:cubicBezTo>
                      <a:pt x="62" y="217"/>
                      <a:pt x="62" y="248"/>
                      <a:pt x="62" y="280"/>
                    </a:cubicBezTo>
                    <a:lnTo>
                      <a:pt x="62" y="248"/>
                    </a:lnTo>
                    <a:lnTo>
                      <a:pt x="92" y="217"/>
                    </a:lnTo>
                    <a:lnTo>
                      <a:pt x="92" y="217"/>
                    </a:lnTo>
                    <a:lnTo>
                      <a:pt x="92" y="217"/>
                    </a:lnTo>
                    <a:lnTo>
                      <a:pt x="124" y="217"/>
                    </a:lnTo>
                    <a:lnTo>
                      <a:pt x="124" y="248"/>
                    </a:lnTo>
                    <a:cubicBezTo>
                      <a:pt x="124" y="248"/>
                      <a:pt x="124" y="217"/>
                      <a:pt x="155" y="217"/>
                    </a:cubicBezTo>
                    <a:lnTo>
                      <a:pt x="155" y="217"/>
                    </a:lnTo>
                    <a:lnTo>
                      <a:pt x="155" y="217"/>
                    </a:lnTo>
                    <a:lnTo>
                      <a:pt x="155" y="217"/>
                    </a:lnTo>
                    <a:lnTo>
                      <a:pt x="155" y="217"/>
                    </a:lnTo>
                    <a:cubicBezTo>
                      <a:pt x="186" y="217"/>
                      <a:pt x="186" y="217"/>
                      <a:pt x="186" y="217"/>
                    </a:cubicBezTo>
                    <a:cubicBezTo>
                      <a:pt x="186" y="217"/>
                      <a:pt x="186" y="217"/>
                      <a:pt x="216" y="217"/>
                    </a:cubicBezTo>
                    <a:lnTo>
                      <a:pt x="248" y="248"/>
                    </a:lnTo>
                    <a:cubicBezTo>
                      <a:pt x="279" y="248"/>
                      <a:pt x="279" y="248"/>
                      <a:pt x="279" y="248"/>
                    </a:cubicBezTo>
                    <a:lnTo>
                      <a:pt x="279" y="248"/>
                    </a:lnTo>
                    <a:cubicBezTo>
                      <a:pt x="279" y="248"/>
                      <a:pt x="279" y="248"/>
                      <a:pt x="310" y="248"/>
                    </a:cubicBezTo>
                    <a:cubicBezTo>
                      <a:pt x="310" y="248"/>
                      <a:pt x="310" y="248"/>
                      <a:pt x="310" y="280"/>
                    </a:cubicBezTo>
                    <a:cubicBezTo>
                      <a:pt x="340" y="280"/>
                      <a:pt x="340" y="280"/>
                      <a:pt x="340" y="280"/>
                    </a:cubicBezTo>
                    <a:lnTo>
                      <a:pt x="340" y="280"/>
                    </a:lnTo>
                    <a:cubicBezTo>
                      <a:pt x="340" y="280"/>
                      <a:pt x="340" y="311"/>
                      <a:pt x="372" y="311"/>
                    </a:cubicBezTo>
                    <a:lnTo>
                      <a:pt x="372" y="311"/>
                    </a:lnTo>
                    <a:lnTo>
                      <a:pt x="372" y="311"/>
                    </a:lnTo>
                    <a:lnTo>
                      <a:pt x="403" y="311"/>
                    </a:lnTo>
                    <a:lnTo>
                      <a:pt x="403" y="311"/>
                    </a:lnTo>
                    <a:lnTo>
                      <a:pt x="403" y="311"/>
                    </a:lnTo>
                    <a:lnTo>
                      <a:pt x="403" y="311"/>
                    </a:lnTo>
                    <a:lnTo>
                      <a:pt x="403" y="311"/>
                    </a:lnTo>
                    <a:lnTo>
                      <a:pt x="403" y="311"/>
                    </a:lnTo>
                    <a:lnTo>
                      <a:pt x="403" y="311"/>
                    </a:lnTo>
                    <a:cubicBezTo>
                      <a:pt x="434" y="311"/>
                      <a:pt x="434" y="311"/>
                      <a:pt x="434" y="341"/>
                    </a:cubicBezTo>
                    <a:lnTo>
                      <a:pt x="434" y="341"/>
                    </a:lnTo>
                    <a:cubicBezTo>
                      <a:pt x="434" y="341"/>
                      <a:pt x="434" y="341"/>
                      <a:pt x="434" y="372"/>
                    </a:cubicBezTo>
                    <a:cubicBezTo>
                      <a:pt x="464" y="372"/>
                      <a:pt x="464" y="372"/>
                      <a:pt x="464" y="372"/>
                    </a:cubicBezTo>
                    <a:cubicBezTo>
                      <a:pt x="464" y="404"/>
                      <a:pt x="464" y="404"/>
                      <a:pt x="464" y="404"/>
                    </a:cubicBezTo>
                    <a:cubicBezTo>
                      <a:pt x="464" y="404"/>
                      <a:pt x="464" y="404"/>
                      <a:pt x="496" y="404"/>
                    </a:cubicBezTo>
                    <a:lnTo>
                      <a:pt x="496" y="404"/>
                    </a:lnTo>
                    <a:lnTo>
                      <a:pt x="496" y="404"/>
                    </a:lnTo>
                    <a:lnTo>
                      <a:pt x="496" y="404"/>
                    </a:lnTo>
                    <a:cubicBezTo>
                      <a:pt x="496" y="404"/>
                      <a:pt x="496" y="404"/>
                      <a:pt x="527" y="372"/>
                    </a:cubicBezTo>
                    <a:lnTo>
                      <a:pt x="527" y="372"/>
                    </a:lnTo>
                    <a:lnTo>
                      <a:pt x="527" y="372"/>
                    </a:lnTo>
                    <a:lnTo>
                      <a:pt x="527" y="372"/>
                    </a:lnTo>
                    <a:lnTo>
                      <a:pt x="527" y="372"/>
                    </a:lnTo>
                    <a:lnTo>
                      <a:pt x="527" y="372"/>
                    </a:lnTo>
                    <a:lnTo>
                      <a:pt x="527" y="372"/>
                    </a:lnTo>
                    <a:lnTo>
                      <a:pt x="558" y="372"/>
                    </a:lnTo>
                    <a:lnTo>
                      <a:pt x="558" y="372"/>
                    </a:lnTo>
                    <a:lnTo>
                      <a:pt x="558" y="372"/>
                    </a:lnTo>
                    <a:lnTo>
                      <a:pt x="558" y="372"/>
                    </a:lnTo>
                    <a:lnTo>
                      <a:pt x="588" y="372"/>
                    </a:lnTo>
                    <a:lnTo>
                      <a:pt x="588" y="341"/>
                    </a:lnTo>
                    <a:cubicBezTo>
                      <a:pt x="588" y="341"/>
                      <a:pt x="588" y="341"/>
                      <a:pt x="588" y="311"/>
                    </a:cubicBezTo>
                    <a:cubicBezTo>
                      <a:pt x="620" y="311"/>
                      <a:pt x="620" y="280"/>
                      <a:pt x="651" y="280"/>
                    </a:cubicBezTo>
                    <a:lnTo>
                      <a:pt x="651" y="280"/>
                    </a:lnTo>
                    <a:lnTo>
                      <a:pt x="651" y="280"/>
                    </a:lnTo>
                    <a:lnTo>
                      <a:pt x="651" y="280"/>
                    </a:lnTo>
                    <a:lnTo>
                      <a:pt x="651" y="280"/>
                    </a:lnTo>
                    <a:lnTo>
                      <a:pt x="651" y="280"/>
                    </a:lnTo>
                    <a:lnTo>
                      <a:pt x="651" y="280"/>
                    </a:lnTo>
                    <a:lnTo>
                      <a:pt x="651" y="280"/>
                    </a:lnTo>
                    <a:cubicBezTo>
                      <a:pt x="651" y="280"/>
                      <a:pt x="651" y="248"/>
                      <a:pt x="620" y="248"/>
                    </a:cubicBezTo>
                    <a:cubicBezTo>
                      <a:pt x="620" y="248"/>
                      <a:pt x="620" y="248"/>
                      <a:pt x="588" y="248"/>
                    </a:cubicBezTo>
                    <a:lnTo>
                      <a:pt x="588" y="248"/>
                    </a:lnTo>
                    <a:cubicBezTo>
                      <a:pt x="588" y="217"/>
                      <a:pt x="558" y="217"/>
                      <a:pt x="558" y="217"/>
                    </a:cubicBezTo>
                    <a:cubicBezTo>
                      <a:pt x="558" y="187"/>
                      <a:pt x="558" y="187"/>
                      <a:pt x="527" y="187"/>
                    </a:cubicBezTo>
                    <a:lnTo>
                      <a:pt x="527" y="187"/>
                    </a:lnTo>
                    <a:lnTo>
                      <a:pt x="527" y="187"/>
                    </a:lnTo>
                    <a:cubicBezTo>
                      <a:pt x="527" y="187"/>
                      <a:pt x="527" y="187"/>
                      <a:pt x="496" y="187"/>
                    </a:cubicBezTo>
                    <a:cubicBezTo>
                      <a:pt x="496" y="187"/>
                      <a:pt x="496" y="187"/>
                      <a:pt x="496" y="156"/>
                    </a:cubicBezTo>
                    <a:lnTo>
                      <a:pt x="496" y="156"/>
                    </a:lnTo>
                    <a:cubicBezTo>
                      <a:pt x="464" y="156"/>
                      <a:pt x="464" y="156"/>
                      <a:pt x="464" y="124"/>
                    </a:cubicBezTo>
                    <a:lnTo>
                      <a:pt x="464" y="124"/>
                    </a:lnTo>
                    <a:lnTo>
                      <a:pt x="464" y="124"/>
                    </a:lnTo>
                    <a:cubicBezTo>
                      <a:pt x="434" y="93"/>
                      <a:pt x="434" y="93"/>
                      <a:pt x="434" y="93"/>
                    </a:cubicBezTo>
                    <a:lnTo>
                      <a:pt x="434" y="93"/>
                    </a:lnTo>
                    <a:lnTo>
                      <a:pt x="434" y="93"/>
                    </a:lnTo>
                    <a:lnTo>
                      <a:pt x="403" y="93"/>
                    </a:lnTo>
                    <a:cubicBezTo>
                      <a:pt x="403" y="93"/>
                      <a:pt x="403" y="93"/>
                      <a:pt x="372" y="93"/>
                    </a:cubicBezTo>
                    <a:lnTo>
                      <a:pt x="372" y="93"/>
                    </a:lnTo>
                    <a:lnTo>
                      <a:pt x="372" y="93"/>
                    </a:lnTo>
                    <a:lnTo>
                      <a:pt x="340" y="63"/>
                    </a:lnTo>
                    <a:lnTo>
                      <a:pt x="340" y="63"/>
                    </a:lnTo>
                    <a:lnTo>
                      <a:pt x="340" y="32"/>
                    </a:lnTo>
                    <a:lnTo>
                      <a:pt x="340" y="32"/>
                    </a:lnTo>
                    <a:cubicBezTo>
                      <a:pt x="340" y="32"/>
                      <a:pt x="340" y="32"/>
                      <a:pt x="340" y="0"/>
                    </a:cubicBezTo>
                    <a:lnTo>
                      <a:pt x="340" y="0"/>
                    </a:lnTo>
                    <a:lnTo>
                      <a:pt x="340" y="0"/>
                    </a:lnTo>
                    <a:lnTo>
                      <a:pt x="340" y="0"/>
                    </a:lnTo>
                    <a:lnTo>
                      <a:pt x="340" y="0"/>
                    </a:lnTo>
                    <a:cubicBezTo>
                      <a:pt x="340" y="0"/>
                      <a:pt x="340" y="0"/>
                      <a:pt x="310" y="0"/>
                    </a:cubicBezTo>
                    <a:cubicBezTo>
                      <a:pt x="310" y="0"/>
                      <a:pt x="310" y="0"/>
                      <a:pt x="279" y="0"/>
                    </a:cubicBezTo>
                    <a:lnTo>
                      <a:pt x="279" y="0"/>
                    </a:lnTo>
                    <a:lnTo>
                      <a:pt x="279" y="0"/>
                    </a:lnTo>
                    <a:cubicBezTo>
                      <a:pt x="279" y="0"/>
                      <a:pt x="279" y="0"/>
                      <a:pt x="248" y="0"/>
                    </a:cubicBezTo>
                    <a:lnTo>
                      <a:pt x="248" y="0"/>
                    </a:lnTo>
                    <a:cubicBezTo>
                      <a:pt x="248" y="32"/>
                      <a:pt x="248" y="32"/>
                      <a:pt x="248" y="32"/>
                    </a:cubicBezTo>
                    <a:lnTo>
                      <a:pt x="216" y="32"/>
                    </a:lnTo>
                    <a:lnTo>
                      <a:pt x="216" y="32"/>
                    </a:lnTo>
                    <a:cubicBezTo>
                      <a:pt x="216" y="32"/>
                      <a:pt x="216" y="63"/>
                      <a:pt x="216" y="93"/>
                    </a:cubicBezTo>
                    <a:lnTo>
                      <a:pt x="216" y="93"/>
                    </a:lnTo>
                    <a:cubicBezTo>
                      <a:pt x="186" y="93"/>
                      <a:pt x="186" y="93"/>
                      <a:pt x="186" y="93"/>
                    </a:cubicBezTo>
                    <a:lnTo>
                      <a:pt x="186" y="93"/>
                    </a:lnTo>
                    <a:lnTo>
                      <a:pt x="186" y="93"/>
                    </a:lnTo>
                    <a:cubicBezTo>
                      <a:pt x="186" y="93"/>
                      <a:pt x="186" y="93"/>
                      <a:pt x="155" y="93"/>
                    </a:cubicBezTo>
                    <a:cubicBezTo>
                      <a:pt x="155" y="93"/>
                      <a:pt x="155" y="93"/>
                      <a:pt x="124" y="93"/>
                    </a:cubicBezTo>
                    <a:lnTo>
                      <a:pt x="124" y="93"/>
                    </a:lnTo>
                    <a:lnTo>
                      <a:pt x="124" y="93"/>
                    </a:lnTo>
                    <a:lnTo>
                      <a:pt x="124" y="93"/>
                    </a:lnTo>
                    <a:cubicBezTo>
                      <a:pt x="124" y="93"/>
                      <a:pt x="92" y="93"/>
                      <a:pt x="92" y="63"/>
                    </a:cubicBezTo>
                    <a:cubicBezTo>
                      <a:pt x="92" y="93"/>
                      <a:pt x="62" y="93"/>
                      <a:pt x="62" y="93"/>
                    </a:cubicBezTo>
                    <a:lnTo>
                      <a:pt x="62" y="93"/>
                    </a:lnTo>
                    <a:cubicBezTo>
                      <a:pt x="62" y="93"/>
                      <a:pt x="62" y="124"/>
                      <a:pt x="31" y="124"/>
                    </a:cubicBezTo>
                    <a:cubicBezTo>
                      <a:pt x="31" y="124"/>
                      <a:pt x="31" y="124"/>
                      <a:pt x="0" y="124"/>
                    </a:cubicBezTo>
                    <a:lnTo>
                      <a:pt x="0" y="124"/>
                    </a:lnTo>
                    <a:lnTo>
                      <a:pt x="0" y="124"/>
                    </a:lnTo>
                    <a:lnTo>
                      <a:pt x="0" y="124"/>
                    </a:lnTo>
                    <a:lnTo>
                      <a:pt x="0" y="124"/>
                    </a:lnTo>
                    <a:cubicBezTo>
                      <a:pt x="31" y="124"/>
                      <a:pt x="31" y="156"/>
                      <a:pt x="31" y="156"/>
                    </a:cubicBezTo>
                    <a:lnTo>
                      <a:pt x="31" y="156"/>
                    </a:lnTo>
                    <a:cubicBezTo>
                      <a:pt x="31" y="187"/>
                      <a:pt x="31" y="187"/>
                      <a:pt x="62" y="21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71" name="Freeform 68"/>
              <p:cNvSpPr>
                <a:spLocks noChangeArrowheads="1"/>
              </p:cNvSpPr>
              <p:nvPr/>
            </p:nvSpPr>
            <p:spPr bwMode="auto">
              <a:xfrm>
                <a:off x="4873625" y="1768475"/>
                <a:ext cx="212725" cy="190500"/>
              </a:xfrm>
              <a:custGeom>
                <a:avLst/>
                <a:gdLst>
                  <a:gd name="T0" fmla="*/ 589 w 590"/>
                  <a:gd name="T1" fmla="*/ 187 h 529"/>
                  <a:gd name="T2" fmla="*/ 589 w 590"/>
                  <a:gd name="T3" fmla="*/ 187 h 529"/>
                  <a:gd name="T4" fmla="*/ 557 w 590"/>
                  <a:gd name="T5" fmla="*/ 156 h 529"/>
                  <a:gd name="T6" fmla="*/ 557 w 590"/>
                  <a:gd name="T7" fmla="*/ 93 h 529"/>
                  <a:gd name="T8" fmla="*/ 557 w 590"/>
                  <a:gd name="T9" fmla="*/ 63 h 529"/>
                  <a:gd name="T10" fmla="*/ 557 w 590"/>
                  <a:gd name="T11" fmla="*/ 32 h 529"/>
                  <a:gd name="T12" fmla="*/ 557 w 590"/>
                  <a:gd name="T13" fmla="*/ 32 h 529"/>
                  <a:gd name="T14" fmla="*/ 527 w 590"/>
                  <a:gd name="T15" fmla="*/ 63 h 529"/>
                  <a:gd name="T16" fmla="*/ 496 w 590"/>
                  <a:gd name="T17" fmla="*/ 93 h 529"/>
                  <a:gd name="T18" fmla="*/ 433 w 590"/>
                  <a:gd name="T19" fmla="*/ 93 h 529"/>
                  <a:gd name="T20" fmla="*/ 403 w 590"/>
                  <a:gd name="T21" fmla="*/ 124 h 529"/>
                  <a:gd name="T22" fmla="*/ 372 w 590"/>
                  <a:gd name="T23" fmla="*/ 93 h 529"/>
                  <a:gd name="T24" fmla="*/ 309 w 590"/>
                  <a:gd name="T25" fmla="*/ 93 h 529"/>
                  <a:gd name="T26" fmla="*/ 279 w 590"/>
                  <a:gd name="T27" fmla="*/ 93 h 529"/>
                  <a:gd name="T28" fmla="*/ 248 w 590"/>
                  <a:gd name="T29" fmla="*/ 93 h 529"/>
                  <a:gd name="T30" fmla="*/ 248 w 590"/>
                  <a:gd name="T31" fmla="*/ 124 h 529"/>
                  <a:gd name="T32" fmla="*/ 248 w 590"/>
                  <a:gd name="T33" fmla="*/ 124 h 529"/>
                  <a:gd name="T34" fmla="*/ 217 w 590"/>
                  <a:gd name="T35" fmla="*/ 156 h 529"/>
                  <a:gd name="T36" fmla="*/ 155 w 590"/>
                  <a:gd name="T37" fmla="*/ 187 h 529"/>
                  <a:gd name="T38" fmla="*/ 124 w 590"/>
                  <a:gd name="T39" fmla="*/ 217 h 529"/>
                  <a:gd name="T40" fmla="*/ 93 w 590"/>
                  <a:gd name="T41" fmla="*/ 217 h 529"/>
                  <a:gd name="T42" fmla="*/ 61 w 590"/>
                  <a:gd name="T43" fmla="*/ 187 h 529"/>
                  <a:gd name="T44" fmla="*/ 31 w 590"/>
                  <a:gd name="T45" fmla="*/ 187 h 529"/>
                  <a:gd name="T46" fmla="*/ 31 w 590"/>
                  <a:gd name="T47" fmla="*/ 217 h 529"/>
                  <a:gd name="T48" fmla="*/ 31 w 590"/>
                  <a:gd name="T49" fmla="*/ 280 h 529"/>
                  <a:gd name="T50" fmla="*/ 31 w 590"/>
                  <a:gd name="T51" fmla="*/ 280 h 529"/>
                  <a:gd name="T52" fmla="*/ 31 w 590"/>
                  <a:gd name="T53" fmla="*/ 311 h 529"/>
                  <a:gd name="T54" fmla="*/ 31 w 590"/>
                  <a:gd name="T55" fmla="*/ 311 h 529"/>
                  <a:gd name="T56" fmla="*/ 31 w 590"/>
                  <a:gd name="T57" fmla="*/ 372 h 529"/>
                  <a:gd name="T58" fmla="*/ 31 w 590"/>
                  <a:gd name="T59" fmla="*/ 404 h 529"/>
                  <a:gd name="T60" fmla="*/ 61 w 590"/>
                  <a:gd name="T61" fmla="*/ 435 h 529"/>
                  <a:gd name="T62" fmla="*/ 31 w 590"/>
                  <a:gd name="T63" fmla="*/ 528 h 529"/>
                  <a:gd name="T64" fmla="*/ 93 w 590"/>
                  <a:gd name="T65" fmla="*/ 528 h 529"/>
                  <a:gd name="T66" fmla="*/ 93 w 590"/>
                  <a:gd name="T67" fmla="*/ 528 h 529"/>
                  <a:gd name="T68" fmla="*/ 185 w 590"/>
                  <a:gd name="T69" fmla="*/ 528 h 529"/>
                  <a:gd name="T70" fmla="*/ 217 w 590"/>
                  <a:gd name="T71" fmla="*/ 528 h 529"/>
                  <a:gd name="T72" fmla="*/ 248 w 590"/>
                  <a:gd name="T73" fmla="*/ 528 h 529"/>
                  <a:gd name="T74" fmla="*/ 279 w 590"/>
                  <a:gd name="T75" fmla="*/ 528 h 529"/>
                  <a:gd name="T76" fmla="*/ 341 w 590"/>
                  <a:gd name="T77" fmla="*/ 435 h 529"/>
                  <a:gd name="T78" fmla="*/ 372 w 590"/>
                  <a:gd name="T79" fmla="*/ 435 h 529"/>
                  <a:gd name="T80" fmla="*/ 372 w 590"/>
                  <a:gd name="T81" fmla="*/ 404 h 529"/>
                  <a:gd name="T82" fmla="*/ 433 w 590"/>
                  <a:gd name="T83" fmla="*/ 404 h 529"/>
                  <a:gd name="T84" fmla="*/ 433 w 590"/>
                  <a:gd name="T85" fmla="*/ 404 h 529"/>
                  <a:gd name="T86" fmla="*/ 464 w 590"/>
                  <a:gd name="T87" fmla="*/ 372 h 529"/>
                  <a:gd name="T88" fmla="*/ 496 w 590"/>
                  <a:gd name="T89" fmla="*/ 311 h 529"/>
                  <a:gd name="T90" fmla="*/ 496 w 590"/>
                  <a:gd name="T91" fmla="*/ 311 h 529"/>
                  <a:gd name="T92" fmla="*/ 527 w 590"/>
                  <a:gd name="T93" fmla="*/ 248 h 529"/>
                  <a:gd name="T94" fmla="*/ 527 w 590"/>
                  <a:gd name="T95" fmla="*/ 217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590" h="529">
                    <a:moveTo>
                      <a:pt x="589" y="187"/>
                    </a:moveTo>
                    <a:lnTo>
                      <a:pt x="589" y="187"/>
                    </a:lnTo>
                    <a:lnTo>
                      <a:pt x="589" y="187"/>
                    </a:lnTo>
                    <a:lnTo>
                      <a:pt x="589" y="187"/>
                    </a:lnTo>
                    <a:lnTo>
                      <a:pt x="589" y="187"/>
                    </a:lnTo>
                    <a:lnTo>
                      <a:pt x="589" y="187"/>
                    </a:lnTo>
                    <a:lnTo>
                      <a:pt x="557" y="187"/>
                    </a:lnTo>
                    <a:lnTo>
                      <a:pt x="557" y="156"/>
                    </a:lnTo>
                    <a:lnTo>
                      <a:pt x="557" y="156"/>
                    </a:lnTo>
                    <a:lnTo>
                      <a:pt x="557" y="156"/>
                    </a:lnTo>
                    <a:cubicBezTo>
                      <a:pt x="557" y="124"/>
                      <a:pt x="557" y="124"/>
                      <a:pt x="557" y="124"/>
                    </a:cubicBezTo>
                    <a:cubicBezTo>
                      <a:pt x="557" y="124"/>
                      <a:pt x="557" y="124"/>
                      <a:pt x="557" y="93"/>
                    </a:cubicBezTo>
                    <a:lnTo>
                      <a:pt x="557" y="93"/>
                    </a:lnTo>
                    <a:lnTo>
                      <a:pt x="557" y="93"/>
                    </a:lnTo>
                    <a:lnTo>
                      <a:pt x="557" y="63"/>
                    </a:lnTo>
                    <a:lnTo>
                      <a:pt x="557" y="63"/>
                    </a:lnTo>
                    <a:cubicBezTo>
                      <a:pt x="557" y="63"/>
                      <a:pt x="557" y="63"/>
                      <a:pt x="557" y="32"/>
                    </a:cubicBezTo>
                    <a:lnTo>
                      <a:pt x="557" y="32"/>
                    </a:lnTo>
                    <a:lnTo>
                      <a:pt x="557" y="32"/>
                    </a:lnTo>
                    <a:cubicBezTo>
                      <a:pt x="557" y="0"/>
                      <a:pt x="557" y="0"/>
                      <a:pt x="557" y="0"/>
                    </a:cubicBezTo>
                    <a:cubicBezTo>
                      <a:pt x="557" y="32"/>
                      <a:pt x="557" y="32"/>
                      <a:pt x="557" y="32"/>
                    </a:cubicBezTo>
                    <a:lnTo>
                      <a:pt x="557" y="32"/>
                    </a:lnTo>
                    <a:lnTo>
                      <a:pt x="527" y="63"/>
                    </a:lnTo>
                    <a:lnTo>
                      <a:pt x="527" y="63"/>
                    </a:lnTo>
                    <a:lnTo>
                      <a:pt x="496" y="63"/>
                    </a:lnTo>
                    <a:lnTo>
                      <a:pt x="496" y="63"/>
                    </a:lnTo>
                    <a:lnTo>
                      <a:pt x="496" y="93"/>
                    </a:lnTo>
                    <a:cubicBezTo>
                      <a:pt x="496" y="93"/>
                      <a:pt x="496" y="93"/>
                      <a:pt x="464" y="93"/>
                    </a:cubicBezTo>
                    <a:lnTo>
                      <a:pt x="464" y="93"/>
                    </a:lnTo>
                    <a:cubicBezTo>
                      <a:pt x="464" y="93"/>
                      <a:pt x="464" y="93"/>
                      <a:pt x="433" y="93"/>
                    </a:cubicBezTo>
                    <a:lnTo>
                      <a:pt x="433" y="93"/>
                    </a:lnTo>
                    <a:lnTo>
                      <a:pt x="433" y="93"/>
                    </a:lnTo>
                    <a:cubicBezTo>
                      <a:pt x="403" y="93"/>
                      <a:pt x="403" y="124"/>
                      <a:pt x="403" y="124"/>
                    </a:cubicBezTo>
                    <a:lnTo>
                      <a:pt x="403" y="124"/>
                    </a:lnTo>
                    <a:lnTo>
                      <a:pt x="403" y="124"/>
                    </a:lnTo>
                    <a:lnTo>
                      <a:pt x="372" y="93"/>
                    </a:lnTo>
                    <a:lnTo>
                      <a:pt x="372" y="93"/>
                    </a:lnTo>
                    <a:lnTo>
                      <a:pt x="341" y="93"/>
                    </a:lnTo>
                    <a:cubicBezTo>
                      <a:pt x="309" y="93"/>
                      <a:pt x="309" y="93"/>
                      <a:pt x="309" y="93"/>
                    </a:cubicBezTo>
                    <a:lnTo>
                      <a:pt x="309" y="93"/>
                    </a:lnTo>
                    <a:cubicBezTo>
                      <a:pt x="309" y="93"/>
                      <a:pt x="279" y="93"/>
                      <a:pt x="279" y="63"/>
                    </a:cubicBezTo>
                    <a:cubicBezTo>
                      <a:pt x="279" y="93"/>
                      <a:pt x="279" y="93"/>
                      <a:pt x="279" y="93"/>
                    </a:cubicBezTo>
                    <a:lnTo>
                      <a:pt x="279" y="93"/>
                    </a:lnTo>
                    <a:lnTo>
                      <a:pt x="248" y="93"/>
                    </a:lnTo>
                    <a:lnTo>
                      <a:pt x="248" y="93"/>
                    </a:lnTo>
                    <a:lnTo>
                      <a:pt x="248" y="93"/>
                    </a:lnTo>
                    <a:lnTo>
                      <a:pt x="248" y="93"/>
                    </a:lnTo>
                    <a:lnTo>
                      <a:pt x="248" y="124"/>
                    </a:lnTo>
                    <a:lnTo>
                      <a:pt x="248" y="124"/>
                    </a:lnTo>
                    <a:lnTo>
                      <a:pt x="248" y="124"/>
                    </a:lnTo>
                    <a:lnTo>
                      <a:pt x="248" y="124"/>
                    </a:lnTo>
                    <a:lnTo>
                      <a:pt x="217" y="156"/>
                    </a:lnTo>
                    <a:lnTo>
                      <a:pt x="217" y="156"/>
                    </a:lnTo>
                    <a:lnTo>
                      <a:pt x="217" y="156"/>
                    </a:lnTo>
                    <a:lnTo>
                      <a:pt x="185" y="156"/>
                    </a:lnTo>
                    <a:lnTo>
                      <a:pt x="185" y="156"/>
                    </a:lnTo>
                    <a:cubicBezTo>
                      <a:pt x="185" y="187"/>
                      <a:pt x="155" y="187"/>
                      <a:pt x="155" y="187"/>
                    </a:cubicBezTo>
                    <a:lnTo>
                      <a:pt x="155" y="187"/>
                    </a:lnTo>
                    <a:lnTo>
                      <a:pt x="155" y="187"/>
                    </a:lnTo>
                    <a:cubicBezTo>
                      <a:pt x="155" y="217"/>
                      <a:pt x="124" y="217"/>
                      <a:pt x="124" y="217"/>
                    </a:cubicBezTo>
                    <a:lnTo>
                      <a:pt x="124" y="217"/>
                    </a:lnTo>
                    <a:lnTo>
                      <a:pt x="124" y="217"/>
                    </a:lnTo>
                    <a:cubicBezTo>
                      <a:pt x="93" y="217"/>
                      <a:pt x="93" y="217"/>
                      <a:pt x="93" y="217"/>
                    </a:cubicBezTo>
                    <a:lnTo>
                      <a:pt x="93" y="217"/>
                    </a:lnTo>
                    <a:lnTo>
                      <a:pt x="93" y="217"/>
                    </a:lnTo>
                    <a:cubicBezTo>
                      <a:pt x="61" y="217"/>
                      <a:pt x="61" y="217"/>
                      <a:pt x="61" y="187"/>
                    </a:cubicBezTo>
                    <a:cubicBezTo>
                      <a:pt x="61" y="187"/>
                      <a:pt x="61" y="187"/>
                      <a:pt x="31" y="187"/>
                    </a:cubicBezTo>
                    <a:lnTo>
                      <a:pt x="31" y="187"/>
                    </a:lnTo>
                    <a:lnTo>
                      <a:pt x="31" y="187"/>
                    </a:lnTo>
                    <a:lnTo>
                      <a:pt x="31" y="187"/>
                    </a:lnTo>
                    <a:cubicBezTo>
                      <a:pt x="31" y="217"/>
                      <a:pt x="31" y="217"/>
                      <a:pt x="31" y="217"/>
                    </a:cubicBezTo>
                    <a:lnTo>
                      <a:pt x="31" y="217"/>
                    </a:lnTo>
                    <a:lnTo>
                      <a:pt x="31" y="217"/>
                    </a:lnTo>
                    <a:lnTo>
                      <a:pt x="31" y="217"/>
                    </a:lnTo>
                    <a:cubicBezTo>
                      <a:pt x="31" y="248"/>
                      <a:pt x="31" y="248"/>
                      <a:pt x="31" y="280"/>
                    </a:cubicBezTo>
                    <a:lnTo>
                      <a:pt x="31" y="280"/>
                    </a:lnTo>
                    <a:lnTo>
                      <a:pt x="31" y="280"/>
                    </a:lnTo>
                    <a:lnTo>
                      <a:pt x="31" y="280"/>
                    </a:lnTo>
                    <a:lnTo>
                      <a:pt x="31" y="280"/>
                    </a:lnTo>
                    <a:lnTo>
                      <a:pt x="31" y="280"/>
                    </a:lnTo>
                    <a:cubicBezTo>
                      <a:pt x="31" y="311"/>
                      <a:pt x="31" y="311"/>
                      <a:pt x="31" y="311"/>
                    </a:cubicBezTo>
                    <a:lnTo>
                      <a:pt x="31" y="311"/>
                    </a:lnTo>
                    <a:lnTo>
                      <a:pt x="31" y="311"/>
                    </a:lnTo>
                    <a:lnTo>
                      <a:pt x="31" y="311"/>
                    </a:lnTo>
                    <a:lnTo>
                      <a:pt x="31" y="311"/>
                    </a:lnTo>
                    <a:cubicBezTo>
                      <a:pt x="0" y="341"/>
                      <a:pt x="0" y="341"/>
                      <a:pt x="0" y="341"/>
                    </a:cubicBezTo>
                    <a:cubicBezTo>
                      <a:pt x="31" y="341"/>
                      <a:pt x="31" y="372"/>
                      <a:pt x="31" y="372"/>
                    </a:cubicBezTo>
                    <a:lnTo>
                      <a:pt x="31" y="372"/>
                    </a:lnTo>
                    <a:lnTo>
                      <a:pt x="31" y="404"/>
                    </a:lnTo>
                    <a:lnTo>
                      <a:pt x="31" y="404"/>
                    </a:lnTo>
                    <a:lnTo>
                      <a:pt x="31" y="404"/>
                    </a:lnTo>
                    <a:cubicBezTo>
                      <a:pt x="61" y="404"/>
                      <a:pt x="61" y="404"/>
                      <a:pt x="61" y="435"/>
                    </a:cubicBezTo>
                    <a:lnTo>
                      <a:pt x="61" y="435"/>
                    </a:lnTo>
                    <a:lnTo>
                      <a:pt x="93" y="465"/>
                    </a:lnTo>
                    <a:cubicBezTo>
                      <a:pt x="93" y="496"/>
                      <a:pt x="93" y="496"/>
                      <a:pt x="61" y="496"/>
                    </a:cubicBezTo>
                    <a:cubicBezTo>
                      <a:pt x="61" y="496"/>
                      <a:pt x="61" y="528"/>
                      <a:pt x="31" y="528"/>
                    </a:cubicBezTo>
                    <a:cubicBezTo>
                      <a:pt x="61" y="528"/>
                      <a:pt x="61" y="528"/>
                      <a:pt x="61" y="528"/>
                    </a:cubicBezTo>
                    <a:lnTo>
                      <a:pt x="93" y="528"/>
                    </a:lnTo>
                    <a:lnTo>
                      <a:pt x="93" y="528"/>
                    </a:lnTo>
                    <a:lnTo>
                      <a:pt x="93" y="528"/>
                    </a:lnTo>
                    <a:lnTo>
                      <a:pt x="93" y="528"/>
                    </a:lnTo>
                    <a:lnTo>
                      <a:pt x="93" y="528"/>
                    </a:lnTo>
                    <a:cubicBezTo>
                      <a:pt x="124" y="528"/>
                      <a:pt x="155" y="528"/>
                      <a:pt x="155" y="528"/>
                    </a:cubicBezTo>
                    <a:lnTo>
                      <a:pt x="155" y="528"/>
                    </a:lnTo>
                    <a:cubicBezTo>
                      <a:pt x="185" y="528"/>
                      <a:pt x="185" y="528"/>
                      <a:pt x="185" y="528"/>
                    </a:cubicBezTo>
                    <a:lnTo>
                      <a:pt x="185" y="528"/>
                    </a:lnTo>
                    <a:cubicBezTo>
                      <a:pt x="185" y="528"/>
                      <a:pt x="185" y="528"/>
                      <a:pt x="217" y="528"/>
                    </a:cubicBezTo>
                    <a:lnTo>
                      <a:pt x="217" y="528"/>
                    </a:lnTo>
                    <a:lnTo>
                      <a:pt x="217" y="528"/>
                    </a:lnTo>
                    <a:lnTo>
                      <a:pt x="217" y="528"/>
                    </a:lnTo>
                    <a:lnTo>
                      <a:pt x="248" y="528"/>
                    </a:lnTo>
                    <a:lnTo>
                      <a:pt x="279" y="528"/>
                    </a:lnTo>
                    <a:lnTo>
                      <a:pt x="279" y="528"/>
                    </a:lnTo>
                    <a:lnTo>
                      <a:pt x="279" y="528"/>
                    </a:lnTo>
                    <a:cubicBezTo>
                      <a:pt x="279" y="496"/>
                      <a:pt x="279" y="496"/>
                      <a:pt x="279" y="496"/>
                    </a:cubicBezTo>
                    <a:cubicBezTo>
                      <a:pt x="279" y="496"/>
                      <a:pt x="279" y="465"/>
                      <a:pt x="309" y="435"/>
                    </a:cubicBezTo>
                    <a:lnTo>
                      <a:pt x="341" y="435"/>
                    </a:lnTo>
                    <a:lnTo>
                      <a:pt x="341" y="435"/>
                    </a:lnTo>
                    <a:lnTo>
                      <a:pt x="341" y="435"/>
                    </a:lnTo>
                    <a:cubicBezTo>
                      <a:pt x="341" y="435"/>
                      <a:pt x="341" y="435"/>
                      <a:pt x="372" y="435"/>
                    </a:cubicBezTo>
                    <a:lnTo>
                      <a:pt x="372" y="435"/>
                    </a:lnTo>
                    <a:cubicBezTo>
                      <a:pt x="372" y="435"/>
                      <a:pt x="372" y="435"/>
                      <a:pt x="372" y="404"/>
                    </a:cubicBezTo>
                    <a:lnTo>
                      <a:pt x="372" y="404"/>
                    </a:lnTo>
                    <a:cubicBezTo>
                      <a:pt x="403" y="404"/>
                      <a:pt x="403" y="372"/>
                      <a:pt x="403" y="372"/>
                    </a:cubicBezTo>
                    <a:cubicBezTo>
                      <a:pt x="433" y="372"/>
                      <a:pt x="433" y="372"/>
                      <a:pt x="433" y="404"/>
                    </a:cubicBezTo>
                    <a:lnTo>
                      <a:pt x="433" y="404"/>
                    </a:lnTo>
                    <a:lnTo>
                      <a:pt x="433" y="404"/>
                    </a:lnTo>
                    <a:lnTo>
                      <a:pt x="433" y="404"/>
                    </a:lnTo>
                    <a:lnTo>
                      <a:pt x="433" y="404"/>
                    </a:lnTo>
                    <a:lnTo>
                      <a:pt x="464" y="404"/>
                    </a:lnTo>
                    <a:lnTo>
                      <a:pt x="464" y="372"/>
                    </a:lnTo>
                    <a:lnTo>
                      <a:pt x="464" y="372"/>
                    </a:lnTo>
                    <a:cubicBezTo>
                      <a:pt x="433" y="372"/>
                      <a:pt x="433" y="372"/>
                      <a:pt x="433" y="372"/>
                    </a:cubicBezTo>
                    <a:cubicBezTo>
                      <a:pt x="433" y="341"/>
                      <a:pt x="464" y="341"/>
                      <a:pt x="464" y="341"/>
                    </a:cubicBezTo>
                    <a:cubicBezTo>
                      <a:pt x="464" y="311"/>
                      <a:pt x="496" y="311"/>
                      <a:pt x="496" y="311"/>
                    </a:cubicBezTo>
                    <a:lnTo>
                      <a:pt x="496" y="311"/>
                    </a:lnTo>
                    <a:lnTo>
                      <a:pt x="496" y="311"/>
                    </a:lnTo>
                    <a:lnTo>
                      <a:pt x="496" y="311"/>
                    </a:lnTo>
                    <a:cubicBezTo>
                      <a:pt x="496" y="280"/>
                      <a:pt x="496" y="280"/>
                      <a:pt x="496" y="280"/>
                    </a:cubicBezTo>
                    <a:lnTo>
                      <a:pt x="496" y="248"/>
                    </a:lnTo>
                    <a:lnTo>
                      <a:pt x="527" y="248"/>
                    </a:lnTo>
                    <a:lnTo>
                      <a:pt x="527" y="248"/>
                    </a:lnTo>
                    <a:lnTo>
                      <a:pt x="527" y="248"/>
                    </a:lnTo>
                    <a:cubicBezTo>
                      <a:pt x="527" y="217"/>
                      <a:pt x="527" y="217"/>
                      <a:pt x="527" y="217"/>
                    </a:cubicBezTo>
                    <a:cubicBezTo>
                      <a:pt x="557" y="217"/>
                      <a:pt x="557" y="187"/>
                      <a:pt x="557" y="187"/>
                    </a:cubicBezTo>
                    <a:cubicBezTo>
                      <a:pt x="557" y="187"/>
                      <a:pt x="557" y="187"/>
                      <a:pt x="589" y="18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72" name="Freeform 69"/>
              <p:cNvSpPr>
                <a:spLocks noChangeArrowheads="1"/>
              </p:cNvSpPr>
              <p:nvPr/>
            </p:nvSpPr>
            <p:spPr bwMode="auto">
              <a:xfrm>
                <a:off x="4784725" y="1612900"/>
                <a:ext cx="234950" cy="155575"/>
              </a:xfrm>
              <a:custGeom>
                <a:avLst/>
                <a:gdLst>
                  <a:gd name="T0" fmla="*/ 124 w 652"/>
                  <a:gd name="T1" fmla="*/ 0 h 434"/>
                  <a:gd name="T2" fmla="*/ 124 w 652"/>
                  <a:gd name="T3" fmla="*/ 0 h 434"/>
                  <a:gd name="T4" fmla="*/ 0 w 652"/>
                  <a:gd name="T5" fmla="*/ 217 h 434"/>
                  <a:gd name="T6" fmla="*/ 31 w 652"/>
                  <a:gd name="T7" fmla="*/ 217 h 434"/>
                  <a:gd name="T8" fmla="*/ 31 w 652"/>
                  <a:gd name="T9" fmla="*/ 185 h 434"/>
                  <a:gd name="T10" fmla="*/ 61 w 652"/>
                  <a:gd name="T11" fmla="*/ 154 h 434"/>
                  <a:gd name="T12" fmla="*/ 61 w 652"/>
                  <a:gd name="T13" fmla="*/ 154 h 434"/>
                  <a:gd name="T14" fmla="*/ 124 w 652"/>
                  <a:gd name="T15" fmla="*/ 124 h 434"/>
                  <a:gd name="T16" fmla="*/ 155 w 652"/>
                  <a:gd name="T17" fmla="*/ 124 h 434"/>
                  <a:gd name="T18" fmla="*/ 185 w 652"/>
                  <a:gd name="T19" fmla="*/ 124 h 434"/>
                  <a:gd name="T20" fmla="*/ 185 w 652"/>
                  <a:gd name="T21" fmla="*/ 154 h 434"/>
                  <a:gd name="T22" fmla="*/ 217 w 652"/>
                  <a:gd name="T23" fmla="*/ 154 h 434"/>
                  <a:gd name="T24" fmla="*/ 248 w 652"/>
                  <a:gd name="T25" fmla="*/ 185 h 434"/>
                  <a:gd name="T26" fmla="*/ 248 w 652"/>
                  <a:gd name="T27" fmla="*/ 217 h 434"/>
                  <a:gd name="T28" fmla="*/ 248 w 652"/>
                  <a:gd name="T29" fmla="*/ 217 h 434"/>
                  <a:gd name="T30" fmla="*/ 279 w 652"/>
                  <a:gd name="T31" fmla="*/ 217 h 434"/>
                  <a:gd name="T32" fmla="*/ 309 w 652"/>
                  <a:gd name="T33" fmla="*/ 217 h 434"/>
                  <a:gd name="T34" fmla="*/ 341 w 652"/>
                  <a:gd name="T35" fmla="*/ 248 h 434"/>
                  <a:gd name="T36" fmla="*/ 341 w 652"/>
                  <a:gd name="T37" fmla="*/ 278 h 434"/>
                  <a:gd name="T38" fmla="*/ 372 w 652"/>
                  <a:gd name="T39" fmla="*/ 309 h 434"/>
                  <a:gd name="T40" fmla="*/ 372 w 652"/>
                  <a:gd name="T41" fmla="*/ 309 h 434"/>
                  <a:gd name="T42" fmla="*/ 403 w 652"/>
                  <a:gd name="T43" fmla="*/ 309 h 434"/>
                  <a:gd name="T44" fmla="*/ 433 w 652"/>
                  <a:gd name="T45" fmla="*/ 372 h 434"/>
                  <a:gd name="T46" fmla="*/ 465 w 652"/>
                  <a:gd name="T47" fmla="*/ 372 h 434"/>
                  <a:gd name="T48" fmla="*/ 527 w 652"/>
                  <a:gd name="T49" fmla="*/ 402 h 434"/>
                  <a:gd name="T50" fmla="*/ 589 w 652"/>
                  <a:gd name="T51" fmla="*/ 402 h 434"/>
                  <a:gd name="T52" fmla="*/ 589 w 652"/>
                  <a:gd name="T53" fmla="*/ 402 h 434"/>
                  <a:gd name="T54" fmla="*/ 589 w 652"/>
                  <a:gd name="T55" fmla="*/ 402 h 434"/>
                  <a:gd name="T56" fmla="*/ 589 w 652"/>
                  <a:gd name="T57" fmla="*/ 372 h 434"/>
                  <a:gd name="T58" fmla="*/ 589 w 652"/>
                  <a:gd name="T59" fmla="*/ 341 h 434"/>
                  <a:gd name="T60" fmla="*/ 620 w 652"/>
                  <a:gd name="T61" fmla="*/ 309 h 434"/>
                  <a:gd name="T62" fmla="*/ 620 w 652"/>
                  <a:gd name="T63" fmla="*/ 309 h 434"/>
                  <a:gd name="T64" fmla="*/ 651 w 652"/>
                  <a:gd name="T65" fmla="*/ 309 h 434"/>
                  <a:gd name="T66" fmla="*/ 651 w 652"/>
                  <a:gd name="T67" fmla="*/ 309 h 434"/>
                  <a:gd name="T68" fmla="*/ 620 w 652"/>
                  <a:gd name="T69" fmla="*/ 278 h 434"/>
                  <a:gd name="T70" fmla="*/ 620 w 652"/>
                  <a:gd name="T71" fmla="*/ 278 h 434"/>
                  <a:gd name="T72" fmla="*/ 620 w 652"/>
                  <a:gd name="T73" fmla="*/ 278 h 434"/>
                  <a:gd name="T74" fmla="*/ 589 w 652"/>
                  <a:gd name="T75" fmla="*/ 278 h 434"/>
                  <a:gd name="T76" fmla="*/ 557 w 652"/>
                  <a:gd name="T77" fmla="*/ 248 h 434"/>
                  <a:gd name="T78" fmla="*/ 557 w 652"/>
                  <a:gd name="T79" fmla="*/ 248 h 434"/>
                  <a:gd name="T80" fmla="*/ 496 w 652"/>
                  <a:gd name="T81" fmla="*/ 154 h 434"/>
                  <a:gd name="T82" fmla="*/ 496 w 652"/>
                  <a:gd name="T83" fmla="*/ 124 h 434"/>
                  <a:gd name="T84" fmla="*/ 496 w 652"/>
                  <a:gd name="T85" fmla="*/ 124 h 434"/>
                  <a:gd name="T86" fmla="*/ 465 w 652"/>
                  <a:gd name="T87" fmla="*/ 124 h 434"/>
                  <a:gd name="T88" fmla="*/ 433 w 652"/>
                  <a:gd name="T89" fmla="*/ 124 h 434"/>
                  <a:gd name="T90" fmla="*/ 372 w 652"/>
                  <a:gd name="T91" fmla="*/ 124 h 434"/>
                  <a:gd name="T92" fmla="*/ 341 w 652"/>
                  <a:gd name="T93" fmla="*/ 124 h 434"/>
                  <a:gd name="T94" fmla="*/ 309 w 652"/>
                  <a:gd name="T95" fmla="*/ 124 h 434"/>
                  <a:gd name="T96" fmla="*/ 248 w 652"/>
                  <a:gd name="T97" fmla="*/ 61 h 434"/>
                  <a:gd name="T98" fmla="*/ 248 w 652"/>
                  <a:gd name="T99" fmla="*/ 61 h 434"/>
                  <a:gd name="T100" fmla="*/ 185 w 652"/>
                  <a:gd name="T101" fmla="*/ 93 h 434"/>
                  <a:gd name="T102" fmla="*/ 155 w 652"/>
                  <a:gd name="T103" fmla="*/ 61 h 4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52" h="434">
                    <a:moveTo>
                      <a:pt x="124" y="0"/>
                    </a:moveTo>
                    <a:lnTo>
                      <a:pt x="124" y="0"/>
                    </a:lnTo>
                    <a:lnTo>
                      <a:pt x="124" y="0"/>
                    </a:lnTo>
                    <a:lnTo>
                      <a:pt x="124" y="0"/>
                    </a:lnTo>
                    <a:cubicBezTo>
                      <a:pt x="0" y="31"/>
                      <a:pt x="0" y="31"/>
                      <a:pt x="0" y="31"/>
                    </a:cubicBezTo>
                    <a:cubicBezTo>
                      <a:pt x="0" y="217"/>
                      <a:pt x="0" y="217"/>
                      <a:pt x="0" y="217"/>
                    </a:cubicBezTo>
                    <a:lnTo>
                      <a:pt x="0" y="217"/>
                    </a:lnTo>
                    <a:cubicBezTo>
                      <a:pt x="31" y="217"/>
                      <a:pt x="31" y="217"/>
                      <a:pt x="31" y="217"/>
                    </a:cubicBezTo>
                    <a:lnTo>
                      <a:pt x="31" y="217"/>
                    </a:lnTo>
                    <a:cubicBezTo>
                      <a:pt x="31" y="185"/>
                      <a:pt x="31" y="185"/>
                      <a:pt x="31" y="185"/>
                    </a:cubicBezTo>
                    <a:cubicBezTo>
                      <a:pt x="31" y="154"/>
                      <a:pt x="61" y="154"/>
                      <a:pt x="61" y="154"/>
                    </a:cubicBezTo>
                    <a:lnTo>
                      <a:pt x="61" y="154"/>
                    </a:lnTo>
                    <a:lnTo>
                      <a:pt x="61" y="154"/>
                    </a:lnTo>
                    <a:lnTo>
                      <a:pt x="61" y="154"/>
                    </a:lnTo>
                    <a:lnTo>
                      <a:pt x="61" y="154"/>
                    </a:lnTo>
                    <a:cubicBezTo>
                      <a:pt x="93" y="124"/>
                      <a:pt x="93" y="124"/>
                      <a:pt x="124" y="124"/>
                    </a:cubicBezTo>
                    <a:lnTo>
                      <a:pt x="124" y="124"/>
                    </a:lnTo>
                    <a:lnTo>
                      <a:pt x="155" y="124"/>
                    </a:lnTo>
                    <a:lnTo>
                      <a:pt x="185" y="124"/>
                    </a:lnTo>
                    <a:lnTo>
                      <a:pt x="185" y="124"/>
                    </a:lnTo>
                    <a:cubicBezTo>
                      <a:pt x="185" y="124"/>
                      <a:pt x="185" y="124"/>
                      <a:pt x="185" y="154"/>
                    </a:cubicBezTo>
                    <a:lnTo>
                      <a:pt x="185" y="154"/>
                    </a:lnTo>
                    <a:lnTo>
                      <a:pt x="185" y="154"/>
                    </a:lnTo>
                    <a:cubicBezTo>
                      <a:pt x="217" y="154"/>
                      <a:pt x="217" y="154"/>
                      <a:pt x="217" y="154"/>
                    </a:cubicBezTo>
                    <a:lnTo>
                      <a:pt x="217" y="154"/>
                    </a:lnTo>
                    <a:cubicBezTo>
                      <a:pt x="248" y="185"/>
                      <a:pt x="248" y="185"/>
                      <a:pt x="248" y="185"/>
                    </a:cubicBezTo>
                    <a:lnTo>
                      <a:pt x="248" y="185"/>
                    </a:lnTo>
                    <a:cubicBezTo>
                      <a:pt x="248" y="217"/>
                      <a:pt x="248" y="217"/>
                      <a:pt x="248" y="217"/>
                    </a:cubicBezTo>
                    <a:lnTo>
                      <a:pt x="248" y="217"/>
                    </a:lnTo>
                    <a:lnTo>
                      <a:pt x="248" y="217"/>
                    </a:lnTo>
                    <a:cubicBezTo>
                      <a:pt x="248" y="217"/>
                      <a:pt x="248" y="217"/>
                      <a:pt x="279" y="217"/>
                    </a:cubicBezTo>
                    <a:lnTo>
                      <a:pt x="279" y="217"/>
                    </a:lnTo>
                    <a:lnTo>
                      <a:pt x="279" y="217"/>
                    </a:lnTo>
                    <a:lnTo>
                      <a:pt x="309" y="217"/>
                    </a:lnTo>
                    <a:lnTo>
                      <a:pt x="341" y="248"/>
                    </a:lnTo>
                    <a:lnTo>
                      <a:pt x="341" y="248"/>
                    </a:lnTo>
                    <a:lnTo>
                      <a:pt x="341" y="248"/>
                    </a:lnTo>
                    <a:lnTo>
                      <a:pt x="341" y="278"/>
                    </a:lnTo>
                    <a:cubicBezTo>
                      <a:pt x="372" y="278"/>
                      <a:pt x="372" y="309"/>
                      <a:pt x="372" y="309"/>
                    </a:cubicBezTo>
                    <a:lnTo>
                      <a:pt x="372" y="309"/>
                    </a:lnTo>
                    <a:lnTo>
                      <a:pt x="372" y="309"/>
                    </a:lnTo>
                    <a:lnTo>
                      <a:pt x="372" y="309"/>
                    </a:lnTo>
                    <a:lnTo>
                      <a:pt x="372" y="309"/>
                    </a:lnTo>
                    <a:lnTo>
                      <a:pt x="403" y="309"/>
                    </a:lnTo>
                    <a:cubicBezTo>
                      <a:pt x="403" y="341"/>
                      <a:pt x="433" y="341"/>
                      <a:pt x="433" y="341"/>
                    </a:cubicBezTo>
                    <a:cubicBezTo>
                      <a:pt x="433" y="372"/>
                      <a:pt x="433" y="372"/>
                      <a:pt x="433" y="372"/>
                    </a:cubicBezTo>
                    <a:cubicBezTo>
                      <a:pt x="433" y="372"/>
                      <a:pt x="433" y="372"/>
                      <a:pt x="465" y="372"/>
                    </a:cubicBezTo>
                    <a:lnTo>
                      <a:pt x="465" y="372"/>
                    </a:lnTo>
                    <a:lnTo>
                      <a:pt x="496" y="372"/>
                    </a:lnTo>
                    <a:cubicBezTo>
                      <a:pt x="527" y="402"/>
                      <a:pt x="527" y="402"/>
                      <a:pt x="527" y="402"/>
                    </a:cubicBezTo>
                    <a:lnTo>
                      <a:pt x="589" y="402"/>
                    </a:lnTo>
                    <a:lnTo>
                      <a:pt x="589" y="402"/>
                    </a:lnTo>
                    <a:cubicBezTo>
                      <a:pt x="620" y="433"/>
                      <a:pt x="620" y="433"/>
                      <a:pt x="620" y="433"/>
                    </a:cubicBezTo>
                    <a:cubicBezTo>
                      <a:pt x="589" y="402"/>
                      <a:pt x="589" y="402"/>
                      <a:pt x="589" y="402"/>
                    </a:cubicBezTo>
                    <a:lnTo>
                      <a:pt x="589" y="402"/>
                    </a:lnTo>
                    <a:lnTo>
                      <a:pt x="589" y="402"/>
                    </a:lnTo>
                    <a:lnTo>
                      <a:pt x="589" y="402"/>
                    </a:lnTo>
                    <a:lnTo>
                      <a:pt x="589" y="372"/>
                    </a:lnTo>
                    <a:cubicBezTo>
                      <a:pt x="589" y="372"/>
                      <a:pt x="589" y="372"/>
                      <a:pt x="589" y="341"/>
                    </a:cubicBezTo>
                    <a:lnTo>
                      <a:pt x="589" y="341"/>
                    </a:lnTo>
                    <a:lnTo>
                      <a:pt x="589" y="341"/>
                    </a:lnTo>
                    <a:cubicBezTo>
                      <a:pt x="620" y="309"/>
                      <a:pt x="620" y="309"/>
                      <a:pt x="620" y="309"/>
                    </a:cubicBezTo>
                    <a:lnTo>
                      <a:pt x="620" y="309"/>
                    </a:lnTo>
                    <a:lnTo>
                      <a:pt x="620" y="309"/>
                    </a:lnTo>
                    <a:cubicBezTo>
                      <a:pt x="620" y="309"/>
                      <a:pt x="620" y="309"/>
                      <a:pt x="651" y="309"/>
                    </a:cubicBezTo>
                    <a:lnTo>
                      <a:pt x="651" y="309"/>
                    </a:lnTo>
                    <a:lnTo>
                      <a:pt x="651" y="309"/>
                    </a:lnTo>
                    <a:lnTo>
                      <a:pt x="651" y="309"/>
                    </a:lnTo>
                    <a:cubicBezTo>
                      <a:pt x="651" y="309"/>
                      <a:pt x="651" y="278"/>
                      <a:pt x="620" y="278"/>
                    </a:cubicBezTo>
                    <a:lnTo>
                      <a:pt x="620" y="278"/>
                    </a:lnTo>
                    <a:lnTo>
                      <a:pt x="620" y="278"/>
                    </a:lnTo>
                    <a:lnTo>
                      <a:pt x="620" y="278"/>
                    </a:lnTo>
                    <a:lnTo>
                      <a:pt x="620" y="278"/>
                    </a:lnTo>
                    <a:lnTo>
                      <a:pt x="620" y="278"/>
                    </a:lnTo>
                    <a:lnTo>
                      <a:pt x="620" y="278"/>
                    </a:lnTo>
                    <a:lnTo>
                      <a:pt x="589" y="278"/>
                    </a:lnTo>
                    <a:lnTo>
                      <a:pt x="589" y="278"/>
                    </a:lnTo>
                    <a:cubicBezTo>
                      <a:pt x="589" y="278"/>
                      <a:pt x="557" y="278"/>
                      <a:pt x="557" y="248"/>
                    </a:cubicBezTo>
                    <a:lnTo>
                      <a:pt x="557" y="248"/>
                    </a:lnTo>
                    <a:lnTo>
                      <a:pt x="557" y="248"/>
                    </a:lnTo>
                    <a:lnTo>
                      <a:pt x="557" y="217"/>
                    </a:lnTo>
                    <a:cubicBezTo>
                      <a:pt x="527" y="217"/>
                      <a:pt x="496" y="185"/>
                      <a:pt x="496" y="154"/>
                    </a:cubicBezTo>
                    <a:lnTo>
                      <a:pt x="496" y="154"/>
                    </a:lnTo>
                    <a:lnTo>
                      <a:pt x="496" y="124"/>
                    </a:lnTo>
                    <a:lnTo>
                      <a:pt x="496" y="124"/>
                    </a:lnTo>
                    <a:lnTo>
                      <a:pt x="496" y="124"/>
                    </a:lnTo>
                    <a:lnTo>
                      <a:pt x="465" y="124"/>
                    </a:lnTo>
                    <a:lnTo>
                      <a:pt x="465" y="124"/>
                    </a:lnTo>
                    <a:lnTo>
                      <a:pt x="465" y="124"/>
                    </a:lnTo>
                    <a:cubicBezTo>
                      <a:pt x="433" y="124"/>
                      <a:pt x="433" y="124"/>
                      <a:pt x="433" y="124"/>
                    </a:cubicBezTo>
                    <a:lnTo>
                      <a:pt x="433" y="124"/>
                    </a:lnTo>
                    <a:cubicBezTo>
                      <a:pt x="403" y="124"/>
                      <a:pt x="403" y="124"/>
                      <a:pt x="372" y="124"/>
                    </a:cubicBezTo>
                    <a:lnTo>
                      <a:pt x="372" y="124"/>
                    </a:lnTo>
                    <a:lnTo>
                      <a:pt x="341" y="124"/>
                    </a:lnTo>
                    <a:cubicBezTo>
                      <a:pt x="341" y="124"/>
                      <a:pt x="341" y="124"/>
                      <a:pt x="309" y="124"/>
                    </a:cubicBezTo>
                    <a:lnTo>
                      <a:pt x="309" y="124"/>
                    </a:lnTo>
                    <a:cubicBezTo>
                      <a:pt x="279" y="93"/>
                      <a:pt x="279" y="93"/>
                      <a:pt x="248" y="93"/>
                    </a:cubicBezTo>
                    <a:cubicBezTo>
                      <a:pt x="248" y="61"/>
                      <a:pt x="248" y="61"/>
                      <a:pt x="248" y="61"/>
                    </a:cubicBezTo>
                    <a:lnTo>
                      <a:pt x="248" y="61"/>
                    </a:lnTo>
                    <a:lnTo>
                      <a:pt x="248" y="61"/>
                    </a:lnTo>
                    <a:cubicBezTo>
                      <a:pt x="248" y="93"/>
                      <a:pt x="217" y="93"/>
                      <a:pt x="217" y="93"/>
                    </a:cubicBezTo>
                    <a:cubicBezTo>
                      <a:pt x="185" y="93"/>
                      <a:pt x="185" y="93"/>
                      <a:pt x="185" y="93"/>
                    </a:cubicBezTo>
                    <a:lnTo>
                      <a:pt x="185" y="93"/>
                    </a:lnTo>
                    <a:cubicBezTo>
                      <a:pt x="155" y="61"/>
                      <a:pt x="155" y="61"/>
                      <a:pt x="155" y="61"/>
                    </a:cubicBezTo>
                    <a:cubicBezTo>
                      <a:pt x="155" y="61"/>
                      <a:pt x="124" y="61"/>
                      <a:pt x="124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73" name="Freeform 70"/>
              <p:cNvSpPr>
                <a:spLocks noChangeArrowheads="1"/>
              </p:cNvSpPr>
              <p:nvPr/>
            </p:nvSpPr>
            <p:spPr bwMode="auto">
              <a:xfrm>
                <a:off x="5064125" y="1701800"/>
                <a:ext cx="33338" cy="11113"/>
              </a:xfrm>
              <a:custGeom>
                <a:avLst/>
                <a:gdLst>
                  <a:gd name="T0" fmla="*/ 30 w 94"/>
                  <a:gd name="T1" fmla="*/ 30 h 31"/>
                  <a:gd name="T2" fmla="*/ 30 w 94"/>
                  <a:gd name="T3" fmla="*/ 30 h 31"/>
                  <a:gd name="T4" fmla="*/ 30 w 94"/>
                  <a:gd name="T5" fmla="*/ 30 h 31"/>
                  <a:gd name="T6" fmla="*/ 62 w 94"/>
                  <a:gd name="T7" fmla="*/ 30 h 31"/>
                  <a:gd name="T8" fmla="*/ 62 w 94"/>
                  <a:gd name="T9" fmla="*/ 30 h 31"/>
                  <a:gd name="T10" fmla="*/ 62 w 94"/>
                  <a:gd name="T11" fmla="*/ 30 h 31"/>
                  <a:gd name="T12" fmla="*/ 62 w 94"/>
                  <a:gd name="T13" fmla="*/ 30 h 31"/>
                  <a:gd name="T14" fmla="*/ 93 w 94"/>
                  <a:gd name="T15" fmla="*/ 30 h 31"/>
                  <a:gd name="T16" fmla="*/ 62 w 94"/>
                  <a:gd name="T17" fmla="*/ 0 h 31"/>
                  <a:gd name="T18" fmla="*/ 62 w 94"/>
                  <a:gd name="T19" fmla="*/ 30 h 31"/>
                  <a:gd name="T20" fmla="*/ 30 w 94"/>
                  <a:gd name="T21" fmla="*/ 30 h 31"/>
                  <a:gd name="T22" fmla="*/ 30 w 94"/>
                  <a:gd name="T23" fmla="*/ 30 h 31"/>
                  <a:gd name="T24" fmla="*/ 30 w 94"/>
                  <a:gd name="T25" fmla="*/ 30 h 31"/>
                  <a:gd name="T26" fmla="*/ 30 w 94"/>
                  <a:gd name="T27" fmla="*/ 30 h 31"/>
                  <a:gd name="T28" fmla="*/ 30 w 94"/>
                  <a:gd name="T29" fmla="*/ 30 h 31"/>
                  <a:gd name="T30" fmla="*/ 0 w 94"/>
                  <a:gd name="T31" fmla="*/ 30 h 31"/>
                  <a:gd name="T32" fmla="*/ 30 w 94"/>
                  <a:gd name="T33" fmla="*/ 30 h 31"/>
                  <a:gd name="T34" fmla="*/ 0 w 94"/>
                  <a:gd name="T35" fmla="*/ 30 h 31"/>
                  <a:gd name="T36" fmla="*/ 0 w 94"/>
                  <a:gd name="T37" fmla="*/ 30 h 31"/>
                  <a:gd name="T38" fmla="*/ 30 w 94"/>
                  <a:gd name="T39" fmla="*/ 3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94" h="31">
                    <a:moveTo>
                      <a:pt x="30" y="30"/>
                    </a:moveTo>
                    <a:lnTo>
                      <a:pt x="30" y="30"/>
                    </a:lnTo>
                    <a:lnTo>
                      <a:pt x="30" y="30"/>
                    </a:lnTo>
                    <a:lnTo>
                      <a:pt x="62" y="30"/>
                    </a:lnTo>
                    <a:lnTo>
                      <a:pt x="62" y="30"/>
                    </a:lnTo>
                    <a:lnTo>
                      <a:pt x="62" y="30"/>
                    </a:lnTo>
                    <a:lnTo>
                      <a:pt x="62" y="30"/>
                    </a:lnTo>
                    <a:cubicBezTo>
                      <a:pt x="93" y="30"/>
                      <a:pt x="93" y="30"/>
                      <a:pt x="93" y="30"/>
                    </a:cubicBezTo>
                    <a:cubicBezTo>
                      <a:pt x="93" y="0"/>
                      <a:pt x="93" y="0"/>
                      <a:pt x="62" y="0"/>
                    </a:cubicBezTo>
                    <a:cubicBezTo>
                      <a:pt x="62" y="0"/>
                      <a:pt x="62" y="0"/>
                      <a:pt x="62" y="30"/>
                    </a:cubicBezTo>
                    <a:cubicBezTo>
                      <a:pt x="62" y="30"/>
                      <a:pt x="62" y="30"/>
                      <a:pt x="30" y="30"/>
                    </a:cubicBezTo>
                    <a:lnTo>
                      <a:pt x="30" y="30"/>
                    </a:lnTo>
                    <a:lnTo>
                      <a:pt x="30" y="30"/>
                    </a:lnTo>
                    <a:lnTo>
                      <a:pt x="30" y="30"/>
                    </a:lnTo>
                    <a:lnTo>
                      <a:pt x="30" y="30"/>
                    </a:lnTo>
                    <a:cubicBezTo>
                      <a:pt x="0" y="30"/>
                      <a:pt x="0" y="30"/>
                      <a:pt x="0" y="30"/>
                    </a:cubicBezTo>
                    <a:cubicBezTo>
                      <a:pt x="30" y="30"/>
                      <a:pt x="30" y="30"/>
                      <a:pt x="30" y="30"/>
                    </a:cubicBezTo>
                    <a:cubicBezTo>
                      <a:pt x="0" y="30"/>
                      <a:pt x="0" y="30"/>
                      <a:pt x="0" y="30"/>
                    </a:cubicBezTo>
                    <a:lnTo>
                      <a:pt x="0" y="30"/>
                    </a:lnTo>
                    <a:lnTo>
                      <a:pt x="30" y="3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74" name="Freeform 71"/>
              <p:cNvSpPr>
                <a:spLocks noChangeArrowheads="1"/>
              </p:cNvSpPr>
              <p:nvPr/>
            </p:nvSpPr>
            <p:spPr bwMode="auto">
              <a:xfrm>
                <a:off x="5040313" y="1701800"/>
                <a:ext cx="23812" cy="11113"/>
              </a:xfrm>
              <a:custGeom>
                <a:avLst/>
                <a:gdLst>
                  <a:gd name="T0" fmla="*/ 0 w 64"/>
                  <a:gd name="T1" fmla="*/ 30 h 31"/>
                  <a:gd name="T2" fmla="*/ 0 w 64"/>
                  <a:gd name="T3" fmla="*/ 30 h 31"/>
                  <a:gd name="T4" fmla="*/ 32 w 64"/>
                  <a:gd name="T5" fmla="*/ 30 h 31"/>
                  <a:gd name="T6" fmla="*/ 32 w 64"/>
                  <a:gd name="T7" fmla="*/ 30 h 31"/>
                  <a:gd name="T8" fmla="*/ 32 w 64"/>
                  <a:gd name="T9" fmla="*/ 30 h 31"/>
                  <a:gd name="T10" fmla="*/ 32 w 64"/>
                  <a:gd name="T11" fmla="*/ 30 h 31"/>
                  <a:gd name="T12" fmla="*/ 32 w 64"/>
                  <a:gd name="T13" fmla="*/ 30 h 31"/>
                  <a:gd name="T14" fmla="*/ 32 w 64"/>
                  <a:gd name="T15" fmla="*/ 30 h 31"/>
                  <a:gd name="T16" fmla="*/ 32 w 64"/>
                  <a:gd name="T17" fmla="*/ 30 h 31"/>
                  <a:gd name="T18" fmla="*/ 63 w 64"/>
                  <a:gd name="T19" fmla="*/ 30 h 31"/>
                  <a:gd name="T20" fmla="*/ 63 w 64"/>
                  <a:gd name="T21" fmla="*/ 0 h 31"/>
                  <a:gd name="T22" fmla="*/ 63 w 64"/>
                  <a:gd name="T23" fmla="*/ 0 h 31"/>
                  <a:gd name="T24" fmla="*/ 0 w 64"/>
                  <a:gd name="T25" fmla="*/ 0 h 31"/>
                  <a:gd name="T26" fmla="*/ 0 w 64"/>
                  <a:gd name="T27" fmla="*/ 0 h 31"/>
                  <a:gd name="T28" fmla="*/ 0 w 64"/>
                  <a:gd name="T29" fmla="*/ 0 h 31"/>
                  <a:gd name="T30" fmla="*/ 0 w 64"/>
                  <a:gd name="T31" fmla="*/ 3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4" h="31">
                    <a:moveTo>
                      <a:pt x="0" y="30"/>
                    </a:moveTo>
                    <a:lnTo>
                      <a:pt x="0" y="30"/>
                    </a:lnTo>
                    <a:cubicBezTo>
                      <a:pt x="0" y="30"/>
                      <a:pt x="0" y="30"/>
                      <a:pt x="32" y="30"/>
                    </a:cubicBezTo>
                    <a:lnTo>
                      <a:pt x="32" y="30"/>
                    </a:lnTo>
                    <a:lnTo>
                      <a:pt x="32" y="30"/>
                    </a:lnTo>
                    <a:lnTo>
                      <a:pt x="32" y="30"/>
                    </a:lnTo>
                    <a:lnTo>
                      <a:pt x="32" y="30"/>
                    </a:lnTo>
                    <a:lnTo>
                      <a:pt x="32" y="30"/>
                    </a:lnTo>
                    <a:lnTo>
                      <a:pt x="32" y="30"/>
                    </a:lnTo>
                    <a:cubicBezTo>
                      <a:pt x="63" y="30"/>
                      <a:pt x="63" y="30"/>
                      <a:pt x="63" y="30"/>
                    </a:cubicBezTo>
                    <a:cubicBezTo>
                      <a:pt x="63" y="0"/>
                      <a:pt x="63" y="0"/>
                      <a:pt x="63" y="0"/>
                    </a:cubicBezTo>
                    <a:lnTo>
                      <a:pt x="63" y="0"/>
                    </a:lnTo>
                    <a:cubicBezTo>
                      <a:pt x="32" y="0"/>
                      <a:pt x="32" y="0"/>
                      <a:pt x="0" y="0"/>
                    </a:cubicBezTo>
                    <a:lnTo>
                      <a:pt x="0" y="0"/>
                    </a:lnTo>
                    <a:lnTo>
                      <a:pt x="0" y="0"/>
                    </a:lnTo>
                    <a:cubicBezTo>
                      <a:pt x="0" y="30"/>
                      <a:pt x="0" y="30"/>
                      <a:pt x="0" y="3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75" name="Freeform 72"/>
              <p:cNvSpPr>
                <a:spLocks noChangeArrowheads="1"/>
              </p:cNvSpPr>
              <p:nvPr/>
            </p:nvSpPr>
            <p:spPr bwMode="auto">
              <a:xfrm>
                <a:off x="5097463" y="1747838"/>
                <a:ext cx="55562" cy="44450"/>
              </a:xfrm>
              <a:custGeom>
                <a:avLst/>
                <a:gdLst>
                  <a:gd name="T0" fmla="*/ 0 w 155"/>
                  <a:gd name="T1" fmla="*/ 93 h 125"/>
                  <a:gd name="T2" fmla="*/ 0 w 155"/>
                  <a:gd name="T3" fmla="*/ 93 h 125"/>
                  <a:gd name="T4" fmla="*/ 0 w 155"/>
                  <a:gd name="T5" fmla="*/ 124 h 125"/>
                  <a:gd name="T6" fmla="*/ 0 w 155"/>
                  <a:gd name="T7" fmla="*/ 124 h 125"/>
                  <a:gd name="T8" fmla="*/ 0 w 155"/>
                  <a:gd name="T9" fmla="*/ 124 h 125"/>
                  <a:gd name="T10" fmla="*/ 0 w 155"/>
                  <a:gd name="T11" fmla="*/ 124 h 125"/>
                  <a:gd name="T12" fmla="*/ 0 w 155"/>
                  <a:gd name="T13" fmla="*/ 124 h 125"/>
                  <a:gd name="T14" fmla="*/ 30 w 155"/>
                  <a:gd name="T15" fmla="*/ 124 h 125"/>
                  <a:gd name="T16" fmla="*/ 30 w 155"/>
                  <a:gd name="T17" fmla="*/ 124 h 125"/>
                  <a:gd name="T18" fmla="*/ 30 w 155"/>
                  <a:gd name="T19" fmla="*/ 124 h 125"/>
                  <a:gd name="T20" fmla="*/ 30 w 155"/>
                  <a:gd name="T21" fmla="*/ 124 h 125"/>
                  <a:gd name="T22" fmla="*/ 61 w 155"/>
                  <a:gd name="T23" fmla="*/ 124 h 125"/>
                  <a:gd name="T24" fmla="*/ 61 w 155"/>
                  <a:gd name="T25" fmla="*/ 124 h 125"/>
                  <a:gd name="T26" fmla="*/ 61 w 155"/>
                  <a:gd name="T27" fmla="*/ 124 h 125"/>
                  <a:gd name="T28" fmla="*/ 61 w 155"/>
                  <a:gd name="T29" fmla="*/ 124 h 125"/>
                  <a:gd name="T30" fmla="*/ 61 w 155"/>
                  <a:gd name="T31" fmla="*/ 124 h 125"/>
                  <a:gd name="T32" fmla="*/ 93 w 155"/>
                  <a:gd name="T33" fmla="*/ 124 h 125"/>
                  <a:gd name="T34" fmla="*/ 93 w 155"/>
                  <a:gd name="T35" fmla="*/ 124 h 125"/>
                  <a:gd name="T36" fmla="*/ 124 w 155"/>
                  <a:gd name="T37" fmla="*/ 124 h 125"/>
                  <a:gd name="T38" fmla="*/ 124 w 155"/>
                  <a:gd name="T39" fmla="*/ 124 h 125"/>
                  <a:gd name="T40" fmla="*/ 124 w 155"/>
                  <a:gd name="T41" fmla="*/ 93 h 125"/>
                  <a:gd name="T42" fmla="*/ 124 w 155"/>
                  <a:gd name="T43" fmla="*/ 93 h 125"/>
                  <a:gd name="T44" fmla="*/ 154 w 155"/>
                  <a:gd name="T45" fmla="*/ 93 h 125"/>
                  <a:gd name="T46" fmla="*/ 154 w 155"/>
                  <a:gd name="T47" fmla="*/ 93 h 125"/>
                  <a:gd name="T48" fmla="*/ 154 w 155"/>
                  <a:gd name="T49" fmla="*/ 61 h 125"/>
                  <a:gd name="T50" fmla="*/ 154 w 155"/>
                  <a:gd name="T51" fmla="*/ 61 h 125"/>
                  <a:gd name="T52" fmla="*/ 154 w 155"/>
                  <a:gd name="T53" fmla="*/ 61 h 125"/>
                  <a:gd name="T54" fmla="*/ 154 w 155"/>
                  <a:gd name="T55" fmla="*/ 61 h 125"/>
                  <a:gd name="T56" fmla="*/ 124 w 155"/>
                  <a:gd name="T57" fmla="*/ 61 h 125"/>
                  <a:gd name="T58" fmla="*/ 124 w 155"/>
                  <a:gd name="T59" fmla="*/ 61 h 125"/>
                  <a:gd name="T60" fmla="*/ 124 w 155"/>
                  <a:gd name="T61" fmla="*/ 61 h 125"/>
                  <a:gd name="T62" fmla="*/ 124 w 155"/>
                  <a:gd name="T63" fmla="*/ 61 h 125"/>
                  <a:gd name="T64" fmla="*/ 93 w 155"/>
                  <a:gd name="T65" fmla="*/ 30 h 125"/>
                  <a:gd name="T66" fmla="*/ 93 w 155"/>
                  <a:gd name="T67" fmla="*/ 30 h 125"/>
                  <a:gd name="T68" fmla="*/ 61 w 155"/>
                  <a:gd name="T69" fmla="*/ 30 h 125"/>
                  <a:gd name="T70" fmla="*/ 61 w 155"/>
                  <a:gd name="T71" fmla="*/ 30 h 125"/>
                  <a:gd name="T72" fmla="*/ 61 w 155"/>
                  <a:gd name="T73" fmla="*/ 30 h 125"/>
                  <a:gd name="T74" fmla="*/ 30 w 155"/>
                  <a:gd name="T75" fmla="*/ 0 h 125"/>
                  <a:gd name="T76" fmla="*/ 30 w 155"/>
                  <a:gd name="T77" fmla="*/ 0 h 125"/>
                  <a:gd name="T78" fmla="*/ 30 w 155"/>
                  <a:gd name="T79" fmla="*/ 0 h 125"/>
                  <a:gd name="T80" fmla="*/ 30 w 155"/>
                  <a:gd name="T81" fmla="*/ 0 h 125"/>
                  <a:gd name="T82" fmla="*/ 30 w 155"/>
                  <a:gd name="T83" fmla="*/ 0 h 125"/>
                  <a:gd name="T84" fmla="*/ 0 w 155"/>
                  <a:gd name="T85" fmla="*/ 30 h 125"/>
                  <a:gd name="T86" fmla="*/ 0 w 155"/>
                  <a:gd name="T87" fmla="*/ 61 h 125"/>
                  <a:gd name="T88" fmla="*/ 0 w 155"/>
                  <a:gd name="T89" fmla="*/ 61 h 125"/>
                  <a:gd name="T90" fmla="*/ 0 w 155"/>
                  <a:gd name="T91" fmla="*/ 61 h 125"/>
                  <a:gd name="T92" fmla="*/ 0 w 155"/>
                  <a:gd name="T93" fmla="*/ 61 h 125"/>
                  <a:gd name="T94" fmla="*/ 0 w 155"/>
                  <a:gd name="T95" fmla="*/ 93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55" h="125">
                    <a:moveTo>
                      <a:pt x="0" y="93"/>
                    </a:moveTo>
                    <a:lnTo>
                      <a:pt x="0" y="93"/>
                    </a:lnTo>
                    <a:cubicBezTo>
                      <a:pt x="0" y="124"/>
                      <a:pt x="0" y="124"/>
                      <a:pt x="0" y="124"/>
                    </a:cubicBezTo>
                    <a:lnTo>
                      <a:pt x="0" y="124"/>
                    </a:lnTo>
                    <a:lnTo>
                      <a:pt x="0" y="124"/>
                    </a:lnTo>
                    <a:lnTo>
                      <a:pt x="0" y="124"/>
                    </a:lnTo>
                    <a:lnTo>
                      <a:pt x="0" y="124"/>
                    </a:lnTo>
                    <a:cubicBezTo>
                      <a:pt x="0" y="124"/>
                      <a:pt x="0" y="124"/>
                      <a:pt x="30" y="124"/>
                    </a:cubicBezTo>
                    <a:lnTo>
                      <a:pt x="30" y="124"/>
                    </a:lnTo>
                    <a:lnTo>
                      <a:pt x="30" y="124"/>
                    </a:lnTo>
                    <a:lnTo>
                      <a:pt x="30" y="124"/>
                    </a:lnTo>
                    <a:lnTo>
                      <a:pt x="61" y="124"/>
                    </a:lnTo>
                    <a:lnTo>
                      <a:pt x="61" y="124"/>
                    </a:lnTo>
                    <a:lnTo>
                      <a:pt x="61" y="124"/>
                    </a:lnTo>
                    <a:lnTo>
                      <a:pt x="61" y="124"/>
                    </a:lnTo>
                    <a:lnTo>
                      <a:pt x="61" y="124"/>
                    </a:lnTo>
                    <a:cubicBezTo>
                      <a:pt x="93" y="124"/>
                      <a:pt x="93" y="124"/>
                      <a:pt x="93" y="124"/>
                    </a:cubicBezTo>
                    <a:lnTo>
                      <a:pt x="93" y="124"/>
                    </a:lnTo>
                    <a:lnTo>
                      <a:pt x="124" y="124"/>
                    </a:lnTo>
                    <a:lnTo>
                      <a:pt x="124" y="124"/>
                    </a:lnTo>
                    <a:cubicBezTo>
                      <a:pt x="124" y="93"/>
                      <a:pt x="124" y="93"/>
                      <a:pt x="124" y="93"/>
                    </a:cubicBezTo>
                    <a:lnTo>
                      <a:pt x="124" y="93"/>
                    </a:lnTo>
                    <a:lnTo>
                      <a:pt x="154" y="93"/>
                    </a:lnTo>
                    <a:lnTo>
                      <a:pt x="154" y="93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24" y="61"/>
                    </a:lnTo>
                    <a:lnTo>
                      <a:pt x="124" y="61"/>
                    </a:lnTo>
                    <a:lnTo>
                      <a:pt x="124" y="61"/>
                    </a:lnTo>
                    <a:lnTo>
                      <a:pt x="124" y="61"/>
                    </a:lnTo>
                    <a:cubicBezTo>
                      <a:pt x="93" y="61"/>
                      <a:pt x="93" y="61"/>
                      <a:pt x="93" y="30"/>
                    </a:cubicBezTo>
                    <a:lnTo>
                      <a:pt x="93" y="30"/>
                    </a:lnTo>
                    <a:lnTo>
                      <a:pt x="61" y="30"/>
                    </a:lnTo>
                    <a:lnTo>
                      <a:pt x="61" y="30"/>
                    </a:lnTo>
                    <a:lnTo>
                      <a:pt x="61" y="30"/>
                    </a:lnTo>
                    <a:cubicBezTo>
                      <a:pt x="61" y="30"/>
                      <a:pt x="61" y="0"/>
                      <a:pt x="30" y="0"/>
                    </a:cubicBezTo>
                    <a:lnTo>
                      <a:pt x="30" y="0"/>
                    </a:lnTo>
                    <a:lnTo>
                      <a:pt x="30" y="0"/>
                    </a:lnTo>
                    <a:lnTo>
                      <a:pt x="30" y="0"/>
                    </a:lnTo>
                    <a:lnTo>
                      <a:pt x="30" y="0"/>
                    </a:lnTo>
                    <a:cubicBezTo>
                      <a:pt x="3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61"/>
                    </a:cubicBezTo>
                    <a:lnTo>
                      <a:pt x="0" y="61"/>
                    </a:lnTo>
                    <a:lnTo>
                      <a:pt x="0" y="61"/>
                    </a:lnTo>
                    <a:lnTo>
                      <a:pt x="0" y="61"/>
                    </a:lnTo>
                    <a:cubicBezTo>
                      <a:pt x="0" y="61"/>
                      <a:pt x="0" y="61"/>
                      <a:pt x="0" y="9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76" name="Freeform 73"/>
              <p:cNvSpPr>
                <a:spLocks noChangeArrowheads="1"/>
              </p:cNvSpPr>
              <p:nvPr/>
            </p:nvSpPr>
            <p:spPr bwMode="auto">
              <a:xfrm>
                <a:off x="5029200" y="1735138"/>
                <a:ext cx="44450" cy="44450"/>
              </a:xfrm>
              <a:custGeom>
                <a:avLst/>
                <a:gdLst>
                  <a:gd name="T0" fmla="*/ 94 w 125"/>
                  <a:gd name="T1" fmla="*/ 31 h 125"/>
                  <a:gd name="T2" fmla="*/ 94 w 125"/>
                  <a:gd name="T3" fmla="*/ 31 h 125"/>
                  <a:gd name="T4" fmla="*/ 94 w 125"/>
                  <a:gd name="T5" fmla="*/ 31 h 125"/>
                  <a:gd name="T6" fmla="*/ 63 w 125"/>
                  <a:gd name="T7" fmla="*/ 31 h 125"/>
                  <a:gd name="T8" fmla="*/ 31 w 125"/>
                  <a:gd name="T9" fmla="*/ 31 h 125"/>
                  <a:gd name="T10" fmla="*/ 31 w 125"/>
                  <a:gd name="T11" fmla="*/ 31 h 125"/>
                  <a:gd name="T12" fmla="*/ 31 w 125"/>
                  <a:gd name="T13" fmla="*/ 31 h 125"/>
                  <a:gd name="T14" fmla="*/ 0 w 125"/>
                  <a:gd name="T15" fmla="*/ 0 h 125"/>
                  <a:gd name="T16" fmla="*/ 0 w 125"/>
                  <a:gd name="T17" fmla="*/ 31 h 125"/>
                  <a:gd name="T18" fmla="*/ 0 w 125"/>
                  <a:gd name="T19" fmla="*/ 31 h 125"/>
                  <a:gd name="T20" fmla="*/ 0 w 125"/>
                  <a:gd name="T21" fmla="*/ 31 h 125"/>
                  <a:gd name="T22" fmla="*/ 0 w 125"/>
                  <a:gd name="T23" fmla="*/ 31 h 125"/>
                  <a:gd name="T24" fmla="*/ 0 w 125"/>
                  <a:gd name="T25" fmla="*/ 31 h 125"/>
                  <a:gd name="T26" fmla="*/ 0 w 125"/>
                  <a:gd name="T27" fmla="*/ 31 h 125"/>
                  <a:gd name="T28" fmla="*/ 0 w 125"/>
                  <a:gd name="T29" fmla="*/ 61 h 125"/>
                  <a:gd name="T30" fmla="*/ 0 w 125"/>
                  <a:gd name="T31" fmla="*/ 61 h 125"/>
                  <a:gd name="T32" fmla="*/ 0 w 125"/>
                  <a:gd name="T33" fmla="*/ 61 h 125"/>
                  <a:gd name="T34" fmla="*/ 0 w 125"/>
                  <a:gd name="T35" fmla="*/ 92 h 125"/>
                  <a:gd name="T36" fmla="*/ 0 w 125"/>
                  <a:gd name="T37" fmla="*/ 92 h 125"/>
                  <a:gd name="T38" fmla="*/ 0 w 125"/>
                  <a:gd name="T39" fmla="*/ 92 h 125"/>
                  <a:gd name="T40" fmla="*/ 0 w 125"/>
                  <a:gd name="T41" fmla="*/ 92 h 125"/>
                  <a:gd name="T42" fmla="*/ 0 w 125"/>
                  <a:gd name="T43" fmla="*/ 124 h 125"/>
                  <a:gd name="T44" fmla="*/ 0 w 125"/>
                  <a:gd name="T45" fmla="*/ 124 h 125"/>
                  <a:gd name="T46" fmla="*/ 0 w 125"/>
                  <a:gd name="T47" fmla="*/ 124 h 125"/>
                  <a:gd name="T48" fmla="*/ 31 w 125"/>
                  <a:gd name="T49" fmla="*/ 124 h 125"/>
                  <a:gd name="T50" fmla="*/ 31 w 125"/>
                  <a:gd name="T51" fmla="*/ 124 h 125"/>
                  <a:gd name="T52" fmla="*/ 31 w 125"/>
                  <a:gd name="T53" fmla="*/ 124 h 125"/>
                  <a:gd name="T54" fmla="*/ 31 w 125"/>
                  <a:gd name="T55" fmla="*/ 92 h 125"/>
                  <a:gd name="T56" fmla="*/ 31 w 125"/>
                  <a:gd name="T57" fmla="*/ 92 h 125"/>
                  <a:gd name="T58" fmla="*/ 63 w 125"/>
                  <a:gd name="T59" fmla="*/ 92 h 125"/>
                  <a:gd name="T60" fmla="*/ 63 w 125"/>
                  <a:gd name="T61" fmla="*/ 92 h 125"/>
                  <a:gd name="T62" fmla="*/ 63 w 125"/>
                  <a:gd name="T63" fmla="*/ 92 h 125"/>
                  <a:gd name="T64" fmla="*/ 63 w 125"/>
                  <a:gd name="T65" fmla="*/ 92 h 125"/>
                  <a:gd name="T66" fmla="*/ 94 w 125"/>
                  <a:gd name="T67" fmla="*/ 61 h 125"/>
                  <a:gd name="T68" fmla="*/ 94 w 125"/>
                  <a:gd name="T69" fmla="*/ 61 h 125"/>
                  <a:gd name="T70" fmla="*/ 124 w 125"/>
                  <a:gd name="T71" fmla="*/ 61 h 125"/>
                  <a:gd name="T72" fmla="*/ 94 w 125"/>
                  <a:gd name="T73" fmla="*/ 31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5" h="125">
                    <a:moveTo>
                      <a:pt x="94" y="31"/>
                    </a:moveTo>
                    <a:lnTo>
                      <a:pt x="94" y="31"/>
                    </a:lnTo>
                    <a:lnTo>
                      <a:pt x="94" y="31"/>
                    </a:lnTo>
                    <a:lnTo>
                      <a:pt x="63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cubicBezTo>
                      <a:pt x="31" y="31"/>
                      <a:pt x="31" y="31"/>
                      <a:pt x="0" y="0"/>
                    </a:cubicBezTo>
                    <a:cubicBezTo>
                      <a:pt x="0" y="31"/>
                      <a:pt x="0" y="31"/>
                      <a:pt x="0" y="31"/>
                    </a:cubicBez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61"/>
                    </a:lnTo>
                    <a:lnTo>
                      <a:pt x="0" y="61"/>
                    </a:lnTo>
                    <a:lnTo>
                      <a:pt x="0" y="61"/>
                    </a:lnTo>
                    <a:cubicBezTo>
                      <a:pt x="0" y="92"/>
                      <a:pt x="0" y="92"/>
                      <a:pt x="0" y="92"/>
                    </a:cubicBezTo>
                    <a:lnTo>
                      <a:pt x="0" y="92"/>
                    </a:lnTo>
                    <a:lnTo>
                      <a:pt x="0" y="92"/>
                    </a:lnTo>
                    <a:lnTo>
                      <a:pt x="0" y="92"/>
                    </a:lnTo>
                    <a:lnTo>
                      <a:pt x="0" y="124"/>
                    </a:lnTo>
                    <a:lnTo>
                      <a:pt x="0" y="124"/>
                    </a:lnTo>
                    <a:lnTo>
                      <a:pt x="0" y="124"/>
                    </a:lnTo>
                    <a:cubicBezTo>
                      <a:pt x="31" y="124"/>
                      <a:pt x="31" y="124"/>
                      <a:pt x="31" y="124"/>
                    </a:cubicBezTo>
                    <a:lnTo>
                      <a:pt x="31" y="124"/>
                    </a:lnTo>
                    <a:lnTo>
                      <a:pt x="31" y="124"/>
                    </a:lnTo>
                    <a:lnTo>
                      <a:pt x="31" y="92"/>
                    </a:lnTo>
                    <a:lnTo>
                      <a:pt x="31" y="92"/>
                    </a:lnTo>
                    <a:cubicBezTo>
                      <a:pt x="63" y="92"/>
                      <a:pt x="63" y="92"/>
                      <a:pt x="63" y="92"/>
                    </a:cubicBezTo>
                    <a:lnTo>
                      <a:pt x="63" y="92"/>
                    </a:lnTo>
                    <a:lnTo>
                      <a:pt x="63" y="92"/>
                    </a:lnTo>
                    <a:lnTo>
                      <a:pt x="63" y="92"/>
                    </a:lnTo>
                    <a:lnTo>
                      <a:pt x="94" y="61"/>
                    </a:lnTo>
                    <a:lnTo>
                      <a:pt x="94" y="61"/>
                    </a:lnTo>
                    <a:cubicBezTo>
                      <a:pt x="94" y="61"/>
                      <a:pt x="94" y="61"/>
                      <a:pt x="124" y="61"/>
                    </a:cubicBezTo>
                    <a:cubicBezTo>
                      <a:pt x="94" y="31"/>
                      <a:pt x="94" y="31"/>
                      <a:pt x="94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77" name="Freeform 74"/>
              <p:cNvSpPr>
                <a:spLocks noChangeArrowheads="1"/>
              </p:cNvSpPr>
              <p:nvPr/>
            </p:nvSpPr>
            <p:spPr bwMode="auto">
              <a:xfrm>
                <a:off x="5073650" y="1668463"/>
                <a:ext cx="168275" cy="68262"/>
              </a:xfrm>
              <a:custGeom>
                <a:avLst/>
                <a:gdLst>
                  <a:gd name="T0" fmla="*/ 187 w 466"/>
                  <a:gd name="T1" fmla="*/ 124 h 188"/>
                  <a:gd name="T2" fmla="*/ 187 w 466"/>
                  <a:gd name="T3" fmla="*/ 94 h 188"/>
                  <a:gd name="T4" fmla="*/ 217 w 466"/>
                  <a:gd name="T5" fmla="*/ 94 h 188"/>
                  <a:gd name="T6" fmla="*/ 217 w 466"/>
                  <a:gd name="T7" fmla="*/ 94 h 188"/>
                  <a:gd name="T8" fmla="*/ 248 w 466"/>
                  <a:gd name="T9" fmla="*/ 94 h 188"/>
                  <a:gd name="T10" fmla="*/ 248 w 466"/>
                  <a:gd name="T11" fmla="*/ 94 h 188"/>
                  <a:gd name="T12" fmla="*/ 280 w 466"/>
                  <a:gd name="T13" fmla="*/ 124 h 188"/>
                  <a:gd name="T14" fmla="*/ 311 w 466"/>
                  <a:gd name="T15" fmla="*/ 94 h 188"/>
                  <a:gd name="T16" fmla="*/ 311 w 466"/>
                  <a:gd name="T17" fmla="*/ 63 h 188"/>
                  <a:gd name="T18" fmla="*/ 341 w 466"/>
                  <a:gd name="T19" fmla="*/ 63 h 188"/>
                  <a:gd name="T20" fmla="*/ 341 w 466"/>
                  <a:gd name="T21" fmla="*/ 63 h 188"/>
                  <a:gd name="T22" fmla="*/ 404 w 466"/>
                  <a:gd name="T23" fmla="*/ 63 h 188"/>
                  <a:gd name="T24" fmla="*/ 465 w 466"/>
                  <a:gd name="T25" fmla="*/ 31 h 188"/>
                  <a:gd name="T26" fmla="*/ 465 w 466"/>
                  <a:gd name="T27" fmla="*/ 31 h 188"/>
                  <a:gd name="T28" fmla="*/ 435 w 466"/>
                  <a:gd name="T29" fmla="*/ 0 h 188"/>
                  <a:gd name="T30" fmla="*/ 435 w 466"/>
                  <a:gd name="T31" fmla="*/ 0 h 188"/>
                  <a:gd name="T32" fmla="*/ 372 w 466"/>
                  <a:gd name="T33" fmla="*/ 0 h 188"/>
                  <a:gd name="T34" fmla="*/ 372 w 466"/>
                  <a:gd name="T35" fmla="*/ 0 h 188"/>
                  <a:gd name="T36" fmla="*/ 341 w 466"/>
                  <a:gd name="T37" fmla="*/ 0 h 188"/>
                  <a:gd name="T38" fmla="*/ 311 w 466"/>
                  <a:gd name="T39" fmla="*/ 0 h 188"/>
                  <a:gd name="T40" fmla="*/ 311 w 466"/>
                  <a:gd name="T41" fmla="*/ 0 h 188"/>
                  <a:gd name="T42" fmla="*/ 248 w 466"/>
                  <a:gd name="T43" fmla="*/ 0 h 188"/>
                  <a:gd name="T44" fmla="*/ 217 w 466"/>
                  <a:gd name="T45" fmla="*/ 0 h 188"/>
                  <a:gd name="T46" fmla="*/ 187 w 466"/>
                  <a:gd name="T47" fmla="*/ 0 h 188"/>
                  <a:gd name="T48" fmla="*/ 187 w 466"/>
                  <a:gd name="T49" fmla="*/ 0 h 188"/>
                  <a:gd name="T50" fmla="*/ 187 w 466"/>
                  <a:gd name="T51" fmla="*/ 0 h 188"/>
                  <a:gd name="T52" fmla="*/ 156 w 466"/>
                  <a:gd name="T53" fmla="*/ 31 h 188"/>
                  <a:gd name="T54" fmla="*/ 93 w 466"/>
                  <a:gd name="T55" fmla="*/ 31 h 188"/>
                  <a:gd name="T56" fmla="*/ 63 w 466"/>
                  <a:gd name="T57" fmla="*/ 0 h 188"/>
                  <a:gd name="T58" fmla="*/ 32 w 466"/>
                  <a:gd name="T59" fmla="*/ 31 h 188"/>
                  <a:gd name="T60" fmla="*/ 0 w 466"/>
                  <a:gd name="T61" fmla="*/ 63 h 188"/>
                  <a:gd name="T62" fmla="*/ 0 w 466"/>
                  <a:gd name="T63" fmla="*/ 63 h 188"/>
                  <a:gd name="T64" fmla="*/ 32 w 466"/>
                  <a:gd name="T65" fmla="*/ 63 h 188"/>
                  <a:gd name="T66" fmla="*/ 93 w 466"/>
                  <a:gd name="T67" fmla="*/ 63 h 188"/>
                  <a:gd name="T68" fmla="*/ 124 w 466"/>
                  <a:gd name="T69" fmla="*/ 124 h 188"/>
                  <a:gd name="T70" fmla="*/ 124 w 466"/>
                  <a:gd name="T71" fmla="*/ 124 h 188"/>
                  <a:gd name="T72" fmla="*/ 93 w 466"/>
                  <a:gd name="T73" fmla="*/ 155 h 188"/>
                  <a:gd name="T74" fmla="*/ 63 w 466"/>
                  <a:gd name="T75" fmla="*/ 187 h 188"/>
                  <a:gd name="T76" fmla="*/ 63 w 466"/>
                  <a:gd name="T77" fmla="*/ 187 h 188"/>
                  <a:gd name="T78" fmla="*/ 63 w 466"/>
                  <a:gd name="T79" fmla="*/ 187 h 188"/>
                  <a:gd name="T80" fmla="*/ 93 w 466"/>
                  <a:gd name="T81" fmla="*/ 187 h 188"/>
                  <a:gd name="T82" fmla="*/ 93 w 466"/>
                  <a:gd name="T83" fmla="*/ 187 h 188"/>
                  <a:gd name="T84" fmla="*/ 93 w 466"/>
                  <a:gd name="T85" fmla="*/ 155 h 188"/>
                  <a:gd name="T86" fmla="*/ 124 w 466"/>
                  <a:gd name="T87" fmla="*/ 187 h 188"/>
                  <a:gd name="T88" fmla="*/ 156 w 466"/>
                  <a:gd name="T89" fmla="*/ 155 h 188"/>
                  <a:gd name="T90" fmla="*/ 187 w 466"/>
                  <a:gd name="T91" fmla="*/ 124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466" h="188">
                    <a:moveTo>
                      <a:pt x="187" y="124"/>
                    </a:moveTo>
                    <a:lnTo>
                      <a:pt x="187" y="124"/>
                    </a:lnTo>
                    <a:lnTo>
                      <a:pt x="187" y="124"/>
                    </a:lnTo>
                    <a:cubicBezTo>
                      <a:pt x="187" y="124"/>
                      <a:pt x="187" y="124"/>
                      <a:pt x="187" y="94"/>
                    </a:cubicBezTo>
                    <a:lnTo>
                      <a:pt x="187" y="94"/>
                    </a:lnTo>
                    <a:cubicBezTo>
                      <a:pt x="217" y="94"/>
                      <a:pt x="217" y="94"/>
                      <a:pt x="217" y="94"/>
                    </a:cubicBezTo>
                    <a:lnTo>
                      <a:pt x="217" y="94"/>
                    </a:lnTo>
                    <a:lnTo>
                      <a:pt x="217" y="94"/>
                    </a:lnTo>
                    <a:lnTo>
                      <a:pt x="217" y="94"/>
                    </a:lnTo>
                    <a:cubicBezTo>
                      <a:pt x="248" y="94"/>
                      <a:pt x="248" y="94"/>
                      <a:pt x="248" y="94"/>
                    </a:cubicBezTo>
                    <a:lnTo>
                      <a:pt x="248" y="94"/>
                    </a:lnTo>
                    <a:lnTo>
                      <a:pt x="248" y="94"/>
                    </a:lnTo>
                    <a:lnTo>
                      <a:pt x="248" y="94"/>
                    </a:lnTo>
                    <a:cubicBezTo>
                      <a:pt x="280" y="94"/>
                      <a:pt x="280" y="94"/>
                      <a:pt x="280" y="124"/>
                    </a:cubicBezTo>
                    <a:cubicBezTo>
                      <a:pt x="280" y="124"/>
                      <a:pt x="280" y="94"/>
                      <a:pt x="311" y="94"/>
                    </a:cubicBezTo>
                    <a:lnTo>
                      <a:pt x="311" y="94"/>
                    </a:lnTo>
                    <a:cubicBezTo>
                      <a:pt x="311" y="94"/>
                      <a:pt x="311" y="94"/>
                      <a:pt x="311" y="63"/>
                    </a:cubicBezTo>
                    <a:lnTo>
                      <a:pt x="311" y="63"/>
                    </a:lnTo>
                    <a:cubicBezTo>
                      <a:pt x="341" y="63"/>
                      <a:pt x="341" y="63"/>
                      <a:pt x="341" y="63"/>
                    </a:cubicBezTo>
                    <a:lnTo>
                      <a:pt x="341" y="63"/>
                    </a:lnTo>
                    <a:lnTo>
                      <a:pt x="341" y="63"/>
                    </a:lnTo>
                    <a:lnTo>
                      <a:pt x="341" y="63"/>
                    </a:lnTo>
                    <a:cubicBezTo>
                      <a:pt x="341" y="63"/>
                      <a:pt x="372" y="63"/>
                      <a:pt x="404" y="63"/>
                    </a:cubicBezTo>
                    <a:lnTo>
                      <a:pt x="404" y="63"/>
                    </a:lnTo>
                    <a:cubicBezTo>
                      <a:pt x="404" y="31"/>
                      <a:pt x="435" y="31"/>
                      <a:pt x="435" y="31"/>
                    </a:cubicBezTo>
                    <a:cubicBezTo>
                      <a:pt x="435" y="31"/>
                      <a:pt x="435" y="31"/>
                      <a:pt x="465" y="31"/>
                    </a:cubicBezTo>
                    <a:lnTo>
                      <a:pt x="465" y="31"/>
                    </a:lnTo>
                    <a:lnTo>
                      <a:pt x="465" y="31"/>
                    </a:lnTo>
                    <a:cubicBezTo>
                      <a:pt x="435" y="31"/>
                      <a:pt x="435" y="0"/>
                      <a:pt x="435" y="0"/>
                    </a:cubicBezTo>
                    <a:lnTo>
                      <a:pt x="435" y="0"/>
                    </a:lnTo>
                    <a:lnTo>
                      <a:pt x="435" y="0"/>
                    </a:lnTo>
                    <a:lnTo>
                      <a:pt x="435" y="0"/>
                    </a:lnTo>
                    <a:cubicBezTo>
                      <a:pt x="404" y="0"/>
                      <a:pt x="404" y="0"/>
                      <a:pt x="404" y="0"/>
                    </a:cubicBezTo>
                    <a:cubicBezTo>
                      <a:pt x="404" y="0"/>
                      <a:pt x="404" y="0"/>
                      <a:pt x="372" y="0"/>
                    </a:cubicBezTo>
                    <a:lnTo>
                      <a:pt x="372" y="0"/>
                    </a:lnTo>
                    <a:lnTo>
                      <a:pt x="372" y="0"/>
                    </a:lnTo>
                    <a:cubicBezTo>
                      <a:pt x="341" y="0"/>
                      <a:pt x="341" y="0"/>
                      <a:pt x="341" y="0"/>
                    </a:cubicBezTo>
                    <a:lnTo>
                      <a:pt x="341" y="0"/>
                    </a:lnTo>
                    <a:cubicBezTo>
                      <a:pt x="311" y="0"/>
                      <a:pt x="311" y="0"/>
                      <a:pt x="311" y="0"/>
                    </a:cubicBezTo>
                    <a:lnTo>
                      <a:pt x="311" y="0"/>
                    </a:lnTo>
                    <a:lnTo>
                      <a:pt x="311" y="0"/>
                    </a:lnTo>
                    <a:lnTo>
                      <a:pt x="311" y="0"/>
                    </a:lnTo>
                    <a:cubicBezTo>
                      <a:pt x="280" y="0"/>
                      <a:pt x="280" y="0"/>
                      <a:pt x="280" y="0"/>
                    </a:cubicBezTo>
                    <a:cubicBezTo>
                      <a:pt x="280" y="0"/>
                      <a:pt x="280" y="0"/>
                      <a:pt x="248" y="0"/>
                    </a:cubicBezTo>
                    <a:lnTo>
                      <a:pt x="248" y="0"/>
                    </a:lnTo>
                    <a:cubicBezTo>
                      <a:pt x="217" y="0"/>
                      <a:pt x="217" y="0"/>
                      <a:pt x="217" y="0"/>
                    </a:cubicBezTo>
                    <a:cubicBezTo>
                      <a:pt x="217" y="0"/>
                      <a:pt x="217" y="0"/>
                      <a:pt x="187" y="0"/>
                    </a:cubicBezTo>
                    <a:lnTo>
                      <a:pt x="187" y="0"/>
                    </a:lnTo>
                    <a:lnTo>
                      <a:pt x="187" y="0"/>
                    </a:lnTo>
                    <a:lnTo>
                      <a:pt x="187" y="0"/>
                    </a:lnTo>
                    <a:lnTo>
                      <a:pt x="187" y="0"/>
                    </a:lnTo>
                    <a:lnTo>
                      <a:pt x="187" y="0"/>
                    </a:lnTo>
                    <a:cubicBezTo>
                      <a:pt x="187" y="31"/>
                      <a:pt x="187" y="31"/>
                      <a:pt x="156" y="31"/>
                    </a:cubicBezTo>
                    <a:lnTo>
                      <a:pt x="156" y="31"/>
                    </a:lnTo>
                    <a:cubicBezTo>
                      <a:pt x="124" y="31"/>
                      <a:pt x="124" y="31"/>
                      <a:pt x="124" y="31"/>
                    </a:cubicBezTo>
                    <a:cubicBezTo>
                      <a:pt x="93" y="31"/>
                      <a:pt x="93" y="31"/>
                      <a:pt x="93" y="31"/>
                    </a:cubicBezTo>
                    <a:cubicBezTo>
                      <a:pt x="63" y="0"/>
                      <a:pt x="63" y="0"/>
                      <a:pt x="63" y="0"/>
                    </a:cubicBezTo>
                    <a:lnTo>
                      <a:pt x="63" y="0"/>
                    </a:lnTo>
                    <a:cubicBezTo>
                      <a:pt x="32" y="0"/>
                      <a:pt x="32" y="31"/>
                      <a:pt x="32" y="31"/>
                    </a:cubicBezTo>
                    <a:lnTo>
                      <a:pt x="32" y="31"/>
                    </a:lnTo>
                    <a:cubicBezTo>
                      <a:pt x="0" y="31"/>
                      <a:pt x="0" y="63"/>
                      <a:pt x="0" y="63"/>
                    </a:cubicBezTo>
                    <a:lnTo>
                      <a:pt x="0" y="63"/>
                    </a:lnTo>
                    <a:lnTo>
                      <a:pt x="0" y="63"/>
                    </a:lnTo>
                    <a:lnTo>
                      <a:pt x="0" y="63"/>
                    </a:lnTo>
                    <a:lnTo>
                      <a:pt x="0" y="63"/>
                    </a:lnTo>
                    <a:cubicBezTo>
                      <a:pt x="32" y="63"/>
                      <a:pt x="32" y="63"/>
                      <a:pt x="32" y="63"/>
                    </a:cubicBezTo>
                    <a:lnTo>
                      <a:pt x="32" y="63"/>
                    </a:lnTo>
                    <a:cubicBezTo>
                      <a:pt x="63" y="63"/>
                      <a:pt x="93" y="63"/>
                      <a:pt x="93" y="63"/>
                    </a:cubicBezTo>
                    <a:lnTo>
                      <a:pt x="93" y="63"/>
                    </a:lnTo>
                    <a:cubicBezTo>
                      <a:pt x="124" y="94"/>
                      <a:pt x="124" y="94"/>
                      <a:pt x="124" y="124"/>
                    </a:cubicBezTo>
                    <a:lnTo>
                      <a:pt x="124" y="124"/>
                    </a:lnTo>
                    <a:lnTo>
                      <a:pt x="124" y="124"/>
                    </a:lnTo>
                    <a:cubicBezTo>
                      <a:pt x="124" y="155"/>
                      <a:pt x="93" y="155"/>
                      <a:pt x="93" y="155"/>
                    </a:cubicBezTo>
                    <a:lnTo>
                      <a:pt x="93" y="155"/>
                    </a:lnTo>
                    <a:lnTo>
                      <a:pt x="93" y="155"/>
                    </a:lnTo>
                    <a:cubicBezTo>
                      <a:pt x="93" y="155"/>
                      <a:pt x="63" y="155"/>
                      <a:pt x="63" y="187"/>
                    </a:cubicBezTo>
                    <a:lnTo>
                      <a:pt x="63" y="187"/>
                    </a:lnTo>
                    <a:lnTo>
                      <a:pt x="63" y="187"/>
                    </a:lnTo>
                    <a:lnTo>
                      <a:pt x="63" y="187"/>
                    </a:lnTo>
                    <a:lnTo>
                      <a:pt x="63" y="187"/>
                    </a:lnTo>
                    <a:cubicBezTo>
                      <a:pt x="63" y="187"/>
                      <a:pt x="63" y="187"/>
                      <a:pt x="93" y="187"/>
                    </a:cubicBezTo>
                    <a:lnTo>
                      <a:pt x="93" y="187"/>
                    </a:lnTo>
                    <a:lnTo>
                      <a:pt x="93" y="187"/>
                    </a:lnTo>
                    <a:lnTo>
                      <a:pt x="93" y="187"/>
                    </a:lnTo>
                    <a:lnTo>
                      <a:pt x="93" y="155"/>
                    </a:lnTo>
                    <a:lnTo>
                      <a:pt x="93" y="155"/>
                    </a:lnTo>
                    <a:cubicBezTo>
                      <a:pt x="124" y="155"/>
                      <a:pt x="124" y="155"/>
                      <a:pt x="124" y="187"/>
                    </a:cubicBezTo>
                    <a:lnTo>
                      <a:pt x="124" y="187"/>
                    </a:lnTo>
                    <a:lnTo>
                      <a:pt x="124" y="187"/>
                    </a:lnTo>
                    <a:cubicBezTo>
                      <a:pt x="156" y="155"/>
                      <a:pt x="156" y="155"/>
                      <a:pt x="156" y="155"/>
                    </a:cubicBezTo>
                    <a:lnTo>
                      <a:pt x="156" y="124"/>
                    </a:lnTo>
                    <a:cubicBezTo>
                      <a:pt x="156" y="124"/>
                      <a:pt x="156" y="124"/>
                      <a:pt x="187" y="12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78" name="Freeform 75"/>
              <p:cNvSpPr>
                <a:spLocks noChangeArrowheads="1"/>
              </p:cNvSpPr>
              <p:nvPr/>
            </p:nvSpPr>
            <p:spPr bwMode="auto">
              <a:xfrm>
                <a:off x="5443538" y="2003425"/>
                <a:ext cx="33337" cy="22225"/>
              </a:xfrm>
              <a:custGeom>
                <a:avLst/>
                <a:gdLst>
                  <a:gd name="T0" fmla="*/ 31 w 93"/>
                  <a:gd name="T1" fmla="*/ 31 h 62"/>
                  <a:gd name="T2" fmla="*/ 31 w 93"/>
                  <a:gd name="T3" fmla="*/ 31 h 62"/>
                  <a:gd name="T4" fmla="*/ 31 w 93"/>
                  <a:gd name="T5" fmla="*/ 31 h 62"/>
                  <a:gd name="T6" fmla="*/ 31 w 93"/>
                  <a:gd name="T7" fmla="*/ 31 h 62"/>
                  <a:gd name="T8" fmla="*/ 61 w 93"/>
                  <a:gd name="T9" fmla="*/ 31 h 62"/>
                  <a:gd name="T10" fmla="*/ 61 w 93"/>
                  <a:gd name="T11" fmla="*/ 31 h 62"/>
                  <a:gd name="T12" fmla="*/ 61 w 93"/>
                  <a:gd name="T13" fmla="*/ 61 h 62"/>
                  <a:gd name="T14" fmla="*/ 92 w 93"/>
                  <a:gd name="T15" fmla="*/ 61 h 62"/>
                  <a:gd name="T16" fmla="*/ 92 w 93"/>
                  <a:gd name="T17" fmla="*/ 61 h 62"/>
                  <a:gd name="T18" fmla="*/ 92 w 93"/>
                  <a:gd name="T19" fmla="*/ 61 h 62"/>
                  <a:gd name="T20" fmla="*/ 92 w 93"/>
                  <a:gd name="T21" fmla="*/ 61 h 62"/>
                  <a:gd name="T22" fmla="*/ 92 w 93"/>
                  <a:gd name="T23" fmla="*/ 61 h 62"/>
                  <a:gd name="T24" fmla="*/ 92 w 93"/>
                  <a:gd name="T25" fmla="*/ 61 h 62"/>
                  <a:gd name="T26" fmla="*/ 92 w 93"/>
                  <a:gd name="T27" fmla="*/ 31 h 62"/>
                  <a:gd name="T28" fmla="*/ 61 w 93"/>
                  <a:gd name="T29" fmla="*/ 31 h 62"/>
                  <a:gd name="T30" fmla="*/ 61 w 93"/>
                  <a:gd name="T31" fmla="*/ 31 h 62"/>
                  <a:gd name="T32" fmla="*/ 61 w 93"/>
                  <a:gd name="T33" fmla="*/ 31 h 62"/>
                  <a:gd name="T34" fmla="*/ 31 w 93"/>
                  <a:gd name="T35" fmla="*/ 0 h 62"/>
                  <a:gd name="T36" fmla="*/ 0 w 93"/>
                  <a:gd name="T37" fmla="*/ 31 h 62"/>
                  <a:gd name="T38" fmla="*/ 0 w 93"/>
                  <a:gd name="T39" fmla="*/ 31 h 62"/>
                  <a:gd name="T40" fmla="*/ 0 w 93"/>
                  <a:gd name="T41" fmla="*/ 31 h 62"/>
                  <a:gd name="T42" fmla="*/ 0 w 93"/>
                  <a:gd name="T43" fmla="*/ 31 h 62"/>
                  <a:gd name="T44" fmla="*/ 31 w 93"/>
                  <a:gd name="T45" fmla="*/ 31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93" h="62">
                    <a:moveTo>
                      <a:pt x="31" y="31"/>
                    </a:move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cubicBezTo>
                      <a:pt x="31" y="31"/>
                      <a:pt x="31" y="31"/>
                      <a:pt x="61" y="31"/>
                    </a:cubicBezTo>
                    <a:lnTo>
                      <a:pt x="61" y="31"/>
                    </a:lnTo>
                    <a:lnTo>
                      <a:pt x="61" y="61"/>
                    </a:lnTo>
                    <a:cubicBezTo>
                      <a:pt x="92" y="61"/>
                      <a:pt x="92" y="61"/>
                      <a:pt x="92" y="61"/>
                    </a:cubicBezTo>
                    <a:lnTo>
                      <a:pt x="92" y="61"/>
                    </a:lnTo>
                    <a:lnTo>
                      <a:pt x="92" y="61"/>
                    </a:lnTo>
                    <a:lnTo>
                      <a:pt x="92" y="61"/>
                    </a:lnTo>
                    <a:lnTo>
                      <a:pt x="92" y="61"/>
                    </a:lnTo>
                    <a:lnTo>
                      <a:pt x="92" y="61"/>
                    </a:lnTo>
                    <a:cubicBezTo>
                      <a:pt x="92" y="31"/>
                      <a:pt x="92" y="31"/>
                      <a:pt x="92" y="31"/>
                    </a:cubicBezTo>
                    <a:cubicBezTo>
                      <a:pt x="92" y="31"/>
                      <a:pt x="92" y="31"/>
                      <a:pt x="61" y="31"/>
                    </a:cubicBezTo>
                    <a:lnTo>
                      <a:pt x="61" y="31"/>
                    </a:lnTo>
                    <a:lnTo>
                      <a:pt x="61" y="31"/>
                    </a:lnTo>
                    <a:cubicBezTo>
                      <a:pt x="31" y="31"/>
                      <a:pt x="31" y="31"/>
                      <a:pt x="31" y="0"/>
                    </a:cubicBezTo>
                    <a:cubicBezTo>
                      <a:pt x="31" y="31"/>
                      <a:pt x="31" y="31"/>
                      <a:pt x="0" y="31"/>
                    </a:cubicBez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31" y="31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79" name="Freeform 76"/>
              <p:cNvSpPr>
                <a:spLocks noChangeArrowheads="1"/>
              </p:cNvSpPr>
              <p:nvPr/>
            </p:nvSpPr>
            <p:spPr bwMode="auto">
              <a:xfrm>
                <a:off x="6156325" y="1690688"/>
                <a:ext cx="77788" cy="77787"/>
              </a:xfrm>
              <a:custGeom>
                <a:avLst/>
                <a:gdLst>
                  <a:gd name="T0" fmla="*/ 185 w 217"/>
                  <a:gd name="T1" fmla="*/ 0 h 217"/>
                  <a:gd name="T2" fmla="*/ 185 w 217"/>
                  <a:gd name="T3" fmla="*/ 0 h 217"/>
                  <a:gd name="T4" fmla="*/ 185 w 217"/>
                  <a:gd name="T5" fmla="*/ 0 h 217"/>
                  <a:gd name="T6" fmla="*/ 185 w 217"/>
                  <a:gd name="T7" fmla="*/ 0 h 217"/>
                  <a:gd name="T8" fmla="*/ 185 w 217"/>
                  <a:gd name="T9" fmla="*/ 31 h 217"/>
                  <a:gd name="T10" fmla="*/ 154 w 217"/>
                  <a:gd name="T11" fmla="*/ 61 h 217"/>
                  <a:gd name="T12" fmla="*/ 154 w 217"/>
                  <a:gd name="T13" fmla="*/ 61 h 217"/>
                  <a:gd name="T14" fmla="*/ 92 w 217"/>
                  <a:gd name="T15" fmla="*/ 31 h 217"/>
                  <a:gd name="T16" fmla="*/ 92 w 217"/>
                  <a:gd name="T17" fmla="*/ 31 h 217"/>
                  <a:gd name="T18" fmla="*/ 92 w 217"/>
                  <a:gd name="T19" fmla="*/ 31 h 217"/>
                  <a:gd name="T20" fmla="*/ 61 w 217"/>
                  <a:gd name="T21" fmla="*/ 61 h 217"/>
                  <a:gd name="T22" fmla="*/ 61 w 217"/>
                  <a:gd name="T23" fmla="*/ 61 h 217"/>
                  <a:gd name="T24" fmla="*/ 30 w 217"/>
                  <a:gd name="T25" fmla="*/ 92 h 217"/>
                  <a:gd name="T26" fmla="*/ 0 w 217"/>
                  <a:gd name="T27" fmla="*/ 92 h 217"/>
                  <a:gd name="T28" fmla="*/ 0 w 217"/>
                  <a:gd name="T29" fmla="*/ 92 h 217"/>
                  <a:gd name="T30" fmla="*/ 0 w 217"/>
                  <a:gd name="T31" fmla="*/ 92 h 217"/>
                  <a:gd name="T32" fmla="*/ 30 w 217"/>
                  <a:gd name="T33" fmla="*/ 155 h 217"/>
                  <a:gd name="T34" fmla="*/ 30 w 217"/>
                  <a:gd name="T35" fmla="*/ 155 h 217"/>
                  <a:gd name="T36" fmla="*/ 30 w 217"/>
                  <a:gd name="T37" fmla="*/ 185 h 217"/>
                  <a:gd name="T38" fmla="*/ 30 w 217"/>
                  <a:gd name="T39" fmla="*/ 216 h 217"/>
                  <a:gd name="T40" fmla="*/ 30 w 217"/>
                  <a:gd name="T41" fmla="*/ 216 h 217"/>
                  <a:gd name="T42" fmla="*/ 30 w 217"/>
                  <a:gd name="T43" fmla="*/ 216 h 217"/>
                  <a:gd name="T44" fmla="*/ 61 w 217"/>
                  <a:gd name="T45" fmla="*/ 216 h 217"/>
                  <a:gd name="T46" fmla="*/ 61 w 217"/>
                  <a:gd name="T47" fmla="*/ 216 h 217"/>
                  <a:gd name="T48" fmla="*/ 61 w 217"/>
                  <a:gd name="T49" fmla="*/ 216 h 217"/>
                  <a:gd name="T50" fmla="*/ 92 w 217"/>
                  <a:gd name="T51" fmla="*/ 185 h 217"/>
                  <a:gd name="T52" fmla="*/ 92 w 217"/>
                  <a:gd name="T53" fmla="*/ 185 h 217"/>
                  <a:gd name="T54" fmla="*/ 123 w 217"/>
                  <a:gd name="T55" fmla="*/ 185 h 217"/>
                  <a:gd name="T56" fmla="*/ 154 w 217"/>
                  <a:gd name="T57" fmla="*/ 185 h 217"/>
                  <a:gd name="T58" fmla="*/ 154 w 217"/>
                  <a:gd name="T59" fmla="*/ 185 h 217"/>
                  <a:gd name="T60" fmla="*/ 123 w 217"/>
                  <a:gd name="T61" fmla="*/ 155 h 217"/>
                  <a:gd name="T62" fmla="*/ 123 w 217"/>
                  <a:gd name="T63" fmla="*/ 124 h 217"/>
                  <a:gd name="T64" fmla="*/ 154 w 217"/>
                  <a:gd name="T65" fmla="*/ 92 h 217"/>
                  <a:gd name="T66" fmla="*/ 185 w 217"/>
                  <a:gd name="T67" fmla="*/ 61 h 217"/>
                  <a:gd name="T68" fmla="*/ 185 w 217"/>
                  <a:gd name="T69" fmla="*/ 61 h 217"/>
                  <a:gd name="T70" fmla="*/ 216 w 217"/>
                  <a:gd name="T71" fmla="*/ 31 h 217"/>
                  <a:gd name="T72" fmla="*/ 216 w 217"/>
                  <a:gd name="T73" fmla="*/ 31 h 217"/>
                  <a:gd name="T74" fmla="*/ 216 w 217"/>
                  <a:gd name="T75" fmla="*/ 0 h 217"/>
                  <a:gd name="T76" fmla="*/ 216 w 217"/>
                  <a:gd name="T77" fmla="*/ 0 h 217"/>
                  <a:gd name="T78" fmla="*/ 216 w 217"/>
                  <a:gd name="T79" fmla="*/ 0 h 217"/>
                  <a:gd name="T80" fmla="*/ 216 w 217"/>
                  <a:gd name="T81" fmla="*/ 0 h 217"/>
                  <a:gd name="T82" fmla="*/ 185 w 217"/>
                  <a:gd name="T83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17" h="217">
                    <a:moveTo>
                      <a:pt x="185" y="0"/>
                    </a:moveTo>
                    <a:lnTo>
                      <a:pt x="185" y="0"/>
                    </a:lnTo>
                    <a:lnTo>
                      <a:pt x="185" y="0"/>
                    </a:lnTo>
                    <a:lnTo>
                      <a:pt x="185" y="0"/>
                    </a:lnTo>
                    <a:lnTo>
                      <a:pt x="185" y="31"/>
                    </a:lnTo>
                    <a:cubicBezTo>
                      <a:pt x="185" y="31"/>
                      <a:pt x="154" y="31"/>
                      <a:pt x="154" y="61"/>
                    </a:cubicBezTo>
                    <a:lnTo>
                      <a:pt x="154" y="61"/>
                    </a:lnTo>
                    <a:cubicBezTo>
                      <a:pt x="123" y="61"/>
                      <a:pt x="123" y="31"/>
                      <a:pt x="92" y="31"/>
                    </a:cubicBezTo>
                    <a:lnTo>
                      <a:pt x="92" y="31"/>
                    </a:lnTo>
                    <a:lnTo>
                      <a:pt x="92" y="31"/>
                    </a:lnTo>
                    <a:cubicBezTo>
                      <a:pt x="92" y="61"/>
                      <a:pt x="61" y="61"/>
                      <a:pt x="61" y="61"/>
                    </a:cubicBezTo>
                    <a:lnTo>
                      <a:pt x="61" y="61"/>
                    </a:lnTo>
                    <a:cubicBezTo>
                      <a:pt x="30" y="61"/>
                      <a:pt x="30" y="92"/>
                      <a:pt x="30" y="92"/>
                    </a:cubicBezTo>
                    <a:cubicBezTo>
                      <a:pt x="30" y="92"/>
                      <a:pt x="30" y="92"/>
                      <a:pt x="0" y="92"/>
                    </a:cubicBezTo>
                    <a:lnTo>
                      <a:pt x="0" y="92"/>
                    </a:lnTo>
                    <a:lnTo>
                      <a:pt x="0" y="92"/>
                    </a:lnTo>
                    <a:cubicBezTo>
                      <a:pt x="30" y="92"/>
                      <a:pt x="30" y="124"/>
                      <a:pt x="30" y="155"/>
                    </a:cubicBezTo>
                    <a:lnTo>
                      <a:pt x="30" y="155"/>
                    </a:lnTo>
                    <a:lnTo>
                      <a:pt x="30" y="185"/>
                    </a:lnTo>
                    <a:lnTo>
                      <a:pt x="30" y="216"/>
                    </a:lnTo>
                    <a:lnTo>
                      <a:pt x="30" y="216"/>
                    </a:lnTo>
                    <a:lnTo>
                      <a:pt x="30" y="216"/>
                    </a:lnTo>
                    <a:cubicBezTo>
                      <a:pt x="61" y="216"/>
                      <a:pt x="61" y="216"/>
                      <a:pt x="61" y="216"/>
                    </a:cubicBezTo>
                    <a:lnTo>
                      <a:pt x="61" y="216"/>
                    </a:lnTo>
                    <a:lnTo>
                      <a:pt x="61" y="216"/>
                    </a:lnTo>
                    <a:lnTo>
                      <a:pt x="92" y="185"/>
                    </a:lnTo>
                    <a:lnTo>
                      <a:pt x="92" y="185"/>
                    </a:lnTo>
                    <a:cubicBezTo>
                      <a:pt x="123" y="185"/>
                      <a:pt x="123" y="185"/>
                      <a:pt x="123" y="185"/>
                    </a:cubicBezTo>
                    <a:lnTo>
                      <a:pt x="154" y="185"/>
                    </a:lnTo>
                    <a:lnTo>
                      <a:pt x="154" y="185"/>
                    </a:lnTo>
                    <a:lnTo>
                      <a:pt x="123" y="155"/>
                    </a:lnTo>
                    <a:cubicBezTo>
                      <a:pt x="123" y="155"/>
                      <a:pt x="92" y="124"/>
                      <a:pt x="123" y="124"/>
                    </a:cubicBezTo>
                    <a:cubicBezTo>
                      <a:pt x="123" y="92"/>
                      <a:pt x="123" y="92"/>
                      <a:pt x="154" y="92"/>
                    </a:cubicBezTo>
                    <a:cubicBezTo>
                      <a:pt x="154" y="61"/>
                      <a:pt x="154" y="61"/>
                      <a:pt x="185" y="61"/>
                    </a:cubicBezTo>
                    <a:lnTo>
                      <a:pt x="185" y="61"/>
                    </a:lnTo>
                    <a:cubicBezTo>
                      <a:pt x="185" y="61"/>
                      <a:pt x="185" y="31"/>
                      <a:pt x="216" y="31"/>
                    </a:cubicBezTo>
                    <a:lnTo>
                      <a:pt x="216" y="31"/>
                    </a:lnTo>
                    <a:cubicBezTo>
                      <a:pt x="216" y="31"/>
                      <a:pt x="216" y="31"/>
                      <a:pt x="216" y="0"/>
                    </a:cubicBezTo>
                    <a:lnTo>
                      <a:pt x="216" y="0"/>
                    </a:lnTo>
                    <a:lnTo>
                      <a:pt x="216" y="0"/>
                    </a:lnTo>
                    <a:lnTo>
                      <a:pt x="216" y="0"/>
                    </a:lnTo>
                    <a:lnTo>
                      <a:pt x="185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80" name="Freeform 77"/>
              <p:cNvSpPr>
                <a:spLocks noChangeArrowheads="1"/>
              </p:cNvSpPr>
              <p:nvPr/>
            </p:nvSpPr>
            <p:spPr bwMode="auto">
              <a:xfrm>
                <a:off x="4014788" y="1512888"/>
                <a:ext cx="55562" cy="22225"/>
              </a:xfrm>
              <a:custGeom>
                <a:avLst/>
                <a:gdLst>
                  <a:gd name="T0" fmla="*/ 124 w 156"/>
                  <a:gd name="T1" fmla="*/ 31 h 63"/>
                  <a:gd name="T2" fmla="*/ 124 w 156"/>
                  <a:gd name="T3" fmla="*/ 31 h 63"/>
                  <a:gd name="T4" fmla="*/ 93 w 156"/>
                  <a:gd name="T5" fmla="*/ 31 h 63"/>
                  <a:gd name="T6" fmla="*/ 93 w 156"/>
                  <a:gd name="T7" fmla="*/ 31 h 63"/>
                  <a:gd name="T8" fmla="*/ 93 w 156"/>
                  <a:gd name="T9" fmla="*/ 0 h 63"/>
                  <a:gd name="T10" fmla="*/ 62 w 156"/>
                  <a:gd name="T11" fmla="*/ 0 h 63"/>
                  <a:gd name="T12" fmla="*/ 62 w 156"/>
                  <a:gd name="T13" fmla="*/ 0 h 63"/>
                  <a:gd name="T14" fmla="*/ 62 w 156"/>
                  <a:gd name="T15" fmla="*/ 0 h 63"/>
                  <a:gd name="T16" fmla="*/ 62 w 156"/>
                  <a:gd name="T17" fmla="*/ 31 h 63"/>
                  <a:gd name="T18" fmla="*/ 31 w 156"/>
                  <a:gd name="T19" fmla="*/ 31 h 63"/>
                  <a:gd name="T20" fmla="*/ 0 w 156"/>
                  <a:gd name="T21" fmla="*/ 62 h 63"/>
                  <a:gd name="T22" fmla="*/ 0 w 156"/>
                  <a:gd name="T23" fmla="*/ 62 h 63"/>
                  <a:gd name="T24" fmla="*/ 0 w 156"/>
                  <a:gd name="T25" fmla="*/ 62 h 63"/>
                  <a:gd name="T26" fmla="*/ 0 w 156"/>
                  <a:gd name="T27" fmla="*/ 62 h 63"/>
                  <a:gd name="T28" fmla="*/ 0 w 156"/>
                  <a:gd name="T29" fmla="*/ 62 h 63"/>
                  <a:gd name="T30" fmla="*/ 0 w 156"/>
                  <a:gd name="T31" fmla="*/ 62 h 63"/>
                  <a:gd name="T32" fmla="*/ 0 w 156"/>
                  <a:gd name="T33" fmla="*/ 62 h 63"/>
                  <a:gd name="T34" fmla="*/ 31 w 156"/>
                  <a:gd name="T35" fmla="*/ 62 h 63"/>
                  <a:gd name="T36" fmla="*/ 31 w 156"/>
                  <a:gd name="T37" fmla="*/ 62 h 63"/>
                  <a:gd name="T38" fmla="*/ 31 w 156"/>
                  <a:gd name="T39" fmla="*/ 62 h 63"/>
                  <a:gd name="T40" fmla="*/ 31 w 156"/>
                  <a:gd name="T41" fmla="*/ 62 h 63"/>
                  <a:gd name="T42" fmla="*/ 93 w 156"/>
                  <a:gd name="T43" fmla="*/ 31 h 63"/>
                  <a:gd name="T44" fmla="*/ 93 w 156"/>
                  <a:gd name="T45" fmla="*/ 31 h 63"/>
                  <a:gd name="T46" fmla="*/ 93 w 156"/>
                  <a:gd name="T47" fmla="*/ 31 h 63"/>
                  <a:gd name="T48" fmla="*/ 93 w 156"/>
                  <a:gd name="T49" fmla="*/ 62 h 63"/>
                  <a:gd name="T50" fmla="*/ 93 w 156"/>
                  <a:gd name="T51" fmla="*/ 62 h 63"/>
                  <a:gd name="T52" fmla="*/ 124 w 156"/>
                  <a:gd name="T53" fmla="*/ 31 h 63"/>
                  <a:gd name="T54" fmla="*/ 124 w 156"/>
                  <a:gd name="T55" fmla="*/ 31 h 63"/>
                  <a:gd name="T56" fmla="*/ 155 w 156"/>
                  <a:gd name="T57" fmla="*/ 31 h 63"/>
                  <a:gd name="T58" fmla="*/ 155 w 156"/>
                  <a:gd name="T59" fmla="*/ 31 h 63"/>
                  <a:gd name="T60" fmla="*/ 155 w 156"/>
                  <a:gd name="T61" fmla="*/ 31 h 63"/>
                  <a:gd name="T62" fmla="*/ 124 w 156"/>
                  <a:gd name="T63" fmla="*/ 31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6" h="63">
                    <a:moveTo>
                      <a:pt x="124" y="31"/>
                    </a:moveTo>
                    <a:lnTo>
                      <a:pt x="124" y="31"/>
                    </a:lnTo>
                    <a:cubicBezTo>
                      <a:pt x="124" y="31"/>
                      <a:pt x="124" y="31"/>
                      <a:pt x="93" y="31"/>
                    </a:cubicBezTo>
                    <a:lnTo>
                      <a:pt x="93" y="31"/>
                    </a:lnTo>
                    <a:cubicBezTo>
                      <a:pt x="93" y="0"/>
                      <a:pt x="93" y="0"/>
                      <a:pt x="93" y="0"/>
                    </a:cubicBez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cubicBezTo>
                      <a:pt x="62" y="31"/>
                      <a:pt x="62" y="31"/>
                      <a:pt x="62" y="31"/>
                    </a:cubicBezTo>
                    <a:lnTo>
                      <a:pt x="31" y="31"/>
                    </a:lnTo>
                    <a:cubicBezTo>
                      <a:pt x="31" y="62"/>
                      <a:pt x="31" y="62"/>
                      <a:pt x="0" y="62"/>
                    </a:cubicBez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31" y="62"/>
                    </a:lnTo>
                    <a:lnTo>
                      <a:pt x="31" y="62"/>
                    </a:lnTo>
                    <a:lnTo>
                      <a:pt x="31" y="62"/>
                    </a:lnTo>
                    <a:lnTo>
                      <a:pt x="31" y="62"/>
                    </a:lnTo>
                    <a:cubicBezTo>
                      <a:pt x="62" y="62"/>
                      <a:pt x="62" y="31"/>
                      <a:pt x="93" y="31"/>
                    </a:cubicBezTo>
                    <a:lnTo>
                      <a:pt x="93" y="31"/>
                    </a:lnTo>
                    <a:lnTo>
                      <a:pt x="93" y="31"/>
                    </a:lnTo>
                    <a:cubicBezTo>
                      <a:pt x="93" y="62"/>
                      <a:pt x="93" y="62"/>
                      <a:pt x="93" y="62"/>
                    </a:cubicBezTo>
                    <a:lnTo>
                      <a:pt x="93" y="62"/>
                    </a:lnTo>
                    <a:cubicBezTo>
                      <a:pt x="124" y="31"/>
                      <a:pt x="124" y="31"/>
                      <a:pt x="124" y="31"/>
                    </a:cubicBezTo>
                    <a:lnTo>
                      <a:pt x="124" y="31"/>
                    </a:lnTo>
                    <a:lnTo>
                      <a:pt x="155" y="31"/>
                    </a:lnTo>
                    <a:lnTo>
                      <a:pt x="155" y="31"/>
                    </a:lnTo>
                    <a:lnTo>
                      <a:pt x="155" y="31"/>
                    </a:lnTo>
                    <a:cubicBezTo>
                      <a:pt x="124" y="31"/>
                      <a:pt x="124" y="31"/>
                      <a:pt x="124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81" name="Freeform 78"/>
              <p:cNvSpPr>
                <a:spLocks noChangeArrowheads="1"/>
              </p:cNvSpPr>
              <p:nvPr/>
            </p:nvSpPr>
            <p:spPr bwMode="auto">
              <a:xfrm>
                <a:off x="4092575" y="1355725"/>
                <a:ext cx="88900" cy="44450"/>
              </a:xfrm>
              <a:custGeom>
                <a:avLst/>
                <a:gdLst>
                  <a:gd name="T0" fmla="*/ 0 w 249"/>
                  <a:gd name="T1" fmla="*/ 30 h 125"/>
                  <a:gd name="T2" fmla="*/ 0 w 249"/>
                  <a:gd name="T3" fmla="*/ 30 h 125"/>
                  <a:gd name="T4" fmla="*/ 31 w 249"/>
                  <a:gd name="T5" fmla="*/ 30 h 125"/>
                  <a:gd name="T6" fmla="*/ 31 w 249"/>
                  <a:gd name="T7" fmla="*/ 30 h 125"/>
                  <a:gd name="T8" fmla="*/ 62 w 249"/>
                  <a:gd name="T9" fmla="*/ 30 h 125"/>
                  <a:gd name="T10" fmla="*/ 62 w 249"/>
                  <a:gd name="T11" fmla="*/ 30 h 125"/>
                  <a:gd name="T12" fmla="*/ 93 w 249"/>
                  <a:gd name="T13" fmla="*/ 61 h 125"/>
                  <a:gd name="T14" fmla="*/ 93 w 249"/>
                  <a:gd name="T15" fmla="*/ 93 h 125"/>
                  <a:gd name="T16" fmla="*/ 93 w 249"/>
                  <a:gd name="T17" fmla="*/ 93 h 125"/>
                  <a:gd name="T18" fmla="*/ 124 w 249"/>
                  <a:gd name="T19" fmla="*/ 93 h 125"/>
                  <a:gd name="T20" fmla="*/ 124 w 249"/>
                  <a:gd name="T21" fmla="*/ 93 h 125"/>
                  <a:gd name="T22" fmla="*/ 124 w 249"/>
                  <a:gd name="T23" fmla="*/ 93 h 125"/>
                  <a:gd name="T24" fmla="*/ 154 w 249"/>
                  <a:gd name="T25" fmla="*/ 124 h 125"/>
                  <a:gd name="T26" fmla="*/ 154 w 249"/>
                  <a:gd name="T27" fmla="*/ 124 h 125"/>
                  <a:gd name="T28" fmla="*/ 154 w 249"/>
                  <a:gd name="T29" fmla="*/ 93 h 125"/>
                  <a:gd name="T30" fmla="*/ 186 w 249"/>
                  <a:gd name="T31" fmla="*/ 93 h 125"/>
                  <a:gd name="T32" fmla="*/ 186 w 249"/>
                  <a:gd name="T33" fmla="*/ 93 h 125"/>
                  <a:gd name="T34" fmla="*/ 186 w 249"/>
                  <a:gd name="T35" fmla="*/ 93 h 125"/>
                  <a:gd name="T36" fmla="*/ 186 w 249"/>
                  <a:gd name="T37" fmla="*/ 93 h 125"/>
                  <a:gd name="T38" fmla="*/ 217 w 249"/>
                  <a:gd name="T39" fmla="*/ 93 h 125"/>
                  <a:gd name="T40" fmla="*/ 248 w 249"/>
                  <a:gd name="T41" fmla="*/ 30 h 125"/>
                  <a:gd name="T42" fmla="*/ 248 w 249"/>
                  <a:gd name="T43" fmla="*/ 30 h 125"/>
                  <a:gd name="T44" fmla="*/ 248 w 249"/>
                  <a:gd name="T45" fmla="*/ 30 h 125"/>
                  <a:gd name="T46" fmla="*/ 248 w 249"/>
                  <a:gd name="T47" fmla="*/ 30 h 125"/>
                  <a:gd name="T48" fmla="*/ 217 w 249"/>
                  <a:gd name="T49" fmla="*/ 30 h 125"/>
                  <a:gd name="T50" fmla="*/ 217 w 249"/>
                  <a:gd name="T51" fmla="*/ 30 h 125"/>
                  <a:gd name="T52" fmla="*/ 217 w 249"/>
                  <a:gd name="T53" fmla="*/ 30 h 125"/>
                  <a:gd name="T54" fmla="*/ 186 w 249"/>
                  <a:gd name="T55" fmla="*/ 0 h 125"/>
                  <a:gd name="T56" fmla="*/ 186 w 249"/>
                  <a:gd name="T57" fmla="*/ 0 h 125"/>
                  <a:gd name="T58" fmla="*/ 186 w 249"/>
                  <a:gd name="T59" fmla="*/ 0 h 125"/>
                  <a:gd name="T60" fmla="*/ 186 w 249"/>
                  <a:gd name="T61" fmla="*/ 0 h 125"/>
                  <a:gd name="T62" fmla="*/ 186 w 249"/>
                  <a:gd name="T63" fmla="*/ 0 h 125"/>
                  <a:gd name="T64" fmla="*/ 154 w 249"/>
                  <a:gd name="T65" fmla="*/ 0 h 125"/>
                  <a:gd name="T66" fmla="*/ 124 w 249"/>
                  <a:gd name="T67" fmla="*/ 0 h 125"/>
                  <a:gd name="T68" fmla="*/ 124 w 249"/>
                  <a:gd name="T69" fmla="*/ 0 h 125"/>
                  <a:gd name="T70" fmla="*/ 124 w 249"/>
                  <a:gd name="T71" fmla="*/ 0 h 125"/>
                  <a:gd name="T72" fmla="*/ 124 w 249"/>
                  <a:gd name="T73" fmla="*/ 0 h 125"/>
                  <a:gd name="T74" fmla="*/ 93 w 249"/>
                  <a:gd name="T75" fmla="*/ 0 h 125"/>
                  <a:gd name="T76" fmla="*/ 62 w 249"/>
                  <a:gd name="T77" fmla="*/ 0 h 125"/>
                  <a:gd name="T78" fmla="*/ 31 w 249"/>
                  <a:gd name="T79" fmla="*/ 0 h 125"/>
                  <a:gd name="T80" fmla="*/ 0 w 249"/>
                  <a:gd name="T81" fmla="*/ 0 h 125"/>
                  <a:gd name="T82" fmla="*/ 0 w 249"/>
                  <a:gd name="T83" fmla="*/ 3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49" h="125">
                    <a:moveTo>
                      <a:pt x="0" y="30"/>
                    </a:moveTo>
                    <a:lnTo>
                      <a:pt x="0" y="30"/>
                    </a:lnTo>
                    <a:lnTo>
                      <a:pt x="31" y="30"/>
                    </a:lnTo>
                    <a:lnTo>
                      <a:pt x="31" y="30"/>
                    </a:lnTo>
                    <a:lnTo>
                      <a:pt x="62" y="30"/>
                    </a:lnTo>
                    <a:lnTo>
                      <a:pt x="62" y="30"/>
                    </a:lnTo>
                    <a:cubicBezTo>
                      <a:pt x="93" y="61"/>
                      <a:pt x="93" y="61"/>
                      <a:pt x="93" y="61"/>
                    </a:cubicBezTo>
                    <a:cubicBezTo>
                      <a:pt x="93" y="93"/>
                      <a:pt x="93" y="93"/>
                      <a:pt x="93" y="93"/>
                    </a:cubicBezTo>
                    <a:lnTo>
                      <a:pt x="93" y="93"/>
                    </a:lnTo>
                    <a:lnTo>
                      <a:pt x="124" y="93"/>
                    </a:lnTo>
                    <a:lnTo>
                      <a:pt x="124" y="93"/>
                    </a:lnTo>
                    <a:lnTo>
                      <a:pt x="124" y="93"/>
                    </a:lnTo>
                    <a:cubicBezTo>
                      <a:pt x="154" y="93"/>
                      <a:pt x="154" y="124"/>
                      <a:pt x="154" y="124"/>
                    </a:cubicBezTo>
                    <a:lnTo>
                      <a:pt x="154" y="124"/>
                    </a:lnTo>
                    <a:cubicBezTo>
                      <a:pt x="154" y="93"/>
                      <a:pt x="154" y="93"/>
                      <a:pt x="154" y="93"/>
                    </a:cubicBezTo>
                    <a:cubicBezTo>
                      <a:pt x="186" y="93"/>
                      <a:pt x="186" y="93"/>
                      <a:pt x="186" y="93"/>
                    </a:cubicBezTo>
                    <a:lnTo>
                      <a:pt x="186" y="93"/>
                    </a:lnTo>
                    <a:lnTo>
                      <a:pt x="186" y="93"/>
                    </a:lnTo>
                    <a:lnTo>
                      <a:pt x="186" y="93"/>
                    </a:lnTo>
                    <a:lnTo>
                      <a:pt x="217" y="93"/>
                    </a:lnTo>
                    <a:cubicBezTo>
                      <a:pt x="217" y="61"/>
                      <a:pt x="217" y="30"/>
                      <a:pt x="248" y="30"/>
                    </a:cubicBezTo>
                    <a:lnTo>
                      <a:pt x="248" y="30"/>
                    </a:lnTo>
                    <a:lnTo>
                      <a:pt x="248" y="30"/>
                    </a:lnTo>
                    <a:lnTo>
                      <a:pt x="248" y="30"/>
                    </a:lnTo>
                    <a:lnTo>
                      <a:pt x="217" y="30"/>
                    </a:lnTo>
                    <a:lnTo>
                      <a:pt x="217" y="30"/>
                    </a:lnTo>
                    <a:lnTo>
                      <a:pt x="217" y="30"/>
                    </a:lnTo>
                    <a:cubicBezTo>
                      <a:pt x="217" y="30"/>
                      <a:pt x="186" y="30"/>
                      <a:pt x="186" y="0"/>
                    </a:cubicBezTo>
                    <a:lnTo>
                      <a:pt x="186" y="0"/>
                    </a:lnTo>
                    <a:lnTo>
                      <a:pt x="186" y="0"/>
                    </a:lnTo>
                    <a:lnTo>
                      <a:pt x="186" y="0"/>
                    </a:lnTo>
                    <a:lnTo>
                      <a:pt x="186" y="0"/>
                    </a:lnTo>
                    <a:cubicBezTo>
                      <a:pt x="154" y="0"/>
                      <a:pt x="154" y="0"/>
                      <a:pt x="154" y="0"/>
                    </a:cubicBezTo>
                    <a:lnTo>
                      <a:pt x="124" y="0"/>
                    </a:lnTo>
                    <a:lnTo>
                      <a:pt x="124" y="0"/>
                    </a:lnTo>
                    <a:lnTo>
                      <a:pt x="124" y="0"/>
                    </a:lnTo>
                    <a:lnTo>
                      <a:pt x="124" y="0"/>
                    </a:lnTo>
                    <a:cubicBezTo>
                      <a:pt x="93" y="0"/>
                      <a:pt x="93" y="0"/>
                      <a:pt x="93" y="0"/>
                    </a:cubicBezTo>
                    <a:cubicBezTo>
                      <a:pt x="62" y="0"/>
                      <a:pt x="62" y="0"/>
                      <a:pt x="62" y="0"/>
                    </a:cubicBezTo>
                    <a:lnTo>
                      <a:pt x="31" y="0"/>
                    </a:lnTo>
                    <a:cubicBezTo>
                      <a:pt x="31" y="0"/>
                      <a:pt x="31" y="0"/>
                      <a:pt x="0" y="0"/>
                    </a:cubicBezTo>
                    <a:cubicBezTo>
                      <a:pt x="0" y="0"/>
                      <a:pt x="0" y="0"/>
                      <a:pt x="0" y="3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82" name="Freeform 79"/>
              <p:cNvSpPr>
                <a:spLocks noChangeArrowheads="1"/>
              </p:cNvSpPr>
              <p:nvPr/>
            </p:nvSpPr>
            <p:spPr bwMode="auto">
              <a:xfrm>
                <a:off x="4003675" y="1535113"/>
                <a:ext cx="100013" cy="44450"/>
              </a:xfrm>
              <a:custGeom>
                <a:avLst/>
                <a:gdLst>
                  <a:gd name="T0" fmla="*/ 248 w 280"/>
                  <a:gd name="T1" fmla="*/ 0 h 125"/>
                  <a:gd name="T2" fmla="*/ 248 w 280"/>
                  <a:gd name="T3" fmla="*/ 0 h 125"/>
                  <a:gd name="T4" fmla="*/ 217 w 280"/>
                  <a:gd name="T5" fmla="*/ 0 h 125"/>
                  <a:gd name="T6" fmla="*/ 217 w 280"/>
                  <a:gd name="T7" fmla="*/ 30 h 125"/>
                  <a:gd name="T8" fmla="*/ 186 w 280"/>
                  <a:gd name="T9" fmla="*/ 30 h 125"/>
                  <a:gd name="T10" fmla="*/ 186 w 280"/>
                  <a:gd name="T11" fmla="*/ 30 h 125"/>
                  <a:gd name="T12" fmla="*/ 186 w 280"/>
                  <a:gd name="T13" fmla="*/ 30 h 125"/>
                  <a:gd name="T14" fmla="*/ 155 w 280"/>
                  <a:gd name="T15" fmla="*/ 30 h 125"/>
                  <a:gd name="T16" fmla="*/ 124 w 280"/>
                  <a:gd name="T17" fmla="*/ 62 h 125"/>
                  <a:gd name="T18" fmla="*/ 124 w 280"/>
                  <a:gd name="T19" fmla="*/ 30 h 125"/>
                  <a:gd name="T20" fmla="*/ 124 w 280"/>
                  <a:gd name="T21" fmla="*/ 30 h 125"/>
                  <a:gd name="T22" fmla="*/ 124 w 280"/>
                  <a:gd name="T23" fmla="*/ 30 h 125"/>
                  <a:gd name="T24" fmla="*/ 93 w 280"/>
                  <a:gd name="T25" fmla="*/ 62 h 125"/>
                  <a:gd name="T26" fmla="*/ 62 w 280"/>
                  <a:gd name="T27" fmla="*/ 62 h 125"/>
                  <a:gd name="T28" fmla="*/ 62 w 280"/>
                  <a:gd name="T29" fmla="*/ 62 h 125"/>
                  <a:gd name="T30" fmla="*/ 62 w 280"/>
                  <a:gd name="T31" fmla="*/ 62 h 125"/>
                  <a:gd name="T32" fmla="*/ 62 w 280"/>
                  <a:gd name="T33" fmla="*/ 62 h 125"/>
                  <a:gd name="T34" fmla="*/ 62 w 280"/>
                  <a:gd name="T35" fmla="*/ 62 h 125"/>
                  <a:gd name="T36" fmla="*/ 62 w 280"/>
                  <a:gd name="T37" fmla="*/ 62 h 125"/>
                  <a:gd name="T38" fmla="*/ 31 w 280"/>
                  <a:gd name="T39" fmla="*/ 62 h 125"/>
                  <a:gd name="T40" fmla="*/ 0 w 280"/>
                  <a:gd name="T41" fmla="*/ 62 h 125"/>
                  <a:gd name="T42" fmla="*/ 0 w 280"/>
                  <a:gd name="T43" fmla="*/ 62 h 125"/>
                  <a:gd name="T44" fmla="*/ 0 w 280"/>
                  <a:gd name="T45" fmla="*/ 62 h 125"/>
                  <a:gd name="T46" fmla="*/ 0 w 280"/>
                  <a:gd name="T47" fmla="*/ 62 h 125"/>
                  <a:gd name="T48" fmla="*/ 0 w 280"/>
                  <a:gd name="T49" fmla="*/ 93 h 125"/>
                  <a:gd name="T50" fmla="*/ 0 w 280"/>
                  <a:gd name="T51" fmla="*/ 93 h 125"/>
                  <a:gd name="T52" fmla="*/ 0 w 280"/>
                  <a:gd name="T53" fmla="*/ 93 h 125"/>
                  <a:gd name="T54" fmla="*/ 0 w 280"/>
                  <a:gd name="T55" fmla="*/ 93 h 125"/>
                  <a:gd name="T56" fmla="*/ 0 w 280"/>
                  <a:gd name="T57" fmla="*/ 124 h 125"/>
                  <a:gd name="T58" fmla="*/ 0 w 280"/>
                  <a:gd name="T59" fmla="*/ 124 h 125"/>
                  <a:gd name="T60" fmla="*/ 31 w 280"/>
                  <a:gd name="T61" fmla="*/ 124 h 125"/>
                  <a:gd name="T62" fmla="*/ 31 w 280"/>
                  <a:gd name="T63" fmla="*/ 124 h 125"/>
                  <a:gd name="T64" fmla="*/ 31 w 280"/>
                  <a:gd name="T65" fmla="*/ 124 h 125"/>
                  <a:gd name="T66" fmla="*/ 31 w 280"/>
                  <a:gd name="T67" fmla="*/ 124 h 125"/>
                  <a:gd name="T68" fmla="*/ 31 w 280"/>
                  <a:gd name="T69" fmla="*/ 124 h 125"/>
                  <a:gd name="T70" fmla="*/ 31 w 280"/>
                  <a:gd name="T71" fmla="*/ 124 h 125"/>
                  <a:gd name="T72" fmla="*/ 62 w 280"/>
                  <a:gd name="T73" fmla="*/ 124 h 125"/>
                  <a:gd name="T74" fmla="*/ 93 w 280"/>
                  <a:gd name="T75" fmla="*/ 124 h 125"/>
                  <a:gd name="T76" fmla="*/ 93 w 280"/>
                  <a:gd name="T77" fmla="*/ 124 h 125"/>
                  <a:gd name="T78" fmla="*/ 124 w 280"/>
                  <a:gd name="T79" fmla="*/ 124 h 125"/>
                  <a:gd name="T80" fmla="*/ 124 w 280"/>
                  <a:gd name="T81" fmla="*/ 124 h 125"/>
                  <a:gd name="T82" fmla="*/ 124 w 280"/>
                  <a:gd name="T83" fmla="*/ 124 h 125"/>
                  <a:gd name="T84" fmla="*/ 124 w 280"/>
                  <a:gd name="T85" fmla="*/ 124 h 125"/>
                  <a:gd name="T86" fmla="*/ 124 w 280"/>
                  <a:gd name="T87" fmla="*/ 124 h 125"/>
                  <a:gd name="T88" fmla="*/ 124 w 280"/>
                  <a:gd name="T89" fmla="*/ 124 h 125"/>
                  <a:gd name="T90" fmla="*/ 155 w 280"/>
                  <a:gd name="T91" fmla="*/ 124 h 125"/>
                  <a:gd name="T92" fmla="*/ 155 w 280"/>
                  <a:gd name="T93" fmla="*/ 124 h 125"/>
                  <a:gd name="T94" fmla="*/ 155 w 280"/>
                  <a:gd name="T95" fmla="*/ 124 h 125"/>
                  <a:gd name="T96" fmla="*/ 155 w 280"/>
                  <a:gd name="T97" fmla="*/ 124 h 125"/>
                  <a:gd name="T98" fmla="*/ 186 w 280"/>
                  <a:gd name="T99" fmla="*/ 124 h 125"/>
                  <a:gd name="T100" fmla="*/ 186 w 280"/>
                  <a:gd name="T101" fmla="*/ 124 h 125"/>
                  <a:gd name="T102" fmla="*/ 186 w 280"/>
                  <a:gd name="T103" fmla="*/ 93 h 125"/>
                  <a:gd name="T104" fmla="*/ 217 w 280"/>
                  <a:gd name="T105" fmla="*/ 93 h 125"/>
                  <a:gd name="T106" fmla="*/ 248 w 280"/>
                  <a:gd name="T107" fmla="*/ 30 h 125"/>
                  <a:gd name="T108" fmla="*/ 279 w 280"/>
                  <a:gd name="T109" fmla="*/ 30 h 125"/>
                  <a:gd name="T110" fmla="*/ 279 w 280"/>
                  <a:gd name="T111" fmla="*/ 30 h 125"/>
                  <a:gd name="T112" fmla="*/ 248 w 280"/>
                  <a:gd name="T113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80" h="125">
                    <a:moveTo>
                      <a:pt x="248" y="0"/>
                    </a:moveTo>
                    <a:lnTo>
                      <a:pt x="248" y="0"/>
                    </a:lnTo>
                    <a:cubicBezTo>
                      <a:pt x="217" y="0"/>
                      <a:pt x="217" y="0"/>
                      <a:pt x="217" y="0"/>
                    </a:cubicBezTo>
                    <a:cubicBezTo>
                      <a:pt x="217" y="0"/>
                      <a:pt x="217" y="0"/>
                      <a:pt x="217" y="30"/>
                    </a:cubicBezTo>
                    <a:cubicBezTo>
                      <a:pt x="186" y="30"/>
                      <a:pt x="186" y="30"/>
                      <a:pt x="186" y="30"/>
                    </a:cubicBezTo>
                    <a:lnTo>
                      <a:pt x="186" y="30"/>
                    </a:lnTo>
                    <a:lnTo>
                      <a:pt x="186" y="30"/>
                    </a:lnTo>
                    <a:cubicBezTo>
                      <a:pt x="155" y="30"/>
                      <a:pt x="155" y="30"/>
                      <a:pt x="155" y="30"/>
                    </a:cubicBezTo>
                    <a:cubicBezTo>
                      <a:pt x="155" y="30"/>
                      <a:pt x="155" y="62"/>
                      <a:pt x="124" y="62"/>
                    </a:cubicBezTo>
                    <a:lnTo>
                      <a:pt x="124" y="30"/>
                    </a:lnTo>
                    <a:lnTo>
                      <a:pt x="124" y="30"/>
                    </a:lnTo>
                    <a:lnTo>
                      <a:pt x="124" y="30"/>
                    </a:lnTo>
                    <a:cubicBezTo>
                      <a:pt x="93" y="62"/>
                      <a:pt x="93" y="62"/>
                      <a:pt x="93" y="62"/>
                    </a:cubicBezTo>
                    <a:cubicBezTo>
                      <a:pt x="93" y="62"/>
                      <a:pt x="93" y="62"/>
                      <a:pt x="62" y="62"/>
                    </a:cubicBezTo>
                    <a:lnTo>
                      <a:pt x="62" y="62"/>
                    </a:lnTo>
                    <a:lnTo>
                      <a:pt x="62" y="62"/>
                    </a:lnTo>
                    <a:lnTo>
                      <a:pt x="62" y="62"/>
                    </a:lnTo>
                    <a:lnTo>
                      <a:pt x="62" y="62"/>
                    </a:lnTo>
                    <a:lnTo>
                      <a:pt x="62" y="62"/>
                    </a:lnTo>
                    <a:cubicBezTo>
                      <a:pt x="31" y="62"/>
                      <a:pt x="31" y="62"/>
                      <a:pt x="31" y="62"/>
                    </a:cubicBezTo>
                    <a:cubicBezTo>
                      <a:pt x="31" y="62"/>
                      <a:pt x="31" y="62"/>
                      <a:pt x="0" y="62"/>
                    </a:cubicBez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cubicBezTo>
                      <a:pt x="0" y="93"/>
                      <a:pt x="0" y="93"/>
                      <a:pt x="0" y="93"/>
                    </a:cubicBezTo>
                    <a:lnTo>
                      <a:pt x="0" y="93"/>
                    </a:lnTo>
                    <a:lnTo>
                      <a:pt x="0" y="93"/>
                    </a:lnTo>
                    <a:lnTo>
                      <a:pt x="0" y="93"/>
                    </a:lnTo>
                    <a:cubicBezTo>
                      <a:pt x="0" y="93"/>
                      <a:pt x="0" y="93"/>
                      <a:pt x="0" y="124"/>
                    </a:cubicBezTo>
                    <a:lnTo>
                      <a:pt x="0" y="124"/>
                    </a:lnTo>
                    <a:cubicBezTo>
                      <a:pt x="31" y="124"/>
                      <a:pt x="31" y="124"/>
                      <a:pt x="31" y="124"/>
                    </a:cubicBezTo>
                    <a:lnTo>
                      <a:pt x="31" y="124"/>
                    </a:lnTo>
                    <a:lnTo>
                      <a:pt x="31" y="124"/>
                    </a:lnTo>
                    <a:lnTo>
                      <a:pt x="31" y="124"/>
                    </a:lnTo>
                    <a:lnTo>
                      <a:pt x="31" y="124"/>
                    </a:lnTo>
                    <a:lnTo>
                      <a:pt x="31" y="124"/>
                    </a:lnTo>
                    <a:cubicBezTo>
                      <a:pt x="62" y="124"/>
                      <a:pt x="62" y="124"/>
                      <a:pt x="62" y="124"/>
                    </a:cubicBezTo>
                    <a:cubicBezTo>
                      <a:pt x="62" y="124"/>
                      <a:pt x="62" y="124"/>
                      <a:pt x="93" y="124"/>
                    </a:cubicBezTo>
                    <a:lnTo>
                      <a:pt x="93" y="124"/>
                    </a:lnTo>
                    <a:lnTo>
                      <a:pt x="124" y="124"/>
                    </a:lnTo>
                    <a:lnTo>
                      <a:pt x="124" y="124"/>
                    </a:lnTo>
                    <a:lnTo>
                      <a:pt x="124" y="124"/>
                    </a:lnTo>
                    <a:lnTo>
                      <a:pt x="124" y="124"/>
                    </a:lnTo>
                    <a:lnTo>
                      <a:pt x="124" y="124"/>
                    </a:lnTo>
                    <a:lnTo>
                      <a:pt x="124" y="124"/>
                    </a:lnTo>
                    <a:cubicBezTo>
                      <a:pt x="155" y="124"/>
                      <a:pt x="155" y="124"/>
                      <a:pt x="155" y="124"/>
                    </a:cubicBezTo>
                    <a:lnTo>
                      <a:pt x="155" y="124"/>
                    </a:lnTo>
                    <a:lnTo>
                      <a:pt x="155" y="124"/>
                    </a:lnTo>
                    <a:lnTo>
                      <a:pt x="155" y="124"/>
                    </a:lnTo>
                    <a:cubicBezTo>
                      <a:pt x="155" y="124"/>
                      <a:pt x="155" y="124"/>
                      <a:pt x="186" y="124"/>
                    </a:cubicBezTo>
                    <a:lnTo>
                      <a:pt x="186" y="124"/>
                    </a:lnTo>
                    <a:lnTo>
                      <a:pt x="186" y="93"/>
                    </a:lnTo>
                    <a:lnTo>
                      <a:pt x="217" y="93"/>
                    </a:lnTo>
                    <a:cubicBezTo>
                      <a:pt x="217" y="62"/>
                      <a:pt x="248" y="62"/>
                      <a:pt x="248" y="30"/>
                    </a:cubicBezTo>
                    <a:lnTo>
                      <a:pt x="279" y="30"/>
                    </a:lnTo>
                    <a:lnTo>
                      <a:pt x="279" y="30"/>
                    </a:lnTo>
                    <a:cubicBezTo>
                      <a:pt x="248" y="30"/>
                      <a:pt x="248" y="0"/>
                      <a:pt x="248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83" name="Freeform 80"/>
              <p:cNvSpPr>
                <a:spLocks noChangeArrowheads="1"/>
              </p:cNvSpPr>
              <p:nvPr/>
            </p:nvSpPr>
            <p:spPr bwMode="auto">
              <a:xfrm>
                <a:off x="3757613" y="1423988"/>
                <a:ext cx="44450" cy="33337"/>
              </a:xfrm>
              <a:custGeom>
                <a:avLst/>
                <a:gdLst>
                  <a:gd name="T0" fmla="*/ 31 w 125"/>
                  <a:gd name="T1" fmla="*/ 92 h 93"/>
                  <a:gd name="T2" fmla="*/ 31 w 125"/>
                  <a:gd name="T3" fmla="*/ 92 h 93"/>
                  <a:gd name="T4" fmla="*/ 62 w 125"/>
                  <a:gd name="T5" fmla="*/ 62 h 93"/>
                  <a:gd name="T6" fmla="*/ 94 w 125"/>
                  <a:gd name="T7" fmla="*/ 62 h 93"/>
                  <a:gd name="T8" fmla="*/ 94 w 125"/>
                  <a:gd name="T9" fmla="*/ 62 h 93"/>
                  <a:gd name="T10" fmla="*/ 94 w 125"/>
                  <a:gd name="T11" fmla="*/ 62 h 93"/>
                  <a:gd name="T12" fmla="*/ 94 w 125"/>
                  <a:gd name="T13" fmla="*/ 31 h 93"/>
                  <a:gd name="T14" fmla="*/ 94 w 125"/>
                  <a:gd name="T15" fmla="*/ 31 h 93"/>
                  <a:gd name="T16" fmla="*/ 94 w 125"/>
                  <a:gd name="T17" fmla="*/ 31 h 93"/>
                  <a:gd name="T18" fmla="*/ 94 w 125"/>
                  <a:gd name="T19" fmla="*/ 0 h 93"/>
                  <a:gd name="T20" fmla="*/ 94 w 125"/>
                  <a:gd name="T21" fmla="*/ 0 h 93"/>
                  <a:gd name="T22" fmla="*/ 94 w 125"/>
                  <a:gd name="T23" fmla="*/ 0 h 93"/>
                  <a:gd name="T24" fmla="*/ 124 w 125"/>
                  <a:gd name="T25" fmla="*/ 0 h 93"/>
                  <a:gd name="T26" fmla="*/ 124 w 125"/>
                  <a:gd name="T27" fmla="*/ 0 h 93"/>
                  <a:gd name="T28" fmla="*/ 124 w 125"/>
                  <a:gd name="T29" fmla="*/ 0 h 93"/>
                  <a:gd name="T30" fmla="*/ 94 w 125"/>
                  <a:gd name="T31" fmla="*/ 0 h 93"/>
                  <a:gd name="T32" fmla="*/ 62 w 125"/>
                  <a:gd name="T33" fmla="*/ 0 h 93"/>
                  <a:gd name="T34" fmla="*/ 31 w 125"/>
                  <a:gd name="T35" fmla="*/ 0 h 93"/>
                  <a:gd name="T36" fmla="*/ 31 w 125"/>
                  <a:gd name="T37" fmla="*/ 0 h 93"/>
                  <a:gd name="T38" fmla="*/ 31 w 125"/>
                  <a:gd name="T39" fmla="*/ 0 h 93"/>
                  <a:gd name="T40" fmla="*/ 31 w 125"/>
                  <a:gd name="T41" fmla="*/ 31 h 93"/>
                  <a:gd name="T42" fmla="*/ 0 w 125"/>
                  <a:gd name="T43" fmla="*/ 31 h 93"/>
                  <a:gd name="T44" fmla="*/ 31 w 125"/>
                  <a:gd name="T45" fmla="*/ 62 h 93"/>
                  <a:gd name="T46" fmla="*/ 31 w 125"/>
                  <a:gd name="T47" fmla="*/ 92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25" h="93">
                    <a:moveTo>
                      <a:pt x="31" y="92"/>
                    </a:moveTo>
                    <a:lnTo>
                      <a:pt x="31" y="92"/>
                    </a:lnTo>
                    <a:lnTo>
                      <a:pt x="62" y="62"/>
                    </a:lnTo>
                    <a:cubicBezTo>
                      <a:pt x="62" y="62"/>
                      <a:pt x="62" y="62"/>
                      <a:pt x="94" y="62"/>
                    </a:cubicBezTo>
                    <a:lnTo>
                      <a:pt x="94" y="62"/>
                    </a:lnTo>
                    <a:lnTo>
                      <a:pt x="94" y="62"/>
                    </a:lnTo>
                    <a:lnTo>
                      <a:pt x="94" y="31"/>
                    </a:lnTo>
                    <a:lnTo>
                      <a:pt x="94" y="31"/>
                    </a:lnTo>
                    <a:lnTo>
                      <a:pt x="94" y="31"/>
                    </a:lnTo>
                    <a:cubicBezTo>
                      <a:pt x="94" y="31"/>
                      <a:pt x="94" y="31"/>
                      <a:pt x="94" y="0"/>
                    </a:cubicBezTo>
                    <a:lnTo>
                      <a:pt x="94" y="0"/>
                    </a:lnTo>
                    <a:lnTo>
                      <a:pt x="94" y="0"/>
                    </a:lnTo>
                    <a:cubicBezTo>
                      <a:pt x="124" y="0"/>
                      <a:pt x="124" y="0"/>
                      <a:pt x="124" y="0"/>
                    </a:cubicBezTo>
                    <a:lnTo>
                      <a:pt x="124" y="0"/>
                    </a:lnTo>
                    <a:lnTo>
                      <a:pt x="124" y="0"/>
                    </a:lnTo>
                    <a:lnTo>
                      <a:pt x="94" y="0"/>
                    </a:lnTo>
                    <a:cubicBezTo>
                      <a:pt x="94" y="0"/>
                      <a:pt x="94" y="0"/>
                      <a:pt x="62" y="0"/>
                    </a:cubicBezTo>
                    <a:cubicBezTo>
                      <a:pt x="62" y="0"/>
                      <a:pt x="62" y="0"/>
                      <a:pt x="31" y="0"/>
                    </a:cubicBezTo>
                    <a:lnTo>
                      <a:pt x="31" y="0"/>
                    </a:lnTo>
                    <a:lnTo>
                      <a:pt x="31" y="0"/>
                    </a:lnTo>
                    <a:cubicBezTo>
                      <a:pt x="31" y="0"/>
                      <a:pt x="31" y="0"/>
                      <a:pt x="31" y="31"/>
                    </a:cubicBezTo>
                    <a:cubicBezTo>
                      <a:pt x="31" y="31"/>
                      <a:pt x="31" y="31"/>
                      <a:pt x="0" y="31"/>
                    </a:cubicBezTo>
                    <a:cubicBezTo>
                      <a:pt x="31" y="62"/>
                      <a:pt x="31" y="62"/>
                      <a:pt x="31" y="62"/>
                    </a:cubicBezTo>
                    <a:lnTo>
                      <a:pt x="31" y="9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84" name="Freeform 81"/>
              <p:cNvSpPr>
                <a:spLocks noChangeArrowheads="1"/>
              </p:cNvSpPr>
              <p:nvPr/>
            </p:nvSpPr>
            <p:spPr bwMode="auto">
              <a:xfrm>
                <a:off x="3579813" y="1479550"/>
                <a:ext cx="234950" cy="179388"/>
              </a:xfrm>
              <a:custGeom>
                <a:avLst/>
                <a:gdLst>
                  <a:gd name="T0" fmla="*/ 186 w 652"/>
                  <a:gd name="T1" fmla="*/ 465 h 497"/>
                  <a:gd name="T2" fmla="*/ 186 w 652"/>
                  <a:gd name="T3" fmla="*/ 465 h 497"/>
                  <a:gd name="T4" fmla="*/ 218 w 652"/>
                  <a:gd name="T5" fmla="*/ 465 h 497"/>
                  <a:gd name="T6" fmla="*/ 248 w 652"/>
                  <a:gd name="T7" fmla="*/ 496 h 497"/>
                  <a:gd name="T8" fmla="*/ 310 w 652"/>
                  <a:gd name="T9" fmla="*/ 496 h 497"/>
                  <a:gd name="T10" fmla="*/ 342 w 652"/>
                  <a:gd name="T11" fmla="*/ 496 h 497"/>
                  <a:gd name="T12" fmla="*/ 372 w 652"/>
                  <a:gd name="T13" fmla="*/ 496 h 497"/>
                  <a:gd name="T14" fmla="*/ 403 w 652"/>
                  <a:gd name="T15" fmla="*/ 465 h 497"/>
                  <a:gd name="T16" fmla="*/ 466 w 652"/>
                  <a:gd name="T17" fmla="*/ 433 h 497"/>
                  <a:gd name="T18" fmla="*/ 527 w 652"/>
                  <a:gd name="T19" fmla="*/ 465 h 497"/>
                  <a:gd name="T20" fmla="*/ 590 w 652"/>
                  <a:gd name="T21" fmla="*/ 465 h 497"/>
                  <a:gd name="T22" fmla="*/ 620 w 652"/>
                  <a:gd name="T23" fmla="*/ 433 h 497"/>
                  <a:gd name="T24" fmla="*/ 590 w 652"/>
                  <a:gd name="T25" fmla="*/ 403 h 497"/>
                  <a:gd name="T26" fmla="*/ 590 w 652"/>
                  <a:gd name="T27" fmla="*/ 372 h 497"/>
                  <a:gd name="T28" fmla="*/ 590 w 652"/>
                  <a:gd name="T29" fmla="*/ 341 h 497"/>
                  <a:gd name="T30" fmla="*/ 558 w 652"/>
                  <a:gd name="T31" fmla="*/ 309 h 497"/>
                  <a:gd name="T32" fmla="*/ 558 w 652"/>
                  <a:gd name="T33" fmla="*/ 248 h 497"/>
                  <a:gd name="T34" fmla="*/ 558 w 652"/>
                  <a:gd name="T35" fmla="*/ 248 h 497"/>
                  <a:gd name="T36" fmla="*/ 558 w 652"/>
                  <a:gd name="T37" fmla="*/ 248 h 497"/>
                  <a:gd name="T38" fmla="*/ 590 w 652"/>
                  <a:gd name="T39" fmla="*/ 217 h 497"/>
                  <a:gd name="T40" fmla="*/ 620 w 652"/>
                  <a:gd name="T41" fmla="*/ 185 h 497"/>
                  <a:gd name="T42" fmla="*/ 620 w 652"/>
                  <a:gd name="T43" fmla="*/ 185 h 497"/>
                  <a:gd name="T44" fmla="*/ 651 w 652"/>
                  <a:gd name="T45" fmla="*/ 124 h 497"/>
                  <a:gd name="T46" fmla="*/ 620 w 652"/>
                  <a:gd name="T47" fmla="*/ 124 h 497"/>
                  <a:gd name="T48" fmla="*/ 590 w 652"/>
                  <a:gd name="T49" fmla="*/ 124 h 497"/>
                  <a:gd name="T50" fmla="*/ 590 w 652"/>
                  <a:gd name="T51" fmla="*/ 124 h 497"/>
                  <a:gd name="T52" fmla="*/ 558 w 652"/>
                  <a:gd name="T53" fmla="*/ 124 h 497"/>
                  <a:gd name="T54" fmla="*/ 558 w 652"/>
                  <a:gd name="T55" fmla="*/ 124 h 497"/>
                  <a:gd name="T56" fmla="*/ 527 w 652"/>
                  <a:gd name="T57" fmla="*/ 93 h 497"/>
                  <a:gd name="T58" fmla="*/ 496 w 652"/>
                  <a:gd name="T59" fmla="*/ 93 h 497"/>
                  <a:gd name="T60" fmla="*/ 466 w 652"/>
                  <a:gd name="T61" fmla="*/ 93 h 497"/>
                  <a:gd name="T62" fmla="*/ 434 w 652"/>
                  <a:gd name="T63" fmla="*/ 61 h 497"/>
                  <a:gd name="T64" fmla="*/ 403 w 652"/>
                  <a:gd name="T65" fmla="*/ 31 h 497"/>
                  <a:gd name="T66" fmla="*/ 372 w 652"/>
                  <a:gd name="T67" fmla="*/ 0 h 497"/>
                  <a:gd name="T68" fmla="*/ 342 w 652"/>
                  <a:gd name="T69" fmla="*/ 0 h 497"/>
                  <a:gd name="T70" fmla="*/ 403 w 652"/>
                  <a:gd name="T71" fmla="*/ 61 h 497"/>
                  <a:gd name="T72" fmla="*/ 342 w 652"/>
                  <a:gd name="T73" fmla="*/ 61 h 497"/>
                  <a:gd name="T74" fmla="*/ 218 w 652"/>
                  <a:gd name="T75" fmla="*/ 124 h 497"/>
                  <a:gd name="T76" fmla="*/ 155 w 652"/>
                  <a:gd name="T77" fmla="*/ 93 h 497"/>
                  <a:gd name="T78" fmla="*/ 124 w 652"/>
                  <a:gd name="T79" fmla="*/ 155 h 497"/>
                  <a:gd name="T80" fmla="*/ 124 w 652"/>
                  <a:gd name="T81" fmla="*/ 155 h 497"/>
                  <a:gd name="T82" fmla="*/ 124 w 652"/>
                  <a:gd name="T83" fmla="*/ 155 h 497"/>
                  <a:gd name="T84" fmla="*/ 62 w 652"/>
                  <a:gd name="T85" fmla="*/ 124 h 497"/>
                  <a:gd name="T86" fmla="*/ 0 w 652"/>
                  <a:gd name="T87" fmla="*/ 155 h 497"/>
                  <a:gd name="T88" fmla="*/ 0 w 652"/>
                  <a:gd name="T89" fmla="*/ 155 h 497"/>
                  <a:gd name="T90" fmla="*/ 0 w 652"/>
                  <a:gd name="T91" fmla="*/ 155 h 497"/>
                  <a:gd name="T92" fmla="*/ 31 w 652"/>
                  <a:gd name="T93" fmla="*/ 155 h 497"/>
                  <a:gd name="T94" fmla="*/ 62 w 652"/>
                  <a:gd name="T95" fmla="*/ 185 h 497"/>
                  <a:gd name="T96" fmla="*/ 94 w 652"/>
                  <a:gd name="T97" fmla="*/ 185 h 497"/>
                  <a:gd name="T98" fmla="*/ 124 w 652"/>
                  <a:gd name="T99" fmla="*/ 217 h 497"/>
                  <a:gd name="T100" fmla="*/ 155 w 652"/>
                  <a:gd name="T101" fmla="*/ 248 h 497"/>
                  <a:gd name="T102" fmla="*/ 186 w 652"/>
                  <a:gd name="T103" fmla="*/ 403 h 497"/>
                  <a:gd name="T104" fmla="*/ 186 w 652"/>
                  <a:gd name="T105" fmla="*/ 465 h 4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52" h="497">
                    <a:moveTo>
                      <a:pt x="186" y="465"/>
                    </a:moveTo>
                    <a:lnTo>
                      <a:pt x="186" y="465"/>
                    </a:lnTo>
                    <a:lnTo>
                      <a:pt x="186" y="465"/>
                    </a:lnTo>
                    <a:lnTo>
                      <a:pt x="186" y="465"/>
                    </a:lnTo>
                    <a:lnTo>
                      <a:pt x="186" y="465"/>
                    </a:lnTo>
                    <a:lnTo>
                      <a:pt x="218" y="465"/>
                    </a:lnTo>
                    <a:cubicBezTo>
                      <a:pt x="218" y="496"/>
                      <a:pt x="218" y="496"/>
                      <a:pt x="248" y="496"/>
                    </a:cubicBezTo>
                    <a:lnTo>
                      <a:pt x="248" y="496"/>
                    </a:lnTo>
                    <a:lnTo>
                      <a:pt x="279" y="496"/>
                    </a:lnTo>
                    <a:lnTo>
                      <a:pt x="310" y="496"/>
                    </a:lnTo>
                    <a:lnTo>
                      <a:pt x="310" y="496"/>
                    </a:lnTo>
                    <a:lnTo>
                      <a:pt x="342" y="496"/>
                    </a:lnTo>
                    <a:cubicBezTo>
                      <a:pt x="342" y="496"/>
                      <a:pt x="342" y="496"/>
                      <a:pt x="372" y="496"/>
                    </a:cubicBezTo>
                    <a:lnTo>
                      <a:pt x="372" y="496"/>
                    </a:lnTo>
                    <a:lnTo>
                      <a:pt x="372" y="496"/>
                    </a:lnTo>
                    <a:cubicBezTo>
                      <a:pt x="403" y="465"/>
                      <a:pt x="403" y="465"/>
                      <a:pt x="403" y="465"/>
                    </a:cubicBezTo>
                    <a:cubicBezTo>
                      <a:pt x="434" y="433"/>
                      <a:pt x="434" y="433"/>
                      <a:pt x="434" y="433"/>
                    </a:cubicBezTo>
                    <a:cubicBezTo>
                      <a:pt x="466" y="433"/>
                      <a:pt x="466" y="433"/>
                      <a:pt x="466" y="433"/>
                    </a:cubicBezTo>
                    <a:cubicBezTo>
                      <a:pt x="466" y="433"/>
                      <a:pt x="496" y="433"/>
                      <a:pt x="527" y="465"/>
                    </a:cubicBezTo>
                    <a:lnTo>
                      <a:pt x="527" y="465"/>
                    </a:lnTo>
                    <a:cubicBezTo>
                      <a:pt x="558" y="465"/>
                      <a:pt x="558" y="465"/>
                      <a:pt x="558" y="465"/>
                    </a:cubicBezTo>
                    <a:cubicBezTo>
                      <a:pt x="558" y="465"/>
                      <a:pt x="558" y="465"/>
                      <a:pt x="590" y="465"/>
                    </a:cubicBezTo>
                    <a:lnTo>
                      <a:pt x="590" y="465"/>
                    </a:lnTo>
                    <a:lnTo>
                      <a:pt x="620" y="433"/>
                    </a:lnTo>
                    <a:cubicBezTo>
                      <a:pt x="590" y="433"/>
                      <a:pt x="590" y="433"/>
                      <a:pt x="590" y="403"/>
                    </a:cubicBezTo>
                    <a:lnTo>
                      <a:pt x="590" y="403"/>
                    </a:lnTo>
                    <a:lnTo>
                      <a:pt x="590" y="403"/>
                    </a:lnTo>
                    <a:lnTo>
                      <a:pt x="590" y="372"/>
                    </a:lnTo>
                    <a:lnTo>
                      <a:pt x="590" y="372"/>
                    </a:lnTo>
                    <a:cubicBezTo>
                      <a:pt x="590" y="341"/>
                      <a:pt x="590" y="341"/>
                      <a:pt x="590" y="341"/>
                    </a:cubicBezTo>
                    <a:lnTo>
                      <a:pt x="558" y="309"/>
                    </a:lnTo>
                    <a:lnTo>
                      <a:pt x="558" y="309"/>
                    </a:lnTo>
                    <a:lnTo>
                      <a:pt x="527" y="279"/>
                    </a:lnTo>
                    <a:cubicBezTo>
                      <a:pt x="527" y="279"/>
                      <a:pt x="527" y="279"/>
                      <a:pt x="558" y="248"/>
                    </a:cubicBezTo>
                    <a:lnTo>
                      <a:pt x="558" y="248"/>
                    </a:lnTo>
                    <a:lnTo>
                      <a:pt x="558" y="248"/>
                    </a:lnTo>
                    <a:lnTo>
                      <a:pt x="558" y="248"/>
                    </a:lnTo>
                    <a:lnTo>
                      <a:pt x="558" y="248"/>
                    </a:lnTo>
                    <a:cubicBezTo>
                      <a:pt x="590" y="217"/>
                      <a:pt x="590" y="217"/>
                      <a:pt x="590" y="217"/>
                    </a:cubicBezTo>
                    <a:lnTo>
                      <a:pt x="590" y="217"/>
                    </a:lnTo>
                    <a:cubicBezTo>
                      <a:pt x="590" y="217"/>
                      <a:pt x="590" y="217"/>
                      <a:pt x="590" y="185"/>
                    </a:cubicBezTo>
                    <a:cubicBezTo>
                      <a:pt x="620" y="185"/>
                      <a:pt x="620" y="185"/>
                      <a:pt x="620" y="185"/>
                    </a:cubicBezTo>
                    <a:lnTo>
                      <a:pt x="620" y="185"/>
                    </a:lnTo>
                    <a:lnTo>
                      <a:pt x="620" y="185"/>
                    </a:lnTo>
                    <a:lnTo>
                      <a:pt x="620" y="185"/>
                    </a:lnTo>
                    <a:cubicBezTo>
                      <a:pt x="620" y="155"/>
                      <a:pt x="620" y="155"/>
                      <a:pt x="651" y="124"/>
                    </a:cubicBezTo>
                    <a:cubicBezTo>
                      <a:pt x="620" y="124"/>
                      <a:pt x="620" y="124"/>
                      <a:pt x="620" y="124"/>
                    </a:cubicBezTo>
                    <a:lnTo>
                      <a:pt x="620" y="124"/>
                    </a:lnTo>
                    <a:lnTo>
                      <a:pt x="620" y="124"/>
                    </a:lnTo>
                    <a:cubicBezTo>
                      <a:pt x="590" y="124"/>
                      <a:pt x="590" y="124"/>
                      <a:pt x="590" y="124"/>
                    </a:cubicBezTo>
                    <a:lnTo>
                      <a:pt x="590" y="124"/>
                    </a:lnTo>
                    <a:lnTo>
                      <a:pt x="590" y="124"/>
                    </a:lnTo>
                    <a:lnTo>
                      <a:pt x="590" y="124"/>
                    </a:lnTo>
                    <a:lnTo>
                      <a:pt x="558" y="124"/>
                    </a:lnTo>
                    <a:lnTo>
                      <a:pt x="558" y="124"/>
                    </a:lnTo>
                    <a:lnTo>
                      <a:pt x="558" y="124"/>
                    </a:lnTo>
                    <a:lnTo>
                      <a:pt x="558" y="124"/>
                    </a:lnTo>
                    <a:cubicBezTo>
                      <a:pt x="527" y="124"/>
                      <a:pt x="527" y="93"/>
                      <a:pt x="527" y="93"/>
                    </a:cubicBezTo>
                    <a:lnTo>
                      <a:pt x="527" y="93"/>
                    </a:lnTo>
                    <a:cubicBezTo>
                      <a:pt x="496" y="93"/>
                      <a:pt x="496" y="93"/>
                      <a:pt x="496" y="93"/>
                    </a:cubicBezTo>
                    <a:lnTo>
                      <a:pt x="496" y="93"/>
                    </a:lnTo>
                    <a:lnTo>
                      <a:pt x="466" y="93"/>
                    </a:lnTo>
                    <a:lnTo>
                      <a:pt x="466" y="93"/>
                    </a:lnTo>
                    <a:lnTo>
                      <a:pt x="434" y="61"/>
                    </a:lnTo>
                    <a:cubicBezTo>
                      <a:pt x="434" y="61"/>
                      <a:pt x="403" y="61"/>
                      <a:pt x="403" y="31"/>
                    </a:cubicBezTo>
                    <a:lnTo>
                      <a:pt x="403" y="31"/>
                    </a:lnTo>
                    <a:lnTo>
                      <a:pt x="403" y="31"/>
                    </a:lnTo>
                    <a:cubicBezTo>
                      <a:pt x="372" y="31"/>
                      <a:pt x="372" y="31"/>
                      <a:pt x="372" y="0"/>
                    </a:cubicBezTo>
                    <a:lnTo>
                      <a:pt x="372" y="0"/>
                    </a:lnTo>
                    <a:cubicBezTo>
                      <a:pt x="342" y="0"/>
                      <a:pt x="342" y="0"/>
                      <a:pt x="342" y="0"/>
                    </a:cubicBezTo>
                    <a:lnTo>
                      <a:pt x="342" y="0"/>
                    </a:lnTo>
                    <a:cubicBezTo>
                      <a:pt x="403" y="61"/>
                      <a:pt x="403" y="61"/>
                      <a:pt x="403" y="61"/>
                    </a:cubicBezTo>
                    <a:cubicBezTo>
                      <a:pt x="342" y="61"/>
                      <a:pt x="342" y="61"/>
                      <a:pt x="342" y="61"/>
                    </a:cubicBezTo>
                    <a:lnTo>
                      <a:pt x="342" y="61"/>
                    </a:lnTo>
                    <a:cubicBezTo>
                      <a:pt x="310" y="61"/>
                      <a:pt x="310" y="61"/>
                      <a:pt x="310" y="61"/>
                    </a:cubicBezTo>
                    <a:cubicBezTo>
                      <a:pt x="279" y="93"/>
                      <a:pt x="218" y="124"/>
                      <a:pt x="218" y="124"/>
                    </a:cubicBezTo>
                    <a:cubicBezTo>
                      <a:pt x="186" y="124"/>
                      <a:pt x="186" y="93"/>
                      <a:pt x="155" y="93"/>
                    </a:cubicBezTo>
                    <a:lnTo>
                      <a:pt x="155" y="93"/>
                    </a:lnTo>
                    <a:cubicBezTo>
                      <a:pt x="186" y="124"/>
                      <a:pt x="186" y="124"/>
                      <a:pt x="155" y="155"/>
                    </a:cubicBezTo>
                    <a:cubicBezTo>
                      <a:pt x="155" y="155"/>
                      <a:pt x="155" y="155"/>
                      <a:pt x="124" y="155"/>
                    </a:cubicBezTo>
                    <a:lnTo>
                      <a:pt x="124" y="155"/>
                    </a:lnTo>
                    <a:lnTo>
                      <a:pt x="124" y="155"/>
                    </a:lnTo>
                    <a:lnTo>
                      <a:pt x="124" y="155"/>
                    </a:lnTo>
                    <a:lnTo>
                      <a:pt x="124" y="155"/>
                    </a:lnTo>
                    <a:lnTo>
                      <a:pt x="94" y="155"/>
                    </a:lnTo>
                    <a:cubicBezTo>
                      <a:pt x="94" y="155"/>
                      <a:pt x="62" y="155"/>
                      <a:pt x="62" y="124"/>
                    </a:cubicBezTo>
                    <a:lnTo>
                      <a:pt x="62" y="124"/>
                    </a:lnTo>
                    <a:cubicBezTo>
                      <a:pt x="31" y="155"/>
                      <a:pt x="31" y="155"/>
                      <a:pt x="0" y="155"/>
                    </a:cubicBezTo>
                    <a:lnTo>
                      <a:pt x="0" y="155"/>
                    </a:lnTo>
                    <a:lnTo>
                      <a:pt x="0" y="155"/>
                    </a:lnTo>
                    <a:lnTo>
                      <a:pt x="0" y="155"/>
                    </a:lnTo>
                    <a:lnTo>
                      <a:pt x="0" y="155"/>
                    </a:lnTo>
                    <a:lnTo>
                      <a:pt x="0" y="155"/>
                    </a:lnTo>
                    <a:cubicBezTo>
                      <a:pt x="31" y="155"/>
                      <a:pt x="31" y="155"/>
                      <a:pt x="31" y="155"/>
                    </a:cubicBezTo>
                    <a:cubicBezTo>
                      <a:pt x="31" y="155"/>
                      <a:pt x="31" y="155"/>
                      <a:pt x="62" y="155"/>
                    </a:cubicBezTo>
                    <a:cubicBezTo>
                      <a:pt x="62" y="155"/>
                      <a:pt x="62" y="155"/>
                      <a:pt x="62" y="185"/>
                    </a:cubicBezTo>
                    <a:lnTo>
                      <a:pt x="62" y="185"/>
                    </a:lnTo>
                    <a:lnTo>
                      <a:pt x="94" y="185"/>
                    </a:lnTo>
                    <a:cubicBezTo>
                      <a:pt x="94" y="185"/>
                      <a:pt x="124" y="185"/>
                      <a:pt x="124" y="217"/>
                    </a:cubicBezTo>
                    <a:lnTo>
                      <a:pt x="124" y="217"/>
                    </a:lnTo>
                    <a:lnTo>
                      <a:pt x="124" y="248"/>
                    </a:lnTo>
                    <a:lnTo>
                      <a:pt x="155" y="248"/>
                    </a:lnTo>
                    <a:lnTo>
                      <a:pt x="186" y="279"/>
                    </a:lnTo>
                    <a:cubicBezTo>
                      <a:pt x="218" y="309"/>
                      <a:pt x="218" y="309"/>
                      <a:pt x="186" y="403"/>
                    </a:cubicBezTo>
                    <a:lnTo>
                      <a:pt x="186" y="433"/>
                    </a:lnTo>
                    <a:cubicBezTo>
                      <a:pt x="186" y="433"/>
                      <a:pt x="186" y="433"/>
                      <a:pt x="186" y="46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85" name="Freeform 82"/>
              <p:cNvSpPr>
                <a:spLocks noChangeArrowheads="1"/>
              </p:cNvSpPr>
              <p:nvPr/>
            </p:nvSpPr>
            <p:spPr bwMode="auto">
              <a:xfrm>
                <a:off x="3802063" y="1557338"/>
                <a:ext cx="44450" cy="22225"/>
              </a:xfrm>
              <a:custGeom>
                <a:avLst/>
                <a:gdLst>
                  <a:gd name="T0" fmla="*/ 124 w 125"/>
                  <a:gd name="T1" fmla="*/ 0 h 63"/>
                  <a:gd name="T2" fmla="*/ 124 w 125"/>
                  <a:gd name="T3" fmla="*/ 0 h 63"/>
                  <a:gd name="T4" fmla="*/ 94 w 125"/>
                  <a:gd name="T5" fmla="*/ 0 h 63"/>
                  <a:gd name="T6" fmla="*/ 94 w 125"/>
                  <a:gd name="T7" fmla="*/ 0 h 63"/>
                  <a:gd name="T8" fmla="*/ 62 w 125"/>
                  <a:gd name="T9" fmla="*/ 31 h 63"/>
                  <a:gd name="T10" fmla="*/ 62 w 125"/>
                  <a:gd name="T11" fmla="*/ 31 h 63"/>
                  <a:gd name="T12" fmla="*/ 62 w 125"/>
                  <a:gd name="T13" fmla="*/ 31 h 63"/>
                  <a:gd name="T14" fmla="*/ 62 w 125"/>
                  <a:gd name="T15" fmla="*/ 31 h 63"/>
                  <a:gd name="T16" fmla="*/ 31 w 125"/>
                  <a:gd name="T17" fmla="*/ 31 h 63"/>
                  <a:gd name="T18" fmla="*/ 31 w 125"/>
                  <a:gd name="T19" fmla="*/ 31 h 63"/>
                  <a:gd name="T20" fmla="*/ 31 w 125"/>
                  <a:gd name="T21" fmla="*/ 31 h 63"/>
                  <a:gd name="T22" fmla="*/ 0 w 125"/>
                  <a:gd name="T23" fmla="*/ 31 h 63"/>
                  <a:gd name="T24" fmla="*/ 0 w 125"/>
                  <a:gd name="T25" fmla="*/ 62 h 63"/>
                  <a:gd name="T26" fmla="*/ 0 w 125"/>
                  <a:gd name="T27" fmla="*/ 62 h 63"/>
                  <a:gd name="T28" fmla="*/ 0 w 125"/>
                  <a:gd name="T29" fmla="*/ 62 h 63"/>
                  <a:gd name="T30" fmla="*/ 31 w 125"/>
                  <a:gd name="T31" fmla="*/ 62 h 63"/>
                  <a:gd name="T32" fmla="*/ 31 w 125"/>
                  <a:gd name="T33" fmla="*/ 62 h 63"/>
                  <a:gd name="T34" fmla="*/ 31 w 125"/>
                  <a:gd name="T35" fmla="*/ 62 h 63"/>
                  <a:gd name="T36" fmla="*/ 31 w 125"/>
                  <a:gd name="T37" fmla="*/ 62 h 63"/>
                  <a:gd name="T38" fmla="*/ 31 w 125"/>
                  <a:gd name="T39" fmla="*/ 62 h 63"/>
                  <a:gd name="T40" fmla="*/ 62 w 125"/>
                  <a:gd name="T41" fmla="*/ 62 h 63"/>
                  <a:gd name="T42" fmla="*/ 62 w 125"/>
                  <a:gd name="T43" fmla="*/ 62 h 63"/>
                  <a:gd name="T44" fmla="*/ 62 w 125"/>
                  <a:gd name="T45" fmla="*/ 31 h 63"/>
                  <a:gd name="T46" fmla="*/ 62 w 125"/>
                  <a:gd name="T47" fmla="*/ 31 h 63"/>
                  <a:gd name="T48" fmla="*/ 94 w 125"/>
                  <a:gd name="T49" fmla="*/ 31 h 63"/>
                  <a:gd name="T50" fmla="*/ 94 w 125"/>
                  <a:gd name="T51" fmla="*/ 62 h 63"/>
                  <a:gd name="T52" fmla="*/ 124 w 125"/>
                  <a:gd name="T53" fmla="*/ 31 h 63"/>
                  <a:gd name="T54" fmla="*/ 124 w 125"/>
                  <a:gd name="T55" fmla="*/ 31 h 63"/>
                  <a:gd name="T56" fmla="*/ 124 w 125"/>
                  <a:gd name="T57" fmla="*/ 31 h 63"/>
                  <a:gd name="T58" fmla="*/ 124 w 125"/>
                  <a:gd name="T59" fmla="*/ 31 h 63"/>
                  <a:gd name="T60" fmla="*/ 124 w 125"/>
                  <a:gd name="T61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25" h="63">
                    <a:moveTo>
                      <a:pt x="124" y="0"/>
                    </a:moveTo>
                    <a:lnTo>
                      <a:pt x="124" y="0"/>
                    </a:lnTo>
                    <a:cubicBezTo>
                      <a:pt x="94" y="0"/>
                      <a:pt x="94" y="0"/>
                      <a:pt x="94" y="0"/>
                    </a:cubicBezTo>
                    <a:lnTo>
                      <a:pt x="94" y="0"/>
                    </a:lnTo>
                    <a:lnTo>
                      <a:pt x="62" y="31"/>
                    </a:lnTo>
                    <a:lnTo>
                      <a:pt x="62" y="31"/>
                    </a:lnTo>
                    <a:lnTo>
                      <a:pt x="62" y="31"/>
                    </a:lnTo>
                    <a:lnTo>
                      <a:pt x="62" y="31"/>
                    </a:lnTo>
                    <a:cubicBezTo>
                      <a:pt x="31" y="31"/>
                      <a:pt x="31" y="31"/>
                      <a:pt x="31" y="31"/>
                    </a:cubicBezTo>
                    <a:lnTo>
                      <a:pt x="31" y="31"/>
                    </a:lnTo>
                    <a:lnTo>
                      <a:pt x="31" y="31"/>
                    </a:lnTo>
                    <a:lnTo>
                      <a:pt x="0" y="31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31" y="62"/>
                    </a:lnTo>
                    <a:lnTo>
                      <a:pt x="31" y="62"/>
                    </a:lnTo>
                    <a:lnTo>
                      <a:pt x="31" y="62"/>
                    </a:lnTo>
                    <a:lnTo>
                      <a:pt x="31" y="62"/>
                    </a:lnTo>
                    <a:lnTo>
                      <a:pt x="31" y="62"/>
                    </a:lnTo>
                    <a:cubicBezTo>
                      <a:pt x="31" y="62"/>
                      <a:pt x="31" y="62"/>
                      <a:pt x="62" y="62"/>
                    </a:cubicBezTo>
                    <a:lnTo>
                      <a:pt x="62" y="62"/>
                    </a:lnTo>
                    <a:cubicBezTo>
                      <a:pt x="62" y="31"/>
                      <a:pt x="62" y="31"/>
                      <a:pt x="62" y="31"/>
                    </a:cubicBezTo>
                    <a:lnTo>
                      <a:pt x="62" y="31"/>
                    </a:lnTo>
                    <a:cubicBezTo>
                      <a:pt x="94" y="31"/>
                      <a:pt x="94" y="31"/>
                      <a:pt x="94" y="31"/>
                    </a:cubicBezTo>
                    <a:cubicBezTo>
                      <a:pt x="94" y="31"/>
                      <a:pt x="94" y="31"/>
                      <a:pt x="94" y="62"/>
                    </a:cubicBezTo>
                    <a:cubicBezTo>
                      <a:pt x="124" y="31"/>
                      <a:pt x="124" y="31"/>
                      <a:pt x="124" y="31"/>
                    </a:cubicBezTo>
                    <a:lnTo>
                      <a:pt x="124" y="31"/>
                    </a:lnTo>
                    <a:lnTo>
                      <a:pt x="124" y="31"/>
                    </a:lnTo>
                    <a:lnTo>
                      <a:pt x="124" y="31"/>
                    </a:lnTo>
                    <a:lnTo>
                      <a:pt x="124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86" name="Freeform 83"/>
              <p:cNvSpPr>
                <a:spLocks noChangeArrowheads="1"/>
              </p:cNvSpPr>
              <p:nvPr/>
            </p:nvSpPr>
            <p:spPr bwMode="auto">
              <a:xfrm>
                <a:off x="3802063" y="1579563"/>
                <a:ext cx="190500" cy="144462"/>
              </a:xfrm>
              <a:custGeom>
                <a:avLst/>
                <a:gdLst>
                  <a:gd name="T0" fmla="*/ 31 w 527"/>
                  <a:gd name="T1" fmla="*/ 124 h 403"/>
                  <a:gd name="T2" fmla="*/ 62 w 527"/>
                  <a:gd name="T3" fmla="*/ 124 h 403"/>
                  <a:gd name="T4" fmla="*/ 94 w 527"/>
                  <a:gd name="T5" fmla="*/ 93 h 403"/>
                  <a:gd name="T6" fmla="*/ 155 w 527"/>
                  <a:gd name="T7" fmla="*/ 124 h 403"/>
                  <a:gd name="T8" fmla="*/ 218 w 527"/>
                  <a:gd name="T9" fmla="*/ 186 h 403"/>
                  <a:gd name="T10" fmla="*/ 218 w 527"/>
                  <a:gd name="T11" fmla="*/ 217 h 403"/>
                  <a:gd name="T12" fmla="*/ 247 w 527"/>
                  <a:gd name="T13" fmla="*/ 217 h 403"/>
                  <a:gd name="T14" fmla="*/ 247 w 527"/>
                  <a:gd name="T15" fmla="*/ 217 h 403"/>
                  <a:gd name="T16" fmla="*/ 309 w 527"/>
                  <a:gd name="T17" fmla="*/ 278 h 403"/>
                  <a:gd name="T18" fmla="*/ 340 w 527"/>
                  <a:gd name="T19" fmla="*/ 310 h 403"/>
                  <a:gd name="T20" fmla="*/ 340 w 527"/>
                  <a:gd name="T21" fmla="*/ 310 h 403"/>
                  <a:gd name="T22" fmla="*/ 402 w 527"/>
                  <a:gd name="T23" fmla="*/ 341 h 403"/>
                  <a:gd name="T24" fmla="*/ 433 w 527"/>
                  <a:gd name="T25" fmla="*/ 341 h 403"/>
                  <a:gd name="T26" fmla="*/ 464 w 527"/>
                  <a:gd name="T27" fmla="*/ 371 h 403"/>
                  <a:gd name="T28" fmla="*/ 464 w 527"/>
                  <a:gd name="T29" fmla="*/ 371 h 403"/>
                  <a:gd name="T30" fmla="*/ 495 w 527"/>
                  <a:gd name="T31" fmla="*/ 402 h 403"/>
                  <a:gd name="T32" fmla="*/ 526 w 527"/>
                  <a:gd name="T33" fmla="*/ 371 h 403"/>
                  <a:gd name="T34" fmla="*/ 495 w 527"/>
                  <a:gd name="T35" fmla="*/ 341 h 403"/>
                  <a:gd name="T36" fmla="*/ 433 w 527"/>
                  <a:gd name="T37" fmla="*/ 310 h 403"/>
                  <a:gd name="T38" fmla="*/ 402 w 527"/>
                  <a:gd name="T39" fmla="*/ 278 h 403"/>
                  <a:gd name="T40" fmla="*/ 371 w 527"/>
                  <a:gd name="T41" fmla="*/ 217 h 403"/>
                  <a:gd name="T42" fmla="*/ 340 w 527"/>
                  <a:gd name="T43" fmla="*/ 217 h 403"/>
                  <a:gd name="T44" fmla="*/ 278 w 527"/>
                  <a:gd name="T45" fmla="*/ 154 h 403"/>
                  <a:gd name="T46" fmla="*/ 278 w 527"/>
                  <a:gd name="T47" fmla="*/ 124 h 403"/>
                  <a:gd name="T48" fmla="*/ 278 w 527"/>
                  <a:gd name="T49" fmla="*/ 62 h 403"/>
                  <a:gd name="T50" fmla="*/ 309 w 527"/>
                  <a:gd name="T51" fmla="*/ 30 h 403"/>
                  <a:gd name="T52" fmla="*/ 340 w 527"/>
                  <a:gd name="T53" fmla="*/ 0 h 403"/>
                  <a:gd name="T54" fmla="*/ 309 w 527"/>
                  <a:gd name="T55" fmla="*/ 0 h 403"/>
                  <a:gd name="T56" fmla="*/ 278 w 527"/>
                  <a:gd name="T57" fmla="*/ 0 h 403"/>
                  <a:gd name="T58" fmla="*/ 247 w 527"/>
                  <a:gd name="T59" fmla="*/ 0 h 403"/>
                  <a:gd name="T60" fmla="*/ 247 w 527"/>
                  <a:gd name="T61" fmla="*/ 0 h 403"/>
                  <a:gd name="T62" fmla="*/ 218 w 527"/>
                  <a:gd name="T63" fmla="*/ 0 h 403"/>
                  <a:gd name="T64" fmla="*/ 218 w 527"/>
                  <a:gd name="T65" fmla="*/ 0 h 403"/>
                  <a:gd name="T66" fmla="*/ 186 w 527"/>
                  <a:gd name="T67" fmla="*/ 30 h 403"/>
                  <a:gd name="T68" fmla="*/ 186 w 527"/>
                  <a:gd name="T69" fmla="*/ 30 h 403"/>
                  <a:gd name="T70" fmla="*/ 155 w 527"/>
                  <a:gd name="T71" fmla="*/ 30 h 403"/>
                  <a:gd name="T72" fmla="*/ 155 w 527"/>
                  <a:gd name="T73" fmla="*/ 30 h 403"/>
                  <a:gd name="T74" fmla="*/ 155 w 527"/>
                  <a:gd name="T75" fmla="*/ 30 h 403"/>
                  <a:gd name="T76" fmla="*/ 124 w 527"/>
                  <a:gd name="T77" fmla="*/ 62 h 403"/>
                  <a:gd name="T78" fmla="*/ 94 w 527"/>
                  <a:gd name="T79" fmla="*/ 62 h 403"/>
                  <a:gd name="T80" fmla="*/ 62 w 527"/>
                  <a:gd name="T81" fmla="*/ 30 h 403"/>
                  <a:gd name="T82" fmla="*/ 31 w 527"/>
                  <a:gd name="T83" fmla="*/ 62 h 403"/>
                  <a:gd name="T84" fmla="*/ 31 w 527"/>
                  <a:gd name="T85" fmla="*/ 62 h 403"/>
                  <a:gd name="T86" fmla="*/ 31 w 527"/>
                  <a:gd name="T87" fmla="*/ 62 h 403"/>
                  <a:gd name="T88" fmla="*/ 0 w 527"/>
                  <a:gd name="T89" fmla="*/ 93 h 4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27" h="403">
                    <a:moveTo>
                      <a:pt x="31" y="124"/>
                    </a:moveTo>
                    <a:lnTo>
                      <a:pt x="31" y="124"/>
                    </a:lnTo>
                    <a:lnTo>
                      <a:pt x="31" y="124"/>
                    </a:lnTo>
                    <a:lnTo>
                      <a:pt x="62" y="124"/>
                    </a:lnTo>
                    <a:lnTo>
                      <a:pt x="62" y="124"/>
                    </a:lnTo>
                    <a:lnTo>
                      <a:pt x="94" y="93"/>
                    </a:lnTo>
                    <a:cubicBezTo>
                      <a:pt x="124" y="93"/>
                      <a:pt x="124" y="93"/>
                      <a:pt x="124" y="93"/>
                    </a:cubicBezTo>
                    <a:lnTo>
                      <a:pt x="155" y="124"/>
                    </a:lnTo>
                    <a:lnTo>
                      <a:pt x="155" y="124"/>
                    </a:lnTo>
                    <a:cubicBezTo>
                      <a:pt x="217" y="124"/>
                      <a:pt x="218" y="186"/>
                      <a:pt x="218" y="186"/>
                    </a:cubicBezTo>
                    <a:lnTo>
                      <a:pt x="218" y="186"/>
                    </a:lnTo>
                    <a:cubicBezTo>
                      <a:pt x="218" y="217"/>
                      <a:pt x="218" y="217"/>
                      <a:pt x="218" y="217"/>
                    </a:cubicBezTo>
                    <a:lnTo>
                      <a:pt x="247" y="217"/>
                    </a:lnTo>
                    <a:lnTo>
                      <a:pt x="247" y="217"/>
                    </a:lnTo>
                    <a:lnTo>
                      <a:pt x="247" y="217"/>
                    </a:lnTo>
                    <a:lnTo>
                      <a:pt x="247" y="217"/>
                    </a:lnTo>
                    <a:cubicBezTo>
                      <a:pt x="278" y="217"/>
                      <a:pt x="278" y="247"/>
                      <a:pt x="278" y="247"/>
                    </a:cubicBezTo>
                    <a:cubicBezTo>
                      <a:pt x="278" y="247"/>
                      <a:pt x="278" y="278"/>
                      <a:pt x="309" y="278"/>
                    </a:cubicBezTo>
                    <a:lnTo>
                      <a:pt x="309" y="278"/>
                    </a:lnTo>
                    <a:lnTo>
                      <a:pt x="340" y="310"/>
                    </a:lnTo>
                    <a:lnTo>
                      <a:pt x="340" y="310"/>
                    </a:lnTo>
                    <a:lnTo>
                      <a:pt x="340" y="310"/>
                    </a:lnTo>
                    <a:cubicBezTo>
                      <a:pt x="371" y="310"/>
                      <a:pt x="371" y="310"/>
                      <a:pt x="402" y="310"/>
                    </a:cubicBezTo>
                    <a:cubicBezTo>
                      <a:pt x="402" y="341"/>
                      <a:pt x="402" y="341"/>
                      <a:pt x="402" y="341"/>
                    </a:cubicBezTo>
                    <a:lnTo>
                      <a:pt x="402" y="341"/>
                    </a:lnTo>
                    <a:cubicBezTo>
                      <a:pt x="433" y="341"/>
                      <a:pt x="433" y="341"/>
                      <a:pt x="433" y="341"/>
                    </a:cubicBezTo>
                    <a:cubicBezTo>
                      <a:pt x="464" y="341"/>
                      <a:pt x="464" y="371"/>
                      <a:pt x="464" y="371"/>
                    </a:cubicBezTo>
                    <a:lnTo>
                      <a:pt x="464" y="371"/>
                    </a:lnTo>
                    <a:lnTo>
                      <a:pt x="464" y="371"/>
                    </a:lnTo>
                    <a:lnTo>
                      <a:pt x="464" y="371"/>
                    </a:lnTo>
                    <a:lnTo>
                      <a:pt x="464" y="371"/>
                    </a:lnTo>
                    <a:cubicBezTo>
                      <a:pt x="495" y="371"/>
                      <a:pt x="495" y="371"/>
                      <a:pt x="495" y="402"/>
                    </a:cubicBezTo>
                    <a:cubicBezTo>
                      <a:pt x="526" y="371"/>
                      <a:pt x="526" y="371"/>
                      <a:pt x="526" y="371"/>
                    </a:cubicBezTo>
                    <a:lnTo>
                      <a:pt x="526" y="371"/>
                    </a:lnTo>
                    <a:cubicBezTo>
                      <a:pt x="526" y="371"/>
                      <a:pt x="526" y="341"/>
                      <a:pt x="495" y="341"/>
                    </a:cubicBezTo>
                    <a:lnTo>
                      <a:pt x="495" y="341"/>
                    </a:lnTo>
                    <a:cubicBezTo>
                      <a:pt x="464" y="310"/>
                      <a:pt x="464" y="310"/>
                      <a:pt x="464" y="310"/>
                    </a:cubicBezTo>
                    <a:lnTo>
                      <a:pt x="433" y="310"/>
                    </a:lnTo>
                    <a:cubicBezTo>
                      <a:pt x="402" y="278"/>
                      <a:pt x="402" y="278"/>
                      <a:pt x="402" y="278"/>
                    </a:cubicBezTo>
                    <a:lnTo>
                      <a:pt x="402" y="278"/>
                    </a:lnTo>
                    <a:cubicBezTo>
                      <a:pt x="371" y="278"/>
                      <a:pt x="371" y="247"/>
                      <a:pt x="371" y="247"/>
                    </a:cubicBezTo>
                    <a:cubicBezTo>
                      <a:pt x="371" y="217"/>
                      <a:pt x="371" y="217"/>
                      <a:pt x="371" y="217"/>
                    </a:cubicBezTo>
                    <a:lnTo>
                      <a:pt x="340" y="217"/>
                    </a:lnTo>
                    <a:lnTo>
                      <a:pt x="340" y="217"/>
                    </a:lnTo>
                    <a:cubicBezTo>
                      <a:pt x="340" y="186"/>
                      <a:pt x="340" y="186"/>
                      <a:pt x="309" y="186"/>
                    </a:cubicBezTo>
                    <a:cubicBezTo>
                      <a:pt x="309" y="186"/>
                      <a:pt x="278" y="186"/>
                      <a:pt x="278" y="154"/>
                    </a:cubicBezTo>
                    <a:lnTo>
                      <a:pt x="278" y="124"/>
                    </a:lnTo>
                    <a:lnTo>
                      <a:pt x="278" y="124"/>
                    </a:lnTo>
                    <a:lnTo>
                      <a:pt x="278" y="93"/>
                    </a:lnTo>
                    <a:cubicBezTo>
                      <a:pt x="278" y="93"/>
                      <a:pt x="278" y="93"/>
                      <a:pt x="278" y="62"/>
                    </a:cubicBezTo>
                    <a:cubicBezTo>
                      <a:pt x="278" y="62"/>
                      <a:pt x="278" y="30"/>
                      <a:pt x="309" y="30"/>
                    </a:cubicBezTo>
                    <a:lnTo>
                      <a:pt x="309" y="30"/>
                    </a:lnTo>
                    <a:lnTo>
                      <a:pt x="340" y="30"/>
                    </a:lnTo>
                    <a:lnTo>
                      <a:pt x="340" y="0"/>
                    </a:lnTo>
                    <a:cubicBezTo>
                      <a:pt x="309" y="0"/>
                      <a:pt x="309" y="0"/>
                      <a:pt x="309" y="0"/>
                    </a:cubicBezTo>
                    <a:lnTo>
                      <a:pt x="309" y="0"/>
                    </a:lnTo>
                    <a:lnTo>
                      <a:pt x="309" y="0"/>
                    </a:lnTo>
                    <a:cubicBezTo>
                      <a:pt x="278" y="0"/>
                      <a:pt x="278" y="0"/>
                      <a:pt x="278" y="0"/>
                    </a:cubicBezTo>
                    <a:lnTo>
                      <a:pt x="278" y="0"/>
                    </a:lnTo>
                    <a:cubicBezTo>
                      <a:pt x="278" y="0"/>
                      <a:pt x="278" y="0"/>
                      <a:pt x="247" y="0"/>
                    </a:cubicBezTo>
                    <a:lnTo>
                      <a:pt x="247" y="0"/>
                    </a:lnTo>
                    <a:lnTo>
                      <a:pt x="247" y="0"/>
                    </a:lnTo>
                    <a:cubicBezTo>
                      <a:pt x="247" y="0"/>
                      <a:pt x="247" y="0"/>
                      <a:pt x="218" y="0"/>
                    </a:cubicBez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186" y="0"/>
                    </a:lnTo>
                    <a:cubicBezTo>
                      <a:pt x="186" y="30"/>
                      <a:pt x="186" y="30"/>
                      <a:pt x="186" y="30"/>
                    </a:cubicBezTo>
                    <a:lnTo>
                      <a:pt x="186" y="30"/>
                    </a:lnTo>
                    <a:lnTo>
                      <a:pt x="186" y="30"/>
                    </a:lnTo>
                    <a:cubicBezTo>
                      <a:pt x="186" y="30"/>
                      <a:pt x="186" y="30"/>
                      <a:pt x="155" y="30"/>
                    </a:cubicBezTo>
                    <a:lnTo>
                      <a:pt x="155" y="30"/>
                    </a:lnTo>
                    <a:lnTo>
                      <a:pt x="155" y="30"/>
                    </a:lnTo>
                    <a:lnTo>
                      <a:pt x="155" y="30"/>
                    </a:lnTo>
                    <a:lnTo>
                      <a:pt x="155" y="30"/>
                    </a:lnTo>
                    <a:lnTo>
                      <a:pt x="155" y="30"/>
                    </a:lnTo>
                    <a:cubicBezTo>
                      <a:pt x="155" y="62"/>
                      <a:pt x="124" y="62"/>
                      <a:pt x="124" y="62"/>
                    </a:cubicBezTo>
                    <a:lnTo>
                      <a:pt x="124" y="62"/>
                    </a:lnTo>
                    <a:cubicBezTo>
                      <a:pt x="94" y="62"/>
                      <a:pt x="94" y="62"/>
                      <a:pt x="94" y="62"/>
                    </a:cubicBezTo>
                    <a:lnTo>
                      <a:pt x="94" y="62"/>
                    </a:lnTo>
                    <a:lnTo>
                      <a:pt x="94" y="62"/>
                    </a:lnTo>
                    <a:cubicBezTo>
                      <a:pt x="94" y="30"/>
                      <a:pt x="94" y="30"/>
                      <a:pt x="62" y="30"/>
                    </a:cubicBezTo>
                    <a:lnTo>
                      <a:pt x="62" y="30"/>
                    </a:lnTo>
                    <a:cubicBezTo>
                      <a:pt x="62" y="62"/>
                      <a:pt x="31" y="62"/>
                      <a:pt x="31" y="62"/>
                    </a:cubicBezTo>
                    <a:lnTo>
                      <a:pt x="31" y="62"/>
                    </a:lnTo>
                    <a:lnTo>
                      <a:pt x="31" y="62"/>
                    </a:lnTo>
                    <a:lnTo>
                      <a:pt x="31" y="62"/>
                    </a:lnTo>
                    <a:lnTo>
                      <a:pt x="31" y="62"/>
                    </a:lnTo>
                    <a:cubicBezTo>
                      <a:pt x="31" y="62"/>
                      <a:pt x="31" y="93"/>
                      <a:pt x="0" y="93"/>
                    </a:cubicBezTo>
                    <a:lnTo>
                      <a:pt x="0" y="93"/>
                    </a:lnTo>
                    <a:cubicBezTo>
                      <a:pt x="31" y="93"/>
                      <a:pt x="31" y="93"/>
                      <a:pt x="31" y="12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87" name="Freeform 84"/>
              <p:cNvSpPr>
                <a:spLocks noChangeArrowheads="1"/>
              </p:cNvSpPr>
              <p:nvPr/>
            </p:nvSpPr>
            <p:spPr bwMode="auto">
              <a:xfrm>
                <a:off x="3970338" y="1612900"/>
                <a:ext cx="11112" cy="22225"/>
              </a:xfrm>
              <a:custGeom>
                <a:avLst/>
                <a:gdLst>
                  <a:gd name="T0" fmla="*/ 0 w 32"/>
                  <a:gd name="T1" fmla="*/ 0 h 62"/>
                  <a:gd name="T2" fmla="*/ 0 w 32"/>
                  <a:gd name="T3" fmla="*/ 0 h 62"/>
                  <a:gd name="T4" fmla="*/ 0 w 32"/>
                  <a:gd name="T5" fmla="*/ 0 h 62"/>
                  <a:gd name="T6" fmla="*/ 0 w 32"/>
                  <a:gd name="T7" fmla="*/ 31 h 62"/>
                  <a:gd name="T8" fmla="*/ 0 w 32"/>
                  <a:gd name="T9" fmla="*/ 31 h 62"/>
                  <a:gd name="T10" fmla="*/ 0 w 32"/>
                  <a:gd name="T11" fmla="*/ 31 h 62"/>
                  <a:gd name="T12" fmla="*/ 31 w 32"/>
                  <a:gd name="T13" fmla="*/ 61 h 62"/>
                  <a:gd name="T14" fmla="*/ 31 w 32"/>
                  <a:gd name="T15" fmla="*/ 31 h 62"/>
                  <a:gd name="T16" fmla="*/ 31 w 32"/>
                  <a:gd name="T17" fmla="*/ 31 h 62"/>
                  <a:gd name="T18" fmla="*/ 0 w 32"/>
                  <a:gd name="T19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2" h="62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cubicBezTo>
                      <a:pt x="0" y="61"/>
                      <a:pt x="31" y="61"/>
                      <a:pt x="31" y="61"/>
                    </a:cubicBezTo>
                    <a:cubicBezTo>
                      <a:pt x="31" y="61"/>
                      <a:pt x="31" y="61"/>
                      <a:pt x="31" y="31"/>
                    </a:cubicBezTo>
                    <a:lnTo>
                      <a:pt x="31" y="31"/>
                    </a:lnTo>
                    <a:cubicBezTo>
                      <a:pt x="0" y="31"/>
                      <a:pt x="0" y="31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88" name="Freeform 85"/>
              <p:cNvSpPr>
                <a:spLocks noChangeArrowheads="1"/>
              </p:cNvSpPr>
              <p:nvPr/>
            </p:nvSpPr>
            <p:spPr bwMode="auto">
              <a:xfrm>
                <a:off x="3981450" y="1590675"/>
                <a:ext cx="22225" cy="11113"/>
              </a:xfrm>
              <a:custGeom>
                <a:avLst/>
                <a:gdLst>
                  <a:gd name="T0" fmla="*/ 62 w 63"/>
                  <a:gd name="T1" fmla="*/ 0 h 33"/>
                  <a:gd name="T2" fmla="*/ 62 w 63"/>
                  <a:gd name="T3" fmla="*/ 0 h 33"/>
                  <a:gd name="T4" fmla="*/ 31 w 63"/>
                  <a:gd name="T5" fmla="*/ 0 h 33"/>
                  <a:gd name="T6" fmla="*/ 31 w 63"/>
                  <a:gd name="T7" fmla="*/ 0 h 33"/>
                  <a:gd name="T8" fmla="*/ 0 w 63"/>
                  <a:gd name="T9" fmla="*/ 0 h 33"/>
                  <a:gd name="T10" fmla="*/ 0 w 63"/>
                  <a:gd name="T11" fmla="*/ 32 h 33"/>
                  <a:gd name="T12" fmla="*/ 0 w 63"/>
                  <a:gd name="T13" fmla="*/ 32 h 33"/>
                  <a:gd name="T14" fmla="*/ 0 w 63"/>
                  <a:gd name="T15" fmla="*/ 32 h 33"/>
                  <a:gd name="T16" fmla="*/ 31 w 63"/>
                  <a:gd name="T17" fmla="*/ 32 h 33"/>
                  <a:gd name="T18" fmla="*/ 31 w 63"/>
                  <a:gd name="T19" fmla="*/ 32 h 33"/>
                  <a:gd name="T20" fmla="*/ 31 w 63"/>
                  <a:gd name="T21" fmla="*/ 32 h 33"/>
                  <a:gd name="T22" fmla="*/ 31 w 63"/>
                  <a:gd name="T23" fmla="*/ 32 h 33"/>
                  <a:gd name="T24" fmla="*/ 31 w 63"/>
                  <a:gd name="T25" fmla="*/ 32 h 33"/>
                  <a:gd name="T26" fmla="*/ 62 w 63"/>
                  <a:gd name="T27" fmla="*/ 32 h 33"/>
                  <a:gd name="T28" fmla="*/ 62 w 63"/>
                  <a:gd name="T29" fmla="*/ 32 h 33"/>
                  <a:gd name="T30" fmla="*/ 62 w 63"/>
                  <a:gd name="T31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3" h="33">
                    <a:moveTo>
                      <a:pt x="62" y="0"/>
                    </a:moveTo>
                    <a:lnTo>
                      <a:pt x="62" y="0"/>
                    </a:lnTo>
                    <a:lnTo>
                      <a:pt x="31" y="0"/>
                    </a:lnTo>
                    <a:lnTo>
                      <a:pt x="31" y="0"/>
                    </a:lnTo>
                    <a:cubicBezTo>
                      <a:pt x="31" y="0"/>
                      <a:pt x="31" y="0"/>
                      <a:pt x="0" y="0"/>
                    </a:cubicBezTo>
                    <a:cubicBezTo>
                      <a:pt x="0" y="0"/>
                      <a:pt x="0" y="0"/>
                      <a:pt x="0" y="32"/>
                    </a:cubicBezTo>
                    <a:lnTo>
                      <a:pt x="0" y="32"/>
                    </a:lnTo>
                    <a:lnTo>
                      <a:pt x="0" y="32"/>
                    </a:lnTo>
                    <a:cubicBezTo>
                      <a:pt x="31" y="32"/>
                      <a:pt x="31" y="32"/>
                      <a:pt x="31" y="32"/>
                    </a:cubicBez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cubicBezTo>
                      <a:pt x="62" y="32"/>
                      <a:pt x="62" y="32"/>
                      <a:pt x="62" y="32"/>
                    </a:cubicBezTo>
                    <a:lnTo>
                      <a:pt x="62" y="32"/>
                    </a:lnTo>
                    <a:cubicBezTo>
                      <a:pt x="62" y="0"/>
                      <a:pt x="62" y="0"/>
                      <a:pt x="62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89" name="Freeform 86"/>
              <p:cNvSpPr>
                <a:spLocks noChangeArrowheads="1"/>
              </p:cNvSpPr>
              <p:nvPr/>
            </p:nvSpPr>
            <p:spPr bwMode="auto">
              <a:xfrm>
                <a:off x="4371975" y="1914525"/>
                <a:ext cx="33338" cy="55563"/>
              </a:xfrm>
              <a:custGeom>
                <a:avLst/>
                <a:gdLst>
                  <a:gd name="T0" fmla="*/ 93 w 94"/>
                  <a:gd name="T1" fmla="*/ 61 h 156"/>
                  <a:gd name="T2" fmla="*/ 93 w 94"/>
                  <a:gd name="T3" fmla="*/ 61 h 156"/>
                  <a:gd name="T4" fmla="*/ 62 w 94"/>
                  <a:gd name="T5" fmla="*/ 31 h 156"/>
                  <a:gd name="T6" fmla="*/ 62 w 94"/>
                  <a:gd name="T7" fmla="*/ 31 h 156"/>
                  <a:gd name="T8" fmla="*/ 62 w 94"/>
                  <a:gd name="T9" fmla="*/ 0 h 156"/>
                  <a:gd name="T10" fmla="*/ 62 w 94"/>
                  <a:gd name="T11" fmla="*/ 0 h 156"/>
                  <a:gd name="T12" fmla="*/ 62 w 94"/>
                  <a:gd name="T13" fmla="*/ 0 h 156"/>
                  <a:gd name="T14" fmla="*/ 31 w 94"/>
                  <a:gd name="T15" fmla="*/ 0 h 156"/>
                  <a:gd name="T16" fmla="*/ 31 w 94"/>
                  <a:gd name="T17" fmla="*/ 0 h 156"/>
                  <a:gd name="T18" fmla="*/ 31 w 94"/>
                  <a:gd name="T19" fmla="*/ 0 h 156"/>
                  <a:gd name="T20" fmla="*/ 0 w 94"/>
                  <a:gd name="T21" fmla="*/ 31 h 156"/>
                  <a:gd name="T22" fmla="*/ 0 w 94"/>
                  <a:gd name="T23" fmla="*/ 31 h 156"/>
                  <a:gd name="T24" fmla="*/ 0 w 94"/>
                  <a:gd name="T25" fmla="*/ 61 h 156"/>
                  <a:gd name="T26" fmla="*/ 0 w 94"/>
                  <a:gd name="T27" fmla="*/ 61 h 156"/>
                  <a:gd name="T28" fmla="*/ 0 w 94"/>
                  <a:gd name="T29" fmla="*/ 61 h 156"/>
                  <a:gd name="T30" fmla="*/ 0 w 94"/>
                  <a:gd name="T31" fmla="*/ 92 h 156"/>
                  <a:gd name="T32" fmla="*/ 0 w 94"/>
                  <a:gd name="T33" fmla="*/ 124 h 156"/>
                  <a:gd name="T34" fmla="*/ 0 w 94"/>
                  <a:gd name="T35" fmla="*/ 124 h 156"/>
                  <a:gd name="T36" fmla="*/ 0 w 94"/>
                  <a:gd name="T37" fmla="*/ 124 h 156"/>
                  <a:gd name="T38" fmla="*/ 0 w 94"/>
                  <a:gd name="T39" fmla="*/ 155 h 156"/>
                  <a:gd name="T40" fmla="*/ 0 w 94"/>
                  <a:gd name="T41" fmla="*/ 155 h 156"/>
                  <a:gd name="T42" fmla="*/ 31 w 94"/>
                  <a:gd name="T43" fmla="*/ 155 h 156"/>
                  <a:gd name="T44" fmla="*/ 31 w 94"/>
                  <a:gd name="T45" fmla="*/ 124 h 156"/>
                  <a:gd name="T46" fmla="*/ 93 w 94"/>
                  <a:gd name="T47" fmla="*/ 92 h 156"/>
                  <a:gd name="T48" fmla="*/ 93 w 94"/>
                  <a:gd name="T49" fmla="*/ 92 h 156"/>
                  <a:gd name="T50" fmla="*/ 93 w 94"/>
                  <a:gd name="T51" fmla="*/ 92 h 156"/>
                  <a:gd name="T52" fmla="*/ 93 w 94"/>
                  <a:gd name="T53" fmla="*/ 92 h 156"/>
                  <a:gd name="T54" fmla="*/ 93 w 94"/>
                  <a:gd name="T55" fmla="*/ 61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94" h="156">
                    <a:moveTo>
                      <a:pt x="93" y="61"/>
                    </a:moveTo>
                    <a:lnTo>
                      <a:pt x="93" y="61"/>
                    </a:lnTo>
                    <a:cubicBezTo>
                      <a:pt x="62" y="61"/>
                      <a:pt x="62" y="61"/>
                      <a:pt x="62" y="31"/>
                    </a:cubicBezTo>
                    <a:lnTo>
                      <a:pt x="62" y="31"/>
                    </a:lnTo>
                    <a:cubicBezTo>
                      <a:pt x="62" y="31"/>
                      <a:pt x="62" y="31"/>
                      <a:pt x="62" y="0"/>
                    </a:cubicBezTo>
                    <a:lnTo>
                      <a:pt x="62" y="0"/>
                    </a:lnTo>
                    <a:lnTo>
                      <a:pt x="62" y="0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31" y="0"/>
                    </a:lnTo>
                    <a:cubicBezTo>
                      <a:pt x="31" y="31"/>
                      <a:pt x="31" y="31"/>
                      <a:pt x="0" y="31"/>
                    </a:cubicBezTo>
                    <a:lnTo>
                      <a:pt x="0" y="31"/>
                    </a:lnTo>
                    <a:cubicBezTo>
                      <a:pt x="0" y="31"/>
                      <a:pt x="0" y="31"/>
                      <a:pt x="0" y="61"/>
                    </a:cubicBezTo>
                    <a:lnTo>
                      <a:pt x="0" y="61"/>
                    </a:lnTo>
                    <a:lnTo>
                      <a:pt x="0" y="61"/>
                    </a:lnTo>
                    <a:cubicBezTo>
                      <a:pt x="31" y="61"/>
                      <a:pt x="0" y="92"/>
                      <a:pt x="0" y="92"/>
                    </a:cubicBezTo>
                    <a:lnTo>
                      <a:pt x="0" y="124"/>
                    </a:lnTo>
                    <a:lnTo>
                      <a:pt x="0" y="124"/>
                    </a:lnTo>
                    <a:lnTo>
                      <a:pt x="0" y="124"/>
                    </a:lnTo>
                    <a:cubicBezTo>
                      <a:pt x="0" y="124"/>
                      <a:pt x="0" y="124"/>
                      <a:pt x="0" y="155"/>
                    </a:cubicBezTo>
                    <a:lnTo>
                      <a:pt x="0" y="155"/>
                    </a:lnTo>
                    <a:cubicBezTo>
                      <a:pt x="0" y="155"/>
                      <a:pt x="0" y="155"/>
                      <a:pt x="31" y="155"/>
                    </a:cubicBezTo>
                    <a:lnTo>
                      <a:pt x="31" y="124"/>
                    </a:lnTo>
                    <a:cubicBezTo>
                      <a:pt x="31" y="124"/>
                      <a:pt x="62" y="92"/>
                      <a:pt x="93" y="92"/>
                    </a:cubicBezTo>
                    <a:lnTo>
                      <a:pt x="93" y="92"/>
                    </a:lnTo>
                    <a:lnTo>
                      <a:pt x="93" y="92"/>
                    </a:lnTo>
                    <a:lnTo>
                      <a:pt x="93" y="92"/>
                    </a:lnTo>
                    <a:lnTo>
                      <a:pt x="93" y="61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90" name="Freeform 87"/>
              <p:cNvSpPr>
                <a:spLocks noChangeArrowheads="1"/>
              </p:cNvSpPr>
              <p:nvPr/>
            </p:nvSpPr>
            <p:spPr bwMode="auto">
              <a:xfrm>
                <a:off x="4383088" y="1801813"/>
                <a:ext cx="100012" cy="88900"/>
              </a:xfrm>
              <a:custGeom>
                <a:avLst/>
                <a:gdLst>
                  <a:gd name="T0" fmla="*/ 31 w 280"/>
                  <a:gd name="T1" fmla="*/ 94 h 249"/>
                  <a:gd name="T2" fmla="*/ 31 w 280"/>
                  <a:gd name="T3" fmla="*/ 94 h 249"/>
                  <a:gd name="T4" fmla="*/ 31 w 280"/>
                  <a:gd name="T5" fmla="*/ 94 h 249"/>
                  <a:gd name="T6" fmla="*/ 31 w 280"/>
                  <a:gd name="T7" fmla="*/ 124 h 249"/>
                  <a:gd name="T8" fmla="*/ 62 w 280"/>
                  <a:gd name="T9" fmla="*/ 155 h 249"/>
                  <a:gd name="T10" fmla="*/ 62 w 280"/>
                  <a:gd name="T11" fmla="*/ 187 h 249"/>
                  <a:gd name="T12" fmla="*/ 62 w 280"/>
                  <a:gd name="T13" fmla="*/ 187 h 249"/>
                  <a:gd name="T14" fmla="*/ 31 w 280"/>
                  <a:gd name="T15" fmla="*/ 187 h 249"/>
                  <a:gd name="T16" fmla="*/ 31 w 280"/>
                  <a:gd name="T17" fmla="*/ 187 h 249"/>
                  <a:gd name="T18" fmla="*/ 31 w 280"/>
                  <a:gd name="T19" fmla="*/ 187 h 249"/>
                  <a:gd name="T20" fmla="*/ 31 w 280"/>
                  <a:gd name="T21" fmla="*/ 218 h 249"/>
                  <a:gd name="T22" fmla="*/ 0 w 280"/>
                  <a:gd name="T23" fmla="*/ 248 h 249"/>
                  <a:gd name="T24" fmla="*/ 31 w 280"/>
                  <a:gd name="T25" fmla="*/ 248 h 249"/>
                  <a:gd name="T26" fmla="*/ 31 w 280"/>
                  <a:gd name="T27" fmla="*/ 248 h 249"/>
                  <a:gd name="T28" fmla="*/ 31 w 280"/>
                  <a:gd name="T29" fmla="*/ 248 h 249"/>
                  <a:gd name="T30" fmla="*/ 62 w 280"/>
                  <a:gd name="T31" fmla="*/ 248 h 249"/>
                  <a:gd name="T32" fmla="*/ 62 w 280"/>
                  <a:gd name="T33" fmla="*/ 248 h 249"/>
                  <a:gd name="T34" fmla="*/ 124 w 280"/>
                  <a:gd name="T35" fmla="*/ 218 h 249"/>
                  <a:gd name="T36" fmla="*/ 124 w 280"/>
                  <a:gd name="T37" fmla="*/ 187 h 249"/>
                  <a:gd name="T38" fmla="*/ 124 w 280"/>
                  <a:gd name="T39" fmla="*/ 187 h 249"/>
                  <a:gd name="T40" fmla="*/ 216 w 280"/>
                  <a:gd name="T41" fmla="*/ 155 h 249"/>
                  <a:gd name="T42" fmla="*/ 248 w 280"/>
                  <a:gd name="T43" fmla="*/ 94 h 249"/>
                  <a:gd name="T44" fmla="*/ 279 w 280"/>
                  <a:gd name="T45" fmla="*/ 94 h 249"/>
                  <a:gd name="T46" fmla="*/ 248 w 280"/>
                  <a:gd name="T47" fmla="*/ 63 h 249"/>
                  <a:gd name="T48" fmla="*/ 248 w 280"/>
                  <a:gd name="T49" fmla="*/ 31 h 249"/>
                  <a:gd name="T50" fmla="*/ 248 w 280"/>
                  <a:gd name="T51" fmla="*/ 31 h 249"/>
                  <a:gd name="T52" fmla="*/ 248 w 280"/>
                  <a:gd name="T53" fmla="*/ 31 h 249"/>
                  <a:gd name="T54" fmla="*/ 248 w 280"/>
                  <a:gd name="T55" fmla="*/ 31 h 249"/>
                  <a:gd name="T56" fmla="*/ 248 w 280"/>
                  <a:gd name="T57" fmla="*/ 0 h 249"/>
                  <a:gd name="T58" fmla="*/ 248 w 280"/>
                  <a:gd name="T59" fmla="*/ 0 h 249"/>
                  <a:gd name="T60" fmla="*/ 248 w 280"/>
                  <a:gd name="T61" fmla="*/ 0 h 249"/>
                  <a:gd name="T62" fmla="*/ 216 w 280"/>
                  <a:gd name="T63" fmla="*/ 31 h 249"/>
                  <a:gd name="T64" fmla="*/ 186 w 280"/>
                  <a:gd name="T65" fmla="*/ 31 h 249"/>
                  <a:gd name="T66" fmla="*/ 186 w 280"/>
                  <a:gd name="T67" fmla="*/ 31 h 249"/>
                  <a:gd name="T68" fmla="*/ 155 w 280"/>
                  <a:gd name="T69" fmla="*/ 31 h 249"/>
                  <a:gd name="T70" fmla="*/ 124 w 280"/>
                  <a:gd name="T71" fmla="*/ 31 h 249"/>
                  <a:gd name="T72" fmla="*/ 124 w 280"/>
                  <a:gd name="T73" fmla="*/ 31 h 249"/>
                  <a:gd name="T74" fmla="*/ 124 w 280"/>
                  <a:gd name="T75" fmla="*/ 31 h 249"/>
                  <a:gd name="T76" fmla="*/ 93 w 280"/>
                  <a:gd name="T77" fmla="*/ 31 h 249"/>
                  <a:gd name="T78" fmla="*/ 93 w 280"/>
                  <a:gd name="T79" fmla="*/ 31 h 249"/>
                  <a:gd name="T80" fmla="*/ 93 w 280"/>
                  <a:gd name="T81" fmla="*/ 31 h 249"/>
                  <a:gd name="T82" fmla="*/ 62 w 280"/>
                  <a:gd name="T83" fmla="*/ 31 h 249"/>
                  <a:gd name="T84" fmla="*/ 62 w 280"/>
                  <a:gd name="T85" fmla="*/ 31 h 249"/>
                  <a:gd name="T86" fmla="*/ 62 w 280"/>
                  <a:gd name="T87" fmla="*/ 31 h 249"/>
                  <a:gd name="T88" fmla="*/ 31 w 280"/>
                  <a:gd name="T89" fmla="*/ 63 h 249"/>
                  <a:gd name="T90" fmla="*/ 31 w 280"/>
                  <a:gd name="T91" fmla="*/ 63 h 249"/>
                  <a:gd name="T92" fmla="*/ 31 w 280"/>
                  <a:gd name="T93" fmla="*/ 63 h 249"/>
                  <a:gd name="T94" fmla="*/ 0 w 280"/>
                  <a:gd name="T95" fmla="*/ 63 h 249"/>
                  <a:gd name="T96" fmla="*/ 0 w 280"/>
                  <a:gd name="T97" fmla="*/ 63 h 249"/>
                  <a:gd name="T98" fmla="*/ 0 w 280"/>
                  <a:gd name="T99" fmla="*/ 94 h 249"/>
                  <a:gd name="T100" fmla="*/ 31 w 280"/>
                  <a:gd name="T101" fmla="*/ 94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80" h="249">
                    <a:moveTo>
                      <a:pt x="31" y="94"/>
                    </a:moveTo>
                    <a:lnTo>
                      <a:pt x="31" y="94"/>
                    </a:lnTo>
                    <a:lnTo>
                      <a:pt x="31" y="94"/>
                    </a:lnTo>
                    <a:cubicBezTo>
                      <a:pt x="31" y="94"/>
                      <a:pt x="31" y="94"/>
                      <a:pt x="31" y="124"/>
                    </a:cubicBezTo>
                    <a:cubicBezTo>
                      <a:pt x="62" y="124"/>
                      <a:pt x="62" y="124"/>
                      <a:pt x="62" y="155"/>
                    </a:cubicBezTo>
                    <a:cubicBezTo>
                      <a:pt x="62" y="155"/>
                      <a:pt x="62" y="155"/>
                      <a:pt x="62" y="187"/>
                    </a:cubicBezTo>
                    <a:lnTo>
                      <a:pt x="62" y="187"/>
                    </a:lnTo>
                    <a:lnTo>
                      <a:pt x="31" y="187"/>
                    </a:lnTo>
                    <a:lnTo>
                      <a:pt x="31" y="187"/>
                    </a:lnTo>
                    <a:lnTo>
                      <a:pt x="31" y="187"/>
                    </a:lnTo>
                    <a:cubicBezTo>
                      <a:pt x="31" y="218"/>
                      <a:pt x="31" y="218"/>
                      <a:pt x="31" y="218"/>
                    </a:cubicBezTo>
                    <a:lnTo>
                      <a:pt x="0" y="248"/>
                    </a:lnTo>
                    <a:cubicBezTo>
                      <a:pt x="0" y="248"/>
                      <a:pt x="0" y="248"/>
                      <a:pt x="31" y="248"/>
                    </a:cubicBezTo>
                    <a:lnTo>
                      <a:pt x="31" y="248"/>
                    </a:lnTo>
                    <a:lnTo>
                      <a:pt x="31" y="248"/>
                    </a:lnTo>
                    <a:lnTo>
                      <a:pt x="62" y="248"/>
                    </a:lnTo>
                    <a:lnTo>
                      <a:pt x="62" y="248"/>
                    </a:lnTo>
                    <a:cubicBezTo>
                      <a:pt x="62" y="218"/>
                      <a:pt x="93" y="218"/>
                      <a:pt x="124" y="218"/>
                    </a:cubicBezTo>
                    <a:lnTo>
                      <a:pt x="124" y="187"/>
                    </a:lnTo>
                    <a:lnTo>
                      <a:pt x="124" y="187"/>
                    </a:lnTo>
                    <a:cubicBezTo>
                      <a:pt x="155" y="187"/>
                      <a:pt x="216" y="155"/>
                      <a:pt x="216" y="155"/>
                    </a:cubicBezTo>
                    <a:cubicBezTo>
                      <a:pt x="248" y="124"/>
                      <a:pt x="248" y="124"/>
                      <a:pt x="248" y="94"/>
                    </a:cubicBezTo>
                    <a:cubicBezTo>
                      <a:pt x="279" y="94"/>
                      <a:pt x="279" y="94"/>
                      <a:pt x="279" y="94"/>
                    </a:cubicBezTo>
                    <a:cubicBezTo>
                      <a:pt x="248" y="94"/>
                      <a:pt x="248" y="63"/>
                      <a:pt x="248" y="63"/>
                    </a:cubicBezTo>
                    <a:lnTo>
                      <a:pt x="248" y="31"/>
                    </a:lnTo>
                    <a:lnTo>
                      <a:pt x="248" y="31"/>
                    </a:lnTo>
                    <a:lnTo>
                      <a:pt x="248" y="31"/>
                    </a:lnTo>
                    <a:lnTo>
                      <a:pt x="248" y="31"/>
                    </a:lnTo>
                    <a:lnTo>
                      <a:pt x="248" y="0"/>
                    </a:lnTo>
                    <a:lnTo>
                      <a:pt x="248" y="0"/>
                    </a:lnTo>
                    <a:lnTo>
                      <a:pt x="248" y="0"/>
                    </a:lnTo>
                    <a:cubicBezTo>
                      <a:pt x="248" y="0"/>
                      <a:pt x="248" y="0"/>
                      <a:pt x="216" y="31"/>
                    </a:cubicBezTo>
                    <a:cubicBezTo>
                      <a:pt x="216" y="31"/>
                      <a:pt x="216" y="31"/>
                      <a:pt x="186" y="31"/>
                    </a:cubicBezTo>
                    <a:lnTo>
                      <a:pt x="186" y="31"/>
                    </a:lnTo>
                    <a:cubicBezTo>
                      <a:pt x="155" y="31"/>
                      <a:pt x="155" y="31"/>
                      <a:pt x="155" y="31"/>
                    </a:cubicBezTo>
                    <a:cubicBezTo>
                      <a:pt x="155" y="31"/>
                      <a:pt x="155" y="31"/>
                      <a:pt x="124" y="31"/>
                    </a:cubicBezTo>
                    <a:lnTo>
                      <a:pt x="124" y="31"/>
                    </a:lnTo>
                    <a:lnTo>
                      <a:pt x="124" y="31"/>
                    </a:lnTo>
                    <a:cubicBezTo>
                      <a:pt x="93" y="31"/>
                      <a:pt x="93" y="31"/>
                      <a:pt x="93" y="31"/>
                    </a:cubicBezTo>
                    <a:lnTo>
                      <a:pt x="93" y="31"/>
                    </a:lnTo>
                    <a:lnTo>
                      <a:pt x="93" y="31"/>
                    </a:lnTo>
                    <a:cubicBezTo>
                      <a:pt x="62" y="31"/>
                      <a:pt x="62" y="31"/>
                      <a:pt x="62" y="31"/>
                    </a:cubicBezTo>
                    <a:lnTo>
                      <a:pt x="62" y="31"/>
                    </a:lnTo>
                    <a:lnTo>
                      <a:pt x="62" y="31"/>
                    </a:lnTo>
                    <a:cubicBezTo>
                      <a:pt x="62" y="63"/>
                      <a:pt x="31" y="63"/>
                      <a:pt x="31" y="63"/>
                    </a:cubicBezTo>
                    <a:lnTo>
                      <a:pt x="31" y="63"/>
                    </a:lnTo>
                    <a:lnTo>
                      <a:pt x="31" y="63"/>
                    </a:lnTo>
                    <a:cubicBezTo>
                      <a:pt x="31" y="63"/>
                      <a:pt x="31" y="63"/>
                      <a:pt x="0" y="63"/>
                    </a:cubicBezTo>
                    <a:lnTo>
                      <a:pt x="0" y="63"/>
                    </a:ln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31" y="9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91" name="Freeform 88"/>
              <p:cNvSpPr>
                <a:spLocks noChangeArrowheads="1"/>
              </p:cNvSpPr>
              <p:nvPr/>
            </p:nvSpPr>
            <p:spPr bwMode="auto">
              <a:xfrm>
                <a:off x="3924300" y="1490663"/>
                <a:ext cx="100013" cy="22225"/>
              </a:xfrm>
              <a:custGeom>
                <a:avLst/>
                <a:gdLst>
                  <a:gd name="T0" fmla="*/ 0 w 280"/>
                  <a:gd name="T1" fmla="*/ 30 h 63"/>
                  <a:gd name="T2" fmla="*/ 0 w 280"/>
                  <a:gd name="T3" fmla="*/ 30 h 63"/>
                  <a:gd name="T4" fmla="*/ 0 w 280"/>
                  <a:gd name="T5" fmla="*/ 30 h 63"/>
                  <a:gd name="T6" fmla="*/ 31 w 280"/>
                  <a:gd name="T7" fmla="*/ 62 h 63"/>
                  <a:gd name="T8" fmla="*/ 31 w 280"/>
                  <a:gd name="T9" fmla="*/ 62 h 63"/>
                  <a:gd name="T10" fmla="*/ 62 w 280"/>
                  <a:gd name="T11" fmla="*/ 62 h 63"/>
                  <a:gd name="T12" fmla="*/ 62 w 280"/>
                  <a:gd name="T13" fmla="*/ 62 h 63"/>
                  <a:gd name="T14" fmla="*/ 62 w 280"/>
                  <a:gd name="T15" fmla="*/ 62 h 63"/>
                  <a:gd name="T16" fmla="*/ 93 w 280"/>
                  <a:gd name="T17" fmla="*/ 62 h 63"/>
                  <a:gd name="T18" fmla="*/ 93 w 280"/>
                  <a:gd name="T19" fmla="*/ 62 h 63"/>
                  <a:gd name="T20" fmla="*/ 124 w 280"/>
                  <a:gd name="T21" fmla="*/ 62 h 63"/>
                  <a:gd name="T22" fmla="*/ 124 w 280"/>
                  <a:gd name="T23" fmla="*/ 62 h 63"/>
                  <a:gd name="T24" fmla="*/ 186 w 280"/>
                  <a:gd name="T25" fmla="*/ 62 h 63"/>
                  <a:gd name="T26" fmla="*/ 186 w 280"/>
                  <a:gd name="T27" fmla="*/ 62 h 63"/>
                  <a:gd name="T28" fmla="*/ 186 w 280"/>
                  <a:gd name="T29" fmla="*/ 62 h 63"/>
                  <a:gd name="T30" fmla="*/ 186 w 280"/>
                  <a:gd name="T31" fmla="*/ 62 h 63"/>
                  <a:gd name="T32" fmla="*/ 186 w 280"/>
                  <a:gd name="T33" fmla="*/ 62 h 63"/>
                  <a:gd name="T34" fmla="*/ 217 w 280"/>
                  <a:gd name="T35" fmla="*/ 62 h 63"/>
                  <a:gd name="T36" fmla="*/ 248 w 280"/>
                  <a:gd name="T37" fmla="*/ 62 h 63"/>
                  <a:gd name="T38" fmla="*/ 248 w 280"/>
                  <a:gd name="T39" fmla="*/ 62 h 63"/>
                  <a:gd name="T40" fmla="*/ 248 w 280"/>
                  <a:gd name="T41" fmla="*/ 62 h 63"/>
                  <a:gd name="T42" fmla="*/ 279 w 280"/>
                  <a:gd name="T43" fmla="*/ 30 h 63"/>
                  <a:gd name="T44" fmla="*/ 279 w 280"/>
                  <a:gd name="T45" fmla="*/ 30 h 63"/>
                  <a:gd name="T46" fmla="*/ 279 w 280"/>
                  <a:gd name="T47" fmla="*/ 30 h 63"/>
                  <a:gd name="T48" fmla="*/ 248 w 280"/>
                  <a:gd name="T49" fmla="*/ 30 h 63"/>
                  <a:gd name="T50" fmla="*/ 217 w 280"/>
                  <a:gd name="T51" fmla="*/ 30 h 63"/>
                  <a:gd name="T52" fmla="*/ 217 w 280"/>
                  <a:gd name="T53" fmla="*/ 30 h 63"/>
                  <a:gd name="T54" fmla="*/ 217 w 280"/>
                  <a:gd name="T55" fmla="*/ 30 h 63"/>
                  <a:gd name="T56" fmla="*/ 217 w 280"/>
                  <a:gd name="T57" fmla="*/ 30 h 63"/>
                  <a:gd name="T58" fmla="*/ 217 w 280"/>
                  <a:gd name="T59" fmla="*/ 30 h 63"/>
                  <a:gd name="T60" fmla="*/ 217 w 280"/>
                  <a:gd name="T61" fmla="*/ 30 h 63"/>
                  <a:gd name="T62" fmla="*/ 186 w 280"/>
                  <a:gd name="T63" fmla="*/ 30 h 63"/>
                  <a:gd name="T64" fmla="*/ 186 w 280"/>
                  <a:gd name="T65" fmla="*/ 30 h 63"/>
                  <a:gd name="T66" fmla="*/ 186 w 280"/>
                  <a:gd name="T67" fmla="*/ 30 h 63"/>
                  <a:gd name="T68" fmla="*/ 155 w 280"/>
                  <a:gd name="T69" fmla="*/ 0 h 63"/>
                  <a:gd name="T70" fmla="*/ 155 w 280"/>
                  <a:gd name="T71" fmla="*/ 0 h 63"/>
                  <a:gd name="T72" fmla="*/ 124 w 280"/>
                  <a:gd name="T73" fmla="*/ 0 h 63"/>
                  <a:gd name="T74" fmla="*/ 124 w 280"/>
                  <a:gd name="T75" fmla="*/ 0 h 63"/>
                  <a:gd name="T76" fmla="*/ 124 w 280"/>
                  <a:gd name="T77" fmla="*/ 0 h 63"/>
                  <a:gd name="T78" fmla="*/ 93 w 280"/>
                  <a:gd name="T79" fmla="*/ 0 h 63"/>
                  <a:gd name="T80" fmla="*/ 93 w 280"/>
                  <a:gd name="T81" fmla="*/ 0 h 63"/>
                  <a:gd name="T82" fmla="*/ 93 w 280"/>
                  <a:gd name="T83" fmla="*/ 0 h 63"/>
                  <a:gd name="T84" fmla="*/ 62 w 280"/>
                  <a:gd name="T85" fmla="*/ 0 h 63"/>
                  <a:gd name="T86" fmla="*/ 31 w 280"/>
                  <a:gd name="T87" fmla="*/ 0 h 63"/>
                  <a:gd name="T88" fmla="*/ 31 w 280"/>
                  <a:gd name="T89" fmla="*/ 0 h 63"/>
                  <a:gd name="T90" fmla="*/ 0 w 280"/>
                  <a:gd name="T91" fmla="*/ 0 h 63"/>
                  <a:gd name="T92" fmla="*/ 0 w 280"/>
                  <a:gd name="T93" fmla="*/ 3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80" h="63">
                    <a:moveTo>
                      <a:pt x="0" y="30"/>
                    </a:moveTo>
                    <a:lnTo>
                      <a:pt x="0" y="30"/>
                    </a:lnTo>
                    <a:lnTo>
                      <a:pt x="0" y="30"/>
                    </a:lnTo>
                    <a:cubicBezTo>
                      <a:pt x="0" y="30"/>
                      <a:pt x="31" y="30"/>
                      <a:pt x="31" y="62"/>
                    </a:cubicBezTo>
                    <a:lnTo>
                      <a:pt x="31" y="62"/>
                    </a:lnTo>
                    <a:cubicBezTo>
                      <a:pt x="62" y="62"/>
                      <a:pt x="62" y="62"/>
                      <a:pt x="62" y="62"/>
                    </a:cubicBezTo>
                    <a:lnTo>
                      <a:pt x="62" y="62"/>
                    </a:lnTo>
                    <a:lnTo>
                      <a:pt x="62" y="62"/>
                    </a:lnTo>
                    <a:lnTo>
                      <a:pt x="93" y="62"/>
                    </a:lnTo>
                    <a:lnTo>
                      <a:pt x="93" y="62"/>
                    </a:lnTo>
                    <a:lnTo>
                      <a:pt x="124" y="62"/>
                    </a:lnTo>
                    <a:lnTo>
                      <a:pt x="124" y="62"/>
                    </a:lnTo>
                    <a:cubicBezTo>
                      <a:pt x="155" y="62"/>
                      <a:pt x="155" y="62"/>
                      <a:pt x="186" y="62"/>
                    </a:cubicBezTo>
                    <a:lnTo>
                      <a:pt x="186" y="62"/>
                    </a:lnTo>
                    <a:lnTo>
                      <a:pt x="186" y="62"/>
                    </a:lnTo>
                    <a:lnTo>
                      <a:pt x="186" y="62"/>
                    </a:lnTo>
                    <a:lnTo>
                      <a:pt x="186" y="62"/>
                    </a:lnTo>
                    <a:cubicBezTo>
                      <a:pt x="186" y="62"/>
                      <a:pt x="186" y="62"/>
                      <a:pt x="217" y="62"/>
                    </a:cubicBezTo>
                    <a:cubicBezTo>
                      <a:pt x="217" y="62"/>
                      <a:pt x="217" y="62"/>
                      <a:pt x="248" y="62"/>
                    </a:cubicBezTo>
                    <a:lnTo>
                      <a:pt x="248" y="62"/>
                    </a:lnTo>
                    <a:lnTo>
                      <a:pt x="248" y="62"/>
                    </a:lnTo>
                    <a:lnTo>
                      <a:pt x="279" y="30"/>
                    </a:lnTo>
                    <a:lnTo>
                      <a:pt x="279" y="30"/>
                    </a:lnTo>
                    <a:lnTo>
                      <a:pt x="279" y="30"/>
                    </a:lnTo>
                    <a:lnTo>
                      <a:pt x="248" y="30"/>
                    </a:lnTo>
                    <a:cubicBezTo>
                      <a:pt x="248" y="30"/>
                      <a:pt x="248" y="30"/>
                      <a:pt x="217" y="30"/>
                    </a:cubicBezTo>
                    <a:lnTo>
                      <a:pt x="217" y="30"/>
                    </a:lnTo>
                    <a:lnTo>
                      <a:pt x="217" y="30"/>
                    </a:lnTo>
                    <a:lnTo>
                      <a:pt x="217" y="30"/>
                    </a:lnTo>
                    <a:lnTo>
                      <a:pt x="217" y="30"/>
                    </a:lnTo>
                    <a:lnTo>
                      <a:pt x="217" y="30"/>
                    </a:lnTo>
                    <a:cubicBezTo>
                      <a:pt x="217" y="30"/>
                      <a:pt x="217" y="30"/>
                      <a:pt x="186" y="30"/>
                    </a:cubicBezTo>
                    <a:lnTo>
                      <a:pt x="186" y="30"/>
                    </a:lnTo>
                    <a:lnTo>
                      <a:pt x="186" y="30"/>
                    </a:lnTo>
                    <a:cubicBezTo>
                      <a:pt x="155" y="30"/>
                      <a:pt x="155" y="0"/>
                      <a:pt x="155" y="0"/>
                    </a:cubicBezTo>
                    <a:lnTo>
                      <a:pt x="155" y="0"/>
                    </a:lnTo>
                    <a:lnTo>
                      <a:pt x="124" y="0"/>
                    </a:lnTo>
                    <a:lnTo>
                      <a:pt x="124" y="0"/>
                    </a:lnTo>
                    <a:lnTo>
                      <a:pt x="124" y="0"/>
                    </a:lnTo>
                    <a:cubicBezTo>
                      <a:pt x="93" y="0"/>
                      <a:pt x="93" y="0"/>
                      <a:pt x="93" y="0"/>
                    </a:cubicBezTo>
                    <a:lnTo>
                      <a:pt x="93" y="0"/>
                    </a:lnTo>
                    <a:lnTo>
                      <a:pt x="93" y="0"/>
                    </a:lnTo>
                    <a:lnTo>
                      <a:pt x="62" y="0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0" y="0"/>
                    </a:lnTo>
                    <a:lnTo>
                      <a:pt x="0" y="3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92" name="Freeform 89"/>
              <p:cNvSpPr>
                <a:spLocks noChangeArrowheads="1"/>
              </p:cNvSpPr>
              <p:nvPr/>
            </p:nvSpPr>
            <p:spPr bwMode="auto">
              <a:xfrm>
                <a:off x="3913188" y="1535113"/>
                <a:ext cx="77787" cy="33337"/>
              </a:xfrm>
              <a:custGeom>
                <a:avLst/>
                <a:gdLst>
                  <a:gd name="T0" fmla="*/ 62 w 218"/>
                  <a:gd name="T1" fmla="*/ 30 h 94"/>
                  <a:gd name="T2" fmla="*/ 62 w 218"/>
                  <a:gd name="T3" fmla="*/ 30 h 94"/>
                  <a:gd name="T4" fmla="*/ 62 w 218"/>
                  <a:gd name="T5" fmla="*/ 30 h 94"/>
                  <a:gd name="T6" fmla="*/ 31 w 218"/>
                  <a:gd name="T7" fmla="*/ 30 h 94"/>
                  <a:gd name="T8" fmla="*/ 31 w 218"/>
                  <a:gd name="T9" fmla="*/ 62 h 94"/>
                  <a:gd name="T10" fmla="*/ 0 w 218"/>
                  <a:gd name="T11" fmla="*/ 62 h 94"/>
                  <a:gd name="T12" fmla="*/ 0 w 218"/>
                  <a:gd name="T13" fmla="*/ 62 h 94"/>
                  <a:gd name="T14" fmla="*/ 0 w 218"/>
                  <a:gd name="T15" fmla="*/ 62 h 94"/>
                  <a:gd name="T16" fmla="*/ 0 w 218"/>
                  <a:gd name="T17" fmla="*/ 93 h 94"/>
                  <a:gd name="T18" fmla="*/ 0 w 218"/>
                  <a:gd name="T19" fmla="*/ 93 h 94"/>
                  <a:gd name="T20" fmla="*/ 31 w 218"/>
                  <a:gd name="T21" fmla="*/ 93 h 94"/>
                  <a:gd name="T22" fmla="*/ 31 w 218"/>
                  <a:gd name="T23" fmla="*/ 93 h 94"/>
                  <a:gd name="T24" fmla="*/ 62 w 218"/>
                  <a:gd name="T25" fmla="*/ 62 h 94"/>
                  <a:gd name="T26" fmla="*/ 62 w 218"/>
                  <a:gd name="T27" fmla="*/ 93 h 94"/>
                  <a:gd name="T28" fmla="*/ 62 w 218"/>
                  <a:gd name="T29" fmla="*/ 93 h 94"/>
                  <a:gd name="T30" fmla="*/ 62 w 218"/>
                  <a:gd name="T31" fmla="*/ 93 h 94"/>
                  <a:gd name="T32" fmla="*/ 62 w 218"/>
                  <a:gd name="T33" fmla="*/ 93 h 94"/>
                  <a:gd name="T34" fmla="*/ 93 w 218"/>
                  <a:gd name="T35" fmla="*/ 93 h 94"/>
                  <a:gd name="T36" fmla="*/ 93 w 218"/>
                  <a:gd name="T37" fmla="*/ 93 h 94"/>
                  <a:gd name="T38" fmla="*/ 93 w 218"/>
                  <a:gd name="T39" fmla="*/ 93 h 94"/>
                  <a:gd name="T40" fmla="*/ 93 w 218"/>
                  <a:gd name="T41" fmla="*/ 93 h 94"/>
                  <a:gd name="T42" fmla="*/ 93 w 218"/>
                  <a:gd name="T43" fmla="*/ 93 h 94"/>
                  <a:gd name="T44" fmla="*/ 93 w 218"/>
                  <a:gd name="T45" fmla="*/ 93 h 94"/>
                  <a:gd name="T46" fmla="*/ 93 w 218"/>
                  <a:gd name="T47" fmla="*/ 93 h 94"/>
                  <a:gd name="T48" fmla="*/ 93 w 218"/>
                  <a:gd name="T49" fmla="*/ 93 h 94"/>
                  <a:gd name="T50" fmla="*/ 93 w 218"/>
                  <a:gd name="T51" fmla="*/ 93 h 94"/>
                  <a:gd name="T52" fmla="*/ 124 w 218"/>
                  <a:gd name="T53" fmla="*/ 62 h 94"/>
                  <a:gd name="T54" fmla="*/ 124 w 218"/>
                  <a:gd name="T55" fmla="*/ 62 h 94"/>
                  <a:gd name="T56" fmla="*/ 124 w 218"/>
                  <a:gd name="T57" fmla="*/ 93 h 94"/>
                  <a:gd name="T58" fmla="*/ 155 w 218"/>
                  <a:gd name="T59" fmla="*/ 93 h 94"/>
                  <a:gd name="T60" fmla="*/ 155 w 218"/>
                  <a:gd name="T61" fmla="*/ 93 h 94"/>
                  <a:gd name="T62" fmla="*/ 155 w 218"/>
                  <a:gd name="T63" fmla="*/ 62 h 94"/>
                  <a:gd name="T64" fmla="*/ 186 w 218"/>
                  <a:gd name="T65" fmla="*/ 62 h 94"/>
                  <a:gd name="T66" fmla="*/ 186 w 218"/>
                  <a:gd name="T67" fmla="*/ 62 h 94"/>
                  <a:gd name="T68" fmla="*/ 186 w 218"/>
                  <a:gd name="T69" fmla="*/ 62 h 94"/>
                  <a:gd name="T70" fmla="*/ 186 w 218"/>
                  <a:gd name="T71" fmla="*/ 30 h 94"/>
                  <a:gd name="T72" fmla="*/ 186 w 218"/>
                  <a:gd name="T73" fmla="*/ 30 h 94"/>
                  <a:gd name="T74" fmla="*/ 217 w 218"/>
                  <a:gd name="T75" fmla="*/ 30 h 94"/>
                  <a:gd name="T76" fmla="*/ 217 w 218"/>
                  <a:gd name="T77" fmla="*/ 30 h 94"/>
                  <a:gd name="T78" fmla="*/ 217 w 218"/>
                  <a:gd name="T79" fmla="*/ 30 h 94"/>
                  <a:gd name="T80" fmla="*/ 217 w 218"/>
                  <a:gd name="T81" fmla="*/ 30 h 94"/>
                  <a:gd name="T82" fmla="*/ 217 w 218"/>
                  <a:gd name="T83" fmla="*/ 30 h 94"/>
                  <a:gd name="T84" fmla="*/ 217 w 218"/>
                  <a:gd name="T85" fmla="*/ 0 h 94"/>
                  <a:gd name="T86" fmla="*/ 217 w 218"/>
                  <a:gd name="T87" fmla="*/ 0 h 94"/>
                  <a:gd name="T88" fmla="*/ 217 w 218"/>
                  <a:gd name="T89" fmla="*/ 0 h 94"/>
                  <a:gd name="T90" fmla="*/ 217 w 218"/>
                  <a:gd name="T91" fmla="*/ 0 h 94"/>
                  <a:gd name="T92" fmla="*/ 186 w 218"/>
                  <a:gd name="T93" fmla="*/ 0 h 94"/>
                  <a:gd name="T94" fmla="*/ 186 w 218"/>
                  <a:gd name="T95" fmla="*/ 0 h 94"/>
                  <a:gd name="T96" fmla="*/ 186 w 218"/>
                  <a:gd name="T97" fmla="*/ 0 h 94"/>
                  <a:gd name="T98" fmla="*/ 155 w 218"/>
                  <a:gd name="T99" fmla="*/ 0 h 94"/>
                  <a:gd name="T100" fmla="*/ 155 w 218"/>
                  <a:gd name="T101" fmla="*/ 0 h 94"/>
                  <a:gd name="T102" fmla="*/ 155 w 218"/>
                  <a:gd name="T103" fmla="*/ 0 h 94"/>
                  <a:gd name="T104" fmla="*/ 93 w 218"/>
                  <a:gd name="T105" fmla="*/ 0 h 94"/>
                  <a:gd name="T106" fmla="*/ 93 w 218"/>
                  <a:gd name="T107" fmla="*/ 0 h 94"/>
                  <a:gd name="T108" fmla="*/ 93 w 218"/>
                  <a:gd name="T109" fmla="*/ 0 h 94"/>
                  <a:gd name="T110" fmla="*/ 62 w 218"/>
                  <a:gd name="T111" fmla="*/ 0 h 94"/>
                  <a:gd name="T112" fmla="*/ 62 w 218"/>
                  <a:gd name="T113" fmla="*/ 0 h 94"/>
                  <a:gd name="T114" fmla="*/ 62 w 218"/>
                  <a:gd name="T115" fmla="*/ 0 h 94"/>
                  <a:gd name="T116" fmla="*/ 62 w 218"/>
                  <a:gd name="T117" fmla="*/ 3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18" h="94">
                    <a:moveTo>
                      <a:pt x="62" y="30"/>
                    </a:moveTo>
                    <a:lnTo>
                      <a:pt x="62" y="30"/>
                    </a:lnTo>
                    <a:lnTo>
                      <a:pt x="62" y="30"/>
                    </a:lnTo>
                    <a:lnTo>
                      <a:pt x="31" y="30"/>
                    </a:lnTo>
                    <a:cubicBezTo>
                      <a:pt x="31" y="62"/>
                      <a:pt x="31" y="62"/>
                      <a:pt x="31" y="62"/>
                    </a:cubicBezTo>
                    <a:cubicBezTo>
                      <a:pt x="0" y="62"/>
                      <a:pt x="0" y="62"/>
                      <a:pt x="0" y="62"/>
                    </a:cubicBezTo>
                    <a:lnTo>
                      <a:pt x="0" y="62"/>
                    </a:lnTo>
                    <a:lnTo>
                      <a:pt x="0" y="62"/>
                    </a:lnTo>
                    <a:cubicBezTo>
                      <a:pt x="0" y="62"/>
                      <a:pt x="0" y="62"/>
                      <a:pt x="0" y="93"/>
                    </a:cubicBezTo>
                    <a:lnTo>
                      <a:pt x="0" y="93"/>
                    </a:lnTo>
                    <a:cubicBezTo>
                      <a:pt x="31" y="93"/>
                      <a:pt x="31" y="93"/>
                      <a:pt x="31" y="93"/>
                    </a:cubicBezTo>
                    <a:lnTo>
                      <a:pt x="31" y="93"/>
                    </a:lnTo>
                    <a:cubicBezTo>
                      <a:pt x="62" y="62"/>
                      <a:pt x="62" y="62"/>
                      <a:pt x="62" y="62"/>
                    </a:cubicBezTo>
                    <a:cubicBezTo>
                      <a:pt x="62" y="93"/>
                      <a:pt x="62" y="93"/>
                      <a:pt x="62" y="93"/>
                    </a:cubicBezTo>
                    <a:lnTo>
                      <a:pt x="62" y="93"/>
                    </a:lnTo>
                    <a:lnTo>
                      <a:pt x="62" y="93"/>
                    </a:lnTo>
                    <a:lnTo>
                      <a:pt x="62" y="93"/>
                    </a:lnTo>
                    <a:lnTo>
                      <a:pt x="93" y="93"/>
                    </a:lnTo>
                    <a:lnTo>
                      <a:pt x="93" y="93"/>
                    </a:lnTo>
                    <a:lnTo>
                      <a:pt x="93" y="93"/>
                    </a:lnTo>
                    <a:lnTo>
                      <a:pt x="93" y="93"/>
                    </a:lnTo>
                    <a:lnTo>
                      <a:pt x="93" y="93"/>
                    </a:lnTo>
                    <a:lnTo>
                      <a:pt x="93" y="93"/>
                    </a:lnTo>
                    <a:lnTo>
                      <a:pt x="93" y="93"/>
                    </a:lnTo>
                    <a:lnTo>
                      <a:pt x="93" y="93"/>
                    </a:lnTo>
                    <a:lnTo>
                      <a:pt x="93" y="93"/>
                    </a:lnTo>
                    <a:lnTo>
                      <a:pt x="124" y="62"/>
                    </a:lnTo>
                    <a:lnTo>
                      <a:pt x="124" y="62"/>
                    </a:lnTo>
                    <a:lnTo>
                      <a:pt x="124" y="93"/>
                    </a:lnTo>
                    <a:cubicBezTo>
                      <a:pt x="155" y="93"/>
                      <a:pt x="155" y="93"/>
                      <a:pt x="155" y="93"/>
                    </a:cubicBezTo>
                    <a:lnTo>
                      <a:pt x="155" y="93"/>
                    </a:lnTo>
                    <a:cubicBezTo>
                      <a:pt x="155" y="62"/>
                      <a:pt x="155" y="62"/>
                      <a:pt x="155" y="62"/>
                    </a:cubicBezTo>
                    <a:cubicBezTo>
                      <a:pt x="186" y="62"/>
                      <a:pt x="186" y="62"/>
                      <a:pt x="186" y="62"/>
                    </a:cubicBezTo>
                    <a:lnTo>
                      <a:pt x="186" y="62"/>
                    </a:lnTo>
                    <a:lnTo>
                      <a:pt x="186" y="62"/>
                    </a:lnTo>
                    <a:cubicBezTo>
                      <a:pt x="186" y="30"/>
                      <a:pt x="186" y="30"/>
                      <a:pt x="186" y="30"/>
                    </a:cubicBezTo>
                    <a:lnTo>
                      <a:pt x="186" y="30"/>
                    </a:lnTo>
                    <a:cubicBezTo>
                      <a:pt x="186" y="30"/>
                      <a:pt x="186" y="30"/>
                      <a:pt x="217" y="30"/>
                    </a:cubicBezTo>
                    <a:lnTo>
                      <a:pt x="217" y="30"/>
                    </a:lnTo>
                    <a:lnTo>
                      <a:pt x="217" y="30"/>
                    </a:lnTo>
                    <a:lnTo>
                      <a:pt x="217" y="30"/>
                    </a:lnTo>
                    <a:lnTo>
                      <a:pt x="217" y="30"/>
                    </a:lnTo>
                    <a:cubicBezTo>
                      <a:pt x="217" y="0"/>
                      <a:pt x="217" y="0"/>
                      <a:pt x="217" y="0"/>
                    </a:cubicBez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cubicBezTo>
                      <a:pt x="217" y="0"/>
                      <a:pt x="217" y="0"/>
                      <a:pt x="186" y="0"/>
                    </a:cubicBezTo>
                    <a:lnTo>
                      <a:pt x="186" y="0"/>
                    </a:lnTo>
                    <a:lnTo>
                      <a:pt x="186" y="0"/>
                    </a:lnTo>
                    <a:lnTo>
                      <a:pt x="155" y="0"/>
                    </a:lnTo>
                    <a:lnTo>
                      <a:pt x="155" y="0"/>
                    </a:lnTo>
                    <a:lnTo>
                      <a:pt x="155" y="0"/>
                    </a:lnTo>
                    <a:cubicBezTo>
                      <a:pt x="124" y="0"/>
                      <a:pt x="124" y="0"/>
                      <a:pt x="93" y="0"/>
                    </a:cubicBezTo>
                    <a:lnTo>
                      <a:pt x="93" y="0"/>
                    </a:lnTo>
                    <a:lnTo>
                      <a:pt x="93" y="0"/>
                    </a:lnTo>
                    <a:cubicBezTo>
                      <a:pt x="62" y="0"/>
                      <a:pt x="62" y="0"/>
                      <a:pt x="62" y="0"/>
                    </a:cubicBezTo>
                    <a:lnTo>
                      <a:pt x="62" y="0"/>
                    </a:lnTo>
                    <a:lnTo>
                      <a:pt x="62" y="0"/>
                    </a:lnTo>
                    <a:lnTo>
                      <a:pt x="62" y="3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93" name="Freeform 90"/>
              <p:cNvSpPr>
                <a:spLocks noChangeArrowheads="1"/>
              </p:cNvSpPr>
              <p:nvPr/>
            </p:nvSpPr>
            <p:spPr bwMode="auto">
              <a:xfrm>
                <a:off x="3948113" y="1579563"/>
                <a:ext cx="22225" cy="22225"/>
              </a:xfrm>
              <a:custGeom>
                <a:avLst/>
                <a:gdLst>
                  <a:gd name="T0" fmla="*/ 31 w 63"/>
                  <a:gd name="T1" fmla="*/ 30 h 63"/>
                  <a:gd name="T2" fmla="*/ 31 w 63"/>
                  <a:gd name="T3" fmla="*/ 30 h 63"/>
                  <a:gd name="T4" fmla="*/ 31 w 63"/>
                  <a:gd name="T5" fmla="*/ 30 h 63"/>
                  <a:gd name="T6" fmla="*/ 31 w 63"/>
                  <a:gd name="T7" fmla="*/ 30 h 63"/>
                  <a:gd name="T8" fmla="*/ 62 w 63"/>
                  <a:gd name="T9" fmla="*/ 30 h 63"/>
                  <a:gd name="T10" fmla="*/ 62 w 63"/>
                  <a:gd name="T11" fmla="*/ 30 h 63"/>
                  <a:gd name="T12" fmla="*/ 62 w 63"/>
                  <a:gd name="T13" fmla="*/ 30 h 63"/>
                  <a:gd name="T14" fmla="*/ 62 w 63"/>
                  <a:gd name="T15" fmla="*/ 0 h 63"/>
                  <a:gd name="T16" fmla="*/ 31 w 63"/>
                  <a:gd name="T17" fmla="*/ 0 h 63"/>
                  <a:gd name="T18" fmla="*/ 31 w 63"/>
                  <a:gd name="T19" fmla="*/ 0 h 63"/>
                  <a:gd name="T20" fmla="*/ 31 w 63"/>
                  <a:gd name="T21" fmla="*/ 30 h 63"/>
                  <a:gd name="T22" fmla="*/ 31 w 63"/>
                  <a:gd name="T23" fmla="*/ 30 h 63"/>
                  <a:gd name="T24" fmla="*/ 0 w 63"/>
                  <a:gd name="T25" fmla="*/ 30 h 63"/>
                  <a:gd name="T26" fmla="*/ 0 w 63"/>
                  <a:gd name="T27" fmla="*/ 30 h 63"/>
                  <a:gd name="T28" fmla="*/ 0 w 63"/>
                  <a:gd name="T29" fmla="*/ 30 h 63"/>
                  <a:gd name="T30" fmla="*/ 0 w 63"/>
                  <a:gd name="T31" fmla="*/ 30 h 63"/>
                  <a:gd name="T32" fmla="*/ 0 w 63"/>
                  <a:gd name="T33" fmla="*/ 30 h 63"/>
                  <a:gd name="T34" fmla="*/ 0 w 63"/>
                  <a:gd name="T35" fmla="*/ 30 h 63"/>
                  <a:gd name="T36" fmla="*/ 0 w 63"/>
                  <a:gd name="T37" fmla="*/ 30 h 63"/>
                  <a:gd name="T38" fmla="*/ 0 w 63"/>
                  <a:gd name="T39" fmla="*/ 62 h 63"/>
                  <a:gd name="T40" fmla="*/ 31 w 63"/>
                  <a:gd name="T41" fmla="*/ 3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3" h="63">
                    <a:moveTo>
                      <a:pt x="31" y="30"/>
                    </a:moveTo>
                    <a:lnTo>
                      <a:pt x="31" y="30"/>
                    </a:lnTo>
                    <a:lnTo>
                      <a:pt x="31" y="30"/>
                    </a:lnTo>
                    <a:lnTo>
                      <a:pt x="31" y="30"/>
                    </a:lnTo>
                    <a:cubicBezTo>
                      <a:pt x="31" y="30"/>
                      <a:pt x="31" y="30"/>
                      <a:pt x="62" y="30"/>
                    </a:cubicBezTo>
                    <a:lnTo>
                      <a:pt x="62" y="30"/>
                    </a:lnTo>
                    <a:lnTo>
                      <a:pt x="62" y="30"/>
                    </a:lnTo>
                    <a:lnTo>
                      <a:pt x="62" y="0"/>
                    </a:lnTo>
                    <a:cubicBezTo>
                      <a:pt x="62" y="0"/>
                      <a:pt x="62" y="0"/>
                      <a:pt x="31" y="0"/>
                    </a:cubicBezTo>
                    <a:lnTo>
                      <a:pt x="31" y="0"/>
                    </a:lnTo>
                    <a:cubicBezTo>
                      <a:pt x="31" y="30"/>
                      <a:pt x="31" y="30"/>
                      <a:pt x="31" y="30"/>
                    </a:cubicBezTo>
                    <a:lnTo>
                      <a:pt x="31" y="30"/>
                    </a:lnTo>
                    <a:cubicBezTo>
                      <a:pt x="0" y="30"/>
                      <a:pt x="0" y="30"/>
                      <a:pt x="0" y="30"/>
                    </a:cubicBez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cubicBezTo>
                      <a:pt x="0" y="62"/>
                      <a:pt x="0" y="62"/>
                      <a:pt x="0" y="62"/>
                    </a:cubicBezTo>
                    <a:cubicBezTo>
                      <a:pt x="0" y="62"/>
                      <a:pt x="0" y="30"/>
                      <a:pt x="31" y="3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94" name="Freeform 91"/>
              <p:cNvSpPr>
                <a:spLocks noChangeArrowheads="1"/>
              </p:cNvSpPr>
              <p:nvPr/>
            </p:nvSpPr>
            <p:spPr bwMode="auto">
              <a:xfrm>
                <a:off x="4037013" y="1590675"/>
                <a:ext cx="66675" cy="77788"/>
              </a:xfrm>
              <a:custGeom>
                <a:avLst/>
                <a:gdLst>
                  <a:gd name="T0" fmla="*/ 186 w 187"/>
                  <a:gd name="T1" fmla="*/ 156 h 218"/>
                  <a:gd name="T2" fmla="*/ 186 w 187"/>
                  <a:gd name="T3" fmla="*/ 156 h 218"/>
                  <a:gd name="T4" fmla="*/ 186 w 187"/>
                  <a:gd name="T5" fmla="*/ 124 h 218"/>
                  <a:gd name="T6" fmla="*/ 186 w 187"/>
                  <a:gd name="T7" fmla="*/ 124 h 218"/>
                  <a:gd name="T8" fmla="*/ 186 w 187"/>
                  <a:gd name="T9" fmla="*/ 124 h 218"/>
                  <a:gd name="T10" fmla="*/ 155 w 187"/>
                  <a:gd name="T11" fmla="*/ 124 h 218"/>
                  <a:gd name="T12" fmla="*/ 155 w 187"/>
                  <a:gd name="T13" fmla="*/ 124 h 218"/>
                  <a:gd name="T14" fmla="*/ 124 w 187"/>
                  <a:gd name="T15" fmla="*/ 63 h 218"/>
                  <a:gd name="T16" fmla="*/ 93 w 187"/>
                  <a:gd name="T17" fmla="*/ 32 h 218"/>
                  <a:gd name="T18" fmla="*/ 62 w 187"/>
                  <a:gd name="T19" fmla="*/ 0 h 218"/>
                  <a:gd name="T20" fmla="*/ 62 w 187"/>
                  <a:gd name="T21" fmla="*/ 0 h 218"/>
                  <a:gd name="T22" fmla="*/ 62 w 187"/>
                  <a:gd name="T23" fmla="*/ 32 h 218"/>
                  <a:gd name="T24" fmla="*/ 62 w 187"/>
                  <a:gd name="T25" fmla="*/ 32 h 218"/>
                  <a:gd name="T26" fmla="*/ 62 w 187"/>
                  <a:gd name="T27" fmla="*/ 63 h 218"/>
                  <a:gd name="T28" fmla="*/ 62 w 187"/>
                  <a:gd name="T29" fmla="*/ 63 h 218"/>
                  <a:gd name="T30" fmla="*/ 62 w 187"/>
                  <a:gd name="T31" fmla="*/ 94 h 218"/>
                  <a:gd name="T32" fmla="*/ 62 w 187"/>
                  <a:gd name="T33" fmla="*/ 94 h 218"/>
                  <a:gd name="T34" fmla="*/ 62 w 187"/>
                  <a:gd name="T35" fmla="*/ 94 h 218"/>
                  <a:gd name="T36" fmla="*/ 62 w 187"/>
                  <a:gd name="T37" fmla="*/ 94 h 218"/>
                  <a:gd name="T38" fmla="*/ 62 w 187"/>
                  <a:gd name="T39" fmla="*/ 124 h 218"/>
                  <a:gd name="T40" fmla="*/ 62 w 187"/>
                  <a:gd name="T41" fmla="*/ 124 h 218"/>
                  <a:gd name="T42" fmla="*/ 62 w 187"/>
                  <a:gd name="T43" fmla="*/ 124 h 218"/>
                  <a:gd name="T44" fmla="*/ 62 w 187"/>
                  <a:gd name="T45" fmla="*/ 124 h 218"/>
                  <a:gd name="T46" fmla="*/ 31 w 187"/>
                  <a:gd name="T47" fmla="*/ 187 h 218"/>
                  <a:gd name="T48" fmla="*/ 0 w 187"/>
                  <a:gd name="T49" fmla="*/ 187 h 218"/>
                  <a:gd name="T50" fmla="*/ 0 w 187"/>
                  <a:gd name="T51" fmla="*/ 187 h 218"/>
                  <a:gd name="T52" fmla="*/ 31 w 187"/>
                  <a:gd name="T53" fmla="*/ 217 h 218"/>
                  <a:gd name="T54" fmla="*/ 0 w 187"/>
                  <a:gd name="T55" fmla="*/ 217 h 218"/>
                  <a:gd name="T56" fmla="*/ 31 w 187"/>
                  <a:gd name="T57" fmla="*/ 217 h 218"/>
                  <a:gd name="T58" fmla="*/ 31 w 187"/>
                  <a:gd name="T59" fmla="*/ 187 h 218"/>
                  <a:gd name="T60" fmla="*/ 62 w 187"/>
                  <a:gd name="T61" fmla="*/ 187 h 218"/>
                  <a:gd name="T62" fmla="*/ 62 w 187"/>
                  <a:gd name="T63" fmla="*/ 187 h 218"/>
                  <a:gd name="T64" fmla="*/ 93 w 187"/>
                  <a:gd name="T65" fmla="*/ 217 h 218"/>
                  <a:gd name="T66" fmla="*/ 93 w 187"/>
                  <a:gd name="T67" fmla="*/ 217 h 218"/>
                  <a:gd name="T68" fmla="*/ 93 w 187"/>
                  <a:gd name="T69" fmla="*/ 217 h 218"/>
                  <a:gd name="T70" fmla="*/ 93 w 187"/>
                  <a:gd name="T71" fmla="*/ 217 h 218"/>
                  <a:gd name="T72" fmla="*/ 93 w 187"/>
                  <a:gd name="T73" fmla="*/ 217 h 218"/>
                  <a:gd name="T74" fmla="*/ 93 w 187"/>
                  <a:gd name="T75" fmla="*/ 217 h 218"/>
                  <a:gd name="T76" fmla="*/ 124 w 187"/>
                  <a:gd name="T77" fmla="*/ 217 h 218"/>
                  <a:gd name="T78" fmla="*/ 124 w 187"/>
                  <a:gd name="T79" fmla="*/ 217 h 218"/>
                  <a:gd name="T80" fmla="*/ 155 w 187"/>
                  <a:gd name="T81" fmla="*/ 217 h 218"/>
                  <a:gd name="T82" fmla="*/ 186 w 187"/>
                  <a:gd name="T83" fmla="*/ 187 h 218"/>
                  <a:gd name="T84" fmla="*/ 186 w 187"/>
                  <a:gd name="T85" fmla="*/ 217 h 218"/>
                  <a:gd name="T86" fmla="*/ 186 w 187"/>
                  <a:gd name="T87" fmla="*/ 187 h 218"/>
                  <a:gd name="T88" fmla="*/ 186 w 187"/>
                  <a:gd name="T89" fmla="*/ 187 h 218"/>
                  <a:gd name="T90" fmla="*/ 186 w 187"/>
                  <a:gd name="T91" fmla="*/ 187 h 218"/>
                  <a:gd name="T92" fmla="*/ 186 w 187"/>
                  <a:gd name="T93" fmla="*/ 187 h 218"/>
                  <a:gd name="T94" fmla="*/ 186 w 187"/>
                  <a:gd name="T95" fmla="*/ 156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87" h="218">
                    <a:moveTo>
                      <a:pt x="186" y="156"/>
                    </a:moveTo>
                    <a:lnTo>
                      <a:pt x="186" y="156"/>
                    </a:lnTo>
                    <a:lnTo>
                      <a:pt x="186" y="124"/>
                    </a:lnTo>
                    <a:lnTo>
                      <a:pt x="186" y="124"/>
                    </a:lnTo>
                    <a:lnTo>
                      <a:pt x="186" y="124"/>
                    </a:lnTo>
                    <a:cubicBezTo>
                      <a:pt x="155" y="124"/>
                      <a:pt x="155" y="124"/>
                      <a:pt x="155" y="124"/>
                    </a:cubicBezTo>
                    <a:lnTo>
                      <a:pt x="155" y="124"/>
                    </a:lnTo>
                    <a:cubicBezTo>
                      <a:pt x="155" y="94"/>
                      <a:pt x="124" y="94"/>
                      <a:pt x="124" y="63"/>
                    </a:cubicBezTo>
                    <a:cubicBezTo>
                      <a:pt x="93" y="63"/>
                      <a:pt x="93" y="32"/>
                      <a:pt x="93" y="32"/>
                    </a:cubicBezTo>
                    <a:cubicBezTo>
                      <a:pt x="93" y="32"/>
                      <a:pt x="62" y="32"/>
                      <a:pt x="62" y="0"/>
                    </a:cubicBezTo>
                    <a:lnTo>
                      <a:pt x="62" y="0"/>
                    </a:lnTo>
                    <a:cubicBezTo>
                      <a:pt x="62" y="32"/>
                      <a:pt x="62" y="32"/>
                      <a:pt x="62" y="32"/>
                    </a:cubicBezTo>
                    <a:lnTo>
                      <a:pt x="62" y="32"/>
                    </a:lnTo>
                    <a:cubicBezTo>
                      <a:pt x="62" y="63"/>
                      <a:pt x="62" y="63"/>
                      <a:pt x="62" y="63"/>
                    </a:cubicBezTo>
                    <a:lnTo>
                      <a:pt x="62" y="63"/>
                    </a:lnTo>
                    <a:lnTo>
                      <a:pt x="62" y="94"/>
                    </a:lnTo>
                    <a:lnTo>
                      <a:pt x="62" y="94"/>
                    </a:lnTo>
                    <a:lnTo>
                      <a:pt x="62" y="94"/>
                    </a:lnTo>
                    <a:lnTo>
                      <a:pt x="62" y="94"/>
                    </a:lnTo>
                    <a:lnTo>
                      <a:pt x="62" y="124"/>
                    </a:lnTo>
                    <a:lnTo>
                      <a:pt x="62" y="124"/>
                    </a:lnTo>
                    <a:lnTo>
                      <a:pt x="62" y="124"/>
                    </a:lnTo>
                    <a:lnTo>
                      <a:pt x="62" y="124"/>
                    </a:lnTo>
                    <a:cubicBezTo>
                      <a:pt x="62" y="156"/>
                      <a:pt x="31" y="187"/>
                      <a:pt x="31" y="187"/>
                    </a:cubicBezTo>
                    <a:cubicBezTo>
                      <a:pt x="0" y="187"/>
                      <a:pt x="0" y="187"/>
                      <a:pt x="0" y="187"/>
                    </a:cubicBezTo>
                    <a:lnTo>
                      <a:pt x="0" y="187"/>
                    </a:lnTo>
                    <a:cubicBezTo>
                      <a:pt x="31" y="217"/>
                      <a:pt x="31" y="217"/>
                      <a:pt x="31" y="217"/>
                    </a:cubicBezTo>
                    <a:cubicBezTo>
                      <a:pt x="0" y="217"/>
                      <a:pt x="0" y="217"/>
                      <a:pt x="0" y="217"/>
                    </a:cubicBezTo>
                    <a:cubicBezTo>
                      <a:pt x="31" y="217"/>
                      <a:pt x="31" y="217"/>
                      <a:pt x="31" y="217"/>
                    </a:cubicBezTo>
                    <a:cubicBezTo>
                      <a:pt x="31" y="217"/>
                      <a:pt x="31" y="217"/>
                      <a:pt x="31" y="187"/>
                    </a:cubicBezTo>
                    <a:cubicBezTo>
                      <a:pt x="31" y="187"/>
                      <a:pt x="31" y="187"/>
                      <a:pt x="62" y="187"/>
                    </a:cubicBezTo>
                    <a:lnTo>
                      <a:pt x="62" y="187"/>
                    </a:lnTo>
                    <a:lnTo>
                      <a:pt x="93" y="217"/>
                    </a:lnTo>
                    <a:lnTo>
                      <a:pt x="93" y="217"/>
                    </a:lnTo>
                    <a:lnTo>
                      <a:pt x="93" y="217"/>
                    </a:lnTo>
                    <a:lnTo>
                      <a:pt x="93" y="217"/>
                    </a:lnTo>
                    <a:lnTo>
                      <a:pt x="93" y="217"/>
                    </a:lnTo>
                    <a:lnTo>
                      <a:pt x="93" y="217"/>
                    </a:lnTo>
                    <a:cubicBezTo>
                      <a:pt x="93" y="217"/>
                      <a:pt x="93" y="217"/>
                      <a:pt x="124" y="217"/>
                    </a:cubicBezTo>
                    <a:lnTo>
                      <a:pt x="124" y="217"/>
                    </a:lnTo>
                    <a:cubicBezTo>
                      <a:pt x="124" y="217"/>
                      <a:pt x="124" y="217"/>
                      <a:pt x="155" y="217"/>
                    </a:cubicBezTo>
                    <a:cubicBezTo>
                      <a:pt x="155" y="217"/>
                      <a:pt x="155" y="187"/>
                      <a:pt x="186" y="187"/>
                    </a:cubicBezTo>
                    <a:cubicBezTo>
                      <a:pt x="186" y="187"/>
                      <a:pt x="186" y="187"/>
                      <a:pt x="186" y="217"/>
                    </a:cubicBezTo>
                    <a:cubicBezTo>
                      <a:pt x="186" y="187"/>
                      <a:pt x="186" y="187"/>
                      <a:pt x="186" y="187"/>
                    </a:cubicBezTo>
                    <a:lnTo>
                      <a:pt x="186" y="187"/>
                    </a:lnTo>
                    <a:lnTo>
                      <a:pt x="186" y="187"/>
                    </a:lnTo>
                    <a:lnTo>
                      <a:pt x="186" y="187"/>
                    </a:lnTo>
                    <a:cubicBezTo>
                      <a:pt x="186" y="156"/>
                      <a:pt x="186" y="156"/>
                      <a:pt x="186" y="15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95" name="Freeform 92"/>
              <p:cNvSpPr>
                <a:spLocks noChangeArrowheads="1"/>
              </p:cNvSpPr>
              <p:nvPr/>
            </p:nvSpPr>
            <p:spPr bwMode="auto">
              <a:xfrm>
                <a:off x="3992563" y="1612900"/>
                <a:ext cx="44450" cy="44450"/>
              </a:xfrm>
              <a:custGeom>
                <a:avLst/>
                <a:gdLst>
                  <a:gd name="T0" fmla="*/ 124 w 125"/>
                  <a:gd name="T1" fmla="*/ 31 h 125"/>
                  <a:gd name="T2" fmla="*/ 124 w 125"/>
                  <a:gd name="T3" fmla="*/ 31 h 125"/>
                  <a:gd name="T4" fmla="*/ 124 w 125"/>
                  <a:gd name="T5" fmla="*/ 31 h 125"/>
                  <a:gd name="T6" fmla="*/ 124 w 125"/>
                  <a:gd name="T7" fmla="*/ 31 h 125"/>
                  <a:gd name="T8" fmla="*/ 124 w 125"/>
                  <a:gd name="T9" fmla="*/ 31 h 125"/>
                  <a:gd name="T10" fmla="*/ 124 w 125"/>
                  <a:gd name="T11" fmla="*/ 31 h 125"/>
                  <a:gd name="T12" fmla="*/ 93 w 125"/>
                  <a:gd name="T13" fmla="*/ 31 h 125"/>
                  <a:gd name="T14" fmla="*/ 93 w 125"/>
                  <a:gd name="T15" fmla="*/ 31 h 125"/>
                  <a:gd name="T16" fmla="*/ 93 w 125"/>
                  <a:gd name="T17" fmla="*/ 31 h 125"/>
                  <a:gd name="T18" fmla="*/ 93 w 125"/>
                  <a:gd name="T19" fmla="*/ 31 h 125"/>
                  <a:gd name="T20" fmla="*/ 0 w 125"/>
                  <a:gd name="T21" fmla="*/ 0 h 125"/>
                  <a:gd name="T22" fmla="*/ 0 w 125"/>
                  <a:gd name="T23" fmla="*/ 0 h 125"/>
                  <a:gd name="T24" fmla="*/ 0 w 125"/>
                  <a:gd name="T25" fmla="*/ 31 h 125"/>
                  <a:gd name="T26" fmla="*/ 0 w 125"/>
                  <a:gd name="T27" fmla="*/ 31 h 125"/>
                  <a:gd name="T28" fmla="*/ 31 w 125"/>
                  <a:gd name="T29" fmla="*/ 31 h 125"/>
                  <a:gd name="T30" fmla="*/ 62 w 125"/>
                  <a:gd name="T31" fmla="*/ 61 h 125"/>
                  <a:gd name="T32" fmla="*/ 62 w 125"/>
                  <a:gd name="T33" fmla="*/ 93 h 125"/>
                  <a:gd name="T34" fmla="*/ 62 w 125"/>
                  <a:gd name="T35" fmla="*/ 93 h 125"/>
                  <a:gd name="T36" fmla="*/ 62 w 125"/>
                  <a:gd name="T37" fmla="*/ 93 h 125"/>
                  <a:gd name="T38" fmla="*/ 93 w 125"/>
                  <a:gd name="T39" fmla="*/ 124 h 125"/>
                  <a:gd name="T40" fmla="*/ 124 w 125"/>
                  <a:gd name="T41" fmla="*/ 93 h 125"/>
                  <a:gd name="T42" fmla="*/ 124 w 125"/>
                  <a:gd name="T43" fmla="*/ 61 h 125"/>
                  <a:gd name="T44" fmla="*/ 124 w 125"/>
                  <a:gd name="T45" fmla="*/ 31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25" h="125">
                    <a:moveTo>
                      <a:pt x="124" y="31"/>
                    </a:moveTo>
                    <a:lnTo>
                      <a:pt x="124" y="31"/>
                    </a:lnTo>
                    <a:lnTo>
                      <a:pt x="124" y="31"/>
                    </a:lnTo>
                    <a:lnTo>
                      <a:pt x="124" y="31"/>
                    </a:lnTo>
                    <a:lnTo>
                      <a:pt x="124" y="31"/>
                    </a:lnTo>
                    <a:lnTo>
                      <a:pt x="124" y="31"/>
                    </a:lnTo>
                    <a:cubicBezTo>
                      <a:pt x="93" y="31"/>
                      <a:pt x="93" y="31"/>
                      <a:pt x="93" y="31"/>
                    </a:cubicBezTo>
                    <a:lnTo>
                      <a:pt x="93" y="31"/>
                    </a:lnTo>
                    <a:lnTo>
                      <a:pt x="93" y="31"/>
                    </a:lnTo>
                    <a:lnTo>
                      <a:pt x="93" y="31"/>
                    </a:lnTo>
                    <a:cubicBezTo>
                      <a:pt x="62" y="31"/>
                      <a:pt x="31" y="0"/>
                      <a:pt x="0" y="0"/>
                    </a:cubicBezTo>
                    <a:lnTo>
                      <a:pt x="0" y="0"/>
                    </a:lnTo>
                    <a:cubicBezTo>
                      <a:pt x="0" y="0"/>
                      <a:pt x="0" y="0"/>
                      <a:pt x="0" y="31"/>
                    </a:cubicBezTo>
                    <a:lnTo>
                      <a:pt x="0" y="31"/>
                    </a:lnTo>
                    <a:cubicBezTo>
                      <a:pt x="0" y="31"/>
                      <a:pt x="0" y="31"/>
                      <a:pt x="31" y="31"/>
                    </a:cubicBezTo>
                    <a:cubicBezTo>
                      <a:pt x="31" y="61"/>
                      <a:pt x="31" y="61"/>
                      <a:pt x="62" y="61"/>
                    </a:cubicBezTo>
                    <a:cubicBezTo>
                      <a:pt x="62" y="93"/>
                      <a:pt x="62" y="93"/>
                      <a:pt x="62" y="93"/>
                    </a:cubicBezTo>
                    <a:lnTo>
                      <a:pt x="62" y="93"/>
                    </a:lnTo>
                    <a:lnTo>
                      <a:pt x="62" y="93"/>
                    </a:lnTo>
                    <a:cubicBezTo>
                      <a:pt x="93" y="93"/>
                      <a:pt x="93" y="124"/>
                      <a:pt x="93" y="124"/>
                    </a:cubicBezTo>
                    <a:cubicBezTo>
                      <a:pt x="93" y="93"/>
                      <a:pt x="93" y="93"/>
                      <a:pt x="124" y="93"/>
                    </a:cubicBezTo>
                    <a:cubicBezTo>
                      <a:pt x="124" y="61"/>
                      <a:pt x="124" y="61"/>
                      <a:pt x="124" y="61"/>
                    </a:cubicBezTo>
                    <a:cubicBezTo>
                      <a:pt x="124" y="61"/>
                      <a:pt x="124" y="61"/>
                      <a:pt x="124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96" name="Freeform 93"/>
              <p:cNvSpPr>
                <a:spLocks noChangeArrowheads="1"/>
              </p:cNvSpPr>
              <p:nvPr/>
            </p:nvSpPr>
            <p:spPr bwMode="auto">
              <a:xfrm>
                <a:off x="4081463" y="1712913"/>
                <a:ext cx="33337" cy="44450"/>
              </a:xfrm>
              <a:custGeom>
                <a:avLst/>
                <a:gdLst>
                  <a:gd name="T0" fmla="*/ 62 w 94"/>
                  <a:gd name="T1" fmla="*/ 0 h 125"/>
                  <a:gd name="T2" fmla="*/ 62 w 94"/>
                  <a:gd name="T3" fmla="*/ 0 h 125"/>
                  <a:gd name="T4" fmla="*/ 31 w 94"/>
                  <a:gd name="T5" fmla="*/ 0 h 125"/>
                  <a:gd name="T6" fmla="*/ 31 w 94"/>
                  <a:gd name="T7" fmla="*/ 0 h 125"/>
                  <a:gd name="T8" fmla="*/ 31 w 94"/>
                  <a:gd name="T9" fmla="*/ 0 h 125"/>
                  <a:gd name="T10" fmla="*/ 31 w 94"/>
                  <a:gd name="T11" fmla="*/ 0 h 125"/>
                  <a:gd name="T12" fmla="*/ 31 w 94"/>
                  <a:gd name="T13" fmla="*/ 0 h 125"/>
                  <a:gd name="T14" fmla="*/ 0 w 94"/>
                  <a:gd name="T15" fmla="*/ 31 h 125"/>
                  <a:gd name="T16" fmla="*/ 0 w 94"/>
                  <a:gd name="T17" fmla="*/ 31 h 125"/>
                  <a:gd name="T18" fmla="*/ 0 w 94"/>
                  <a:gd name="T19" fmla="*/ 63 h 125"/>
                  <a:gd name="T20" fmla="*/ 0 w 94"/>
                  <a:gd name="T21" fmla="*/ 63 h 125"/>
                  <a:gd name="T22" fmla="*/ 0 w 94"/>
                  <a:gd name="T23" fmla="*/ 63 h 125"/>
                  <a:gd name="T24" fmla="*/ 0 w 94"/>
                  <a:gd name="T25" fmla="*/ 124 h 125"/>
                  <a:gd name="T26" fmla="*/ 0 w 94"/>
                  <a:gd name="T27" fmla="*/ 124 h 125"/>
                  <a:gd name="T28" fmla="*/ 31 w 94"/>
                  <a:gd name="T29" fmla="*/ 124 h 125"/>
                  <a:gd name="T30" fmla="*/ 31 w 94"/>
                  <a:gd name="T31" fmla="*/ 124 h 125"/>
                  <a:gd name="T32" fmla="*/ 62 w 94"/>
                  <a:gd name="T33" fmla="*/ 124 h 125"/>
                  <a:gd name="T34" fmla="*/ 62 w 94"/>
                  <a:gd name="T35" fmla="*/ 124 h 125"/>
                  <a:gd name="T36" fmla="*/ 62 w 94"/>
                  <a:gd name="T37" fmla="*/ 124 h 125"/>
                  <a:gd name="T38" fmla="*/ 62 w 94"/>
                  <a:gd name="T39" fmla="*/ 94 h 125"/>
                  <a:gd name="T40" fmla="*/ 93 w 94"/>
                  <a:gd name="T41" fmla="*/ 63 h 125"/>
                  <a:gd name="T42" fmla="*/ 62 w 94"/>
                  <a:gd name="T43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4" h="125">
                    <a:moveTo>
                      <a:pt x="62" y="0"/>
                    </a:moveTo>
                    <a:lnTo>
                      <a:pt x="62" y="0"/>
                    </a:lnTo>
                    <a:cubicBezTo>
                      <a:pt x="62" y="0"/>
                      <a:pt x="62" y="0"/>
                      <a:pt x="31" y="0"/>
                    </a:cubicBezTo>
                    <a:lnTo>
                      <a:pt x="31" y="0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31" y="0"/>
                    </a:lnTo>
                    <a:cubicBezTo>
                      <a:pt x="31" y="31"/>
                      <a:pt x="31" y="31"/>
                      <a:pt x="0" y="31"/>
                    </a:cubicBezTo>
                    <a:lnTo>
                      <a:pt x="0" y="31"/>
                    </a:lnTo>
                    <a:lnTo>
                      <a:pt x="0" y="63"/>
                    </a:lnTo>
                    <a:lnTo>
                      <a:pt x="0" y="63"/>
                    </a:lnTo>
                    <a:lnTo>
                      <a:pt x="0" y="63"/>
                    </a:lnTo>
                    <a:cubicBezTo>
                      <a:pt x="0" y="94"/>
                      <a:pt x="0" y="94"/>
                      <a:pt x="0" y="124"/>
                    </a:cubicBezTo>
                    <a:lnTo>
                      <a:pt x="0" y="124"/>
                    </a:lnTo>
                    <a:lnTo>
                      <a:pt x="31" y="124"/>
                    </a:lnTo>
                    <a:lnTo>
                      <a:pt x="31" y="124"/>
                    </a:lnTo>
                    <a:cubicBezTo>
                      <a:pt x="31" y="124"/>
                      <a:pt x="31" y="124"/>
                      <a:pt x="62" y="124"/>
                    </a:cubicBezTo>
                    <a:lnTo>
                      <a:pt x="62" y="124"/>
                    </a:lnTo>
                    <a:lnTo>
                      <a:pt x="62" y="124"/>
                    </a:lnTo>
                    <a:cubicBezTo>
                      <a:pt x="62" y="94"/>
                      <a:pt x="62" y="94"/>
                      <a:pt x="62" y="94"/>
                    </a:cubicBezTo>
                    <a:cubicBezTo>
                      <a:pt x="62" y="94"/>
                      <a:pt x="62" y="63"/>
                      <a:pt x="93" y="63"/>
                    </a:cubicBezTo>
                    <a:cubicBezTo>
                      <a:pt x="62" y="63"/>
                      <a:pt x="62" y="31"/>
                      <a:pt x="62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97" name="Freeform 94"/>
              <p:cNvSpPr>
                <a:spLocks noChangeArrowheads="1"/>
              </p:cNvSpPr>
              <p:nvPr/>
            </p:nvSpPr>
            <p:spPr bwMode="auto">
              <a:xfrm>
                <a:off x="4148138" y="1322388"/>
                <a:ext cx="68262" cy="34925"/>
              </a:xfrm>
              <a:custGeom>
                <a:avLst/>
                <a:gdLst>
                  <a:gd name="T0" fmla="*/ 187 w 188"/>
                  <a:gd name="T1" fmla="*/ 63 h 95"/>
                  <a:gd name="T2" fmla="*/ 187 w 188"/>
                  <a:gd name="T3" fmla="*/ 63 h 95"/>
                  <a:gd name="T4" fmla="*/ 187 w 188"/>
                  <a:gd name="T5" fmla="*/ 63 h 95"/>
                  <a:gd name="T6" fmla="*/ 187 w 188"/>
                  <a:gd name="T7" fmla="*/ 63 h 95"/>
                  <a:gd name="T8" fmla="*/ 156 w 188"/>
                  <a:gd name="T9" fmla="*/ 32 h 95"/>
                  <a:gd name="T10" fmla="*/ 156 w 188"/>
                  <a:gd name="T11" fmla="*/ 32 h 95"/>
                  <a:gd name="T12" fmla="*/ 156 w 188"/>
                  <a:gd name="T13" fmla="*/ 32 h 95"/>
                  <a:gd name="T14" fmla="*/ 156 w 188"/>
                  <a:gd name="T15" fmla="*/ 32 h 95"/>
                  <a:gd name="T16" fmla="*/ 156 w 188"/>
                  <a:gd name="T17" fmla="*/ 32 h 95"/>
                  <a:gd name="T18" fmla="*/ 156 w 188"/>
                  <a:gd name="T19" fmla="*/ 32 h 95"/>
                  <a:gd name="T20" fmla="*/ 125 w 188"/>
                  <a:gd name="T21" fmla="*/ 32 h 95"/>
                  <a:gd name="T22" fmla="*/ 125 w 188"/>
                  <a:gd name="T23" fmla="*/ 32 h 95"/>
                  <a:gd name="T24" fmla="*/ 63 w 188"/>
                  <a:gd name="T25" fmla="*/ 0 h 95"/>
                  <a:gd name="T26" fmla="*/ 63 w 188"/>
                  <a:gd name="T27" fmla="*/ 0 h 95"/>
                  <a:gd name="T28" fmla="*/ 32 w 188"/>
                  <a:gd name="T29" fmla="*/ 0 h 95"/>
                  <a:gd name="T30" fmla="*/ 32 w 188"/>
                  <a:gd name="T31" fmla="*/ 0 h 95"/>
                  <a:gd name="T32" fmla="*/ 32 w 188"/>
                  <a:gd name="T33" fmla="*/ 0 h 95"/>
                  <a:gd name="T34" fmla="*/ 32 w 188"/>
                  <a:gd name="T35" fmla="*/ 0 h 95"/>
                  <a:gd name="T36" fmla="*/ 0 w 188"/>
                  <a:gd name="T37" fmla="*/ 32 h 95"/>
                  <a:gd name="T38" fmla="*/ 32 w 188"/>
                  <a:gd name="T39" fmla="*/ 32 h 95"/>
                  <a:gd name="T40" fmla="*/ 32 w 188"/>
                  <a:gd name="T41" fmla="*/ 32 h 95"/>
                  <a:gd name="T42" fmla="*/ 32 w 188"/>
                  <a:gd name="T43" fmla="*/ 32 h 95"/>
                  <a:gd name="T44" fmla="*/ 63 w 188"/>
                  <a:gd name="T45" fmla="*/ 63 h 95"/>
                  <a:gd name="T46" fmla="*/ 63 w 188"/>
                  <a:gd name="T47" fmla="*/ 63 h 95"/>
                  <a:gd name="T48" fmla="*/ 63 w 188"/>
                  <a:gd name="T49" fmla="*/ 63 h 95"/>
                  <a:gd name="T50" fmla="*/ 125 w 188"/>
                  <a:gd name="T51" fmla="*/ 94 h 95"/>
                  <a:gd name="T52" fmla="*/ 125 w 188"/>
                  <a:gd name="T53" fmla="*/ 94 h 95"/>
                  <a:gd name="T54" fmla="*/ 125 w 188"/>
                  <a:gd name="T55" fmla="*/ 94 h 95"/>
                  <a:gd name="T56" fmla="*/ 125 w 188"/>
                  <a:gd name="T57" fmla="*/ 94 h 95"/>
                  <a:gd name="T58" fmla="*/ 125 w 188"/>
                  <a:gd name="T59" fmla="*/ 94 h 95"/>
                  <a:gd name="T60" fmla="*/ 125 w 188"/>
                  <a:gd name="T61" fmla="*/ 94 h 95"/>
                  <a:gd name="T62" fmla="*/ 156 w 188"/>
                  <a:gd name="T63" fmla="*/ 94 h 95"/>
                  <a:gd name="T64" fmla="*/ 187 w 188"/>
                  <a:gd name="T65" fmla="*/ 63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88" h="95">
                    <a:moveTo>
                      <a:pt x="187" y="63"/>
                    </a:moveTo>
                    <a:lnTo>
                      <a:pt x="187" y="63"/>
                    </a:lnTo>
                    <a:lnTo>
                      <a:pt x="187" y="63"/>
                    </a:lnTo>
                    <a:lnTo>
                      <a:pt x="187" y="63"/>
                    </a:lnTo>
                    <a:cubicBezTo>
                      <a:pt x="156" y="63"/>
                      <a:pt x="156" y="63"/>
                      <a:pt x="156" y="32"/>
                    </a:cubicBezTo>
                    <a:lnTo>
                      <a:pt x="156" y="32"/>
                    </a:lnTo>
                    <a:lnTo>
                      <a:pt x="156" y="32"/>
                    </a:lnTo>
                    <a:lnTo>
                      <a:pt x="156" y="32"/>
                    </a:lnTo>
                    <a:lnTo>
                      <a:pt x="156" y="32"/>
                    </a:lnTo>
                    <a:lnTo>
                      <a:pt x="156" y="32"/>
                    </a:lnTo>
                    <a:cubicBezTo>
                      <a:pt x="125" y="32"/>
                      <a:pt x="125" y="32"/>
                      <a:pt x="125" y="32"/>
                    </a:cubicBezTo>
                    <a:lnTo>
                      <a:pt x="125" y="32"/>
                    </a:lnTo>
                    <a:cubicBezTo>
                      <a:pt x="94" y="32"/>
                      <a:pt x="94" y="0"/>
                      <a:pt x="63" y="0"/>
                    </a:cubicBezTo>
                    <a:lnTo>
                      <a:pt x="63" y="0"/>
                    </a:lnTo>
                    <a:cubicBezTo>
                      <a:pt x="63" y="0"/>
                      <a:pt x="63" y="0"/>
                      <a:pt x="32" y="0"/>
                    </a:cubicBezTo>
                    <a:lnTo>
                      <a:pt x="32" y="0"/>
                    </a:lnTo>
                    <a:lnTo>
                      <a:pt x="32" y="0"/>
                    </a:lnTo>
                    <a:lnTo>
                      <a:pt x="32" y="0"/>
                    </a:lnTo>
                    <a:cubicBezTo>
                      <a:pt x="32" y="32"/>
                      <a:pt x="32" y="32"/>
                      <a:pt x="0" y="32"/>
                    </a:cubicBezTo>
                    <a:cubicBezTo>
                      <a:pt x="0" y="32"/>
                      <a:pt x="0" y="32"/>
                      <a:pt x="32" y="32"/>
                    </a:cubicBezTo>
                    <a:lnTo>
                      <a:pt x="32" y="32"/>
                    </a:lnTo>
                    <a:lnTo>
                      <a:pt x="32" y="32"/>
                    </a:lnTo>
                    <a:lnTo>
                      <a:pt x="63" y="63"/>
                    </a:lnTo>
                    <a:lnTo>
                      <a:pt x="63" y="63"/>
                    </a:lnTo>
                    <a:lnTo>
                      <a:pt x="63" y="63"/>
                    </a:lnTo>
                    <a:cubicBezTo>
                      <a:pt x="94" y="63"/>
                      <a:pt x="125" y="63"/>
                      <a:pt x="125" y="94"/>
                    </a:cubicBezTo>
                    <a:lnTo>
                      <a:pt x="125" y="94"/>
                    </a:lnTo>
                    <a:lnTo>
                      <a:pt x="125" y="94"/>
                    </a:lnTo>
                    <a:lnTo>
                      <a:pt x="125" y="94"/>
                    </a:lnTo>
                    <a:lnTo>
                      <a:pt x="125" y="94"/>
                    </a:lnTo>
                    <a:lnTo>
                      <a:pt x="125" y="94"/>
                    </a:lnTo>
                    <a:cubicBezTo>
                      <a:pt x="156" y="94"/>
                      <a:pt x="156" y="94"/>
                      <a:pt x="156" y="94"/>
                    </a:cubicBezTo>
                    <a:cubicBezTo>
                      <a:pt x="156" y="63"/>
                      <a:pt x="187" y="63"/>
                      <a:pt x="187" y="6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98" name="Freeform 95"/>
              <p:cNvSpPr>
                <a:spLocks noChangeArrowheads="1"/>
              </p:cNvSpPr>
              <p:nvPr/>
            </p:nvSpPr>
            <p:spPr bwMode="auto">
              <a:xfrm>
                <a:off x="4148138" y="1277938"/>
                <a:ext cx="57150" cy="34925"/>
              </a:xfrm>
              <a:custGeom>
                <a:avLst/>
                <a:gdLst>
                  <a:gd name="T0" fmla="*/ 125 w 157"/>
                  <a:gd name="T1" fmla="*/ 32 h 95"/>
                  <a:gd name="T2" fmla="*/ 125 w 157"/>
                  <a:gd name="T3" fmla="*/ 32 h 95"/>
                  <a:gd name="T4" fmla="*/ 63 w 157"/>
                  <a:gd name="T5" fmla="*/ 0 h 95"/>
                  <a:gd name="T6" fmla="*/ 63 w 157"/>
                  <a:gd name="T7" fmla="*/ 0 h 95"/>
                  <a:gd name="T8" fmla="*/ 32 w 157"/>
                  <a:gd name="T9" fmla="*/ 0 h 95"/>
                  <a:gd name="T10" fmla="*/ 0 w 157"/>
                  <a:gd name="T11" fmla="*/ 32 h 95"/>
                  <a:gd name="T12" fmla="*/ 0 w 157"/>
                  <a:gd name="T13" fmla="*/ 32 h 95"/>
                  <a:gd name="T14" fmla="*/ 0 w 157"/>
                  <a:gd name="T15" fmla="*/ 32 h 95"/>
                  <a:gd name="T16" fmla="*/ 0 w 157"/>
                  <a:gd name="T17" fmla="*/ 32 h 95"/>
                  <a:gd name="T18" fmla="*/ 32 w 157"/>
                  <a:gd name="T19" fmla="*/ 63 h 95"/>
                  <a:gd name="T20" fmla="*/ 32 w 157"/>
                  <a:gd name="T21" fmla="*/ 63 h 95"/>
                  <a:gd name="T22" fmla="*/ 94 w 157"/>
                  <a:gd name="T23" fmla="*/ 94 h 95"/>
                  <a:gd name="T24" fmla="*/ 125 w 157"/>
                  <a:gd name="T25" fmla="*/ 94 h 95"/>
                  <a:gd name="T26" fmla="*/ 125 w 157"/>
                  <a:gd name="T27" fmla="*/ 94 h 95"/>
                  <a:gd name="T28" fmla="*/ 156 w 157"/>
                  <a:gd name="T29" fmla="*/ 94 h 95"/>
                  <a:gd name="T30" fmla="*/ 156 w 157"/>
                  <a:gd name="T31" fmla="*/ 63 h 95"/>
                  <a:gd name="T32" fmla="*/ 156 w 157"/>
                  <a:gd name="T33" fmla="*/ 63 h 95"/>
                  <a:gd name="T34" fmla="*/ 156 w 157"/>
                  <a:gd name="T35" fmla="*/ 32 h 95"/>
                  <a:gd name="T36" fmla="*/ 156 w 157"/>
                  <a:gd name="T37" fmla="*/ 32 h 95"/>
                  <a:gd name="T38" fmla="*/ 125 w 157"/>
                  <a:gd name="T39" fmla="*/ 32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57" h="95">
                    <a:moveTo>
                      <a:pt x="125" y="32"/>
                    </a:moveTo>
                    <a:lnTo>
                      <a:pt x="125" y="32"/>
                    </a:lnTo>
                    <a:cubicBezTo>
                      <a:pt x="94" y="32"/>
                      <a:pt x="94" y="32"/>
                      <a:pt x="63" y="0"/>
                    </a:cubicBezTo>
                    <a:lnTo>
                      <a:pt x="63" y="0"/>
                    </a:lnTo>
                    <a:lnTo>
                      <a:pt x="32" y="0"/>
                    </a:lnTo>
                    <a:cubicBezTo>
                      <a:pt x="32" y="0"/>
                      <a:pt x="32" y="0"/>
                      <a:pt x="0" y="32"/>
                    </a:cubicBezTo>
                    <a:lnTo>
                      <a:pt x="0" y="32"/>
                    </a:lnTo>
                    <a:lnTo>
                      <a:pt x="0" y="32"/>
                    </a:lnTo>
                    <a:lnTo>
                      <a:pt x="0" y="32"/>
                    </a:lnTo>
                    <a:cubicBezTo>
                      <a:pt x="0" y="32"/>
                      <a:pt x="0" y="63"/>
                      <a:pt x="32" y="63"/>
                    </a:cubicBezTo>
                    <a:lnTo>
                      <a:pt x="32" y="63"/>
                    </a:lnTo>
                    <a:cubicBezTo>
                      <a:pt x="63" y="63"/>
                      <a:pt x="94" y="63"/>
                      <a:pt x="94" y="94"/>
                    </a:cubicBezTo>
                    <a:lnTo>
                      <a:pt x="125" y="94"/>
                    </a:lnTo>
                    <a:lnTo>
                      <a:pt x="125" y="94"/>
                    </a:lnTo>
                    <a:lnTo>
                      <a:pt x="156" y="94"/>
                    </a:lnTo>
                    <a:lnTo>
                      <a:pt x="156" y="63"/>
                    </a:lnTo>
                    <a:lnTo>
                      <a:pt x="156" y="63"/>
                    </a:lnTo>
                    <a:lnTo>
                      <a:pt x="156" y="32"/>
                    </a:lnTo>
                    <a:lnTo>
                      <a:pt x="156" y="32"/>
                    </a:lnTo>
                    <a:lnTo>
                      <a:pt x="125" y="3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99" name="Freeform 96"/>
              <p:cNvSpPr>
                <a:spLocks noChangeArrowheads="1"/>
              </p:cNvSpPr>
              <p:nvPr/>
            </p:nvSpPr>
            <p:spPr bwMode="auto">
              <a:xfrm>
                <a:off x="4092575" y="1044575"/>
                <a:ext cx="190500" cy="212725"/>
              </a:xfrm>
              <a:custGeom>
                <a:avLst/>
                <a:gdLst>
                  <a:gd name="T0" fmla="*/ 372 w 528"/>
                  <a:gd name="T1" fmla="*/ 93 h 590"/>
                  <a:gd name="T2" fmla="*/ 372 w 528"/>
                  <a:gd name="T3" fmla="*/ 62 h 590"/>
                  <a:gd name="T4" fmla="*/ 372 w 528"/>
                  <a:gd name="T5" fmla="*/ 31 h 590"/>
                  <a:gd name="T6" fmla="*/ 372 w 528"/>
                  <a:gd name="T7" fmla="*/ 0 h 590"/>
                  <a:gd name="T8" fmla="*/ 372 w 528"/>
                  <a:gd name="T9" fmla="*/ 0 h 590"/>
                  <a:gd name="T10" fmla="*/ 310 w 528"/>
                  <a:gd name="T11" fmla="*/ 0 h 590"/>
                  <a:gd name="T12" fmla="*/ 310 w 528"/>
                  <a:gd name="T13" fmla="*/ 0 h 590"/>
                  <a:gd name="T14" fmla="*/ 279 w 528"/>
                  <a:gd name="T15" fmla="*/ 0 h 590"/>
                  <a:gd name="T16" fmla="*/ 248 w 528"/>
                  <a:gd name="T17" fmla="*/ 62 h 590"/>
                  <a:gd name="T18" fmla="*/ 217 w 528"/>
                  <a:gd name="T19" fmla="*/ 93 h 590"/>
                  <a:gd name="T20" fmla="*/ 154 w 528"/>
                  <a:gd name="T21" fmla="*/ 93 h 590"/>
                  <a:gd name="T22" fmla="*/ 124 w 528"/>
                  <a:gd name="T23" fmla="*/ 93 h 590"/>
                  <a:gd name="T24" fmla="*/ 154 w 528"/>
                  <a:gd name="T25" fmla="*/ 124 h 590"/>
                  <a:gd name="T26" fmla="*/ 154 w 528"/>
                  <a:gd name="T27" fmla="*/ 124 h 590"/>
                  <a:gd name="T28" fmla="*/ 154 w 528"/>
                  <a:gd name="T29" fmla="*/ 155 h 590"/>
                  <a:gd name="T30" fmla="*/ 186 w 528"/>
                  <a:gd name="T31" fmla="*/ 186 h 590"/>
                  <a:gd name="T32" fmla="*/ 186 w 528"/>
                  <a:gd name="T33" fmla="*/ 186 h 590"/>
                  <a:gd name="T34" fmla="*/ 154 w 528"/>
                  <a:gd name="T35" fmla="*/ 217 h 590"/>
                  <a:gd name="T36" fmla="*/ 248 w 528"/>
                  <a:gd name="T37" fmla="*/ 279 h 590"/>
                  <a:gd name="T38" fmla="*/ 217 w 528"/>
                  <a:gd name="T39" fmla="*/ 341 h 590"/>
                  <a:gd name="T40" fmla="*/ 186 w 528"/>
                  <a:gd name="T41" fmla="*/ 310 h 590"/>
                  <a:gd name="T42" fmla="*/ 124 w 528"/>
                  <a:gd name="T43" fmla="*/ 372 h 590"/>
                  <a:gd name="T44" fmla="*/ 93 w 528"/>
                  <a:gd name="T45" fmla="*/ 402 h 590"/>
                  <a:gd name="T46" fmla="*/ 62 w 528"/>
                  <a:gd name="T47" fmla="*/ 402 h 590"/>
                  <a:gd name="T48" fmla="*/ 31 w 528"/>
                  <a:gd name="T49" fmla="*/ 496 h 590"/>
                  <a:gd name="T50" fmla="*/ 31 w 528"/>
                  <a:gd name="T51" fmla="*/ 558 h 590"/>
                  <a:gd name="T52" fmla="*/ 31 w 528"/>
                  <a:gd name="T53" fmla="*/ 558 h 590"/>
                  <a:gd name="T54" fmla="*/ 62 w 528"/>
                  <a:gd name="T55" fmla="*/ 589 h 590"/>
                  <a:gd name="T56" fmla="*/ 93 w 528"/>
                  <a:gd name="T57" fmla="*/ 589 h 590"/>
                  <a:gd name="T58" fmla="*/ 154 w 528"/>
                  <a:gd name="T59" fmla="*/ 589 h 590"/>
                  <a:gd name="T60" fmla="*/ 186 w 528"/>
                  <a:gd name="T61" fmla="*/ 589 h 590"/>
                  <a:gd name="T62" fmla="*/ 217 w 528"/>
                  <a:gd name="T63" fmla="*/ 558 h 590"/>
                  <a:gd name="T64" fmla="*/ 279 w 528"/>
                  <a:gd name="T65" fmla="*/ 558 h 590"/>
                  <a:gd name="T66" fmla="*/ 279 w 528"/>
                  <a:gd name="T67" fmla="*/ 558 h 590"/>
                  <a:gd name="T68" fmla="*/ 310 w 528"/>
                  <a:gd name="T69" fmla="*/ 558 h 590"/>
                  <a:gd name="T70" fmla="*/ 341 w 528"/>
                  <a:gd name="T71" fmla="*/ 558 h 590"/>
                  <a:gd name="T72" fmla="*/ 372 w 528"/>
                  <a:gd name="T73" fmla="*/ 526 h 590"/>
                  <a:gd name="T74" fmla="*/ 403 w 528"/>
                  <a:gd name="T75" fmla="*/ 526 h 590"/>
                  <a:gd name="T76" fmla="*/ 434 w 528"/>
                  <a:gd name="T77" fmla="*/ 496 h 590"/>
                  <a:gd name="T78" fmla="*/ 527 w 528"/>
                  <a:gd name="T79" fmla="*/ 434 h 590"/>
                  <a:gd name="T80" fmla="*/ 527 w 528"/>
                  <a:gd name="T81" fmla="*/ 434 h 590"/>
                  <a:gd name="T82" fmla="*/ 527 w 528"/>
                  <a:gd name="T83" fmla="*/ 434 h 590"/>
                  <a:gd name="T84" fmla="*/ 496 w 528"/>
                  <a:gd name="T85" fmla="*/ 434 h 590"/>
                  <a:gd name="T86" fmla="*/ 465 w 528"/>
                  <a:gd name="T87" fmla="*/ 402 h 590"/>
                  <a:gd name="T88" fmla="*/ 434 w 528"/>
                  <a:gd name="T89" fmla="*/ 372 h 590"/>
                  <a:gd name="T90" fmla="*/ 465 w 528"/>
                  <a:gd name="T91" fmla="*/ 341 h 590"/>
                  <a:gd name="T92" fmla="*/ 434 w 528"/>
                  <a:gd name="T93" fmla="*/ 310 h 590"/>
                  <a:gd name="T94" fmla="*/ 434 w 528"/>
                  <a:gd name="T95" fmla="*/ 248 h 590"/>
                  <a:gd name="T96" fmla="*/ 434 w 528"/>
                  <a:gd name="T97" fmla="*/ 217 h 590"/>
                  <a:gd name="T98" fmla="*/ 434 w 528"/>
                  <a:gd name="T99" fmla="*/ 217 h 590"/>
                  <a:gd name="T100" fmla="*/ 403 w 528"/>
                  <a:gd name="T101" fmla="*/ 186 h 590"/>
                  <a:gd name="T102" fmla="*/ 403 w 528"/>
                  <a:gd name="T103" fmla="*/ 155 h 590"/>
                  <a:gd name="T104" fmla="*/ 403 w 528"/>
                  <a:gd name="T105" fmla="*/ 124 h 590"/>
                  <a:gd name="T106" fmla="*/ 403 w 528"/>
                  <a:gd name="T107" fmla="*/ 124 h 590"/>
                  <a:gd name="T108" fmla="*/ 403 w 528"/>
                  <a:gd name="T109" fmla="*/ 124 h 5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28" h="590">
                    <a:moveTo>
                      <a:pt x="372" y="93"/>
                    </a:moveTo>
                    <a:lnTo>
                      <a:pt x="372" y="93"/>
                    </a:lnTo>
                    <a:lnTo>
                      <a:pt x="372" y="93"/>
                    </a:lnTo>
                    <a:lnTo>
                      <a:pt x="372" y="62"/>
                    </a:lnTo>
                    <a:lnTo>
                      <a:pt x="372" y="62"/>
                    </a:lnTo>
                    <a:cubicBezTo>
                      <a:pt x="372" y="31"/>
                      <a:pt x="372" y="31"/>
                      <a:pt x="372" y="31"/>
                    </a:cubicBezTo>
                    <a:lnTo>
                      <a:pt x="372" y="31"/>
                    </a:lnTo>
                    <a:cubicBezTo>
                      <a:pt x="372" y="31"/>
                      <a:pt x="372" y="31"/>
                      <a:pt x="372" y="0"/>
                    </a:cubicBezTo>
                    <a:lnTo>
                      <a:pt x="372" y="0"/>
                    </a:lnTo>
                    <a:lnTo>
                      <a:pt x="372" y="0"/>
                    </a:lnTo>
                    <a:cubicBezTo>
                      <a:pt x="341" y="0"/>
                      <a:pt x="341" y="0"/>
                      <a:pt x="341" y="0"/>
                    </a:cubicBezTo>
                    <a:cubicBezTo>
                      <a:pt x="341" y="0"/>
                      <a:pt x="341" y="0"/>
                      <a:pt x="310" y="0"/>
                    </a:cubicBezTo>
                    <a:lnTo>
                      <a:pt x="310" y="0"/>
                    </a:lnTo>
                    <a:lnTo>
                      <a:pt x="310" y="0"/>
                    </a:lnTo>
                    <a:cubicBezTo>
                      <a:pt x="279" y="0"/>
                      <a:pt x="279" y="0"/>
                      <a:pt x="279" y="0"/>
                    </a:cubicBezTo>
                    <a:lnTo>
                      <a:pt x="279" y="0"/>
                    </a:lnTo>
                    <a:cubicBezTo>
                      <a:pt x="279" y="31"/>
                      <a:pt x="248" y="62"/>
                      <a:pt x="248" y="62"/>
                    </a:cubicBezTo>
                    <a:lnTo>
                      <a:pt x="248" y="62"/>
                    </a:lnTo>
                    <a:cubicBezTo>
                      <a:pt x="248" y="62"/>
                      <a:pt x="248" y="62"/>
                      <a:pt x="217" y="62"/>
                    </a:cubicBezTo>
                    <a:lnTo>
                      <a:pt x="217" y="93"/>
                    </a:lnTo>
                    <a:lnTo>
                      <a:pt x="186" y="93"/>
                    </a:lnTo>
                    <a:lnTo>
                      <a:pt x="154" y="93"/>
                    </a:lnTo>
                    <a:lnTo>
                      <a:pt x="154" y="93"/>
                    </a:lnTo>
                    <a:lnTo>
                      <a:pt x="124" y="93"/>
                    </a:lnTo>
                    <a:lnTo>
                      <a:pt x="124" y="93"/>
                    </a:lnTo>
                    <a:cubicBezTo>
                      <a:pt x="124" y="93"/>
                      <a:pt x="154" y="93"/>
                      <a:pt x="154" y="124"/>
                    </a:cubicBezTo>
                    <a:lnTo>
                      <a:pt x="154" y="124"/>
                    </a:lnTo>
                    <a:lnTo>
                      <a:pt x="154" y="124"/>
                    </a:lnTo>
                    <a:cubicBezTo>
                      <a:pt x="154" y="155"/>
                      <a:pt x="154" y="155"/>
                      <a:pt x="154" y="155"/>
                    </a:cubicBezTo>
                    <a:lnTo>
                      <a:pt x="154" y="155"/>
                    </a:lnTo>
                    <a:lnTo>
                      <a:pt x="154" y="155"/>
                    </a:lnTo>
                    <a:cubicBezTo>
                      <a:pt x="154" y="155"/>
                      <a:pt x="154" y="155"/>
                      <a:pt x="186" y="186"/>
                    </a:cubicBezTo>
                    <a:lnTo>
                      <a:pt x="186" y="186"/>
                    </a:lnTo>
                    <a:lnTo>
                      <a:pt x="186" y="186"/>
                    </a:lnTo>
                    <a:cubicBezTo>
                      <a:pt x="154" y="186"/>
                      <a:pt x="154" y="217"/>
                      <a:pt x="154" y="217"/>
                    </a:cubicBezTo>
                    <a:lnTo>
                      <a:pt x="154" y="217"/>
                    </a:lnTo>
                    <a:lnTo>
                      <a:pt x="186" y="217"/>
                    </a:lnTo>
                    <a:cubicBezTo>
                      <a:pt x="217" y="217"/>
                      <a:pt x="248" y="248"/>
                      <a:pt x="248" y="279"/>
                    </a:cubicBezTo>
                    <a:lnTo>
                      <a:pt x="248" y="310"/>
                    </a:lnTo>
                    <a:lnTo>
                      <a:pt x="217" y="341"/>
                    </a:lnTo>
                    <a:lnTo>
                      <a:pt x="186" y="310"/>
                    </a:lnTo>
                    <a:lnTo>
                      <a:pt x="186" y="310"/>
                    </a:lnTo>
                    <a:cubicBezTo>
                      <a:pt x="186" y="341"/>
                      <a:pt x="154" y="341"/>
                      <a:pt x="154" y="341"/>
                    </a:cubicBezTo>
                    <a:cubicBezTo>
                      <a:pt x="154" y="341"/>
                      <a:pt x="154" y="372"/>
                      <a:pt x="124" y="372"/>
                    </a:cubicBezTo>
                    <a:lnTo>
                      <a:pt x="124" y="372"/>
                    </a:lnTo>
                    <a:cubicBezTo>
                      <a:pt x="93" y="402"/>
                      <a:pt x="93" y="402"/>
                      <a:pt x="93" y="402"/>
                    </a:cubicBezTo>
                    <a:cubicBezTo>
                      <a:pt x="62" y="402"/>
                      <a:pt x="62" y="402"/>
                      <a:pt x="62" y="402"/>
                    </a:cubicBezTo>
                    <a:lnTo>
                      <a:pt x="62" y="402"/>
                    </a:lnTo>
                    <a:cubicBezTo>
                      <a:pt x="62" y="434"/>
                      <a:pt x="0" y="465"/>
                      <a:pt x="0" y="465"/>
                    </a:cubicBezTo>
                    <a:cubicBezTo>
                      <a:pt x="0" y="465"/>
                      <a:pt x="0" y="465"/>
                      <a:pt x="31" y="496"/>
                    </a:cubicBezTo>
                    <a:lnTo>
                      <a:pt x="31" y="496"/>
                    </a:lnTo>
                    <a:cubicBezTo>
                      <a:pt x="31" y="526"/>
                      <a:pt x="31" y="526"/>
                      <a:pt x="31" y="558"/>
                    </a:cubicBezTo>
                    <a:lnTo>
                      <a:pt x="31" y="558"/>
                    </a:lnTo>
                    <a:lnTo>
                      <a:pt x="31" y="558"/>
                    </a:lnTo>
                    <a:cubicBezTo>
                      <a:pt x="62" y="558"/>
                      <a:pt x="62" y="589"/>
                      <a:pt x="62" y="589"/>
                    </a:cubicBezTo>
                    <a:lnTo>
                      <a:pt x="62" y="589"/>
                    </a:lnTo>
                    <a:lnTo>
                      <a:pt x="62" y="589"/>
                    </a:lnTo>
                    <a:lnTo>
                      <a:pt x="93" y="589"/>
                    </a:lnTo>
                    <a:cubicBezTo>
                      <a:pt x="93" y="589"/>
                      <a:pt x="93" y="589"/>
                      <a:pt x="124" y="589"/>
                    </a:cubicBezTo>
                    <a:cubicBezTo>
                      <a:pt x="124" y="589"/>
                      <a:pt x="124" y="589"/>
                      <a:pt x="154" y="589"/>
                    </a:cubicBezTo>
                    <a:lnTo>
                      <a:pt x="154" y="589"/>
                    </a:lnTo>
                    <a:cubicBezTo>
                      <a:pt x="186" y="589"/>
                      <a:pt x="186" y="589"/>
                      <a:pt x="186" y="589"/>
                    </a:cubicBezTo>
                    <a:cubicBezTo>
                      <a:pt x="186" y="589"/>
                      <a:pt x="217" y="589"/>
                      <a:pt x="217" y="558"/>
                    </a:cubicBezTo>
                    <a:lnTo>
                      <a:pt x="217" y="558"/>
                    </a:lnTo>
                    <a:cubicBezTo>
                      <a:pt x="248" y="558"/>
                      <a:pt x="248" y="558"/>
                      <a:pt x="248" y="558"/>
                    </a:cubicBezTo>
                    <a:lnTo>
                      <a:pt x="279" y="558"/>
                    </a:lnTo>
                    <a:lnTo>
                      <a:pt x="279" y="558"/>
                    </a:lnTo>
                    <a:lnTo>
                      <a:pt x="279" y="558"/>
                    </a:lnTo>
                    <a:cubicBezTo>
                      <a:pt x="310" y="558"/>
                      <a:pt x="310" y="558"/>
                      <a:pt x="310" y="558"/>
                    </a:cubicBezTo>
                    <a:lnTo>
                      <a:pt x="310" y="558"/>
                    </a:lnTo>
                    <a:cubicBezTo>
                      <a:pt x="341" y="558"/>
                      <a:pt x="341" y="558"/>
                      <a:pt x="341" y="558"/>
                    </a:cubicBezTo>
                    <a:lnTo>
                      <a:pt x="341" y="558"/>
                    </a:lnTo>
                    <a:lnTo>
                      <a:pt x="341" y="558"/>
                    </a:lnTo>
                    <a:lnTo>
                      <a:pt x="372" y="526"/>
                    </a:lnTo>
                    <a:lnTo>
                      <a:pt x="372" y="526"/>
                    </a:lnTo>
                    <a:cubicBezTo>
                      <a:pt x="372" y="526"/>
                      <a:pt x="372" y="526"/>
                      <a:pt x="403" y="526"/>
                    </a:cubicBezTo>
                    <a:cubicBezTo>
                      <a:pt x="403" y="526"/>
                      <a:pt x="403" y="526"/>
                      <a:pt x="434" y="496"/>
                    </a:cubicBezTo>
                    <a:lnTo>
                      <a:pt x="434" y="496"/>
                    </a:lnTo>
                    <a:cubicBezTo>
                      <a:pt x="434" y="496"/>
                      <a:pt x="434" y="496"/>
                      <a:pt x="465" y="465"/>
                    </a:cubicBezTo>
                    <a:cubicBezTo>
                      <a:pt x="465" y="465"/>
                      <a:pt x="496" y="434"/>
                      <a:pt x="527" y="434"/>
                    </a:cubicBezTo>
                    <a:lnTo>
                      <a:pt x="527" y="434"/>
                    </a:lnTo>
                    <a:lnTo>
                      <a:pt x="527" y="434"/>
                    </a:lnTo>
                    <a:lnTo>
                      <a:pt x="527" y="434"/>
                    </a:lnTo>
                    <a:lnTo>
                      <a:pt x="527" y="434"/>
                    </a:lnTo>
                    <a:lnTo>
                      <a:pt x="527" y="434"/>
                    </a:lnTo>
                    <a:lnTo>
                      <a:pt x="496" y="434"/>
                    </a:lnTo>
                    <a:lnTo>
                      <a:pt x="496" y="402"/>
                    </a:lnTo>
                    <a:cubicBezTo>
                      <a:pt x="465" y="402"/>
                      <a:pt x="465" y="402"/>
                      <a:pt x="465" y="402"/>
                    </a:cubicBezTo>
                    <a:cubicBezTo>
                      <a:pt x="434" y="372"/>
                      <a:pt x="434" y="372"/>
                      <a:pt x="434" y="372"/>
                    </a:cubicBezTo>
                    <a:lnTo>
                      <a:pt x="434" y="372"/>
                    </a:lnTo>
                    <a:cubicBezTo>
                      <a:pt x="434" y="372"/>
                      <a:pt x="434" y="341"/>
                      <a:pt x="465" y="341"/>
                    </a:cubicBezTo>
                    <a:lnTo>
                      <a:pt x="465" y="341"/>
                    </a:lnTo>
                    <a:cubicBezTo>
                      <a:pt x="434" y="341"/>
                      <a:pt x="434" y="310"/>
                      <a:pt x="434" y="310"/>
                    </a:cubicBezTo>
                    <a:lnTo>
                      <a:pt x="434" y="310"/>
                    </a:lnTo>
                    <a:lnTo>
                      <a:pt x="434" y="279"/>
                    </a:lnTo>
                    <a:lnTo>
                      <a:pt x="434" y="248"/>
                    </a:lnTo>
                    <a:lnTo>
                      <a:pt x="434" y="248"/>
                    </a:lnTo>
                    <a:lnTo>
                      <a:pt x="434" y="217"/>
                    </a:lnTo>
                    <a:lnTo>
                      <a:pt x="434" y="217"/>
                    </a:lnTo>
                    <a:lnTo>
                      <a:pt x="434" y="217"/>
                    </a:lnTo>
                    <a:cubicBezTo>
                      <a:pt x="434" y="217"/>
                      <a:pt x="403" y="217"/>
                      <a:pt x="403" y="186"/>
                    </a:cubicBezTo>
                    <a:lnTo>
                      <a:pt x="403" y="186"/>
                    </a:lnTo>
                    <a:lnTo>
                      <a:pt x="403" y="186"/>
                    </a:lnTo>
                    <a:cubicBezTo>
                      <a:pt x="403" y="186"/>
                      <a:pt x="403" y="186"/>
                      <a:pt x="403" y="155"/>
                    </a:cubicBezTo>
                    <a:cubicBezTo>
                      <a:pt x="403" y="155"/>
                      <a:pt x="403" y="155"/>
                      <a:pt x="403" y="124"/>
                    </a:cubicBezTo>
                    <a:lnTo>
                      <a:pt x="403" y="124"/>
                    </a:lnTo>
                    <a:lnTo>
                      <a:pt x="403" y="124"/>
                    </a:lnTo>
                    <a:lnTo>
                      <a:pt x="403" y="124"/>
                    </a:lnTo>
                    <a:lnTo>
                      <a:pt x="403" y="124"/>
                    </a:lnTo>
                    <a:lnTo>
                      <a:pt x="403" y="124"/>
                    </a:lnTo>
                    <a:lnTo>
                      <a:pt x="372" y="93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00" name="Freeform 97"/>
              <p:cNvSpPr>
                <a:spLocks noChangeArrowheads="1"/>
              </p:cNvSpPr>
              <p:nvPr/>
            </p:nvSpPr>
            <p:spPr bwMode="auto">
              <a:xfrm>
                <a:off x="4114800" y="1457325"/>
                <a:ext cx="334963" cy="157163"/>
              </a:xfrm>
              <a:custGeom>
                <a:avLst/>
                <a:gdLst>
                  <a:gd name="T0" fmla="*/ 682 w 931"/>
                  <a:gd name="T1" fmla="*/ 63 h 436"/>
                  <a:gd name="T2" fmla="*/ 682 w 931"/>
                  <a:gd name="T3" fmla="*/ 63 h 436"/>
                  <a:gd name="T4" fmla="*/ 620 w 931"/>
                  <a:gd name="T5" fmla="*/ 63 h 436"/>
                  <a:gd name="T6" fmla="*/ 589 w 931"/>
                  <a:gd name="T7" fmla="*/ 0 h 436"/>
                  <a:gd name="T8" fmla="*/ 527 w 931"/>
                  <a:gd name="T9" fmla="*/ 0 h 436"/>
                  <a:gd name="T10" fmla="*/ 496 w 931"/>
                  <a:gd name="T11" fmla="*/ 0 h 436"/>
                  <a:gd name="T12" fmla="*/ 465 w 931"/>
                  <a:gd name="T13" fmla="*/ 32 h 436"/>
                  <a:gd name="T14" fmla="*/ 434 w 931"/>
                  <a:gd name="T15" fmla="*/ 63 h 436"/>
                  <a:gd name="T16" fmla="*/ 372 w 931"/>
                  <a:gd name="T17" fmla="*/ 63 h 436"/>
                  <a:gd name="T18" fmla="*/ 341 w 931"/>
                  <a:gd name="T19" fmla="*/ 32 h 436"/>
                  <a:gd name="T20" fmla="*/ 310 w 931"/>
                  <a:gd name="T21" fmla="*/ 32 h 436"/>
                  <a:gd name="T22" fmla="*/ 279 w 931"/>
                  <a:gd name="T23" fmla="*/ 32 h 436"/>
                  <a:gd name="T24" fmla="*/ 248 w 931"/>
                  <a:gd name="T25" fmla="*/ 32 h 436"/>
                  <a:gd name="T26" fmla="*/ 186 w 931"/>
                  <a:gd name="T27" fmla="*/ 0 h 436"/>
                  <a:gd name="T28" fmla="*/ 92 w 931"/>
                  <a:gd name="T29" fmla="*/ 32 h 436"/>
                  <a:gd name="T30" fmla="*/ 92 w 931"/>
                  <a:gd name="T31" fmla="*/ 32 h 436"/>
                  <a:gd name="T32" fmla="*/ 92 w 931"/>
                  <a:gd name="T33" fmla="*/ 63 h 436"/>
                  <a:gd name="T34" fmla="*/ 62 w 931"/>
                  <a:gd name="T35" fmla="*/ 124 h 436"/>
                  <a:gd name="T36" fmla="*/ 31 w 931"/>
                  <a:gd name="T37" fmla="*/ 124 h 436"/>
                  <a:gd name="T38" fmla="*/ 31 w 931"/>
                  <a:gd name="T39" fmla="*/ 156 h 436"/>
                  <a:gd name="T40" fmla="*/ 0 w 931"/>
                  <a:gd name="T41" fmla="*/ 187 h 436"/>
                  <a:gd name="T42" fmla="*/ 0 w 931"/>
                  <a:gd name="T43" fmla="*/ 218 h 436"/>
                  <a:gd name="T44" fmla="*/ 0 w 931"/>
                  <a:gd name="T45" fmla="*/ 218 h 436"/>
                  <a:gd name="T46" fmla="*/ 92 w 931"/>
                  <a:gd name="T47" fmla="*/ 218 h 436"/>
                  <a:gd name="T48" fmla="*/ 155 w 931"/>
                  <a:gd name="T49" fmla="*/ 218 h 436"/>
                  <a:gd name="T50" fmla="*/ 217 w 931"/>
                  <a:gd name="T51" fmla="*/ 218 h 436"/>
                  <a:gd name="T52" fmla="*/ 217 w 931"/>
                  <a:gd name="T53" fmla="*/ 187 h 436"/>
                  <a:gd name="T54" fmla="*/ 248 w 931"/>
                  <a:gd name="T55" fmla="*/ 187 h 436"/>
                  <a:gd name="T56" fmla="*/ 248 w 931"/>
                  <a:gd name="T57" fmla="*/ 187 h 436"/>
                  <a:gd name="T58" fmla="*/ 310 w 931"/>
                  <a:gd name="T59" fmla="*/ 187 h 436"/>
                  <a:gd name="T60" fmla="*/ 341 w 931"/>
                  <a:gd name="T61" fmla="*/ 218 h 436"/>
                  <a:gd name="T62" fmla="*/ 403 w 931"/>
                  <a:gd name="T63" fmla="*/ 248 h 436"/>
                  <a:gd name="T64" fmla="*/ 434 w 931"/>
                  <a:gd name="T65" fmla="*/ 311 h 436"/>
                  <a:gd name="T66" fmla="*/ 496 w 931"/>
                  <a:gd name="T67" fmla="*/ 280 h 436"/>
                  <a:gd name="T68" fmla="*/ 527 w 931"/>
                  <a:gd name="T69" fmla="*/ 342 h 436"/>
                  <a:gd name="T70" fmla="*/ 589 w 931"/>
                  <a:gd name="T71" fmla="*/ 311 h 436"/>
                  <a:gd name="T72" fmla="*/ 651 w 931"/>
                  <a:gd name="T73" fmla="*/ 342 h 436"/>
                  <a:gd name="T74" fmla="*/ 620 w 931"/>
                  <a:gd name="T75" fmla="*/ 404 h 436"/>
                  <a:gd name="T76" fmla="*/ 651 w 931"/>
                  <a:gd name="T77" fmla="*/ 435 h 436"/>
                  <a:gd name="T78" fmla="*/ 682 w 931"/>
                  <a:gd name="T79" fmla="*/ 435 h 436"/>
                  <a:gd name="T80" fmla="*/ 682 w 931"/>
                  <a:gd name="T81" fmla="*/ 404 h 436"/>
                  <a:gd name="T82" fmla="*/ 651 w 931"/>
                  <a:gd name="T83" fmla="*/ 311 h 436"/>
                  <a:gd name="T84" fmla="*/ 713 w 931"/>
                  <a:gd name="T85" fmla="*/ 311 h 436"/>
                  <a:gd name="T86" fmla="*/ 775 w 931"/>
                  <a:gd name="T87" fmla="*/ 311 h 436"/>
                  <a:gd name="T88" fmla="*/ 837 w 931"/>
                  <a:gd name="T89" fmla="*/ 280 h 436"/>
                  <a:gd name="T90" fmla="*/ 868 w 931"/>
                  <a:gd name="T91" fmla="*/ 218 h 436"/>
                  <a:gd name="T92" fmla="*/ 930 w 931"/>
                  <a:gd name="T93" fmla="*/ 218 h 436"/>
                  <a:gd name="T94" fmla="*/ 930 w 931"/>
                  <a:gd name="T95" fmla="*/ 218 h 436"/>
                  <a:gd name="T96" fmla="*/ 930 w 931"/>
                  <a:gd name="T97" fmla="*/ 156 h 436"/>
                  <a:gd name="T98" fmla="*/ 930 w 931"/>
                  <a:gd name="T99" fmla="*/ 156 h 436"/>
                  <a:gd name="T100" fmla="*/ 868 w 931"/>
                  <a:gd name="T101" fmla="*/ 124 h 436"/>
                  <a:gd name="T102" fmla="*/ 837 w 931"/>
                  <a:gd name="T103" fmla="*/ 124 h 436"/>
                  <a:gd name="T104" fmla="*/ 806 w 931"/>
                  <a:gd name="T105" fmla="*/ 124 h 436"/>
                  <a:gd name="T106" fmla="*/ 775 w 931"/>
                  <a:gd name="T107" fmla="*/ 124 h 436"/>
                  <a:gd name="T108" fmla="*/ 744 w 931"/>
                  <a:gd name="T109" fmla="*/ 124 h 436"/>
                  <a:gd name="T110" fmla="*/ 713 w 931"/>
                  <a:gd name="T111" fmla="*/ 124 h 4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931" h="436">
                    <a:moveTo>
                      <a:pt x="682" y="94"/>
                    </a:moveTo>
                    <a:lnTo>
                      <a:pt x="682" y="94"/>
                    </a:lnTo>
                    <a:lnTo>
                      <a:pt x="682" y="63"/>
                    </a:lnTo>
                    <a:lnTo>
                      <a:pt x="682" y="63"/>
                    </a:lnTo>
                    <a:lnTo>
                      <a:pt x="682" y="63"/>
                    </a:lnTo>
                    <a:lnTo>
                      <a:pt x="682" y="63"/>
                    </a:lnTo>
                    <a:cubicBezTo>
                      <a:pt x="651" y="63"/>
                      <a:pt x="651" y="63"/>
                      <a:pt x="651" y="63"/>
                    </a:cubicBezTo>
                    <a:lnTo>
                      <a:pt x="620" y="63"/>
                    </a:lnTo>
                    <a:lnTo>
                      <a:pt x="620" y="63"/>
                    </a:lnTo>
                    <a:cubicBezTo>
                      <a:pt x="620" y="32"/>
                      <a:pt x="620" y="32"/>
                      <a:pt x="620" y="32"/>
                    </a:cubicBezTo>
                    <a:cubicBezTo>
                      <a:pt x="620" y="0"/>
                      <a:pt x="620" y="0"/>
                      <a:pt x="620" y="0"/>
                    </a:cubicBezTo>
                    <a:cubicBezTo>
                      <a:pt x="620" y="0"/>
                      <a:pt x="620" y="0"/>
                      <a:pt x="589" y="0"/>
                    </a:cubicBezTo>
                    <a:lnTo>
                      <a:pt x="589" y="0"/>
                    </a:lnTo>
                    <a:cubicBezTo>
                      <a:pt x="558" y="0"/>
                      <a:pt x="558" y="0"/>
                      <a:pt x="558" y="0"/>
                    </a:cubicBezTo>
                    <a:lnTo>
                      <a:pt x="527" y="0"/>
                    </a:lnTo>
                    <a:lnTo>
                      <a:pt x="527" y="0"/>
                    </a:lnTo>
                    <a:lnTo>
                      <a:pt x="527" y="0"/>
                    </a:lnTo>
                    <a:cubicBezTo>
                      <a:pt x="496" y="0"/>
                      <a:pt x="496" y="0"/>
                      <a:pt x="496" y="0"/>
                    </a:cubicBezTo>
                    <a:cubicBezTo>
                      <a:pt x="496" y="0"/>
                      <a:pt x="496" y="0"/>
                      <a:pt x="465" y="0"/>
                    </a:cubicBezTo>
                    <a:lnTo>
                      <a:pt x="465" y="0"/>
                    </a:lnTo>
                    <a:cubicBezTo>
                      <a:pt x="465" y="32"/>
                      <a:pt x="465" y="32"/>
                      <a:pt x="465" y="32"/>
                    </a:cubicBezTo>
                    <a:lnTo>
                      <a:pt x="465" y="32"/>
                    </a:lnTo>
                    <a:cubicBezTo>
                      <a:pt x="465" y="63"/>
                      <a:pt x="434" y="63"/>
                      <a:pt x="434" y="63"/>
                    </a:cubicBezTo>
                    <a:lnTo>
                      <a:pt x="434" y="63"/>
                    </a:lnTo>
                    <a:lnTo>
                      <a:pt x="434" y="63"/>
                    </a:lnTo>
                    <a:cubicBezTo>
                      <a:pt x="403" y="63"/>
                      <a:pt x="403" y="63"/>
                      <a:pt x="403" y="32"/>
                    </a:cubicBezTo>
                    <a:cubicBezTo>
                      <a:pt x="403" y="63"/>
                      <a:pt x="403" y="63"/>
                      <a:pt x="372" y="63"/>
                    </a:cubicBezTo>
                    <a:lnTo>
                      <a:pt x="372" y="63"/>
                    </a:lnTo>
                    <a:lnTo>
                      <a:pt x="372" y="32"/>
                    </a:lnTo>
                    <a:lnTo>
                      <a:pt x="341" y="32"/>
                    </a:lnTo>
                    <a:lnTo>
                      <a:pt x="341" y="32"/>
                    </a:lnTo>
                    <a:cubicBezTo>
                      <a:pt x="310" y="32"/>
                      <a:pt x="310" y="32"/>
                      <a:pt x="310" y="32"/>
                    </a:cubicBezTo>
                    <a:lnTo>
                      <a:pt x="310" y="32"/>
                    </a:lnTo>
                    <a:lnTo>
                      <a:pt x="310" y="32"/>
                    </a:lnTo>
                    <a:lnTo>
                      <a:pt x="279" y="32"/>
                    </a:lnTo>
                    <a:lnTo>
                      <a:pt x="279" y="32"/>
                    </a:lnTo>
                    <a:lnTo>
                      <a:pt x="279" y="32"/>
                    </a:lnTo>
                    <a:lnTo>
                      <a:pt x="248" y="32"/>
                    </a:lnTo>
                    <a:lnTo>
                      <a:pt x="248" y="32"/>
                    </a:lnTo>
                    <a:cubicBezTo>
                      <a:pt x="248" y="32"/>
                      <a:pt x="217" y="0"/>
                      <a:pt x="186" y="0"/>
                    </a:cubicBezTo>
                    <a:lnTo>
                      <a:pt x="186" y="0"/>
                    </a:lnTo>
                    <a:lnTo>
                      <a:pt x="186" y="0"/>
                    </a:lnTo>
                    <a:cubicBezTo>
                      <a:pt x="186" y="0"/>
                      <a:pt x="186" y="0"/>
                      <a:pt x="155" y="0"/>
                    </a:cubicBezTo>
                    <a:cubicBezTo>
                      <a:pt x="155" y="0"/>
                      <a:pt x="124" y="0"/>
                      <a:pt x="124" y="32"/>
                    </a:cubicBezTo>
                    <a:lnTo>
                      <a:pt x="92" y="32"/>
                    </a:lnTo>
                    <a:lnTo>
                      <a:pt x="92" y="32"/>
                    </a:lnTo>
                    <a:lnTo>
                      <a:pt x="92" y="32"/>
                    </a:lnTo>
                    <a:lnTo>
                      <a:pt x="92" y="32"/>
                    </a:lnTo>
                    <a:lnTo>
                      <a:pt x="92" y="63"/>
                    </a:lnTo>
                    <a:lnTo>
                      <a:pt x="92" y="63"/>
                    </a:lnTo>
                    <a:lnTo>
                      <a:pt x="92" y="63"/>
                    </a:lnTo>
                    <a:cubicBezTo>
                      <a:pt x="92" y="94"/>
                      <a:pt x="92" y="124"/>
                      <a:pt x="62" y="124"/>
                    </a:cubicBezTo>
                    <a:lnTo>
                      <a:pt x="62" y="124"/>
                    </a:lnTo>
                    <a:lnTo>
                      <a:pt x="62" y="124"/>
                    </a:lnTo>
                    <a:lnTo>
                      <a:pt x="62" y="124"/>
                    </a:lnTo>
                    <a:lnTo>
                      <a:pt x="31" y="124"/>
                    </a:lnTo>
                    <a:lnTo>
                      <a:pt x="31" y="124"/>
                    </a:lnTo>
                    <a:lnTo>
                      <a:pt x="31" y="124"/>
                    </a:lnTo>
                    <a:lnTo>
                      <a:pt x="31" y="156"/>
                    </a:lnTo>
                    <a:lnTo>
                      <a:pt x="31" y="156"/>
                    </a:lnTo>
                    <a:lnTo>
                      <a:pt x="31" y="156"/>
                    </a:lnTo>
                    <a:lnTo>
                      <a:pt x="31" y="187"/>
                    </a:lnTo>
                    <a:lnTo>
                      <a:pt x="0" y="187"/>
                    </a:lnTo>
                    <a:lnTo>
                      <a:pt x="0" y="187"/>
                    </a:lnTo>
                    <a:cubicBezTo>
                      <a:pt x="0" y="187"/>
                      <a:pt x="0" y="187"/>
                      <a:pt x="0" y="218"/>
                    </a:cubicBezTo>
                    <a:lnTo>
                      <a:pt x="0" y="218"/>
                    </a:lnTo>
                    <a:lnTo>
                      <a:pt x="0" y="218"/>
                    </a:lnTo>
                    <a:lnTo>
                      <a:pt x="0" y="218"/>
                    </a:lnTo>
                    <a:lnTo>
                      <a:pt x="0" y="218"/>
                    </a:lnTo>
                    <a:cubicBezTo>
                      <a:pt x="31" y="218"/>
                      <a:pt x="31" y="218"/>
                      <a:pt x="31" y="218"/>
                    </a:cubicBezTo>
                    <a:cubicBezTo>
                      <a:pt x="31" y="218"/>
                      <a:pt x="31" y="218"/>
                      <a:pt x="62" y="218"/>
                    </a:cubicBezTo>
                    <a:lnTo>
                      <a:pt x="92" y="218"/>
                    </a:lnTo>
                    <a:lnTo>
                      <a:pt x="92" y="218"/>
                    </a:lnTo>
                    <a:lnTo>
                      <a:pt x="124" y="218"/>
                    </a:lnTo>
                    <a:cubicBezTo>
                      <a:pt x="124" y="218"/>
                      <a:pt x="124" y="218"/>
                      <a:pt x="155" y="218"/>
                    </a:cubicBezTo>
                    <a:lnTo>
                      <a:pt x="155" y="218"/>
                    </a:lnTo>
                    <a:cubicBezTo>
                      <a:pt x="155" y="218"/>
                      <a:pt x="155" y="218"/>
                      <a:pt x="186" y="218"/>
                    </a:cubicBezTo>
                    <a:lnTo>
                      <a:pt x="217" y="218"/>
                    </a:lnTo>
                    <a:lnTo>
                      <a:pt x="217" y="218"/>
                    </a:lnTo>
                    <a:lnTo>
                      <a:pt x="217" y="218"/>
                    </a:lnTo>
                    <a:cubicBezTo>
                      <a:pt x="217" y="218"/>
                      <a:pt x="217" y="218"/>
                      <a:pt x="217" y="187"/>
                    </a:cubicBezTo>
                    <a:lnTo>
                      <a:pt x="217" y="187"/>
                    </a:lnTo>
                    <a:lnTo>
                      <a:pt x="217" y="187"/>
                    </a:lnTo>
                    <a:lnTo>
                      <a:pt x="248" y="187"/>
                    </a:lnTo>
                    <a:lnTo>
                      <a:pt x="248" y="187"/>
                    </a:lnTo>
                    <a:lnTo>
                      <a:pt x="248" y="187"/>
                    </a:lnTo>
                    <a:lnTo>
                      <a:pt x="248" y="187"/>
                    </a:lnTo>
                    <a:lnTo>
                      <a:pt x="248" y="187"/>
                    </a:lnTo>
                    <a:lnTo>
                      <a:pt x="279" y="187"/>
                    </a:lnTo>
                    <a:lnTo>
                      <a:pt x="310" y="187"/>
                    </a:lnTo>
                    <a:cubicBezTo>
                      <a:pt x="310" y="187"/>
                      <a:pt x="341" y="187"/>
                      <a:pt x="341" y="218"/>
                    </a:cubicBezTo>
                    <a:lnTo>
                      <a:pt x="341" y="218"/>
                    </a:lnTo>
                    <a:lnTo>
                      <a:pt x="341" y="218"/>
                    </a:lnTo>
                    <a:cubicBezTo>
                      <a:pt x="372" y="218"/>
                      <a:pt x="403" y="218"/>
                      <a:pt x="403" y="248"/>
                    </a:cubicBezTo>
                    <a:lnTo>
                      <a:pt x="403" y="248"/>
                    </a:lnTo>
                    <a:lnTo>
                      <a:pt x="403" y="248"/>
                    </a:lnTo>
                    <a:cubicBezTo>
                      <a:pt x="403" y="248"/>
                      <a:pt x="403" y="248"/>
                      <a:pt x="403" y="280"/>
                    </a:cubicBezTo>
                    <a:lnTo>
                      <a:pt x="403" y="280"/>
                    </a:lnTo>
                    <a:cubicBezTo>
                      <a:pt x="434" y="280"/>
                      <a:pt x="434" y="311"/>
                      <a:pt x="434" y="311"/>
                    </a:cubicBezTo>
                    <a:lnTo>
                      <a:pt x="434" y="311"/>
                    </a:lnTo>
                    <a:lnTo>
                      <a:pt x="434" y="311"/>
                    </a:lnTo>
                    <a:cubicBezTo>
                      <a:pt x="465" y="311"/>
                      <a:pt x="465" y="280"/>
                      <a:pt x="496" y="280"/>
                    </a:cubicBezTo>
                    <a:lnTo>
                      <a:pt x="496" y="280"/>
                    </a:lnTo>
                    <a:cubicBezTo>
                      <a:pt x="527" y="280"/>
                      <a:pt x="527" y="311"/>
                      <a:pt x="527" y="311"/>
                    </a:cubicBezTo>
                    <a:cubicBezTo>
                      <a:pt x="527" y="311"/>
                      <a:pt x="527" y="311"/>
                      <a:pt x="527" y="342"/>
                    </a:cubicBezTo>
                    <a:lnTo>
                      <a:pt x="527" y="342"/>
                    </a:lnTo>
                    <a:cubicBezTo>
                      <a:pt x="527" y="342"/>
                      <a:pt x="558" y="342"/>
                      <a:pt x="558" y="311"/>
                    </a:cubicBezTo>
                    <a:lnTo>
                      <a:pt x="589" y="311"/>
                    </a:lnTo>
                    <a:lnTo>
                      <a:pt x="589" y="311"/>
                    </a:lnTo>
                    <a:lnTo>
                      <a:pt x="620" y="342"/>
                    </a:lnTo>
                    <a:cubicBezTo>
                      <a:pt x="651" y="342"/>
                      <a:pt x="651" y="342"/>
                      <a:pt x="651" y="342"/>
                    </a:cubicBezTo>
                    <a:cubicBezTo>
                      <a:pt x="620" y="404"/>
                      <a:pt x="620" y="404"/>
                      <a:pt x="620" y="404"/>
                    </a:cubicBezTo>
                    <a:lnTo>
                      <a:pt x="620" y="404"/>
                    </a:lnTo>
                    <a:lnTo>
                      <a:pt x="620" y="404"/>
                    </a:lnTo>
                    <a:lnTo>
                      <a:pt x="620" y="404"/>
                    </a:lnTo>
                    <a:lnTo>
                      <a:pt x="620" y="435"/>
                    </a:lnTo>
                    <a:lnTo>
                      <a:pt x="651" y="435"/>
                    </a:lnTo>
                    <a:lnTo>
                      <a:pt x="651" y="435"/>
                    </a:lnTo>
                    <a:lnTo>
                      <a:pt x="651" y="435"/>
                    </a:lnTo>
                    <a:lnTo>
                      <a:pt x="682" y="435"/>
                    </a:lnTo>
                    <a:lnTo>
                      <a:pt x="682" y="435"/>
                    </a:lnTo>
                    <a:cubicBezTo>
                      <a:pt x="682" y="404"/>
                      <a:pt x="682" y="404"/>
                      <a:pt x="682" y="404"/>
                    </a:cubicBezTo>
                    <a:lnTo>
                      <a:pt x="682" y="404"/>
                    </a:lnTo>
                    <a:cubicBezTo>
                      <a:pt x="651" y="404"/>
                      <a:pt x="651" y="372"/>
                      <a:pt x="651" y="372"/>
                    </a:cubicBezTo>
                    <a:cubicBezTo>
                      <a:pt x="651" y="342"/>
                      <a:pt x="651" y="342"/>
                      <a:pt x="651" y="342"/>
                    </a:cubicBezTo>
                    <a:cubicBezTo>
                      <a:pt x="651" y="311"/>
                      <a:pt x="651" y="311"/>
                      <a:pt x="651" y="311"/>
                    </a:cubicBezTo>
                    <a:lnTo>
                      <a:pt x="651" y="311"/>
                    </a:lnTo>
                    <a:cubicBezTo>
                      <a:pt x="682" y="311"/>
                      <a:pt x="682" y="311"/>
                      <a:pt x="713" y="311"/>
                    </a:cubicBezTo>
                    <a:lnTo>
                      <a:pt x="713" y="311"/>
                    </a:lnTo>
                    <a:lnTo>
                      <a:pt x="744" y="311"/>
                    </a:lnTo>
                    <a:cubicBezTo>
                      <a:pt x="744" y="311"/>
                      <a:pt x="744" y="311"/>
                      <a:pt x="775" y="311"/>
                    </a:cubicBezTo>
                    <a:lnTo>
                      <a:pt x="775" y="311"/>
                    </a:lnTo>
                    <a:cubicBezTo>
                      <a:pt x="775" y="311"/>
                      <a:pt x="775" y="311"/>
                      <a:pt x="775" y="280"/>
                    </a:cubicBezTo>
                    <a:cubicBezTo>
                      <a:pt x="806" y="280"/>
                      <a:pt x="806" y="280"/>
                      <a:pt x="806" y="280"/>
                    </a:cubicBezTo>
                    <a:cubicBezTo>
                      <a:pt x="837" y="280"/>
                      <a:pt x="837" y="280"/>
                      <a:pt x="837" y="280"/>
                    </a:cubicBezTo>
                    <a:lnTo>
                      <a:pt x="837" y="280"/>
                    </a:lnTo>
                    <a:cubicBezTo>
                      <a:pt x="837" y="248"/>
                      <a:pt x="868" y="218"/>
                      <a:pt x="868" y="218"/>
                    </a:cubicBezTo>
                    <a:lnTo>
                      <a:pt x="868" y="218"/>
                    </a:lnTo>
                    <a:cubicBezTo>
                      <a:pt x="899" y="218"/>
                      <a:pt x="899" y="218"/>
                      <a:pt x="899" y="218"/>
                    </a:cubicBezTo>
                    <a:lnTo>
                      <a:pt x="930" y="218"/>
                    </a:lnTo>
                    <a:lnTo>
                      <a:pt x="930" y="218"/>
                    </a:lnTo>
                    <a:lnTo>
                      <a:pt x="930" y="218"/>
                    </a:lnTo>
                    <a:lnTo>
                      <a:pt x="930" y="218"/>
                    </a:lnTo>
                    <a:lnTo>
                      <a:pt x="930" y="218"/>
                    </a:lnTo>
                    <a:lnTo>
                      <a:pt x="930" y="187"/>
                    </a:lnTo>
                    <a:lnTo>
                      <a:pt x="930" y="187"/>
                    </a:lnTo>
                    <a:lnTo>
                      <a:pt x="930" y="156"/>
                    </a:lnTo>
                    <a:lnTo>
                      <a:pt x="930" y="156"/>
                    </a:lnTo>
                    <a:lnTo>
                      <a:pt x="930" y="156"/>
                    </a:lnTo>
                    <a:lnTo>
                      <a:pt x="930" y="156"/>
                    </a:lnTo>
                    <a:lnTo>
                      <a:pt x="930" y="156"/>
                    </a:lnTo>
                    <a:cubicBezTo>
                      <a:pt x="899" y="156"/>
                      <a:pt x="899" y="156"/>
                      <a:pt x="899" y="124"/>
                    </a:cubicBezTo>
                    <a:lnTo>
                      <a:pt x="868" y="124"/>
                    </a:lnTo>
                    <a:lnTo>
                      <a:pt x="868" y="124"/>
                    </a:lnTo>
                    <a:cubicBezTo>
                      <a:pt x="837" y="124"/>
                      <a:pt x="837" y="124"/>
                      <a:pt x="837" y="124"/>
                    </a:cubicBezTo>
                    <a:lnTo>
                      <a:pt x="837" y="124"/>
                    </a:lnTo>
                    <a:cubicBezTo>
                      <a:pt x="806" y="124"/>
                      <a:pt x="806" y="124"/>
                      <a:pt x="806" y="124"/>
                    </a:cubicBezTo>
                    <a:lnTo>
                      <a:pt x="806" y="124"/>
                    </a:lnTo>
                    <a:lnTo>
                      <a:pt x="806" y="124"/>
                    </a:lnTo>
                    <a:lnTo>
                      <a:pt x="806" y="124"/>
                    </a:lnTo>
                    <a:cubicBezTo>
                      <a:pt x="806" y="124"/>
                      <a:pt x="806" y="124"/>
                      <a:pt x="775" y="124"/>
                    </a:cubicBezTo>
                    <a:lnTo>
                      <a:pt x="775" y="124"/>
                    </a:lnTo>
                    <a:lnTo>
                      <a:pt x="775" y="124"/>
                    </a:lnTo>
                    <a:cubicBezTo>
                      <a:pt x="775" y="124"/>
                      <a:pt x="775" y="124"/>
                      <a:pt x="744" y="124"/>
                    </a:cubicBezTo>
                    <a:lnTo>
                      <a:pt x="744" y="124"/>
                    </a:lnTo>
                    <a:lnTo>
                      <a:pt x="744" y="124"/>
                    </a:lnTo>
                    <a:lnTo>
                      <a:pt x="744" y="124"/>
                    </a:lnTo>
                    <a:cubicBezTo>
                      <a:pt x="713" y="124"/>
                      <a:pt x="713" y="124"/>
                      <a:pt x="713" y="124"/>
                    </a:cubicBezTo>
                    <a:lnTo>
                      <a:pt x="713" y="124"/>
                    </a:lnTo>
                    <a:cubicBezTo>
                      <a:pt x="682" y="124"/>
                      <a:pt x="682" y="94"/>
                      <a:pt x="682" y="9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01" name="Freeform 98"/>
              <p:cNvSpPr>
                <a:spLocks noChangeArrowheads="1"/>
              </p:cNvSpPr>
              <p:nvPr/>
            </p:nvSpPr>
            <p:spPr bwMode="auto">
              <a:xfrm>
                <a:off x="4148138" y="1366838"/>
                <a:ext cx="146050" cy="88900"/>
              </a:xfrm>
              <a:custGeom>
                <a:avLst/>
                <a:gdLst>
                  <a:gd name="T0" fmla="*/ 373 w 405"/>
                  <a:gd name="T1" fmla="*/ 94 h 249"/>
                  <a:gd name="T2" fmla="*/ 342 w 405"/>
                  <a:gd name="T3" fmla="*/ 63 h 249"/>
                  <a:gd name="T4" fmla="*/ 342 w 405"/>
                  <a:gd name="T5" fmla="*/ 63 h 249"/>
                  <a:gd name="T6" fmla="*/ 342 w 405"/>
                  <a:gd name="T7" fmla="*/ 31 h 249"/>
                  <a:gd name="T8" fmla="*/ 311 w 405"/>
                  <a:gd name="T9" fmla="*/ 0 h 249"/>
                  <a:gd name="T10" fmla="*/ 280 w 405"/>
                  <a:gd name="T11" fmla="*/ 31 h 249"/>
                  <a:gd name="T12" fmla="*/ 249 w 405"/>
                  <a:gd name="T13" fmla="*/ 0 h 249"/>
                  <a:gd name="T14" fmla="*/ 218 w 405"/>
                  <a:gd name="T15" fmla="*/ 0 h 249"/>
                  <a:gd name="T16" fmla="*/ 218 w 405"/>
                  <a:gd name="T17" fmla="*/ 0 h 249"/>
                  <a:gd name="T18" fmla="*/ 156 w 405"/>
                  <a:gd name="T19" fmla="*/ 31 h 249"/>
                  <a:gd name="T20" fmla="*/ 156 w 405"/>
                  <a:gd name="T21" fmla="*/ 63 h 249"/>
                  <a:gd name="T22" fmla="*/ 94 w 405"/>
                  <a:gd name="T23" fmla="*/ 63 h 249"/>
                  <a:gd name="T24" fmla="*/ 94 w 405"/>
                  <a:gd name="T25" fmla="*/ 63 h 249"/>
                  <a:gd name="T26" fmla="*/ 94 w 405"/>
                  <a:gd name="T27" fmla="*/ 94 h 249"/>
                  <a:gd name="T28" fmla="*/ 63 w 405"/>
                  <a:gd name="T29" fmla="*/ 124 h 249"/>
                  <a:gd name="T30" fmla="*/ 32 w 405"/>
                  <a:gd name="T31" fmla="*/ 124 h 249"/>
                  <a:gd name="T32" fmla="*/ 0 w 405"/>
                  <a:gd name="T33" fmla="*/ 156 h 249"/>
                  <a:gd name="T34" fmla="*/ 0 w 405"/>
                  <a:gd name="T35" fmla="*/ 156 h 249"/>
                  <a:gd name="T36" fmla="*/ 0 w 405"/>
                  <a:gd name="T37" fmla="*/ 187 h 249"/>
                  <a:gd name="T38" fmla="*/ 0 w 405"/>
                  <a:gd name="T39" fmla="*/ 218 h 249"/>
                  <a:gd name="T40" fmla="*/ 0 w 405"/>
                  <a:gd name="T41" fmla="*/ 218 h 249"/>
                  <a:gd name="T42" fmla="*/ 0 w 405"/>
                  <a:gd name="T43" fmla="*/ 218 h 249"/>
                  <a:gd name="T44" fmla="*/ 94 w 405"/>
                  <a:gd name="T45" fmla="*/ 218 h 249"/>
                  <a:gd name="T46" fmla="*/ 187 w 405"/>
                  <a:gd name="T47" fmla="*/ 218 h 249"/>
                  <a:gd name="T48" fmla="*/ 187 w 405"/>
                  <a:gd name="T49" fmla="*/ 218 h 249"/>
                  <a:gd name="T50" fmla="*/ 218 w 405"/>
                  <a:gd name="T51" fmla="*/ 218 h 249"/>
                  <a:gd name="T52" fmla="*/ 249 w 405"/>
                  <a:gd name="T53" fmla="*/ 218 h 249"/>
                  <a:gd name="T54" fmla="*/ 249 w 405"/>
                  <a:gd name="T55" fmla="*/ 218 h 249"/>
                  <a:gd name="T56" fmla="*/ 280 w 405"/>
                  <a:gd name="T57" fmla="*/ 248 h 249"/>
                  <a:gd name="T58" fmla="*/ 280 w 405"/>
                  <a:gd name="T59" fmla="*/ 248 h 249"/>
                  <a:gd name="T60" fmla="*/ 311 w 405"/>
                  <a:gd name="T61" fmla="*/ 248 h 249"/>
                  <a:gd name="T62" fmla="*/ 311 w 405"/>
                  <a:gd name="T63" fmla="*/ 248 h 249"/>
                  <a:gd name="T64" fmla="*/ 342 w 405"/>
                  <a:gd name="T65" fmla="*/ 248 h 249"/>
                  <a:gd name="T66" fmla="*/ 342 w 405"/>
                  <a:gd name="T67" fmla="*/ 187 h 249"/>
                  <a:gd name="T68" fmla="*/ 373 w 405"/>
                  <a:gd name="T69" fmla="*/ 187 h 249"/>
                  <a:gd name="T70" fmla="*/ 373 w 405"/>
                  <a:gd name="T71" fmla="*/ 156 h 249"/>
                  <a:gd name="T72" fmla="*/ 373 w 405"/>
                  <a:gd name="T73" fmla="*/ 156 h 249"/>
                  <a:gd name="T74" fmla="*/ 373 w 405"/>
                  <a:gd name="T75" fmla="*/ 124 h 249"/>
                  <a:gd name="T76" fmla="*/ 404 w 405"/>
                  <a:gd name="T77" fmla="*/ 124 h 249"/>
                  <a:gd name="T78" fmla="*/ 373 w 405"/>
                  <a:gd name="T79" fmla="*/ 94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405" h="249">
                    <a:moveTo>
                      <a:pt x="373" y="94"/>
                    </a:moveTo>
                    <a:lnTo>
                      <a:pt x="373" y="94"/>
                    </a:lnTo>
                    <a:lnTo>
                      <a:pt x="373" y="94"/>
                    </a:lnTo>
                    <a:cubicBezTo>
                      <a:pt x="373" y="94"/>
                      <a:pt x="342" y="94"/>
                      <a:pt x="342" y="63"/>
                    </a:cubicBezTo>
                    <a:lnTo>
                      <a:pt x="342" y="63"/>
                    </a:lnTo>
                    <a:lnTo>
                      <a:pt x="342" y="63"/>
                    </a:lnTo>
                    <a:cubicBezTo>
                      <a:pt x="342" y="31"/>
                      <a:pt x="342" y="31"/>
                      <a:pt x="342" y="31"/>
                    </a:cubicBezTo>
                    <a:lnTo>
                      <a:pt x="342" y="31"/>
                    </a:lnTo>
                    <a:cubicBezTo>
                      <a:pt x="342" y="31"/>
                      <a:pt x="342" y="31"/>
                      <a:pt x="342" y="0"/>
                    </a:cubicBezTo>
                    <a:cubicBezTo>
                      <a:pt x="342" y="0"/>
                      <a:pt x="342" y="0"/>
                      <a:pt x="311" y="0"/>
                    </a:cubicBezTo>
                    <a:cubicBezTo>
                      <a:pt x="311" y="31"/>
                      <a:pt x="311" y="31"/>
                      <a:pt x="311" y="31"/>
                    </a:cubicBezTo>
                    <a:cubicBezTo>
                      <a:pt x="311" y="31"/>
                      <a:pt x="311" y="31"/>
                      <a:pt x="280" y="31"/>
                    </a:cubicBezTo>
                    <a:cubicBezTo>
                      <a:pt x="280" y="31"/>
                      <a:pt x="280" y="0"/>
                      <a:pt x="249" y="0"/>
                    </a:cubicBezTo>
                    <a:lnTo>
                      <a:pt x="249" y="0"/>
                    </a:lnTo>
                    <a:cubicBezTo>
                      <a:pt x="218" y="0"/>
                      <a:pt x="218" y="0"/>
                      <a:pt x="218" y="0"/>
                    </a:cubicBez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cubicBezTo>
                      <a:pt x="187" y="0"/>
                      <a:pt x="187" y="0"/>
                      <a:pt x="187" y="0"/>
                    </a:cubicBezTo>
                    <a:cubicBezTo>
                      <a:pt x="187" y="0"/>
                      <a:pt x="156" y="0"/>
                      <a:pt x="156" y="31"/>
                    </a:cubicBezTo>
                    <a:lnTo>
                      <a:pt x="156" y="31"/>
                    </a:lnTo>
                    <a:cubicBezTo>
                      <a:pt x="156" y="31"/>
                      <a:pt x="156" y="31"/>
                      <a:pt x="156" y="63"/>
                    </a:cubicBezTo>
                    <a:cubicBezTo>
                      <a:pt x="125" y="63"/>
                      <a:pt x="125" y="63"/>
                      <a:pt x="125" y="63"/>
                    </a:cubicBezTo>
                    <a:lnTo>
                      <a:pt x="94" y="63"/>
                    </a:lnTo>
                    <a:lnTo>
                      <a:pt x="94" y="63"/>
                    </a:lnTo>
                    <a:lnTo>
                      <a:pt x="94" y="63"/>
                    </a:lnTo>
                    <a:lnTo>
                      <a:pt x="94" y="94"/>
                    </a:lnTo>
                    <a:lnTo>
                      <a:pt x="94" y="94"/>
                    </a:lnTo>
                    <a:cubicBezTo>
                      <a:pt x="94" y="124"/>
                      <a:pt x="63" y="124"/>
                      <a:pt x="63" y="124"/>
                    </a:cubicBezTo>
                    <a:lnTo>
                      <a:pt x="63" y="124"/>
                    </a:lnTo>
                    <a:cubicBezTo>
                      <a:pt x="63" y="124"/>
                      <a:pt x="63" y="124"/>
                      <a:pt x="32" y="124"/>
                    </a:cubicBezTo>
                    <a:lnTo>
                      <a:pt x="32" y="124"/>
                    </a:lnTo>
                    <a:lnTo>
                      <a:pt x="32" y="124"/>
                    </a:lnTo>
                    <a:lnTo>
                      <a:pt x="0" y="156"/>
                    </a:lnTo>
                    <a:lnTo>
                      <a:pt x="0" y="156"/>
                    </a:lnTo>
                    <a:lnTo>
                      <a:pt x="0" y="156"/>
                    </a:lnTo>
                    <a:lnTo>
                      <a:pt x="0" y="156"/>
                    </a:lnTo>
                    <a:lnTo>
                      <a:pt x="0" y="187"/>
                    </a:lnTo>
                    <a:lnTo>
                      <a:pt x="0" y="218"/>
                    </a:lnTo>
                    <a:lnTo>
                      <a:pt x="0" y="218"/>
                    </a:lnTo>
                    <a:lnTo>
                      <a:pt x="0" y="218"/>
                    </a:lnTo>
                    <a:lnTo>
                      <a:pt x="0" y="218"/>
                    </a:lnTo>
                    <a:lnTo>
                      <a:pt x="0" y="218"/>
                    </a:lnTo>
                    <a:lnTo>
                      <a:pt x="0" y="218"/>
                    </a:lnTo>
                    <a:cubicBezTo>
                      <a:pt x="32" y="218"/>
                      <a:pt x="32" y="218"/>
                      <a:pt x="63" y="218"/>
                    </a:cubicBezTo>
                    <a:cubicBezTo>
                      <a:pt x="94" y="218"/>
                      <a:pt x="94" y="218"/>
                      <a:pt x="94" y="218"/>
                    </a:cubicBezTo>
                    <a:lnTo>
                      <a:pt x="94" y="218"/>
                    </a:lnTo>
                    <a:cubicBezTo>
                      <a:pt x="125" y="218"/>
                      <a:pt x="156" y="218"/>
                      <a:pt x="187" y="218"/>
                    </a:cubicBezTo>
                    <a:lnTo>
                      <a:pt x="187" y="218"/>
                    </a:lnTo>
                    <a:lnTo>
                      <a:pt x="187" y="218"/>
                    </a:lnTo>
                    <a:lnTo>
                      <a:pt x="187" y="218"/>
                    </a:lnTo>
                    <a:lnTo>
                      <a:pt x="218" y="218"/>
                    </a:lnTo>
                    <a:cubicBezTo>
                      <a:pt x="218" y="218"/>
                      <a:pt x="218" y="218"/>
                      <a:pt x="249" y="218"/>
                    </a:cubicBezTo>
                    <a:lnTo>
                      <a:pt x="249" y="218"/>
                    </a:lnTo>
                    <a:lnTo>
                      <a:pt x="249" y="218"/>
                    </a:lnTo>
                    <a:lnTo>
                      <a:pt x="249" y="218"/>
                    </a:lnTo>
                    <a:lnTo>
                      <a:pt x="249" y="218"/>
                    </a:lnTo>
                    <a:cubicBezTo>
                      <a:pt x="280" y="218"/>
                      <a:pt x="280" y="218"/>
                      <a:pt x="280" y="248"/>
                    </a:cubicBezTo>
                    <a:lnTo>
                      <a:pt x="280" y="248"/>
                    </a:lnTo>
                    <a:lnTo>
                      <a:pt x="280" y="248"/>
                    </a:lnTo>
                    <a:cubicBezTo>
                      <a:pt x="280" y="248"/>
                      <a:pt x="280" y="248"/>
                      <a:pt x="311" y="248"/>
                    </a:cubicBezTo>
                    <a:lnTo>
                      <a:pt x="311" y="248"/>
                    </a:lnTo>
                    <a:lnTo>
                      <a:pt x="311" y="248"/>
                    </a:lnTo>
                    <a:lnTo>
                      <a:pt x="311" y="248"/>
                    </a:lnTo>
                    <a:lnTo>
                      <a:pt x="311" y="248"/>
                    </a:lnTo>
                    <a:cubicBezTo>
                      <a:pt x="311" y="248"/>
                      <a:pt x="311" y="248"/>
                      <a:pt x="342" y="248"/>
                    </a:cubicBezTo>
                    <a:cubicBezTo>
                      <a:pt x="342" y="218"/>
                      <a:pt x="342" y="218"/>
                      <a:pt x="342" y="218"/>
                    </a:cubicBezTo>
                    <a:lnTo>
                      <a:pt x="342" y="187"/>
                    </a:lnTo>
                    <a:lnTo>
                      <a:pt x="373" y="187"/>
                    </a:lnTo>
                    <a:lnTo>
                      <a:pt x="373" y="187"/>
                    </a:lnTo>
                    <a:lnTo>
                      <a:pt x="373" y="187"/>
                    </a:lnTo>
                    <a:cubicBezTo>
                      <a:pt x="373" y="187"/>
                      <a:pt x="373" y="187"/>
                      <a:pt x="373" y="156"/>
                    </a:cubicBezTo>
                    <a:lnTo>
                      <a:pt x="373" y="156"/>
                    </a:lnTo>
                    <a:lnTo>
                      <a:pt x="373" y="156"/>
                    </a:lnTo>
                    <a:lnTo>
                      <a:pt x="373" y="156"/>
                    </a:lnTo>
                    <a:lnTo>
                      <a:pt x="373" y="124"/>
                    </a:lnTo>
                    <a:lnTo>
                      <a:pt x="373" y="124"/>
                    </a:lnTo>
                    <a:cubicBezTo>
                      <a:pt x="404" y="124"/>
                      <a:pt x="404" y="124"/>
                      <a:pt x="404" y="124"/>
                    </a:cubicBezTo>
                    <a:lnTo>
                      <a:pt x="404" y="124"/>
                    </a:lnTo>
                    <a:cubicBezTo>
                      <a:pt x="404" y="124"/>
                      <a:pt x="373" y="124"/>
                      <a:pt x="373" y="9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02" name="Freeform 99"/>
              <p:cNvSpPr>
                <a:spLocks noChangeArrowheads="1"/>
              </p:cNvSpPr>
              <p:nvPr/>
            </p:nvSpPr>
            <p:spPr bwMode="auto">
              <a:xfrm>
                <a:off x="3948113" y="809625"/>
                <a:ext cx="100012" cy="66675"/>
              </a:xfrm>
              <a:custGeom>
                <a:avLst/>
                <a:gdLst>
                  <a:gd name="T0" fmla="*/ 155 w 280"/>
                  <a:gd name="T1" fmla="*/ 31 h 187"/>
                  <a:gd name="T2" fmla="*/ 155 w 280"/>
                  <a:gd name="T3" fmla="*/ 31 h 187"/>
                  <a:gd name="T4" fmla="*/ 155 w 280"/>
                  <a:gd name="T5" fmla="*/ 62 h 187"/>
                  <a:gd name="T6" fmla="*/ 155 w 280"/>
                  <a:gd name="T7" fmla="*/ 93 h 187"/>
                  <a:gd name="T8" fmla="*/ 155 w 280"/>
                  <a:gd name="T9" fmla="*/ 124 h 187"/>
                  <a:gd name="T10" fmla="*/ 124 w 280"/>
                  <a:gd name="T11" fmla="*/ 124 h 187"/>
                  <a:gd name="T12" fmla="*/ 93 w 280"/>
                  <a:gd name="T13" fmla="*/ 124 h 187"/>
                  <a:gd name="T14" fmla="*/ 93 w 280"/>
                  <a:gd name="T15" fmla="*/ 124 h 187"/>
                  <a:gd name="T16" fmla="*/ 62 w 280"/>
                  <a:gd name="T17" fmla="*/ 124 h 187"/>
                  <a:gd name="T18" fmla="*/ 62 w 280"/>
                  <a:gd name="T19" fmla="*/ 124 h 187"/>
                  <a:gd name="T20" fmla="*/ 31 w 280"/>
                  <a:gd name="T21" fmla="*/ 155 h 187"/>
                  <a:gd name="T22" fmla="*/ 0 w 280"/>
                  <a:gd name="T23" fmla="*/ 155 h 187"/>
                  <a:gd name="T24" fmla="*/ 0 w 280"/>
                  <a:gd name="T25" fmla="*/ 155 h 187"/>
                  <a:gd name="T26" fmla="*/ 31 w 280"/>
                  <a:gd name="T27" fmla="*/ 155 h 187"/>
                  <a:gd name="T28" fmla="*/ 93 w 280"/>
                  <a:gd name="T29" fmla="*/ 186 h 187"/>
                  <a:gd name="T30" fmla="*/ 124 w 280"/>
                  <a:gd name="T31" fmla="*/ 186 h 187"/>
                  <a:gd name="T32" fmla="*/ 155 w 280"/>
                  <a:gd name="T33" fmla="*/ 155 h 187"/>
                  <a:gd name="T34" fmla="*/ 155 w 280"/>
                  <a:gd name="T35" fmla="*/ 155 h 187"/>
                  <a:gd name="T36" fmla="*/ 217 w 280"/>
                  <a:gd name="T37" fmla="*/ 124 h 187"/>
                  <a:gd name="T38" fmla="*/ 217 w 280"/>
                  <a:gd name="T39" fmla="*/ 124 h 187"/>
                  <a:gd name="T40" fmla="*/ 217 w 280"/>
                  <a:gd name="T41" fmla="*/ 93 h 187"/>
                  <a:gd name="T42" fmla="*/ 248 w 280"/>
                  <a:gd name="T43" fmla="*/ 93 h 187"/>
                  <a:gd name="T44" fmla="*/ 248 w 280"/>
                  <a:gd name="T45" fmla="*/ 93 h 187"/>
                  <a:gd name="T46" fmla="*/ 279 w 280"/>
                  <a:gd name="T47" fmla="*/ 62 h 187"/>
                  <a:gd name="T48" fmla="*/ 279 w 280"/>
                  <a:gd name="T49" fmla="*/ 62 h 187"/>
                  <a:gd name="T50" fmla="*/ 279 w 280"/>
                  <a:gd name="T51" fmla="*/ 62 h 187"/>
                  <a:gd name="T52" fmla="*/ 217 w 280"/>
                  <a:gd name="T53" fmla="*/ 31 h 187"/>
                  <a:gd name="T54" fmla="*/ 217 w 280"/>
                  <a:gd name="T55" fmla="*/ 31 h 187"/>
                  <a:gd name="T56" fmla="*/ 217 w 280"/>
                  <a:gd name="T57" fmla="*/ 31 h 187"/>
                  <a:gd name="T58" fmla="*/ 217 w 280"/>
                  <a:gd name="T59" fmla="*/ 31 h 187"/>
                  <a:gd name="T60" fmla="*/ 186 w 280"/>
                  <a:gd name="T61" fmla="*/ 0 h 187"/>
                  <a:gd name="T62" fmla="*/ 186 w 280"/>
                  <a:gd name="T63" fmla="*/ 0 h 187"/>
                  <a:gd name="T64" fmla="*/ 124 w 280"/>
                  <a:gd name="T65" fmla="*/ 0 h 187"/>
                  <a:gd name="T66" fmla="*/ 155 w 280"/>
                  <a:gd name="T67" fmla="*/ 31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80" h="187">
                    <a:moveTo>
                      <a:pt x="155" y="31"/>
                    </a:moveTo>
                    <a:lnTo>
                      <a:pt x="155" y="31"/>
                    </a:lnTo>
                    <a:lnTo>
                      <a:pt x="155" y="62"/>
                    </a:lnTo>
                    <a:cubicBezTo>
                      <a:pt x="155" y="62"/>
                      <a:pt x="155" y="62"/>
                      <a:pt x="155" y="93"/>
                    </a:cubicBezTo>
                    <a:lnTo>
                      <a:pt x="155" y="124"/>
                    </a:lnTo>
                    <a:cubicBezTo>
                      <a:pt x="124" y="124"/>
                      <a:pt x="124" y="124"/>
                      <a:pt x="124" y="124"/>
                    </a:cubicBezTo>
                    <a:cubicBezTo>
                      <a:pt x="93" y="124"/>
                      <a:pt x="93" y="124"/>
                      <a:pt x="93" y="124"/>
                    </a:cubicBezTo>
                    <a:lnTo>
                      <a:pt x="93" y="124"/>
                    </a:lnTo>
                    <a:cubicBezTo>
                      <a:pt x="62" y="124"/>
                      <a:pt x="62" y="124"/>
                      <a:pt x="62" y="124"/>
                    </a:cubicBezTo>
                    <a:lnTo>
                      <a:pt x="62" y="124"/>
                    </a:lnTo>
                    <a:cubicBezTo>
                      <a:pt x="62" y="155"/>
                      <a:pt x="31" y="155"/>
                      <a:pt x="31" y="155"/>
                    </a:cubicBezTo>
                    <a:lnTo>
                      <a:pt x="0" y="155"/>
                    </a:lnTo>
                    <a:lnTo>
                      <a:pt x="0" y="155"/>
                    </a:lnTo>
                    <a:lnTo>
                      <a:pt x="31" y="155"/>
                    </a:lnTo>
                    <a:cubicBezTo>
                      <a:pt x="62" y="155"/>
                      <a:pt x="93" y="155"/>
                      <a:pt x="93" y="186"/>
                    </a:cubicBezTo>
                    <a:lnTo>
                      <a:pt x="124" y="186"/>
                    </a:lnTo>
                    <a:cubicBezTo>
                      <a:pt x="124" y="186"/>
                      <a:pt x="124" y="186"/>
                      <a:pt x="155" y="155"/>
                    </a:cubicBezTo>
                    <a:lnTo>
                      <a:pt x="155" y="155"/>
                    </a:lnTo>
                    <a:cubicBezTo>
                      <a:pt x="155" y="155"/>
                      <a:pt x="186" y="124"/>
                      <a:pt x="217" y="124"/>
                    </a:cubicBezTo>
                    <a:lnTo>
                      <a:pt x="217" y="124"/>
                    </a:lnTo>
                    <a:lnTo>
                      <a:pt x="217" y="93"/>
                    </a:lnTo>
                    <a:lnTo>
                      <a:pt x="248" y="93"/>
                    </a:lnTo>
                    <a:lnTo>
                      <a:pt x="248" y="93"/>
                    </a:lnTo>
                    <a:lnTo>
                      <a:pt x="279" y="62"/>
                    </a:lnTo>
                    <a:lnTo>
                      <a:pt x="279" y="62"/>
                    </a:lnTo>
                    <a:lnTo>
                      <a:pt x="279" y="62"/>
                    </a:lnTo>
                    <a:cubicBezTo>
                      <a:pt x="248" y="62"/>
                      <a:pt x="248" y="62"/>
                      <a:pt x="217" y="31"/>
                    </a:cubicBezTo>
                    <a:lnTo>
                      <a:pt x="217" y="31"/>
                    </a:lnTo>
                    <a:lnTo>
                      <a:pt x="217" y="31"/>
                    </a:lnTo>
                    <a:lnTo>
                      <a:pt x="217" y="31"/>
                    </a:lnTo>
                    <a:cubicBezTo>
                      <a:pt x="186" y="31"/>
                      <a:pt x="186" y="31"/>
                      <a:pt x="186" y="0"/>
                    </a:cubicBezTo>
                    <a:lnTo>
                      <a:pt x="186" y="0"/>
                    </a:lnTo>
                    <a:cubicBezTo>
                      <a:pt x="155" y="0"/>
                      <a:pt x="155" y="0"/>
                      <a:pt x="124" y="0"/>
                    </a:cubicBezTo>
                    <a:cubicBezTo>
                      <a:pt x="124" y="31"/>
                      <a:pt x="155" y="31"/>
                      <a:pt x="155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03" name="Freeform 100"/>
              <p:cNvSpPr>
                <a:spLocks noChangeArrowheads="1"/>
              </p:cNvSpPr>
              <p:nvPr/>
            </p:nvSpPr>
            <p:spPr bwMode="auto">
              <a:xfrm>
                <a:off x="3890963" y="820738"/>
                <a:ext cx="77787" cy="11112"/>
              </a:xfrm>
              <a:custGeom>
                <a:avLst/>
                <a:gdLst>
                  <a:gd name="T0" fmla="*/ 31 w 218"/>
                  <a:gd name="T1" fmla="*/ 0 h 32"/>
                  <a:gd name="T2" fmla="*/ 31 w 218"/>
                  <a:gd name="T3" fmla="*/ 0 h 32"/>
                  <a:gd name="T4" fmla="*/ 62 w 218"/>
                  <a:gd name="T5" fmla="*/ 31 h 32"/>
                  <a:gd name="T6" fmla="*/ 93 w 218"/>
                  <a:gd name="T7" fmla="*/ 31 h 32"/>
                  <a:gd name="T8" fmla="*/ 93 w 218"/>
                  <a:gd name="T9" fmla="*/ 31 h 32"/>
                  <a:gd name="T10" fmla="*/ 93 w 218"/>
                  <a:gd name="T11" fmla="*/ 31 h 32"/>
                  <a:gd name="T12" fmla="*/ 124 w 218"/>
                  <a:gd name="T13" fmla="*/ 31 h 32"/>
                  <a:gd name="T14" fmla="*/ 124 w 218"/>
                  <a:gd name="T15" fmla="*/ 31 h 32"/>
                  <a:gd name="T16" fmla="*/ 186 w 218"/>
                  <a:gd name="T17" fmla="*/ 31 h 32"/>
                  <a:gd name="T18" fmla="*/ 186 w 218"/>
                  <a:gd name="T19" fmla="*/ 31 h 32"/>
                  <a:gd name="T20" fmla="*/ 217 w 218"/>
                  <a:gd name="T21" fmla="*/ 0 h 32"/>
                  <a:gd name="T22" fmla="*/ 217 w 218"/>
                  <a:gd name="T23" fmla="*/ 0 h 32"/>
                  <a:gd name="T24" fmla="*/ 186 w 218"/>
                  <a:gd name="T25" fmla="*/ 0 h 32"/>
                  <a:gd name="T26" fmla="*/ 186 w 218"/>
                  <a:gd name="T27" fmla="*/ 0 h 32"/>
                  <a:gd name="T28" fmla="*/ 124 w 218"/>
                  <a:gd name="T29" fmla="*/ 31 h 32"/>
                  <a:gd name="T30" fmla="*/ 93 w 218"/>
                  <a:gd name="T31" fmla="*/ 0 h 32"/>
                  <a:gd name="T32" fmla="*/ 93 w 218"/>
                  <a:gd name="T33" fmla="*/ 0 h 32"/>
                  <a:gd name="T34" fmla="*/ 93 w 218"/>
                  <a:gd name="T35" fmla="*/ 0 h 32"/>
                  <a:gd name="T36" fmla="*/ 62 w 218"/>
                  <a:gd name="T37" fmla="*/ 0 h 32"/>
                  <a:gd name="T38" fmla="*/ 31 w 218"/>
                  <a:gd name="T39" fmla="*/ 0 h 32"/>
                  <a:gd name="T40" fmla="*/ 0 w 218"/>
                  <a:gd name="T41" fmla="*/ 0 h 32"/>
                  <a:gd name="T42" fmla="*/ 0 w 218"/>
                  <a:gd name="T43" fmla="*/ 0 h 32"/>
                  <a:gd name="T44" fmla="*/ 31 w 218"/>
                  <a:gd name="T4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18" h="32">
                    <a:moveTo>
                      <a:pt x="31" y="0"/>
                    </a:moveTo>
                    <a:lnTo>
                      <a:pt x="31" y="0"/>
                    </a:lnTo>
                    <a:lnTo>
                      <a:pt x="62" y="31"/>
                    </a:lnTo>
                    <a:cubicBezTo>
                      <a:pt x="93" y="31"/>
                      <a:pt x="93" y="31"/>
                      <a:pt x="93" y="31"/>
                    </a:cubicBezTo>
                    <a:lnTo>
                      <a:pt x="93" y="31"/>
                    </a:lnTo>
                    <a:lnTo>
                      <a:pt x="93" y="31"/>
                    </a:lnTo>
                    <a:lnTo>
                      <a:pt x="124" y="31"/>
                    </a:lnTo>
                    <a:lnTo>
                      <a:pt x="124" y="31"/>
                    </a:lnTo>
                    <a:cubicBezTo>
                      <a:pt x="124" y="31"/>
                      <a:pt x="155" y="31"/>
                      <a:pt x="186" y="31"/>
                    </a:cubicBezTo>
                    <a:lnTo>
                      <a:pt x="186" y="31"/>
                    </a:lnTo>
                    <a:cubicBezTo>
                      <a:pt x="186" y="31"/>
                      <a:pt x="186" y="0"/>
                      <a:pt x="217" y="0"/>
                    </a:cubicBezTo>
                    <a:lnTo>
                      <a:pt x="217" y="0"/>
                    </a:lnTo>
                    <a:cubicBezTo>
                      <a:pt x="186" y="0"/>
                      <a:pt x="186" y="0"/>
                      <a:pt x="186" y="0"/>
                    </a:cubicBezTo>
                    <a:lnTo>
                      <a:pt x="186" y="0"/>
                    </a:lnTo>
                    <a:cubicBezTo>
                      <a:pt x="155" y="0"/>
                      <a:pt x="155" y="31"/>
                      <a:pt x="124" y="31"/>
                    </a:cubicBezTo>
                    <a:cubicBezTo>
                      <a:pt x="124" y="31"/>
                      <a:pt x="124" y="31"/>
                      <a:pt x="93" y="0"/>
                    </a:cubicBezTo>
                    <a:lnTo>
                      <a:pt x="93" y="0"/>
                    </a:lnTo>
                    <a:lnTo>
                      <a:pt x="93" y="0"/>
                    </a:lnTo>
                    <a:lnTo>
                      <a:pt x="62" y="0"/>
                    </a:lnTo>
                    <a:cubicBezTo>
                      <a:pt x="62" y="0"/>
                      <a:pt x="62" y="0"/>
                      <a:pt x="31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ubicBezTo>
                      <a:pt x="0" y="0"/>
                      <a:pt x="0" y="0"/>
                      <a:pt x="31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04" name="Freeform 101"/>
              <p:cNvSpPr>
                <a:spLocks noChangeArrowheads="1"/>
              </p:cNvSpPr>
              <p:nvPr/>
            </p:nvSpPr>
            <p:spPr bwMode="auto">
              <a:xfrm>
                <a:off x="6469063" y="2728913"/>
                <a:ext cx="168275" cy="157162"/>
              </a:xfrm>
              <a:custGeom>
                <a:avLst/>
                <a:gdLst>
                  <a:gd name="T0" fmla="*/ 0 w 466"/>
                  <a:gd name="T1" fmla="*/ 217 h 435"/>
                  <a:gd name="T2" fmla="*/ 0 w 466"/>
                  <a:gd name="T3" fmla="*/ 248 h 435"/>
                  <a:gd name="T4" fmla="*/ 0 w 466"/>
                  <a:gd name="T5" fmla="*/ 372 h 435"/>
                  <a:gd name="T6" fmla="*/ 31 w 466"/>
                  <a:gd name="T7" fmla="*/ 372 h 435"/>
                  <a:gd name="T8" fmla="*/ 31 w 466"/>
                  <a:gd name="T9" fmla="*/ 372 h 435"/>
                  <a:gd name="T10" fmla="*/ 93 w 466"/>
                  <a:gd name="T11" fmla="*/ 372 h 435"/>
                  <a:gd name="T12" fmla="*/ 93 w 466"/>
                  <a:gd name="T13" fmla="*/ 372 h 435"/>
                  <a:gd name="T14" fmla="*/ 124 w 466"/>
                  <a:gd name="T15" fmla="*/ 341 h 435"/>
                  <a:gd name="T16" fmla="*/ 186 w 466"/>
                  <a:gd name="T17" fmla="*/ 279 h 435"/>
                  <a:gd name="T18" fmla="*/ 217 w 466"/>
                  <a:gd name="T19" fmla="*/ 279 h 435"/>
                  <a:gd name="T20" fmla="*/ 279 w 466"/>
                  <a:gd name="T21" fmla="*/ 279 h 435"/>
                  <a:gd name="T22" fmla="*/ 310 w 466"/>
                  <a:gd name="T23" fmla="*/ 341 h 435"/>
                  <a:gd name="T24" fmla="*/ 341 w 466"/>
                  <a:gd name="T25" fmla="*/ 372 h 435"/>
                  <a:gd name="T26" fmla="*/ 341 w 466"/>
                  <a:gd name="T27" fmla="*/ 372 h 435"/>
                  <a:gd name="T28" fmla="*/ 372 w 466"/>
                  <a:gd name="T29" fmla="*/ 403 h 435"/>
                  <a:gd name="T30" fmla="*/ 403 w 466"/>
                  <a:gd name="T31" fmla="*/ 403 h 435"/>
                  <a:gd name="T32" fmla="*/ 434 w 466"/>
                  <a:gd name="T33" fmla="*/ 434 h 435"/>
                  <a:gd name="T34" fmla="*/ 434 w 466"/>
                  <a:gd name="T35" fmla="*/ 403 h 435"/>
                  <a:gd name="T36" fmla="*/ 403 w 466"/>
                  <a:gd name="T37" fmla="*/ 372 h 435"/>
                  <a:gd name="T38" fmla="*/ 372 w 466"/>
                  <a:gd name="T39" fmla="*/ 341 h 435"/>
                  <a:gd name="T40" fmla="*/ 341 w 466"/>
                  <a:gd name="T41" fmla="*/ 279 h 435"/>
                  <a:gd name="T42" fmla="*/ 310 w 466"/>
                  <a:gd name="T43" fmla="*/ 217 h 435"/>
                  <a:gd name="T44" fmla="*/ 310 w 466"/>
                  <a:gd name="T45" fmla="*/ 186 h 435"/>
                  <a:gd name="T46" fmla="*/ 248 w 466"/>
                  <a:gd name="T47" fmla="*/ 155 h 435"/>
                  <a:gd name="T48" fmla="*/ 248 w 466"/>
                  <a:gd name="T49" fmla="*/ 93 h 435"/>
                  <a:gd name="T50" fmla="*/ 217 w 466"/>
                  <a:gd name="T51" fmla="*/ 62 h 435"/>
                  <a:gd name="T52" fmla="*/ 186 w 466"/>
                  <a:gd name="T53" fmla="*/ 62 h 435"/>
                  <a:gd name="T54" fmla="*/ 186 w 466"/>
                  <a:gd name="T55" fmla="*/ 62 h 435"/>
                  <a:gd name="T56" fmla="*/ 124 w 466"/>
                  <a:gd name="T57" fmla="*/ 31 h 435"/>
                  <a:gd name="T58" fmla="*/ 124 w 466"/>
                  <a:gd name="T59" fmla="*/ 31 h 435"/>
                  <a:gd name="T60" fmla="*/ 62 w 466"/>
                  <a:gd name="T61" fmla="*/ 0 h 435"/>
                  <a:gd name="T62" fmla="*/ 0 w 466"/>
                  <a:gd name="T63" fmla="*/ 186 h 435"/>
                  <a:gd name="T64" fmla="*/ 0 w 466"/>
                  <a:gd name="T65" fmla="*/ 186 h 4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66" h="435">
                    <a:moveTo>
                      <a:pt x="0" y="217"/>
                    </a:moveTo>
                    <a:lnTo>
                      <a:pt x="0" y="217"/>
                    </a:lnTo>
                    <a:cubicBezTo>
                      <a:pt x="0" y="217"/>
                      <a:pt x="0" y="217"/>
                      <a:pt x="0" y="248"/>
                    </a:cubicBezTo>
                    <a:lnTo>
                      <a:pt x="0" y="248"/>
                    </a:lnTo>
                    <a:cubicBezTo>
                      <a:pt x="0" y="248"/>
                      <a:pt x="0" y="248"/>
                      <a:pt x="0" y="310"/>
                    </a:cubicBezTo>
                    <a:cubicBezTo>
                      <a:pt x="0" y="310"/>
                      <a:pt x="0" y="341"/>
                      <a:pt x="0" y="372"/>
                    </a:cubicBezTo>
                    <a:lnTo>
                      <a:pt x="31" y="372"/>
                    </a:lnTo>
                    <a:lnTo>
                      <a:pt x="31" y="372"/>
                    </a:lnTo>
                    <a:lnTo>
                      <a:pt x="31" y="372"/>
                    </a:lnTo>
                    <a:lnTo>
                      <a:pt x="31" y="372"/>
                    </a:lnTo>
                    <a:cubicBezTo>
                      <a:pt x="62" y="372"/>
                      <a:pt x="62" y="372"/>
                      <a:pt x="62" y="372"/>
                    </a:cubicBezTo>
                    <a:lnTo>
                      <a:pt x="93" y="372"/>
                    </a:lnTo>
                    <a:lnTo>
                      <a:pt x="93" y="372"/>
                    </a:lnTo>
                    <a:lnTo>
                      <a:pt x="93" y="372"/>
                    </a:lnTo>
                    <a:lnTo>
                      <a:pt x="93" y="372"/>
                    </a:lnTo>
                    <a:cubicBezTo>
                      <a:pt x="93" y="341"/>
                      <a:pt x="124" y="341"/>
                      <a:pt x="124" y="341"/>
                    </a:cubicBezTo>
                    <a:cubicBezTo>
                      <a:pt x="124" y="341"/>
                      <a:pt x="124" y="341"/>
                      <a:pt x="124" y="310"/>
                    </a:cubicBezTo>
                    <a:cubicBezTo>
                      <a:pt x="155" y="279"/>
                      <a:pt x="186" y="279"/>
                      <a:pt x="186" y="279"/>
                    </a:cubicBezTo>
                    <a:cubicBezTo>
                      <a:pt x="186" y="279"/>
                      <a:pt x="186" y="279"/>
                      <a:pt x="217" y="279"/>
                    </a:cubicBezTo>
                    <a:lnTo>
                      <a:pt x="217" y="279"/>
                    </a:lnTo>
                    <a:cubicBezTo>
                      <a:pt x="248" y="279"/>
                      <a:pt x="248" y="279"/>
                      <a:pt x="248" y="279"/>
                    </a:cubicBezTo>
                    <a:lnTo>
                      <a:pt x="279" y="279"/>
                    </a:lnTo>
                    <a:cubicBezTo>
                      <a:pt x="310" y="310"/>
                      <a:pt x="310" y="310"/>
                      <a:pt x="310" y="310"/>
                    </a:cubicBezTo>
                    <a:lnTo>
                      <a:pt x="310" y="341"/>
                    </a:lnTo>
                    <a:lnTo>
                      <a:pt x="310" y="341"/>
                    </a:lnTo>
                    <a:cubicBezTo>
                      <a:pt x="341" y="341"/>
                      <a:pt x="341" y="341"/>
                      <a:pt x="341" y="372"/>
                    </a:cubicBezTo>
                    <a:lnTo>
                      <a:pt x="341" y="372"/>
                    </a:lnTo>
                    <a:lnTo>
                      <a:pt x="341" y="372"/>
                    </a:lnTo>
                    <a:cubicBezTo>
                      <a:pt x="372" y="372"/>
                      <a:pt x="372" y="403"/>
                      <a:pt x="372" y="403"/>
                    </a:cubicBezTo>
                    <a:lnTo>
                      <a:pt x="372" y="403"/>
                    </a:lnTo>
                    <a:lnTo>
                      <a:pt x="403" y="403"/>
                    </a:lnTo>
                    <a:lnTo>
                      <a:pt x="403" y="403"/>
                    </a:lnTo>
                    <a:lnTo>
                      <a:pt x="403" y="403"/>
                    </a:lnTo>
                    <a:lnTo>
                      <a:pt x="434" y="434"/>
                    </a:lnTo>
                    <a:cubicBezTo>
                      <a:pt x="465" y="434"/>
                      <a:pt x="465" y="434"/>
                      <a:pt x="465" y="434"/>
                    </a:cubicBezTo>
                    <a:cubicBezTo>
                      <a:pt x="434" y="434"/>
                      <a:pt x="434" y="403"/>
                      <a:pt x="434" y="403"/>
                    </a:cubicBezTo>
                    <a:lnTo>
                      <a:pt x="434" y="403"/>
                    </a:lnTo>
                    <a:cubicBezTo>
                      <a:pt x="434" y="403"/>
                      <a:pt x="403" y="403"/>
                      <a:pt x="403" y="372"/>
                    </a:cubicBezTo>
                    <a:lnTo>
                      <a:pt x="372" y="372"/>
                    </a:lnTo>
                    <a:cubicBezTo>
                      <a:pt x="372" y="341"/>
                      <a:pt x="372" y="341"/>
                      <a:pt x="372" y="341"/>
                    </a:cubicBezTo>
                    <a:cubicBezTo>
                      <a:pt x="372" y="310"/>
                      <a:pt x="341" y="310"/>
                      <a:pt x="341" y="310"/>
                    </a:cubicBezTo>
                    <a:lnTo>
                      <a:pt x="341" y="279"/>
                    </a:lnTo>
                    <a:cubicBezTo>
                      <a:pt x="310" y="279"/>
                      <a:pt x="310" y="248"/>
                      <a:pt x="310" y="248"/>
                    </a:cubicBezTo>
                    <a:cubicBezTo>
                      <a:pt x="310" y="217"/>
                      <a:pt x="310" y="217"/>
                      <a:pt x="310" y="217"/>
                    </a:cubicBezTo>
                    <a:cubicBezTo>
                      <a:pt x="310" y="186"/>
                      <a:pt x="310" y="186"/>
                      <a:pt x="341" y="186"/>
                    </a:cubicBezTo>
                    <a:cubicBezTo>
                      <a:pt x="310" y="186"/>
                      <a:pt x="310" y="186"/>
                      <a:pt x="310" y="186"/>
                    </a:cubicBezTo>
                    <a:cubicBezTo>
                      <a:pt x="310" y="186"/>
                      <a:pt x="310" y="186"/>
                      <a:pt x="279" y="186"/>
                    </a:cubicBezTo>
                    <a:cubicBezTo>
                      <a:pt x="279" y="186"/>
                      <a:pt x="248" y="186"/>
                      <a:pt x="248" y="155"/>
                    </a:cubicBezTo>
                    <a:lnTo>
                      <a:pt x="248" y="124"/>
                    </a:lnTo>
                    <a:cubicBezTo>
                      <a:pt x="248" y="124"/>
                      <a:pt x="248" y="124"/>
                      <a:pt x="248" y="93"/>
                    </a:cubicBezTo>
                    <a:lnTo>
                      <a:pt x="248" y="93"/>
                    </a:lnTo>
                    <a:cubicBezTo>
                      <a:pt x="217" y="93"/>
                      <a:pt x="217" y="93"/>
                      <a:pt x="217" y="62"/>
                    </a:cubicBezTo>
                    <a:cubicBezTo>
                      <a:pt x="186" y="62"/>
                      <a:pt x="186" y="62"/>
                      <a:pt x="186" y="62"/>
                    </a:cubicBezTo>
                    <a:lnTo>
                      <a:pt x="186" y="62"/>
                    </a:lnTo>
                    <a:lnTo>
                      <a:pt x="186" y="62"/>
                    </a:lnTo>
                    <a:lnTo>
                      <a:pt x="186" y="62"/>
                    </a:lnTo>
                    <a:lnTo>
                      <a:pt x="186" y="62"/>
                    </a:lnTo>
                    <a:cubicBezTo>
                      <a:pt x="155" y="62"/>
                      <a:pt x="155" y="62"/>
                      <a:pt x="124" y="31"/>
                    </a:cubicBezTo>
                    <a:lnTo>
                      <a:pt x="124" y="31"/>
                    </a:lnTo>
                    <a:lnTo>
                      <a:pt x="124" y="31"/>
                    </a:lnTo>
                    <a:cubicBezTo>
                      <a:pt x="93" y="31"/>
                      <a:pt x="93" y="31"/>
                      <a:pt x="93" y="31"/>
                    </a:cubicBezTo>
                    <a:lnTo>
                      <a:pt x="62" y="0"/>
                    </a:lnTo>
                    <a:cubicBezTo>
                      <a:pt x="62" y="0"/>
                      <a:pt x="31" y="0"/>
                      <a:pt x="0" y="0"/>
                    </a:cubicBezTo>
                    <a:cubicBezTo>
                      <a:pt x="0" y="186"/>
                      <a:pt x="0" y="186"/>
                      <a:pt x="0" y="186"/>
                    </a:cubicBezTo>
                    <a:cubicBezTo>
                      <a:pt x="31" y="186"/>
                      <a:pt x="31" y="186"/>
                      <a:pt x="31" y="186"/>
                    </a:cubicBezTo>
                    <a:cubicBezTo>
                      <a:pt x="0" y="186"/>
                      <a:pt x="0" y="186"/>
                      <a:pt x="0" y="186"/>
                    </a:cubicBezTo>
                    <a:lnTo>
                      <a:pt x="0" y="217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05" name="Freeform 102"/>
              <p:cNvSpPr>
                <a:spLocks noChangeArrowheads="1"/>
              </p:cNvSpPr>
              <p:nvPr/>
            </p:nvSpPr>
            <p:spPr bwMode="auto">
              <a:xfrm>
                <a:off x="4605338" y="1377950"/>
                <a:ext cx="781050" cy="323850"/>
              </a:xfrm>
              <a:custGeom>
                <a:avLst/>
                <a:gdLst>
                  <a:gd name="T0" fmla="*/ 61 w 2170"/>
                  <a:gd name="T1" fmla="*/ 497 h 901"/>
                  <a:gd name="T2" fmla="*/ 185 w 2170"/>
                  <a:gd name="T3" fmla="*/ 497 h 901"/>
                  <a:gd name="T4" fmla="*/ 309 w 2170"/>
                  <a:gd name="T5" fmla="*/ 497 h 901"/>
                  <a:gd name="T6" fmla="*/ 309 w 2170"/>
                  <a:gd name="T7" fmla="*/ 652 h 901"/>
                  <a:gd name="T8" fmla="*/ 248 w 2170"/>
                  <a:gd name="T9" fmla="*/ 745 h 901"/>
                  <a:gd name="T10" fmla="*/ 341 w 2170"/>
                  <a:gd name="T11" fmla="*/ 806 h 901"/>
                  <a:gd name="T12" fmla="*/ 620 w 2170"/>
                  <a:gd name="T13" fmla="*/ 589 h 901"/>
                  <a:gd name="T14" fmla="*/ 775 w 2170"/>
                  <a:gd name="T15" fmla="*/ 589 h 901"/>
                  <a:gd name="T16" fmla="*/ 805 w 2170"/>
                  <a:gd name="T17" fmla="*/ 713 h 901"/>
                  <a:gd name="T18" fmla="*/ 929 w 2170"/>
                  <a:gd name="T19" fmla="*/ 713 h 901"/>
                  <a:gd name="T20" fmla="*/ 1023 w 2170"/>
                  <a:gd name="T21" fmla="*/ 745 h 901"/>
                  <a:gd name="T22" fmla="*/ 1116 w 2170"/>
                  <a:gd name="T23" fmla="*/ 869 h 901"/>
                  <a:gd name="T24" fmla="*/ 1177 w 2170"/>
                  <a:gd name="T25" fmla="*/ 900 h 901"/>
                  <a:gd name="T26" fmla="*/ 1177 w 2170"/>
                  <a:gd name="T27" fmla="*/ 869 h 901"/>
                  <a:gd name="T28" fmla="*/ 1271 w 2170"/>
                  <a:gd name="T29" fmla="*/ 806 h 901"/>
                  <a:gd name="T30" fmla="*/ 1425 w 2170"/>
                  <a:gd name="T31" fmla="*/ 745 h 901"/>
                  <a:gd name="T32" fmla="*/ 1581 w 2170"/>
                  <a:gd name="T33" fmla="*/ 745 h 901"/>
                  <a:gd name="T34" fmla="*/ 1673 w 2170"/>
                  <a:gd name="T35" fmla="*/ 745 h 901"/>
                  <a:gd name="T36" fmla="*/ 1797 w 2170"/>
                  <a:gd name="T37" fmla="*/ 776 h 901"/>
                  <a:gd name="T38" fmla="*/ 1829 w 2170"/>
                  <a:gd name="T39" fmla="*/ 745 h 901"/>
                  <a:gd name="T40" fmla="*/ 1766 w 2170"/>
                  <a:gd name="T41" fmla="*/ 652 h 901"/>
                  <a:gd name="T42" fmla="*/ 1860 w 2170"/>
                  <a:gd name="T43" fmla="*/ 621 h 901"/>
                  <a:gd name="T44" fmla="*/ 1921 w 2170"/>
                  <a:gd name="T45" fmla="*/ 559 h 901"/>
                  <a:gd name="T46" fmla="*/ 2014 w 2170"/>
                  <a:gd name="T47" fmla="*/ 497 h 901"/>
                  <a:gd name="T48" fmla="*/ 2108 w 2170"/>
                  <a:gd name="T49" fmla="*/ 497 h 901"/>
                  <a:gd name="T50" fmla="*/ 2169 w 2170"/>
                  <a:gd name="T51" fmla="*/ 373 h 901"/>
                  <a:gd name="T52" fmla="*/ 2077 w 2170"/>
                  <a:gd name="T53" fmla="*/ 373 h 901"/>
                  <a:gd name="T54" fmla="*/ 2014 w 2170"/>
                  <a:gd name="T55" fmla="*/ 311 h 901"/>
                  <a:gd name="T56" fmla="*/ 1921 w 2170"/>
                  <a:gd name="T57" fmla="*/ 311 h 901"/>
                  <a:gd name="T58" fmla="*/ 1860 w 2170"/>
                  <a:gd name="T59" fmla="*/ 280 h 901"/>
                  <a:gd name="T60" fmla="*/ 1766 w 2170"/>
                  <a:gd name="T61" fmla="*/ 280 h 901"/>
                  <a:gd name="T62" fmla="*/ 1642 w 2170"/>
                  <a:gd name="T63" fmla="*/ 125 h 901"/>
                  <a:gd name="T64" fmla="*/ 1549 w 2170"/>
                  <a:gd name="T65" fmla="*/ 93 h 901"/>
                  <a:gd name="T66" fmla="*/ 1457 w 2170"/>
                  <a:gd name="T67" fmla="*/ 125 h 901"/>
                  <a:gd name="T68" fmla="*/ 1394 w 2170"/>
                  <a:gd name="T69" fmla="*/ 93 h 901"/>
                  <a:gd name="T70" fmla="*/ 1364 w 2170"/>
                  <a:gd name="T71" fmla="*/ 93 h 901"/>
                  <a:gd name="T72" fmla="*/ 1271 w 2170"/>
                  <a:gd name="T73" fmla="*/ 32 h 901"/>
                  <a:gd name="T74" fmla="*/ 1208 w 2170"/>
                  <a:gd name="T75" fmla="*/ 0 h 901"/>
                  <a:gd name="T76" fmla="*/ 1053 w 2170"/>
                  <a:gd name="T77" fmla="*/ 63 h 901"/>
                  <a:gd name="T78" fmla="*/ 992 w 2170"/>
                  <a:gd name="T79" fmla="*/ 93 h 901"/>
                  <a:gd name="T80" fmla="*/ 837 w 2170"/>
                  <a:gd name="T81" fmla="*/ 93 h 901"/>
                  <a:gd name="T82" fmla="*/ 805 w 2170"/>
                  <a:gd name="T83" fmla="*/ 125 h 901"/>
                  <a:gd name="T84" fmla="*/ 775 w 2170"/>
                  <a:gd name="T85" fmla="*/ 187 h 901"/>
                  <a:gd name="T86" fmla="*/ 775 w 2170"/>
                  <a:gd name="T87" fmla="*/ 311 h 901"/>
                  <a:gd name="T88" fmla="*/ 713 w 2170"/>
                  <a:gd name="T89" fmla="*/ 311 h 901"/>
                  <a:gd name="T90" fmla="*/ 620 w 2170"/>
                  <a:gd name="T91" fmla="*/ 280 h 901"/>
                  <a:gd name="T92" fmla="*/ 557 w 2170"/>
                  <a:gd name="T93" fmla="*/ 311 h 901"/>
                  <a:gd name="T94" fmla="*/ 465 w 2170"/>
                  <a:gd name="T95" fmla="*/ 311 h 901"/>
                  <a:gd name="T96" fmla="*/ 403 w 2170"/>
                  <a:gd name="T97" fmla="*/ 311 h 901"/>
                  <a:gd name="T98" fmla="*/ 341 w 2170"/>
                  <a:gd name="T99" fmla="*/ 249 h 901"/>
                  <a:gd name="T100" fmla="*/ 279 w 2170"/>
                  <a:gd name="T101" fmla="*/ 249 h 901"/>
                  <a:gd name="T102" fmla="*/ 217 w 2170"/>
                  <a:gd name="T103" fmla="*/ 249 h 901"/>
                  <a:gd name="T104" fmla="*/ 185 w 2170"/>
                  <a:gd name="T105" fmla="*/ 249 h 901"/>
                  <a:gd name="T106" fmla="*/ 124 w 2170"/>
                  <a:gd name="T107" fmla="*/ 280 h 901"/>
                  <a:gd name="T108" fmla="*/ 93 w 2170"/>
                  <a:gd name="T109" fmla="*/ 341 h 901"/>
                  <a:gd name="T110" fmla="*/ 31 w 2170"/>
                  <a:gd name="T111" fmla="*/ 341 h 901"/>
                  <a:gd name="T112" fmla="*/ 0 w 2170"/>
                  <a:gd name="T113" fmla="*/ 373 h 9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170" h="901">
                    <a:moveTo>
                      <a:pt x="0" y="404"/>
                    </a:moveTo>
                    <a:lnTo>
                      <a:pt x="0" y="404"/>
                    </a:lnTo>
                    <a:cubicBezTo>
                      <a:pt x="0" y="435"/>
                      <a:pt x="0" y="435"/>
                      <a:pt x="0" y="435"/>
                    </a:cubicBezTo>
                    <a:lnTo>
                      <a:pt x="0" y="435"/>
                    </a:lnTo>
                    <a:cubicBezTo>
                      <a:pt x="31" y="435"/>
                      <a:pt x="31" y="435"/>
                      <a:pt x="31" y="435"/>
                    </a:cubicBezTo>
                    <a:lnTo>
                      <a:pt x="61" y="465"/>
                    </a:lnTo>
                    <a:cubicBezTo>
                      <a:pt x="61" y="465"/>
                      <a:pt x="61" y="465"/>
                      <a:pt x="61" y="497"/>
                    </a:cubicBezTo>
                    <a:lnTo>
                      <a:pt x="93" y="497"/>
                    </a:lnTo>
                    <a:cubicBezTo>
                      <a:pt x="124" y="497"/>
                      <a:pt x="124" y="528"/>
                      <a:pt x="124" y="528"/>
                    </a:cubicBezTo>
                    <a:lnTo>
                      <a:pt x="124" y="528"/>
                    </a:lnTo>
                    <a:lnTo>
                      <a:pt x="124" y="528"/>
                    </a:lnTo>
                    <a:lnTo>
                      <a:pt x="155" y="528"/>
                    </a:lnTo>
                    <a:lnTo>
                      <a:pt x="155" y="528"/>
                    </a:lnTo>
                    <a:cubicBezTo>
                      <a:pt x="155" y="497"/>
                      <a:pt x="185" y="497"/>
                      <a:pt x="185" y="497"/>
                    </a:cubicBezTo>
                    <a:lnTo>
                      <a:pt x="217" y="497"/>
                    </a:lnTo>
                    <a:lnTo>
                      <a:pt x="217" y="497"/>
                    </a:lnTo>
                    <a:cubicBezTo>
                      <a:pt x="217" y="497"/>
                      <a:pt x="217" y="497"/>
                      <a:pt x="248" y="497"/>
                    </a:cubicBezTo>
                    <a:lnTo>
                      <a:pt x="248" y="497"/>
                    </a:lnTo>
                    <a:lnTo>
                      <a:pt x="248" y="497"/>
                    </a:lnTo>
                    <a:lnTo>
                      <a:pt x="279" y="497"/>
                    </a:lnTo>
                    <a:lnTo>
                      <a:pt x="309" y="497"/>
                    </a:lnTo>
                    <a:lnTo>
                      <a:pt x="341" y="497"/>
                    </a:lnTo>
                    <a:cubicBezTo>
                      <a:pt x="341" y="528"/>
                      <a:pt x="341" y="528"/>
                      <a:pt x="341" y="528"/>
                    </a:cubicBezTo>
                    <a:lnTo>
                      <a:pt x="341" y="528"/>
                    </a:lnTo>
                    <a:cubicBezTo>
                      <a:pt x="341" y="528"/>
                      <a:pt x="341" y="528"/>
                      <a:pt x="341" y="559"/>
                    </a:cubicBezTo>
                    <a:lnTo>
                      <a:pt x="341" y="589"/>
                    </a:lnTo>
                    <a:cubicBezTo>
                      <a:pt x="341" y="621"/>
                      <a:pt x="341" y="652"/>
                      <a:pt x="309" y="652"/>
                    </a:cubicBezTo>
                    <a:lnTo>
                      <a:pt x="309" y="652"/>
                    </a:lnTo>
                    <a:cubicBezTo>
                      <a:pt x="309" y="652"/>
                      <a:pt x="309" y="652"/>
                      <a:pt x="279" y="652"/>
                    </a:cubicBezTo>
                    <a:lnTo>
                      <a:pt x="248" y="652"/>
                    </a:lnTo>
                    <a:lnTo>
                      <a:pt x="248" y="652"/>
                    </a:lnTo>
                    <a:lnTo>
                      <a:pt x="248" y="652"/>
                    </a:lnTo>
                    <a:lnTo>
                      <a:pt x="248" y="683"/>
                    </a:lnTo>
                    <a:cubicBezTo>
                      <a:pt x="248" y="683"/>
                      <a:pt x="248" y="713"/>
                      <a:pt x="217" y="713"/>
                    </a:cubicBezTo>
                    <a:cubicBezTo>
                      <a:pt x="248" y="713"/>
                      <a:pt x="248" y="745"/>
                      <a:pt x="248" y="745"/>
                    </a:cubicBezTo>
                    <a:lnTo>
                      <a:pt x="248" y="745"/>
                    </a:lnTo>
                    <a:cubicBezTo>
                      <a:pt x="248" y="745"/>
                      <a:pt x="248" y="745"/>
                      <a:pt x="279" y="745"/>
                    </a:cubicBezTo>
                    <a:lnTo>
                      <a:pt x="279" y="745"/>
                    </a:lnTo>
                    <a:cubicBezTo>
                      <a:pt x="279" y="776"/>
                      <a:pt x="309" y="776"/>
                      <a:pt x="309" y="776"/>
                    </a:cubicBezTo>
                    <a:cubicBezTo>
                      <a:pt x="309" y="806"/>
                      <a:pt x="309" y="806"/>
                      <a:pt x="309" y="806"/>
                    </a:cubicBezTo>
                    <a:lnTo>
                      <a:pt x="341" y="806"/>
                    </a:lnTo>
                    <a:lnTo>
                      <a:pt x="341" y="806"/>
                    </a:lnTo>
                    <a:cubicBezTo>
                      <a:pt x="372" y="806"/>
                      <a:pt x="372" y="776"/>
                      <a:pt x="372" y="776"/>
                    </a:cubicBezTo>
                    <a:lnTo>
                      <a:pt x="372" y="776"/>
                    </a:lnTo>
                    <a:lnTo>
                      <a:pt x="403" y="806"/>
                    </a:lnTo>
                    <a:cubicBezTo>
                      <a:pt x="433" y="806"/>
                      <a:pt x="433" y="837"/>
                      <a:pt x="465" y="837"/>
                    </a:cubicBezTo>
                    <a:cubicBezTo>
                      <a:pt x="465" y="869"/>
                      <a:pt x="465" y="869"/>
                      <a:pt x="465" y="869"/>
                    </a:cubicBezTo>
                    <a:cubicBezTo>
                      <a:pt x="465" y="621"/>
                      <a:pt x="465" y="621"/>
                      <a:pt x="465" y="621"/>
                    </a:cubicBezTo>
                    <a:cubicBezTo>
                      <a:pt x="620" y="589"/>
                      <a:pt x="620" y="589"/>
                      <a:pt x="620" y="589"/>
                    </a:cubicBezTo>
                    <a:cubicBezTo>
                      <a:pt x="651" y="589"/>
                      <a:pt x="651" y="589"/>
                      <a:pt x="651" y="589"/>
                    </a:cubicBezTo>
                    <a:lnTo>
                      <a:pt x="681" y="559"/>
                    </a:lnTo>
                    <a:lnTo>
                      <a:pt x="681" y="559"/>
                    </a:lnTo>
                    <a:cubicBezTo>
                      <a:pt x="713" y="559"/>
                      <a:pt x="713" y="559"/>
                      <a:pt x="713" y="559"/>
                    </a:cubicBezTo>
                    <a:cubicBezTo>
                      <a:pt x="713" y="559"/>
                      <a:pt x="713" y="559"/>
                      <a:pt x="744" y="559"/>
                    </a:cubicBezTo>
                    <a:lnTo>
                      <a:pt x="744" y="559"/>
                    </a:lnTo>
                    <a:cubicBezTo>
                      <a:pt x="744" y="559"/>
                      <a:pt x="744" y="559"/>
                      <a:pt x="775" y="589"/>
                    </a:cubicBezTo>
                    <a:lnTo>
                      <a:pt x="775" y="589"/>
                    </a:lnTo>
                    <a:lnTo>
                      <a:pt x="775" y="621"/>
                    </a:lnTo>
                    <a:cubicBezTo>
                      <a:pt x="775" y="652"/>
                      <a:pt x="775" y="652"/>
                      <a:pt x="775" y="683"/>
                    </a:cubicBezTo>
                    <a:lnTo>
                      <a:pt x="775" y="683"/>
                    </a:lnTo>
                    <a:lnTo>
                      <a:pt x="775" y="683"/>
                    </a:lnTo>
                    <a:cubicBezTo>
                      <a:pt x="775" y="683"/>
                      <a:pt x="805" y="683"/>
                      <a:pt x="805" y="713"/>
                    </a:cubicBezTo>
                    <a:lnTo>
                      <a:pt x="805" y="713"/>
                    </a:lnTo>
                    <a:lnTo>
                      <a:pt x="837" y="713"/>
                    </a:lnTo>
                    <a:lnTo>
                      <a:pt x="837" y="713"/>
                    </a:lnTo>
                    <a:lnTo>
                      <a:pt x="837" y="713"/>
                    </a:lnTo>
                    <a:cubicBezTo>
                      <a:pt x="868" y="713"/>
                      <a:pt x="868" y="713"/>
                      <a:pt x="868" y="713"/>
                    </a:cubicBezTo>
                    <a:cubicBezTo>
                      <a:pt x="899" y="713"/>
                      <a:pt x="899" y="713"/>
                      <a:pt x="929" y="713"/>
                    </a:cubicBezTo>
                    <a:lnTo>
                      <a:pt x="929" y="713"/>
                    </a:lnTo>
                    <a:lnTo>
                      <a:pt x="929" y="713"/>
                    </a:lnTo>
                    <a:lnTo>
                      <a:pt x="961" y="713"/>
                    </a:lnTo>
                    <a:lnTo>
                      <a:pt x="961" y="713"/>
                    </a:lnTo>
                    <a:lnTo>
                      <a:pt x="961" y="713"/>
                    </a:lnTo>
                    <a:cubicBezTo>
                      <a:pt x="992" y="713"/>
                      <a:pt x="992" y="713"/>
                      <a:pt x="992" y="713"/>
                    </a:cubicBezTo>
                    <a:lnTo>
                      <a:pt x="992" y="713"/>
                    </a:lnTo>
                    <a:cubicBezTo>
                      <a:pt x="1023" y="713"/>
                      <a:pt x="1023" y="713"/>
                      <a:pt x="1023" y="713"/>
                    </a:cubicBezTo>
                    <a:cubicBezTo>
                      <a:pt x="1023" y="745"/>
                      <a:pt x="1023" y="745"/>
                      <a:pt x="1023" y="745"/>
                    </a:cubicBezTo>
                    <a:cubicBezTo>
                      <a:pt x="1053" y="745"/>
                      <a:pt x="1053" y="745"/>
                      <a:pt x="1053" y="776"/>
                    </a:cubicBezTo>
                    <a:cubicBezTo>
                      <a:pt x="1053" y="776"/>
                      <a:pt x="1053" y="776"/>
                      <a:pt x="1053" y="806"/>
                    </a:cubicBezTo>
                    <a:lnTo>
                      <a:pt x="1053" y="806"/>
                    </a:lnTo>
                    <a:cubicBezTo>
                      <a:pt x="1053" y="806"/>
                      <a:pt x="1053" y="806"/>
                      <a:pt x="1085" y="806"/>
                    </a:cubicBezTo>
                    <a:cubicBezTo>
                      <a:pt x="1085" y="837"/>
                      <a:pt x="1085" y="837"/>
                      <a:pt x="1085" y="869"/>
                    </a:cubicBezTo>
                    <a:lnTo>
                      <a:pt x="1116" y="869"/>
                    </a:lnTo>
                    <a:lnTo>
                      <a:pt x="1116" y="869"/>
                    </a:lnTo>
                    <a:lnTo>
                      <a:pt x="1116" y="869"/>
                    </a:lnTo>
                    <a:lnTo>
                      <a:pt x="1116" y="869"/>
                    </a:lnTo>
                    <a:lnTo>
                      <a:pt x="1116" y="869"/>
                    </a:lnTo>
                    <a:lnTo>
                      <a:pt x="1116" y="869"/>
                    </a:lnTo>
                    <a:cubicBezTo>
                      <a:pt x="1116" y="869"/>
                      <a:pt x="1116" y="869"/>
                      <a:pt x="1147" y="869"/>
                    </a:cubicBezTo>
                    <a:lnTo>
                      <a:pt x="1147" y="869"/>
                    </a:lnTo>
                    <a:cubicBezTo>
                      <a:pt x="1147" y="869"/>
                      <a:pt x="1177" y="869"/>
                      <a:pt x="1177" y="900"/>
                    </a:cubicBezTo>
                    <a:lnTo>
                      <a:pt x="1177" y="900"/>
                    </a:lnTo>
                    <a:lnTo>
                      <a:pt x="1177" y="900"/>
                    </a:lnTo>
                    <a:lnTo>
                      <a:pt x="1177" y="900"/>
                    </a:lnTo>
                    <a:lnTo>
                      <a:pt x="1177" y="869"/>
                    </a:lnTo>
                    <a:lnTo>
                      <a:pt x="1177" y="869"/>
                    </a:lnTo>
                    <a:lnTo>
                      <a:pt x="1177" y="869"/>
                    </a:lnTo>
                    <a:lnTo>
                      <a:pt x="1177" y="869"/>
                    </a:lnTo>
                    <a:cubicBezTo>
                      <a:pt x="1177" y="837"/>
                      <a:pt x="1177" y="837"/>
                      <a:pt x="1177" y="837"/>
                    </a:cubicBezTo>
                    <a:cubicBezTo>
                      <a:pt x="1177" y="869"/>
                      <a:pt x="1177" y="869"/>
                      <a:pt x="1177" y="869"/>
                    </a:cubicBezTo>
                    <a:cubicBezTo>
                      <a:pt x="1177" y="869"/>
                      <a:pt x="1177" y="837"/>
                      <a:pt x="1208" y="837"/>
                    </a:cubicBezTo>
                    <a:lnTo>
                      <a:pt x="1208" y="837"/>
                    </a:lnTo>
                    <a:cubicBezTo>
                      <a:pt x="1240" y="837"/>
                      <a:pt x="1240" y="837"/>
                      <a:pt x="1271" y="837"/>
                    </a:cubicBezTo>
                    <a:cubicBezTo>
                      <a:pt x="1271" y="806"/>
                      <a:pt x="1271" y="806"/>
                      <a:pt x="1271" y="806"/>
                    </a:cubicBezTo>
                    <a:lnTo>
                      <a:pt x="1271" y="806"/>
                    </a:lnTo>
                    <a:lnTo>
                      <a:pt x="1271" y="806"/>
                    </a:lnTo>
                    <a:cubicBezTo>
                      <a:pt x="1301" y="806"/>
                      <a:pt x="1301" y="806"/>
                      <a:pt x="1301" y="806"/>
                    </a:cubicBezTo>
                    <a:cubicBezTo>
                      <a:pt x="1301" y="776"/>
                      <a:pt x="1301" y="776"/>
                      <a:pt x="1333" y="745"/>
                    </a:cubicBezTo>
                    <a:lnTo>
                      <a:pt x="1364" y="745"/>
                    </a:lnTo>
                    <a:lnTo>
                      <a:pt x="1394" y="776"/>
                    </a:lnTo>
                    <a:cubicBezTo>
                      <a:pt x="1425" y="776"/>
                      <a:pt x="1425" y="776"/>
                      <a:pt x="1425" y="776"/>
                    </a:cubicBezTo>
                    <a:cubicBezTo>
                      <a:pt x="1425" y="776"/>
                      <a:pt x="1425" y="776"/>
                      <a:pt x="1425" y="745"/>
                    </a:cubicBezTo>
                    <a:lnTo>
                      <a:pt x="1457" y="745"/>
                    </a:lnTo>
                    <a:cubicBezTo>
                      <a:pt x="1488" y="745"/>
                      <a:pt x="1488" y="745"/>
                      <a:pt x="1488" y="745"/>
                    </a:cubicBezTo>
                    <a:cubicBezTo>
                      <a:pt x="1488" y="745"/>
                      <a:pt x="1488" y="745"/>
                      <a:pt x="1518" y="745"/>
                    </a:cubicBezTo>
                    <a:lnTo>
                      <a:pt x="1518" y="745"/>
                    </a:lnTo>
                    <a:cubicBezTo>
                      <a:pt x="1549" y="745"/>
                      <a:pt x="1549" y="745"/>
                      <a:pt x="1549" y="745"/>
                    </a:cubicBezTo>
                    <a:lnTo>
                      <a:pt x="1549" y="745"/>
                    </a:lnTo>
                    <a:lnTo>
                      <a:pt x="1581" y="745"/>
                    </a:lnTo>
                    <a:lnTo>
                      <a:pt x="1581" y="745"/>
                    </a:lnTo>
                    <a:lnTo>
                      <a:pt x="1612" y="745"/>
                    </a:lnTo>
                    <a:lnTo>
                      <a:pt x="1612" y="745"/>
                    </a:lnTo>
                    <a:lnTo>
                      <a:pt x="1642" y="745"/>
                    </a:lnTo>
                    <a:lnTo>
                      <a:pt x="1642" y="745"/>
                    </a:lnTo>
                    <a:cubicBezTo>
                      <a:pt x="1642" y="745"/>
                      <a:pt x="1642" y="745"/>
                      <a:pt x="1673" y="745"/>
                    </a:cubicBezTo>
                    <a:lnTo>
                      <a:pt x="1673" y="745"/>
                    </a:lnTo>
                    <a:cubicBezTo>
                      <a:pt x="1673" y="745"/>
                      <a:pt x="1673" y="745"/>
                      <a:pt x="1705" y="745"/>
                    </a:cubicBezTo>
                    <a:lnTo>
                      <a:pt x="1705" y="745"/>
                    </a:lnTo>
                    <a:lnTo>
                      <a:pt x="1705" y="745"/>
                    </a:lnTo>
                    <a:cubicBezTo>
                      <a:pt x="1736" y="745"/>
                      <a:pt x="1736" y="745"/>
                      <a:pt x="1736" y="745"/>
                    </a:cubicBezTo>
                    <a:lnTo>
                      <a:pt x="1736" y="745"/>
                    </a:lnTo>
                    <a:cubicBezTo>
                      <a:pt x="1766" y="745"/>
                      <a:pt x="1766" y="776"/>
                      <a:pt x="1766" y="776"/>
                    </a:cubicBezTo>
                    <a:cubicBezTo>
                      <a:pt x="1797" y="776"/>
                      <a:pt x="1797" y="776"/>
                      <a:pt x="1797" y="776"/>
                    </a:cubicBezTo>
                    <a:lnTo>
                      <a:pt x="1797" y="776"/>
                    </a:lnTo>
                    <a:lnTo>
                      <a:pt x="1797" y="776"/>
                    </a:lnTo>
                    <a:cubicBezTo>
                      <a:pt x="1797" y="776"/>
                      <a:pt x="1797" y="776"/>
                      <a:pt x="1829" y="745"/>
                    </a:cubicBezTo>
                    <a:lnTo>
                      <a:pt x="1829" y="745"/>
                    </a:lnTo>
                    <a:lnTo>
                      <a:pt x="1829" y="745"/>
                    </a:lnTo>
                    <a:lnTo>
                      <a:pt x="1829" y="745"/>
                    </a:lnTo>
                    <a:lnTo>
                      <a:pt x="1829" y="745"/>
                    </a:lnTo>
                    <a:cubicBezTo>
                      <a:pt x="1797" y="713"/>
                      <a:pt x="1797" y="713"/>
                      <a:pt x="1797" y="683"/>
                    </a:cubicBezTo>
                    <a:cubicBezTo>
                      <a:pt x="1797" y="683"/>
                      <a:pt x="1766" y="683"/>
                      <a:pt x="1766" y="652"/>
                    </a:cubicBezTo>
                    <a:lnTo>
                      <a:pt x="1766" y="652"/>
                    </a:lnTo>
                    <a:lnTo>
                      <a:pt x="1766" y="652"/>
                    </a:lnTo>
                    <a:lnTo>
                      <a:pt x="1766" y="652"/>
                    </a:lnTo>
                    <a:lnTo>
                      <a:pt x="1766" y="652"/>
                    </a:lnTo>
                    <a:lnTo>
                      <a:pt x="1766" y="652"/>
                    </a:lnTo>
                    <a:cubicBezTo>
                      <a:pt x="1766" y="652"/>
                      <a:pt x="1797" y="652"/>
                      <a:pt x="1797" y="621"/>
                    </a:cubicBezTo>
                    <a:lnTo>
                      <a:pt x="1797" y="621"/>
                    </a:lnTo>
                    <a:lnTo>
                      <a:pt x="1797" y="621"/>
                    </a:lnTo>
                    <a:lnTo>
                      <a:pt x="1797" y="621"/>
                    </a:lnTo>
                    <a:lnTo>
                      <a:pt x="1829" y="621"/>
                    </a:lnTo>
                    <a:lnTo>
                      <a:pt x="1860" y="621"/>
                    </a:lnTo>
                    <a:lnTo>
                      <a:pt x="1860" y="621"/>
                    </a:lnTo>
                    <a:lnTo>
                      <a:pt x="1860" y="621"/>
                    </a:lnTo>
                    <a:cubicBezTo>
                      <a:pt x="1860" y="589"/>
                      <a:pt x="1890" y="589"/>
                      <a:pt x="1890" y="589"/>
                    </a:cubicBezTo>
                    <a:lnTo>
                      <a:pt x="1890" y="589"/>
                    </a:lnTo>
                    <a:lnTo>
                      <a:pt x="1921" y="589"/>
                    </a:lnTo>
                    <a:lnTo>
                      <a:pt x="1921" y="589"/>
                    </a:lnTo>
                    <a:cubicBezTo>
                      <a:pt x="1921" y="589"/>
                      <a:pt x="1921" y="589"/>
                      <a:pt x="1921" y="559"/>
                    </a:cubicBezTo>
                    <a:lnTo>
                      <a:pt x="1921" y="559"/>
                    </a:lnTo>
                    <a:lnTo>
                      <a:pt x="1921" y="559"/>
                    </a:lnTo>
                    <a:cubicBezTo>
                      <a:pt x="1921" y="528"/>
                      <a:pt x="1921" y="528"/>
                      <a:pt x="1921" y="528"/>
                    </a:cubicBezTo>
                    <a:cubicBezTo>
                      <a:pt x="1921" y="528"/>
                      <a:pt x="1921" y="497"/>
                      <a:pt x="1953" y="497"/>
                    </a:cubicBezTo>
                    <a:lnTo>
                      <a:pt x="1953" y="497"/>
                    </a:lnTo>
                    <a:lnTo>
                      <a:pt x="1984" y="497"/>
                    </a:lnTo>
                    <a:cubicBezTo>
                      <a:pt x="1984" y="497"/>
                      <a:pt x="1984" y="497"/>
                      <a:pt x="2014" y="497"/>
                    </a:cubicBezTo>
                    <a:lnTo>
                      <a:pt x="2014" y="497"/>
                    </a:lnTo>
                    <a:lnTo>
                      <a:pt x="2014" y="497"/>
                    </a:lnTo>
                    <a:lnTo>
                      <a:pt x="2045" y="497"/>
                    </a:lnTo>
                    <a:lnTo>
                      <a:pt x="2045" y="497"/>
                    </a:lnTo>
                    <a:lnTo>
                      <a:pt x="2045" y="497"/>
                    </a:lnTo>
                    <a:cubicBezTo>
                      <a:pt x="2077" y="497"/>
                      <a:pt x="2077" y="497"/>
                      <a:pt x="2077" y="497"/>
                    </a:cubicBezTo>
                    <a:cubicBezTo>
                      <a:pt x="2077" y="497"/>
                      <a:pt x="2077" y="497"/>
                      <a:pt x="2108" y="497"/>
                    </a:cubicBezTo>
                    <a:lnTo>
                      <a:pt x="2108" y="497"/>
                    </a:lnTo>
                    <a:cubicBezTo>
                      <a:pt x="2077" y="465"/>
                      <a:pt x="2077" y="465"/>
                      <a:pt x="2077" y="465"/>
                    </a:cubicBezTo>
                    <a:lnTo>
                      <a:pt x="2077" y="465"/>
                    </a:lnTo>
                    <a:cubicBezTo>
                      <a:pt x="2077" y="435"/>
                      <a:pt x="2108" y="435"/>
                      <a:pt x="2108" y="404"/>
                    </a:cubicBezTo>
                    <a:cubicBezTo>
                      <a:pt x="2108" y="404"/>
                      <a:pt x="2108" y="404"/>
                      <a:pt x="2138" y="404"/>
                    </a:cubicBezTo>
                    <a:lnTo>
                      <a:pt x="2138" y="404"/>
                    </a:lnTo>
                    <a:cubicBezTo>
                      <a:pt x="2138" y="404"/>
                      <a:pt x="2138" y="404"/>
                      <a:pt x="2169" y="404"/>
                    </a:cubicBezTo>
                    <a:lnTo>
                      <a:pt x="2169" y="373"/>
                    </a:lnTo>
                    <a:lnTo>
                      <a:pt x="2169" y="373"/>
                    </a:lnTo>
                    <a:lnTo>
                      <a:pt x="2169" y="373"/>
                    </a:lnTo>
                    <a:lnTo>
                      <a:pt x="2169" y="373"/>
                    </a:lnTo>
                    <a:cubicBezTo>
                      <a:pt x="2169" y="373"/>
                      <a:pt x="2169" y="373"/>
                      <a:pt x="2138" y="373"/>
                    </a:cubicBezTo>
                    <a:lnTo>
                      <a:pt x="2138" y="373"/>
                    </a:lnTo>
                    <a:cubicBezTo>
                      <a:pt x="2108" y="373"/>
                      <a:pt x="2108" y="373"/>
                      <a:pt x="2077" y="373"/>
                    </a:cubicBezTo>
                    <a:lnTo>
                      <a:pt x="2077" y="373"/>
                    </a:lnTo>
                    <a:lnTo>
                      <a:pt x="2045" y="341"/>
                    </a:lnTo>
                    <a:lnTo>
                      <a:pt x="2045" y="341"/>
                    </a:lnTo>
                    <a:lnTo>
                      <a:pt x="2045" y="341"/>
                    </a:lnTo>
                    <a:lnTo>
                      <a:pt x="2045" y="341"/>
                    </a:lnTo>
                    <a:cubicBezTo>
                      <a:pt x="2014" y="341"/>
                      <a:pt x="2014" y="311"/>
                      <a:pt x="2014" y="311"/>
                    </a:cubicBezTo>
                    <a:lnTo>
                      <a:pt x="2014" y="311"/>
                    </a:lnTo>
                    <a:lnTo>
                      <a:pt x="2014" y="311"/>
                    </a:lnTo>
                    <a:cubicBezTo>
                      <a:pt x="1984" y="311"/>
                      <a:pt x="1984" y="280"/>
                      <a:pt x="1984" y="280"/>
                    </a:cubicBezTo>
                    <a:cubicBezTo>
                      <a:pt x="1984" y="311"/>
                      <a:pt x="1953" y="311"/>
                      <a:pt x="1953" y="311"/>
                    </a:cubicBezTo>
                    <a:lnTo>
                      <a:pt x="1953" y="311"/>
                    </a:lnTo>
                    <a:lnTo>
                      <a:pt x="1953" y="311"/>
                    </a:lnTo>
                    <a:lnTo>
                      <a:pt x="1953" y="311"/>
                    </a:lnTo>
                    <a:lnTo>
                      <a:pt x="1953" y="311"/>
                    </a:lnTo>
                    <a:cubicBezTo>
                      <a:pt x="1921" y="311"/>
                      <a:pt x="1921" y="311"/>
                      <a:pt x="1921" y="311"/>
                    </a:cubicBezTo>
                    <a:cubicBezTo>
                      <a:pt x="1921" y="311"/>
                      <a:pt x="1921" y="311"/>
                      <a:pt x="1890" y="311"/>
                    </a:cubicBezTo>
                    <a:lnTo>
                      <a:pt x="1890" y="311"/>
                    </a:lnTo>
                    <a:lnTo>
                      <a:pt x="1890" y="311"/>
                    </a:lnTo>
                    <a:lnTo>
                      <a:pt x="1890" y="311"/>
                    </a:lnTo>
                    <a:lnTo>
                      <a:pt x="1890" y="311"/>
                    </a:lnTo>
                    <a:cubicBezTo>
                      <a:pt x="1860" y="311"/>
                      <a:pt x="1860" y="280"/>
                      <a:pt x="1860" y="280"/>
                    </a:cubicBezTo>
                    <a:lnTo>
                      <a:pt x="1860" y="280"/>
                    </a:lnTo>
                    <a:cubicBezTo>
                      <a:pt x="1829" y="280"/>
                      <a:pt x="1829" y="311"/>
                      <a:pt x="1829" y="311"/>
                    </a:cubicBezTo>
                    <a:lnTo>
                      <a:pt x="1829" y="311"/>
                    </a:lnTo>
                    <a:lnTo>
                      <a:pt x="1829" y="311"/>
                    </a:lnTo>
                    <a:lnTo>
                      <a:pt x="1797" y="311"/>
                    </a:lnTo>
                    <a:lnTo>
                      <a:pt x="1797" y="311"/>
                    </a:lnTo>
                    <a:cubicBezTo>
                      <a:pt x="1797" y="311"/>
                      <a:pt x="1766" y="311"/>
                      <a:pt x="1766" y="280"/>
                    </a:cubicBezTo>
                    <a:lnTo>
                      <a:pt x="1766" y="280"/>
                    </a:lnTo>
                    <a:cubicBezTo>
                      <a:pt x="1766" y="249"/>
                      <a:pt x="1736" y="249"/>
                      <a:pt x="1736" y="217"/>
                    </a:cubicBezTo>
                    <a:lnTo>
                      <a:pt x="1736" y="217"/>
                    </a:lnTo>
                    <a:cubicBezTo>
                      <a:pt x="1736" y="217"/>
                      <a:pt x="1736" y="217"/>
                      <a:pt x="1705" y="187"/>
                    </a:cubicBezTo>
                    <a:lnTo>
                      <a:pt x="1673" y="156"/>
                    </a:lnTo>
                    <a:lnTo>
                      <a:pt x="1642" y="125"/>
                    </a:lnTo>
                    <a:lnTo>
                      <a:pt x="1642" y="125"/>
                    </a:lnTo>
                    <a:lnTo>
                      <a:pt x="1642" y="125"/>
                    </a:lnTo>
                    <a:lnTo>
                      <a:pt x="1612" y="125"/>
                    </a:lnTo>
                    <a:cubicBezTo>
                      <a:pt x="1612" y="93"/>
                      <a:pt x="1612" y="93"/>
                      <a:pt x="1612" y="93"/>
                    </a:cubicBezTo>
                    <a:lnTo>
                      <a:pt x="1612" y="93"/>
                    </a:lnTo>
                    <a:cubicBezTo>
                      <a:pt x="1581" y="93"/>
                      <a:pt x="1581" y="93"/>
                      <a:pt x="1581" y="93"/>
                    </a:cubicBezTo>
                    <a:lnTo>
                      <a:pt x="1581" y="93"/>
                    </a:lnTo>
                    <a:lnTo>
                      <a:pt x="1549" y="93"/>
                    </a:lnTo>
                    <a:lnTo>
                      <a:pt x="1549" y="93"/>
                    </a:lnTo>
                    <a:cubicBezTo>
                      <a:pt x="1549" y="93"/>
                      <a:pt x="1549" y="125"/>
                      <a:pt x="1518" y="125"/>
                    </a:cubicBezTo>
                    <a:lnTo>
                      <a:pt x="1518" y="125"/>
                    </a:lnTo>
                    <a:cubicBezTo>
                      <a:pt x="1518" y="125"/>
                      <a:pt x="1518" y="156"/>
                      <a:pt x="1488" y="156"/>
                    </a:cubicBezTo>
                    <a:lnTo>
                      <a:pt x="1488" y="156"/>
                    </a:lnTo>
                    <a:lnTo>
                      <a:pt x="1488" y="156"/>
                    </a:lnTo>
                    <a:cubicBezTo>
                      <a:pt x="1488" y="156"/>
                      <a:pt x="1488" y="125"/>
                      <a:pt x="1457" y="125"/>
                    </a:cubicBezTo>
                    <a:lnTo>
                      <a:pt x="1457" y="125"/>
                    </a:lnTo>
                    <a:lnTo>
                      <a:pt x="1457" y="125"/>
                    </a:lnTo>
                    <a:cubicBezTo>
                      <a:pt x="1425" y="125"/>
                      <a:pt x="1425" y="125"/>
                      <a:pt x="1425" y="125"/>
                    </a:cubicBezTo>
                    <a:lnTo>
                      <a:pt x="1425" y="125"/>
                    </a:lnTo>
                    <a:cubicBezTo>
                      <a:pt x="1425" y="125"/>
                      <a:pt x="1425" y="93"/>
                      <a:pt x="1394" y="93"/>
                    </a:cubicBezTo>
                    <a:lnTo>
                      <a:pt x="1394" y="93"/>
                    </a:lnTo>
                    <a:lnTo>
                      <a:pt x="1394" y="93"/>
                    </a:lnTo>
                    <a:lnTo>
                      <a:pt x="1394" y="93"/>
                    </a:lnTo>
                    <a:lnTo>
                      <a:pt x="1394" y="93"/>
                    </a:lnTo>
                    <a:lnTo>
                      <a:pt x="1364" y="93"/>
                    </a:lnTo>
                    <a:lnTo>
                      <a:pt x="1364" y="93"/>
                    </a:lnTo>
                    <a:lnTo>
                      <a:pt x="1364" y="93"/>
                    </a:lnTo>
                    <a:lnTo>
                      <a:pt x="1364" y="93"/>
                    </a:lnTo>
                    <a:lnTo>
                      <a:pt x="1364" y="93"/>
                    </a:lnTo>
                    <a:lnTo>
                      <a:pt x="1364" y="93"/>
                    </a:lnTo>
                    <a:lnTo>
                      <a:pt x="1333" y="93"/>
                    </a:lnTo>
                    <a:lnTo>
                      <a:pt x="1333" y="93"/>
                    </a:lnTo>
                    <a:cubicBezTo>
                      <a:pt x="1301" y="93"/>
                      <a:pt x="1301" y="93"/>
                      <a:pt x="1301" y="63"/>
                    </a:cubicBezTo>
                    <a:lnTo>
                      <a:pt x="1301" y="63"/>
                    </a:lnTo>
                    <a:lnTo>
                      <a:pt x="1301" y="63"/>
                    </a:lnTo>
                    <a:lnTo>
                      <a:pt x="1271" y="32"/>
                    </a:lnTo>
                    <a:lnTo>
                      <a:pt x="1271" y="32"/>
                    </a:lnTo>
                    <a:lnTo>
                      <a:pt x="1271" y="32"/>
                    </a:lnTo>
                    <a:cubicBezTo>
                      <a:pt x="1271" y="32"/>
                      <a:pt x="1271" y="32"/>
                      <a:pt x="1271" y="0"/>
                    </a:cubicBezTo>
                    <a:cubicBezTo>
                      <a:pt x="1271" y="32"/>
                      <a:pt x="1271" y="32"/>
                      <a:pt x="1271" y="32"/>
                    </a:cubicBezTo>
                    <a:lnTo>
                      <a:pt x="1271" y="32"/>
                    </a:lnTo>
                    <a:cubicBezTo>
                      <a:pt x="1240" y="32"/>
                      <a:pt x="1240" y="0"/>
                      <a:pt x="1240" y="0"/>
                    </a:cubicBezTo>
                    <a:lnTo>
                      <a:pt x="1208" y="0"/>
                    </a:lnTo>
                    <a:lnTo>
                      <a:pt x="1208" y="0"/>
                    </a:lnTo>
                    <a:cubicBezTo>
                      <a:pt x="1177" y="0"/>
                      <a:pt x="1177" y="32"/>
                      <a:pt x="1177" y="32"/>
                    </a:cubicBezTo>
                    <a:lnTo>
                      <a:pt x="1177" y="32"/>
                    </a:lnTo>
                    <a:cubicBezTo>
                      <a:pt x="1147" y="63"/>
                      <a:pt x="1147" y="63"/>
                      <a:pt x="1147" y="63"/>
                    </a:cubicBezTo>
                    <a:cubicBezTo>
                      <a:pt x="1116" y="63"/>
                      <a:pt x="1116" y="32"/>
                      <a:pt x="1116" y="32"/>
                    </a:cubicBezTo>
                    <a:lnTo>
                      <a:pt x="1116" y="32"/>
                    </a:lnTo>
                    <a:cubicBezTo>
                      <a:pt x="1085" y="32"/>
                      <a:pt x="1085" y="63"/>
                      <a:pt x="1085" y="63"/>
                    </a:cubicBezTo>
                    <a:lnTo>
                      <a:pt x="1053" y="63"/>
                    </a:lnTo>
                    <a:lnTo>
                      <a:pt x="1053" y="63"/>
                    </a:lnTo>
                    <a:cubicBezTo>
                      <a:pt x="1023" y="63"/>
                      <a:pt x="1023" y="63"/>
                      <a:pt x="1023" y="63"/>
                    </a:cubicBezTo>
                    <a:lnTo>
                      <a:pt x="1023" y="63"/>
                    </a:lnTo>
                    <a:lnTo>
                      <a:pt x="1023" y="63"/>
                    </a:lnTo>
                    <a:lnTo>
                      <a:pt x="1023" y="63"/>
                    </a:lnTo>
                    <a:lnTo>
                      <a:pt x="1023" y="63"/>
                    </a:lnTo>
                    <a:cubicBezTo>
                      <a:pt x="992" y="63"/>
                      <a:pt x="992" y="93"/>
                      <a:pt x="992" y="93"/>
                    </a:cubicBezTo>
                    <a:lnTo>
                      <a:pt x="992" y="93"/>
                    </a:lnTo>
                    <a:cubicBezTo>
                      <a:pt x="961" y="93"/>
                      <a:pt x="961" y="93"/>
                      <a:pt x="961" y="93"/>
                    </a:cubicBezTo>
                    <a:lnTo>
                      <a:pt x="961" y="93"/>
                    </a:lnTo>
                    <a:cubicBezTo>
                      <a:pt x="929" y="93"/>
                      <a:pt x="929" y="93"/>
                      <a:pt x="899" y="93"/>
                    </a:cubicBezTo>
                    <a:cubicBezTo>
                      <a:pt x="868" y="93"/>
                      <a:pt x="868" y="93"/>
                      <a:pt x="868" y="93"/>
                    </a:cubicBezTo>
                    <a:cubicBezTo>
                      <a:pt x="837" y="93"/>
                      <a:pt x="837" y="93"/>
                      <a:pt x="837" y="93"/>
                    </a:cubicBezTo>
                    <a:lnTo>
                      <a:pt x="837" y="93"/>
                    </a:lnTo>
                    <a:cubicBezTo>
                      <a:pt x="805" y="93"/>
                      <a:pt x="805" y="93"/>
                      <a:pt x="805" y="93"/>
                    </a:cubicBezTo>
                    <a:lnTo>
                      <a:pt x="805" y="93"/>
                    </a:lnTo>
                    <a:lnTo>
                      <a:pt x="805" y="125"/>
                    </a:lnTo>
                    <a:lnTo>
                      <a:pt x="805" y="125"/>
                    </a:lnTo>
                    <a:lnTo>
                      <a:pt x="805" y="125"/>
                    </a:lnTo>
                    <a:lnTo>
                      <a:pt x="805" y="125"/>
                    </a:lnTo>
                    <a:lnTo>
                      <a:pt x="805" y="125"/>
                    </a:lnTo>
                    <a:lnTo>
                      <a:pt x="805" y="125"/>
                    </a:lnTo>
                    <a:cubicBezTo>
                      <a:pt x="805" y="156"/>
                      <a:pt x="805" y="156"/>
                      <a:pt x="805" y="156"/>
                    </a:cubicBezTo>
                    <a:lnTo>
                      <a:pt x="805" y="156"/>
                    </a:lnTo>
                    <a:lnTo>
                      <a:pt x="805" y="156"/>
                    </a:lnTo>
                    <a:cubicBezTo>
                      <a:pt x="805" y="156"/>
                      <a:pt x="805" y="156"/>
                      <a:pt x="775" y="156"/>
                    </a:cubicBezTo>
                    <a:lnTo>
                      <a:pt x="775" y="187"/>
                    </a:lnTo>
                    <a:lnTo>
                      <a:pt x="775" y="187"/>
                    </a:lnTo>
                    <a:lnTo>
                      <a:pt x="775" y="187"/>
                    </a:lnTo>
                    <a:lnTo>
                      <a:pt x="775" y="187"/>
                    </a:lnTo>
                    <a:lnTo>
                      <a:pt x="775" y="217"/>
                    </a:lnTo>
                    <a:lnTo>
                      <a:pt x="805" y="217"/>
                    </a:lnTo>
                    <a:cubicBezTo>
                      <a:pt x="805" y="249"/>
                      <a:pt x="805" y="249"/>
                      <a:pt x="805" y="249"/>
                    </a:cubicBezTo>
                    <a:lnTo>
                      <a:pt x="805" y="249"/>
                    </a:lnTo>
                    <a:cubicBezTo>
                      <a:pt x="805" y="280"/>
                      <a:pt x="805" y="311"/>
                      <a:pt x="775" y="311"/>
                    </a:cubicBezTo>
                    <a:lnTo>
                      <a:pt x="775" y="311"/>
                    </a:lnTo>
                    <a:lnTo>
                      <a:pt x="775" y="311"/>
                    </a:lnTo>
                    <a:lnTo>
                      <a:pt x="775" y="311"/>
                    </a:lnTo>
                    <a:lnTo>
                      <a:pt x="775" y="311"/>
                    </a:lnTo>
                    <a:lnTo>
                      <a:pt x="744" y="311"/>
                    </a:lnTo>
                    <a:cubicBezTo>
                      <a:pt x="744" y="311"/>
                      <a:pt x="744" y="311"/>
                      <a:pt x="713" y="311"/>
                    </a:cubicBezTo>
                    <a:lnTo>
                      <a:pt x="713" y="311"/>
                    </a:lnTo>
                    <a:lnTo>
                      <a:pt x="713" y="311"/>
                    </a:lnTo>
                    <a:lnTo>
                      <a:pt x="713" y="311"/>
                    </a:lnTo>
                    <a:lnTo>
                      <a:pt x="681" y="311"/>
                    </a:lnTo>
                    <a:lnTo>
                      <a:pt x="681" y="311"/>
                    </a:lnTo>
                    <a:lnTo>
                      <a:pt x="651" y="311"/>
                    </a:lnTo>
                    <a:lnTo>
                      <a:pt x="651" y="311"/>
                    </a:lnTo>
                    <a:cubicBezTo>
                      <a:pt x="620" y="311"/>
                      <a:pt x="620" y="311"/>
                      <a:pt x="620" y="280"/>
                    </a:cubicBezTo>
                    <a:lnTo>
                      <a:pt x="620" y="280"/>
                    </a:lnTo>
                    <a:lnTo>
                      <a:pt x="620" y="280"/>
                    </a:lnTo>
                    <a:cubicBezTo>
                      <a:pt x="589" y="280"/>
                      <a:pt x="589" y="280"/>
                      <a:pt x="589" y="280"/>
                    </a:cubicBezTo>
                    <a:cubicBezTo>
                      <a:pt x="589" y="280"/>
                      <a:pt x="589" y="311"/>
                      <a:pt x="557" y="311"/>
                    </a:cubicBezTo>
                    <a:lnTo>
                      <a:pt x="557" y="311"/>
                    </a:lnTo>
                    <a:lnTo>
                      <a:pt x="557" y="311"/>
                    </a:lnTo>
                    <a:lnTo>
                      <a:pt x="557" y="311"/>
                    </a:lnTo>
                    <a:cubicBezTo>
                      <a:pt x="527" y="311"/>
                      <a:pt x="527" y="280"/>
                      <a:pt x="527" y="280"/>
                    </a:cubicBezTo>
                    <a:lnTo>
                      <a:pt x="527" y="280"/>
                    </a:lnTo>
                    <a:cubicBezTo>
                      <a:pt x="527" y="280"/>
                      <a:pt x="496" y="280"/>
                      <a:pt x="496" y="311"/>
                    </a:cubicBezTo>
                    <a:lnTo>
                      <a:pt x="496" y="311"/>
                    </a:lnTo>
                    <a:lnTo>
                      <a:pt x="465" y="311"/>
                    </a:lnTo>
                    <a:lnTo>
                      <a:pt x="465" y="311"/>
                    </a:lnTo>
                    <a:lnTo>
                      <a:pt x="465" y="311"/>
                    </a:lnTo>
                    <a:lnTo>
                      <a:pt x="465" y="311"/>
                    </a:lnTo>
                    <a:cubicBezTo>
                      <a:pt x="433" y="311"/>
                      <a:pt x="433" y="311"/>
                      <a:pt x="433" y="280"/>
                    </a:cubicBezTo>
                    <a:lnTo>
                      <a:pt x="433" y="280"/>
                    </a:lnTo>
                    <a:lnTo>
                      <a:pt x="433" y="280"/>
                    </a:lnTo>
                    <a:cubicBezTo>
                      <a:pt x="433" y="311"/>
                      <a:pt x="403" y="311"/>
                      <a:pt x="403" y="311"/>
                    </a:cubicBezTo>
                    <a:lnTo>
                      <a:pt x="403" y="311"/>
                    </a:lnTo>
                    <a:lnTo>
                      <a:pt x="403" y="311"/>
                    </a:lnTo>
                    <a:lnTo>
                      <a:pt x="403" y="311"/>
                    </a:lnTo>
                    <a:cubicBezTo>
                      <a:pt x="372" y="311"/>
                      <a:pt x="372" y="311"/>
                      <a:pt x="372" y="280"/>
                    </a:cubicBezTo>
                    <a:lnTo>
                      <a:pt x="372" y="280"/>
                    </a:lnTo>
                    <a:lnTo>
                      <a:pt x="372" y="280"/>
                    </a:lnTo>
                    <a:lnTo>
                      <a:pt x="341" y="280"/>
                    </a:lnTo>
                    <a:lnTo>
                      <a:pt x="341" y="280"/>
                    </a:lnTo>
                    <a:cubicBezTo>
                      <a:pt x="341" y="249"/>
                      <a:pt x="341" y="249"/>
                      <a:pt x="341" y="249"/>
                    </a:cubicBezTo>
                    <a:lnTo>
                      <a:pt x="309" y="249"/>
                    </a:lnTo>
                    <a:cubicBezTo>
                      <a:pt x="309" y="249"/>
                      <a:pt x="309" y="249"/>
                      <a:pt x="309" y="280"/>
                    </a:cubicBezTo>
                    <a:lnTo>
                      <a:pt x="309" y="280"/>
                    </a:lnTo>
                    <a:lnTo>
                      <a:pt x="309" y="280"/>
                    </a:lnTo>
                    <a:lnTo>
                      <a:pt x="309" y="280"/>
                    </a:lnTo>
                    <a:cubicBezTo>
                      <a:pt x="279" y="280"/>
                      <a:pt x="279" y="249"/>
                      <a:pt x="279" y="249"/>
                    </a:cubicBezTo>
                    <a:lnTo>
                      <a:pt x="279" y="249"/>
                    </a:lnTo>
                    <a:lnTo>
                      <a:pt x="279" y="249"/>
                    </a:lnTo>
                    <a:lnTo>
                      <a:pt x="279" y="249"/>
                    </a:lnTo>
                    <a:cubicBezTo>
                      <a:pt x="248" y="249"/>
                      <a:pt x="248" y="249"/>
                      <a:pt x="248" y="249"/>
                    </a:cubicBezTo>
                    <a:lnTo>
                      <a:pt x="248" y="249"/>
                    </a:lnTo>
                    <a:lnTo>
                      <a:pt x="248" y="249"/>
                    </a:lnTo>
                    <a:lnTo>
                      <a:pt x="217" y="249"/>
                    </a:lnTo>
                    <a:lnTo>
                      <a:pt x="217" y="249"/>
                    </a:lnTo>
                    <a:lnTo>
                      <a:pt x="217" y="249"/>
                    </a:lnTo>
                    <a:lnTo>
                      <a:pt x="217" y="249"/>
                    </a:lnTo>
                    <a:lnTo>
                      <a:pt x="217" y="249"/>
                    </a:lnTo>
                    <a:lnTo>
                      <a:pt x="185" y="249"/>
                    </a:lnTo>
                    <a:lnTo>
                      <a:pt x="185" y="249"/>
                    </a:lnTo>
                    <a:lnTo>
                      <a:pt x="185" y="249"/>
                    </a:lnTo>
                    <a:lnTo>
                      <a:pt x="185" y="249"/>
                    </a:lnTo>
                    <a:lnTo>
                      <a:pt x="185" y="249"/>
                    </a:lnTo>
                    <a:lnTo>
                      <a:pt x="185" y="249"/>
                    </a:lnTo>
                    <a:lnTo>
                      <a:pt x="185" y="249"/>
                    </a:lnTo>
                    <a:cubicBezTo>
                      <a:pt x="185" y="249"/>
                      <a:pt x="185" y="280"/>
                      <a:pt x="155" y="280"/>
                    </a:cubicBezTo>
                    <a:lnTo>
                      <a:pt x="155" y="280"/>
                    </a:lnTo>
                    <a:lnTo>
                      <a:pt x="155" y="280"/>
                    </a:lnTo>
                    <a:cubicBezTo>
                      <a:pt x="124" y="280"/>
                      <a:pt x="124" y="280"/>
                      <a:pt x="124" y="280"/>
                    </a:cubicBezTo>
                    <a:lnTo>
                      <a:pt x="124" y="280"/>
                    </a:lnTo>
                    <a:lnTo>
                      <a:pt x="124" y="280"/>
                    </a:lnTo>
                    <a:cubicBezTo>
                      <a:pt x="93" y="311"/>
                      <a:pt x="93" y="311"/>
                      <a:pt x="93" y="311"/>
                    </a:cubicBezTo>
                    <a:lnTo>
                      <a:pt x="93" y="311"/>
                    </a:lnTo>
                    <a:cubicBezTo>
                      <a:pt x="93" y="311"/>
                      <a:pt x="93" y="311"/>
                      <a:pt x="93" y="341"/>
                    </a:cubicBezTo>
                    <a:lnTo>
                      <a:pt x="93" y="341"/>
                    </a:lnTo>
                    <a:lnTo>
                      <a:pt x="93" y="341"/>
                    </a:lnTo>
                    <a:cubicBezTo>
                      <a:pt x="93" y="341"/>
                      <a:pt x="93" y="341"/>
                      <a:pt x="93" y="373"/>
                    </a:cubicBezTo>
                    <a:cubicBezTo>
                      <a:pt x="61" y="373"/>
                      <a:pt x="61" y="373"/>
                      <a:pt x="61" y="373"/>
                    </a:cubicBezTo>
                    <a:lnTo>
                      <a:pt x="61" y="373"/>
                    </a:lnTo>
                    <a:lnTo>
                      <a:pt x="61" y="373"/>
                    </a:lnTo>
                    <a:lnTo>
                      <a:pt x="61" y="373"/>
                    </a:lnTo>
                    <a:lnTo>
                      <a:pt x="61" y="373"/>
                    </a:lnTo>
                    <a:cubicBezTo>
                      <a:pt x="31" y="373"/>
                      <a:pt x="31" y="373"/>
                      <a:pt x="31" y="341"/>
                    </a:cubicBezTo>
                    <a:lnTo>
                      <a:pt x="31" y="341"/>
                    </a:lnTo>
                    <a:lnTo>
                      <a:pt x="31" y="341"/>
                    </a:lnTo>
                    <a:cubicBezTo>
                      <a:pt x="31" y="341"/>
                      <a:pt x="31" y="341"/>
                      <a:pt x="0" y="341"/>
                    </a:cubicBezTo>
                    <a:cubicBezTo>
                      <a:pt x="0" y="341"/>
                      <a:pt x="0" y="341"/>
                      <a:pt x="0" y="311"/>
                    </a:cubicBezTo>
                    <a:lnTo>
                      <a:pt x="0" y="311"/>
                    </a:lnTo>
                    <a:lnTo>
                      <a:pt x="0" y="311"/>
                    </a:lnTo>
                    <a:cubicBezTo>
                      <a:pt x="0" y="341"/>
                      <a:pt x="0" y="341"/>
                      <a:pt x="0" y="373"/>
                    </a:cubicBezTo>
                    <a:lnTo>
                      <a:pt x="0" y="373"/>
                    </a:lnTo>
                    <a:lnTo>
                      <a:pt x="0" y="373"/>
                    </a:lnTo>
                    <a:lnTo>
                      <a:pt x="0" y="373"/>
                    </a:lnTo>
                    <a:lnTo>
                      <a:pt x="0" y="373"/>
                    </a:lnTo>
                    <a:cubicBezTo>
                      <a:pt x="0" y="373"/>
                      <a:pt x="0" y="373"/>
                      <a:pt x="0" y="40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06" name="Freeform 103"/>
              <p:cNvSpPr>
                <a:spLocks noChangeArrowheads="1"/>
              </p:cNvSpPr>
              <p:nvPr/>
            </p:nvSpPr>
            <p:spPr bwMode="auto">
              <a:xfrm>
                <a:off x="6469063" y="1624013"/>
                <a:ext cx="77787" cy="44450"/>
              </a:xfrm>
              <a:custGeom>
                <a:avLst/>
                <a:gdLst>
                  <a:gd name="T0" fmla="*/ 62 w 218"/>
                  <a:gd name="T1" fmla="*/ 0 h 124"/>
                  <a:gd name="T2" fmla="*/ 62 w 218"/>
                  <a:gd name="T3" fmla="*/ 0 h 124"/>
                  <a:gd name="T4" fmla="*/ 62 w 218"/>
                  <a:gd name="T5" fmla="*/ 0 h 124"/>
                  <a:gd name="T6" fmla="*/ 62 w 218"/>
                  <a:gd name="T7" fmla="*/ 0 h 124"/>
                  <a:gd name="T8" fmla="*/ 62 w 218"/>
                  <a:gd name="T9" fmla="*/ 30 h 124"/>
                  <a:gd name="T10" fmla="*/ 62 w 218"/>
                  <a:gd name="T11" fmla="*/ 62 h 124"/>
                  <a:gd name="T12" fmla="*/ 62 w 218"/>
                  <a:gd name="T13" fmla="*/ 62 h 124"/>
                  <a:gd name="T14" fmla="*/ 31 w 218"/>
                  <a:gd name="T15" fmla="*/ 93 h 124"/>
                  <a:gd name="T16" fmla="*/ 31 w 218"/>
                  <a:gd name="T17" fmla="*/ 93 h 124"/>
                  <a:gd name="T18" fmla="*/ 0 w 218"/>
                  <a:gd name="T19" fmla="*/ 93 h 124"/>
                  <a:gd name="T20" fmla="*/ 0 w 218"/>
                  <a:gd name="T21" fmla="*/ 93 h 124"/>
                  <a:gd name="T22" fmla="*/ 0 w 218"/>
                  <a:gd name="T23" fmla="*/ 93 h 124"/>
                  <a:gd name="T24" fmla="*/ 31 w 218"/>
                  <a:gd name="T25" fmla="*/ 93 h 124"/>
                  <a:gd name="T26" fmla="*/ 31 w 218"/>
                  <a:gd name="T27" fmla="*/ 93 h 124"/>
                  <a:gd name="T28" fmla="*/ 62 w 218"/>
                  <a:gd name="T29" fmla="*/ 93 h 124"/>
                  <a:gd name="T30" fmla="*/ 62 w 218"/>
                  <a:gd name="T31" fmla="*/ 93 h 124"/>
                  <a:gd name="T32" fmla="*/ 93 w 218"/>
                  <a:gd name="T33" fmla="*/ 123 h 124"/>
                  <a:gd name="T34" fmla="*/ 124 w 218"/>
                  <a:gd name="T35" fmla="*/ 123 h 124"/>
                  <a:gd name="T36" fmla="*/ 124 w 218"/>
                  <a:gd name="T37" fmla="*/ 123 h 124"/>
                  <a:gd name="T38" fmla="*/ 155 w 218"/>
                  <a:gd name="T39" fmla="*/ 93 h 124"/>
                  <a:gd name="T40" fmla="*/ 186 w 218"/>
                  <a:gd name="T41" fmla="*/ 62 h 124"/>
                  <a:gd name="T42" fmla="*/ 186 w 218"/>
                  <a:gd name="T43" fmla="*/ 62 h 124"/>
                  <a:gd name="T44" fmla="*/ 186 w 218"/>
                  <a:gd name="T45" fmla="*/ 62 h 124"/>
                  <a:gd name="T46" fmla="*/ 186 w 218"/>
                  <a:gd name="T47" fmla="*/ 62 h 124"/>
                  <a:gd name="T48" fmla="*/ 217 w 218"/>
                  <a:gd name="T49" fmla="*/ 62 h 124"/>
                  <a:gd name="T50" fmla="*/ 217 w 218"/>
                  <a:gd name="T51" fmla="*/ 62 h 124"/>
                  <a:gd name="T52" fmla="*/ 217 w 218"/>
                  <a:gd name="T53" fmla="*/ 62 h 124"/>
                  <a:gd name="T54" fmla="*/ 217 w 218"/>
                  <a:gd name="T55" fmla="*/ 62 h 124"/>
                  <a:gd name="T56" fmla="*/ 186 w 218"/>
                  <a:gd name="T57" fmla="*/ 30 h 124"/>
                  <a:gd name="T58" fmla="*/ 155 w 218"/>
                  <a:gd name="T59" fmla="*/ 30 h 124"/>
                  <a:gd name="T60" fmla="*/ 93 w 218"/>
                  <a:gd name="T61" fmla="*/ 0 h 124"/>
                  <a:gd name="T62" fmla="*/ 93 w 218"/>
                  <a:gd name="T63" fmla="*/ 0 h 124"/>
                  <a:gd name="T64" fmla="*/ 62 w 218"/>
                  <a:gd name="T65" fmla="*/ 0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8" h="124">
                    <a:moveTo>
                      <a:pt x="62" y="0"/>
                    </a:move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62" y="30"/>
                    </a:lnTo>
                    <a:cubicBezTo>
                      <a:pt x="62" y="30"/>
                      <a:pt x="62" y="30"/>
                      <a:pt x="62" y="62"/>
                    </a:cubicBezTo>
                    <a:lnTo>
                      <a:pt x="62" y="62"/>
                    </a:lnTo>
                    <a:lnTo>
                      <a:pt x="31" y="93"/>
                    </a:lnTo>
                    <a:lnTo>
                      <a:pt x="31" y="93"/>
                    </a:lnTo>
                    <a:cubicBezTo>
                      <a:pt x="0" y="93"/>
                      <a:pt x="0" y="93"/>
                      <a:pt x="0" y="93"/>
                    </a:cubicBezTo>
                    <a:lnTo>
                      <a:pt x="0" y="93"/>
                    </a:lnTo>
                    <a:lnTo>
                      <a:pt x="0" y="93"/>
                    </a:lnTo>
                    <a:cubicBezTo>
                      <a:pt x="31" y="93"/>
                      <a:pt x="31" y="93"/>
                      <a:pt x="31" y="93"/>
                    </a:cubicBezTo>
                    <a:lnTo>
                      <a:pt x="31" y="93"/>
                    </a:lnTo>
                    <a:cubicBezTo>
                      <a:pt x="62" y="93"/>
                      <a:pt x="62" y="93"/>
                      <a:pt x="62" y="93"/>
                    </a:cubicBezTo>
                    <a:lnTo>
                      <a:pt x="62" y="93"/>
                    </a:lnTo>
                    <a:lnTo>
                      <a:pt x="93" y="123"/>
                    </a:lnTo>
                    <a:cubicBezTo>
                      <a:pt x="124" y="123"/>
                      <a:pt x="124" y="123"/>
                      <a:pt x="124" y="123"/>
                    </a:cubicBezTo>
                    <a:lnTo>
                      <a:pt x="124" y="123"/>
                    </a:lnTo>
                    <a:cubicBezTo>
                      <a:pt x="124" y="93"/>
                      <a:pt x="124" y="93"/>
                      <a:pt x="155" y="93"/>
                    </a:cubicBezTo>
                    <a:cubicBezTo>
                      <a:pt x="155" y="62"/>
                      <a:pt x="155" y="62"/>
                      <a:pt x="186" y="62"/>
                    </a:cubicBezTo>
                    <a:lnTo>
                      <a:pt x="186" y="62"/>
                    </a:lnTo>
                    <a:lnTo>
                      <a:pt x="186" y="62"/>
                    </a:lnTo>
                    <a:lnTo>
                      <a:pt x="186" y="62"/>
                    </a:lnTo>
                    <a:cubicBezTo>
                      <a:pt x="217" y="62"/>
                      <a:pt x="217" y="62"/>
                      <a:pt x="217" y="62"/>
                    </a:cubicBezTo>
                    <a:lnTo>
                      <a:pt x="217" y="62"/>
                    </a:lnTo>
                    <a:lnTo>
                      <a:pt x="217" y="62"/>
                    </a:lnTo>
                    <a:lnTo>
                      <a:pt x="217" y="62"/>
                    </a:lnTo>
                    <a:cubicBezTo>
                      <a:pt x="186" y="62"/>
                      <a:pt x="186" y="62"/>
                      <a:pt x="186" y="30"/>
                    </a:cubicBezTo>
                    <a:lnTo>
                      <a:pt x="155" y="30"/>
                    </a:lnTo>
                    <a:cubicBezTo>
                      <a:pt x="124" y="30"/>
                      <a:pt x="124" y="30"/>
                      <a:pt x="93" y="0"/>
                    </a:cubicBezTo>
                    <a:lnTo>
                      <a:pt x="93" y="0"/>
                    </a:lnTo>
                    <a:cubicBezTo>
                      <a:pt x="93" y="0"/>
                      <a:pt x="93" y="0"/>
                      <a:pt x="62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07" name="Freeform 104"/>
              <p:cNvSpPr>
                <a:spLocks noChangeArrowheads="1"/>
              </p:cNvSpPr>
              <p:nvPr/>
            </p:nvSpPr>
            <p:spPr bwMode="auto">
              <a:xfrm>
                <a:off x="6491288" y="1423988"/>
                <a:ext cx="33337" cy="100012"/>
              </a:xfrm>
              <a:custGeom>
                <a:avLst/>
                <a:gdLst>
                  <a:gd name="T0" fmla="*/ 0 w 94"/>
                  <a:gd name="T1" fmla="*/ 62 h 280"/>
                  <a:gd name="T2" fmla="*/ 0 w 94"/>
                  <a:gd name="T3" fmla="*/ 62 h 280"/>
                  <a:gd name="T4" fmla="*/ 0 w 94"/>
                  <a:gd name="T5" fmla="*/ 92 h 280"/>
                  <a:gd name="T6" fmla="*/ 31 w 94"/>
                  <a:gd name="T7" fmla="*/ 92 h 280"/>
                  <a:gd name="T8" fmla="*/ 31 w 94"/>
                  <a:gd name="T9" fmla="*/ 92 h 280"/>
                  <a:gd name="T10" fmla="*/ 31 w 94"/>
                  <a:gd name="T11" fmla="*/ 124 h 280"/>
                  <a:gd name="T12" fmla="*/ 31 w 94"/>
                  <a:gd name="T13" fmla="*/ 155 h 280"/>
                  <a:gd name="T14" fmla="*/ 31 w 94"/>
                  <a:gd name="T15" fmla="*/ 155 h 280"/>
                  <a:gd name="T16" fmla="*/ 31 w 94"/>
                  <a:gd name="T17" fmla="*/ 155 h 280"/>
                  <a:gd name="T18" fmla="*/ 31 w 94"/>
                  <a:gd name="T19" fmla="*/ 216 h 280"/>
                  <a:gd name="T20" fmla="*/ 31 w 94"/>
                  <a:gd name="T21" fmla="*/ 248 h 280"/>
                  <a:gd name="T22" fmla="*/ 31 w 94"/>
                  <a:gd name="T23" fmla="*/ 279 h 280"/>
                  <a:gd name="T24" fmla="*/ 31 w 94"/>
                  <a:gd name="T25" fmla="*/ 279 h 280"/>
                  <a:gd name="T26" fmla="*/ 31 w 94"/>
                  <a:gd name="T27" fmla="*/ 279 h 280"/>
                  <a:gd name="T28" fmla="*/ 31 w 94"/>
                  <a:gd name="T29" fmla="*/ 279 h 280"/>
                  <a:gd name="T30" fmla="*/ 31 w 94"/>
                  <a:gd name="T31" fmla="*/ 279 h 280"/>
                  <a:gd name="T32" fmla="*/ 31 w 94"/>
                  <a:gd name="T33" fmla="*/ 248 h 280"/>
                  <a:gd name="T34" fmla="*/ 31 w 94"/>
                  <a:gd name="T35" fmla="*/ 216 h 280"/>
                  <a:gd name="T36" fmla="*/ 62 w 94"/>
                  <a:gd name="T37" fmla="*/ 216 h 280"/>
                  <a:gd name="T38" fmla="*/ 62 w 94"/>
                  <a:gd name="T39" fmla="*/ 216 h 280"/>
                  <a:gd name="T40" fmla="*/ 93 w 94"/>
                  <a:gd name="T41" fmla="*/ 216 h 280"/>
                  <a:gd name="T42" fmla="*/ 93 w 94"/>
                  <a:gd name="T43" fmla="*/ 216 h 280"/>
                  <a:gd name="T44" fmla="*/ 93 w 94"/>
                  <a:gd name="T45" fmla="*/ 216 h 280"/>
                  <a:gd name="T46" fmla="*/ 93 w 94"/>
                  <a:gd name="T47" fmla="*/ 186 h 280"/>
                  <a:gd name="T48" fmla="*/ 93 w 94"/>
                  <a:gd name="T49" fmla="*/ 186 h 280"/>
                  <a:gd name="T50" fmla="*/ 62 w 94"/>
                  <a:gd name="T51" fmla="*/ 155 h 280"/>
                  <a:gd name="T52" fmla="*/ 62 w 94"/>
                  <a:gd name="T53" fmla="*/ 155 h 280"/>
                  <a:gd name="T54" fmla="*/ 62 w 94"/>
                  <a:gd name="T55" fmla="*/ 124 h 280"/>
                  <a:gd name="T56" fmla="*/ 31 w 94"/>
                  <a:gd name="T57" fmla="*/ 92 h 280"/>
                  <a:gd name="T58" fmla="*/ 62 w 94"/>
                  <a:gd name="T59" fmla="*/ 31 h 280"/>
                  <a:gd name="T60" fmla="*/ 62 w 94"/>
                  <a:gd name="T61" fmla="*/ 31 h 280"/>
                  <a:gd name="T62" fmla="*/ 62 w 94"/>
                  <a:gd name="T63" fmla="*/ 31 h 280"/>
                  <a:gd name="T64" fmla="*/ 62 w 94"/>
                  <a:gd name="T65" fmla="*/ 0 h 280"/>
                  <a:gd name="T66" fmla="*/ 62 w 94"/>
                  <a:gd name="T67" fmla="*/ 0 h 280"/>
                  <a:gd name="T68" fmla="*/ 62 w 94"/>
                  <a:gd name="T69" fmla="*/ 0 h 280"/>
                  <a:gd name="T70" fmla="*/ 31 w 94"/>
                  <a:gd name="T71" fmla="*/ 0 h 280"/>
                  <a:gd name="T72" fmla="*/ 31 w 94"/>
                  <a:gd name="T73" fmla="*/ 0 h 280"/>
                  <a:gd name="T74" fmla="*/ 31 w 94"/>
                  <a:gd name="T75" fmla="*/ 0 h 280"/>
                  <a:gd name="T76" fmla="*/ 0 w 94"/>
                  <a:gd name="T77" fmla="*/ 62 h 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94" h="280">
                    <a:moveTo>
                      <a:pt x="0" y="62"/>
                    </a:moveTo>
                    <a:lnTo>
                      <a:pt x="0" y="62"/>
                    </a:ln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31" y="92"/>
                    </a:cubicBezTo>
                    <a:lnTo>
                      <a:pt x="31" y="92"/>
                    </a:lnTo>
                    <a:lnTo>
                      <a:pt x="31" y="124"/>
                    </a:lnTo>
                    <a:cubicBezTo>
                      <a:pt x="31" y="155"/>
                      <a:pt x="31" y="155"/>
                      <a:pt x="31" y="155"/>
                    </a:cubicBezTo>
                    <a:lnTo>
                      <a:pt x="31" y="155"/>
                    </a:lnTo>
                    <a:lnTo>
                      <a:pt x="31" y="155"/>
                    </a:lnTo>
                    <a:cubicBezTo>
                      <a:pt x="31" y="186"/>
                      <a:pt x="31" y="216"/>
                      <a:pt x="31" y="216"/>
                    </a:cubicBezTo>
                    <a:cubicBezTo>
                      <a:pt x="31" y="248"/>
                      <a:pt x="31" y="248"/>
                      <a:pt x="31" y="248"/>
                    </a:cubicBezTo>
                    <a:lnTo>
                      <a:pt x="31" y="279"/>
                    </a:lnTo>
                    <a:lnTo>
                      <a:pt x="31" y="279"/>
                    </a:lnTo>
                    <a:lnTo>
                      <a:pt x="31" y="279"/>
                    </a:lnTo>
                    <a:lnTo>
                      <a:pt x="31" y="279"/>
                    </a:lnTo>
                    <a:lnTo>
                      <a:pt x="31" y="279"/>
                    </a:lnTo>
                    <a:cubicBezTo>
                      <a:pt x="31" y="279"/>
                      <a:pt x="31" y="279"/>
                      <a:pt x="31" y="248"/>
                    </a:cubicBezTo>
                    <a:cubicBezTo>
                      <a:pt x="31" y="248"/>
                      <a:pt x="31" y="248"/>
                      <a:pt x="31" y="216"/>
                    </a:cubicBezTo>
                    <a:lnTo>
                      <a:pt x="62" y="216"/>
                    </a:lnTo>
                    <a:lnTo>
                      <a:pt x="62" y="216"/>
                    </a:lnTo>
                    <a:cubicBezTo>
                      <a:pt x="93" y="216"/>
                      <a:pt x="93" y="216"/>
                      <a:pt x="93" y="216"/>
                    </a:cubicBezTo>
                    <a:lnTo>
                      <a:pt x="93" y="216"/>
                    </a:lnTo>
                    <a:lnTo>
                      <a:pt x="93" y="216"/>
                    </a:lnTo>
                    <a:cubicBezTo>
                      <a:pt x="93" y="186"/>
                      <a:pt x="62" y="186"/>
                      <a:pt x="93" y="186"/>
                    </a:cubicBezTo>
                    <a:lnTo>
                      <a:pt x="93" y="186"/>
                    </a:lnTo>
                    <a:cubicBezTo>
                      <a:pt x="93" y="186"/>
                      <a:pt x="93" y="186"/>
                      <a:pt x="62" y="155"/>
                    </a:cubicBezTo>
                    <a:lnTo>
                      <a:pt x="62" y="155"/>
                    </a:lnTo>
                    <a:lnTo>
                      <a:pt x="62" y="124"/>
                    </a:lnTo>
                    <a:cubicBezTo>
                      <a:pt x="62" y="124"/>
                      <a:pt x="62" y="92"/>
                      <a:pt x="31" y="92"/>
                    </a:cubicBezTo>
                    <a:cubicBezTo>
                      <a:pt x="31" y="62"/>
                      <a:pt x="31" y="31"/>
                      <a:pt x="62" y="31"/>
                    </a:cubicBezTo>
                    <a:lnTo>
                      <a:pt x="62" y="31"/>
                    </a:lnTo>
                    <a:lnTo>
                      <a:pt x="62" y="31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cubicBezTo>
                      <a:pt x="62" y="0"/>
                      <a:pt x="62" y="0"/>
                      <a:pt x="31" y="0"/>
                    </a:cubicBezTo>
                    <a:lnTo>
                      <a:pt x="31" y="0"/>
                    </a:lnTo>
                    <a:lnTo>
                      <a:pt x="31" y="0"/>
                    </a:lnTo>
                    <a:cubicBezTo>
                      <a:pt x="31" y="31"/>
                      <a:pt x="0" y="31"/>
                      <a:pt x="0" y="6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08" name="Freeform 105"/>
              <p:cNvSpPr>
                <a:spLocks noChangeArrowheads="1"/>
              </p:cNvSpPr>
              <p:nvPr/>
            </p:nvSpPr>
            <p:spPr bwMode="auto">
              <a:xfrm>
                <a:off x="5141913" y="1423988"/>
                <a:ext cx="1193800" cy="736600"/>
              </a:xfrm>
              <a:custGeom>
                <a:avLst/>
                <a:gdLst>
                  <a:gd name="T0" fmla="*/ 2913 w 3317"/>
                  <a:gd name="T1" fmla="*/ 712 h 2046"/>
                  <a:gd name="T2" fmla="*/ 3130 w 3317"/>
                  <a:gd name="T3" fmla="*/ 620 h 2046"/>
                  <a:gd name="T4" fmla="*/ 3161 w 3317"/>
                  <a:gd name="T5" fmla="*/ 496 h 2046"/>
                  <a:gd name="T6" fmla="*/ 3254 w 3317"/>
                  <a:gd name="T7" fmla="*/ 464 h 2046"/>
                  <a:gd name="T8" fmla="*/ 3254 w 3317"/>
                  <a:gd name="T9" fmla="*/ 340 h 2046"/>
                  <a:gd name="T10" fmla="*/ 3069 w 3317"/>
                  <a:gd name="T11" fmla="*/ 279 h 2046"/>
                  <a:gd name="T12" fmla="*/ 2851 w 3317"/>
                  <a:gd name="T13" fmla="*/ 62 h 2046"/>
                  <a:gd name="T14" fmla="*/ 2665 w 3317"/>
                  <a:gd name="T15" fmla="*/ 0 h 2046"/>
                  <a:gd name="T16" fmla="*/ 2603 w 3317"/>
                  <a:gd name="T17" fmla="*/ 62 h 2046"/>
                  <a:gd name="T18" fmla="*/ 2479 w 3317"/>
                  <a:gd name="T19" fmla="*/ 216 h 2046"/>
                  <a:gd name="T20" fmla="*/ 2325 w 3317"/>
                  <a:gd name="T21" fmla="*/ 310 h 2046"/>
                  <a:gd name="T22" fmla="*/ 2541 w 3317"/>
                  <a:gd name="T23" fmla="*/ 403 h 2046"/>
                  <a:gd name="T24" fmla="*/ 2479 w 3317"/>
                  <a:gd name="T25" fmla="*/ 434 h 2046"/>
                  <a:gd name="T26" fmla="*/ 2355 w 3317"/>
                  <a:gd name="T27" fmla="*/ 464 h 2046"/>
                  <a:gd name="T28" fmla="*/ 2201 w 3317"/>
                  <a:gd name="T29" fmla="*/ 558 h 2046"/>
                  <a:gd name="T30" fmla="*/ 2107 w 3317"/>
                  <a:gd name="T31" fmla="*/ 588 h 2046"/>
                  <a:gd name="T32" fmla="*/ 1983 w 3317"/>
                  <a:gd name="T33" fmla="*/ 712 h 2046"/>
                  <a:gd name="T34" fmla="*/ 1673 w 3317"/>
                  <a:gd name="T35" fmla="*/ 744 h 2046"/>
                  <a:gd name="T36" fmla="*/ 1549 w 3317"/>
                  <a:gd name="T37" fmla="*/ 744 h 2046"/>
                  <a:gd name="T38" fmla="*/ 1240 w 3317"/>
                  <a:gd name="T39" fmla="*/ 681 h 2046"/>
                  <a:gd name="T40" fmla="*/ 1085 w 3317"/>
                  <a:gd name="T41" fmla="*/ 558 h 2046"/>
                  <a:gd name="T42" fmla="*/ 898 w 3317"/>
                  <a:gd name="T43" fmla="*/ 434 h 2046"/>
                  <a:gd name="T44" fmla="*/ 713 w 3317"/>
                  <a:gd name="T45" fmla="*/ 279 h 2046"/>
                  <a:gd name="T46" fmla="*/ 620 w 3317"/>
                  <a:gd name="T47" fmla="*/ 434 h 2046"/>
                  <a:gd name="T48" fmla="*/ 496 w 3317"/>
                  <a:gd name="T49" fmla="*/ 434 h 2046"/>
                  <a:gd name="T50" fmla="*/ 433 w 3317"/>
                  <a:gd name="T51" fmla="*/ 558 h 2046"/>
                  <a:gd name="T52" fmla="*/ 372 w 3317"/>
                  <a:gd name="T53" fmla="*/ 651 h 2046"/>
                  <a:gd name="T54" fmla="*/ 341 w 3317"/>
                  <a:gd name="T55" fmla="*/ 744 h 2046"/>
                  <a:gd name="T56" fmla="*/ 61 w 3317"/>
                  <a:gd name="T57" fmla="*/ 836 h 2046"/>
                  <a:gd name="T58" fmla="*/ 0 w 3317"/>
                  <a:gd name="T59" fmla="*/ 899 h 2046"/>
                  <a:gd name="T60" fmla="*/ 124 w 3317"/>
                  <a:gd name="T61" fmla="*/ 1053 h 2046"/>
                  <a:gd name="T62" fmla="*/ 248 w 3317"/>
                  <a:gd name="T63" fmla="*/ 1084 h 2046"/>
                  <a:gd name="T64" fmla="*/ 341 w 3317"/>
                  <a:gd name="T65" fmla="*/ 1084 h 2046"/>
                  <a:gd name="T66" fmla="*/ 341 w 3317"/>
                  <a:gd name="T67" fmla="*/ 1208 h 2046"/>
                  <a:gd name="T68" fmla="*/ 278 w 3317"/>
                  <a:gd name="T69" fmla="*/ 1364 h 2046"/>
                  <a:gd name="T70" fmla="*/ 372 w 3317"/>
                  <a:gd name="T71" fmla="*/ 1456 h 2046"/>
                  <a:gd name="T72" fmla="*/ 526 w 3317"/>
                  <a:gd name="T73" fmla="*/ 1488 h 2046"/>
                  <a:gd name="T74" fmla="*/ 650 w 3317"/>
                  <a:gd name="T75" fmla="*/ 1549 h 2046"/>
                  <a:gd name="T76" fmla="*/ 774 w 3317"/>
                  <a:gd name="T77" fmla="*/ 1580 h 2046"/>
                  <a:gd name="T78" fmla="*/ 868 w 3317"/>
                  <a:gd name="T79" fmla="*/ 1549 h 2046"/>
                  <a:gd name="T80" fmla="*/ 961 w 3317"/>
                  <a:gd name="T81" fmla="*/ 1580 h 2046"/>
                  <a:gd name="T82" fmla="*/ 1085 w 3317"/>
                  <a:gd name="T83" fmla="*/ 1519 h 2046"/>
                  <a:gd name="T84" fmla="*/ 1240 w 3317"/>
                  <a:gd name="T85" fmla="*/ 1488 h 2046"/>
                  <a:gd name="T86" fmla="*/ 1394 w 3317"/>
                  <a:gd name="T87" fmla="*/ 1704 h 2046"/>
                  <a:gd name="T88" fmla="*/ 1332 w 3317"/>
                  <a:gd name="T89" fmla="*/ 1828 h 2046"/>
                  <a:gd name="T90" fmla="*/ 1394 w 3317"/>
                  <a:gd name="T91" fmla="*/ 1890 h 2046"/>
                  <a:gd name="T92" fmla="*/ 1457 w 3317"/>
                  <a:gd name="T93" fmla="*/ 1984 h 2046"/>
                  <a:gd name="T94" fmla="*/ 1549 w 3317"/>
                  <a:gd name="T95" fmla="*/ 1952 h 2046"/>
                  <a:gd name="T96" fmla="*/ 1673 w 3317"/>
                  <a:gd name="T97" fmla="*/ 1921 h 2046"/>
                  <a:gd name="T98" fmla="*/ 1766 w 3317"/>
                  <a:gd name="T99" fmla="*/ 1921 h 2046"/>
                  <a:gd name="T100" fmla="*/ 1890 w 3317"/>
                  <a:gd name="T101" fmla="*/ 2014 h 2046"/>
                  <a:gd name="T102" fmla="*/ 2169 w 3317"/>
                  <a:gd name="T103" fmla="*/ 1952 h 2046"/>
                  <a:gd name="T104" fmla="*/ 2386 w 3317"/>
                  <a:gd name="T105" fmla="*/ 1828 h 2046"/>
                  <a:gd name="T106" fmla="*/ 2573 w 3317"/>
                  <a:gd name="T107" fmla="*/ 1612 h 2046"/>
                  <a:gd name="T108" fmla="*/ 2573 w 3317"/>
                  <a:gd name="T109" fmla="*/ 1519 h 2046"/>
                  <a:gd name="T110" fmla="*/ 2573 w 3317"/>
                  <a:gd name="T111" fmla="*/ 1271 h 2046"/>
                  <a:gd name="T112" fmla="*/ 2541 w 3317"/>
                  <a:gd name="T113" fmla="*/ 1053 h 2046"/>
                  <a:gd name="T114" fmla="*/ 2386 w 3317"/>
                  <a:gd name="T115" fmla="*/ 960 h 2046"/>
                  <a:gd name="T116" fmla="*/ 2603 w 3317"/>
                  <a:gd name="T117" fmla="*/ 744 h 2046"/>
                  <a:gd name="T118" fmla="*/ 2821 w 3317"/>
                  <a:gd name="T119" fmla="*/ 775 h 20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317" h="2046">
                    <a:moveTo>
                      <a:pt x="2821" y="775"/>
                    </a:moveTo>
                    <a:lnTo>
                      <a:pt x="2821" y="775"/>
                    </a:lnTo>
                    <a:lnTo>
                      <a:pt x="2821" y="775"/>
                    </a:lnTo>
                    <a:lnTo>
                      <a:pt x="2821" y="775"/>
                    </a:lnTo>
                    <a:lnTo>
                      <a:pt x="2821" y="775"/>
                    </a:lnTo>
                    <a:lnTo>
                      <a:pt x="2851" y="744"/>
                    </a:lnTo>
                    <a:lnTo>
                      <a:pt x="2851" y="744"/>
                    </a:lnTo>
                    <a:lnTo>
                      <a:pt x="2851" y="744"/>
                    </a:lnTo>
                    <a:lnTo>
                      <a:pt x="2882" y="744"/>
                    </a:lnTo>
                    <a:cubicBezTo>
                      <a:pt x="2882" y="712"/>
                      <a:pt x="2882" y="712"/>
                      <a:pt x="2913" y="712"/>
                    </a:cubicBezTo>
                    <a:lnTo>
                      <a:pt x="2913" y="712"/>
                    </a:lnTo>
                    <a:cubicBezTo>
                      <a:pt x="2944" y="712"/>
                      <a:pt x="2944" y="712"/>
                      <a:pt x="2944" y="712"/>
                    </a:cubicBezTo>
                    <a:cubicBezTo>
                      <a:pt x="2944" y="712"/>
                      <a:pt x="2975" y="712"/>
                      <a:pt x="2975" y="681"/>
                    </a:cubicBezTo>
                    <a:lnTo>
                      <a:pt x="2975" y="681"/>
                    </a:lnTo>
                    <a:lnTo>
                      <a:pt x="3006" y="681"/>
                    </a:lnTo>
                    <a:lnTo>
                      <a:pt x="3006" y="681"/>
                    </a:lnTo>
                    <a:cubicBezTo>
                      <a:pt x="3037" y="681"/>
                      <a:pt x="3037" y="651"/>
                      <a:pt x="3037" y="651"/>
                    </a:cubicBezTo>
                    <a:cubicBezTo>
                      <a:pt x="3037" y="651"/>
                      <a:pt x="3037" y="651"/>
                      <a:pt x="3069" y="620"/>
                    </a:cubicBezTo>
                    <a:lnTo>
                      <a:pt x="3069" y="620"/>
                    </a:lnTo>
                    <a:lnTo>
                      <a:pt x="3069" y="620"/>
                    </a:lnTo>
                    <a:cubicBezTo>
                      <a:pt x="3099" y="620"/>
                      <a:pt x="3099" y="620"/>
                      <a:pt x="3099" y="620"/>
                    </a:cubicBezTo>
                    <a:lnTo>
                      <a:pt x="3130" y="620"/>
                    </a:lnTo>
                    <a:lnTo>
                      <a:pt x="3130" y="620"/>
                    </a:lnTo>
                    <a:lnTo>
                      <a:pt x="3130" y="620"/>
                    </a:lnTo>
                    <a:cubicBezTo>
                      <a:pt x="3130" y="620"/>
                      <a:pt x="3130" y="620"/>
                      <a:pt x="3130" y="588"/>
                    </a:cubicBezTo>
                    <a:lnTo>
                      <a:pt x="3130" y="588"/>
                    </a:lnTo>
                    <a:lnTo>
                      <a:pt x="3130" y="558"/>
                    </a:lnTo>
                    <a:lnTo>
                      <a:pt x="3130" y="558"/>
                    </a:lnTo>
                    <a:lnTo>
                      <a:pt x="3099" y="558"/>
                    </a:lnTo>
                    <a:cubicBezTo>
                      <a:pt x="3099" y="527"/>
                      <a:pt x="3099" y="527"/>
                      <a:pt x="3099" y="527"/>
                    </a:cubicBezTo>
                    <a:cubicBezTo>
                      <a:pt x="3099" y="527"/>
                      <a:pt x="3099" y="496"/>
                      <a:pt x="3130" y="496"/>
                    </a:cubicBezTo>
                    <a:lnTo>
                      <a:pt x="3130" y="496"/>
                    </a:lnTo>
                    <a:lnTo>
                      <a:pt x="3161" y="496"/>
                    </a:lnTo>
                    <a:cubicBezTo>
                      <a:pt x="3161" y="496"/>
                      <a:pt x="3161" y="496"/>
                      <a:pt x="3161" y="464"/>
                    </a:cubicBezTo>
                    <a:lnTo>
                      <a:pt x="3161" y="464"/>
                    </a:lnTo>
                    <a:cubicBezTo>
                      <a:pt x="3161" y="464"/>
                      <a:pt x="3161" y="464"/>
                      <a:pt x="3192" y="464"/>
                    </a:cubicBezTo>
                    <a:lnTo>
                      <a:pt x="3192" y="464"/>
                    </a:lnTo>
                    <a:lnTo>
                      <a:pt x="3192" y="464"/>
                    </a:lnTo>
                    <a:cubicBezTo>
                      <a:pt x="3192" y="464"/>
                      <a:pt x="3192" y="464"/>
                      <a:pt x="3223" y="496"/>
                    </a:cubicBezTo>
                    <a:lnTo>
                      <a:pt x="3223" y="496"/>
                    </a:lnTo>
                    <a:cubicBezTo>
                      <a:pt x="3223" y="464"/>
                      <a:pt x="3254" y="464"/>
                      <a:pt x="3254" y="464"/>
                    </a:cubicBezTo>
                    <a:lnTo>
                      <a:pt x="3254" y="464"/>
                    </a:lnTo>
                    <a:lnTo>
                      <a:pt x="3254" y="464"/>
                    </a:lnTo>
                    <a:lnTo>
                      <a:pt x="3254" y="464"/>
                    </a:lnTo>
                    <a:lnTo>
                      <a:pt x="3254" y="464"/>
                    </a:lnTo>
                    <a:cubicBezTo>
                      <a:pt x="3254" y="434"/>
                      <a:pt x="3285" y="434"/>
                      <a:pt x="3285" y="403"/>
                    </a:cubicBezTo>
                    <a:lnTo>
                      <a:pt x="3285" y="403"/>
                    </a:lnTo>
                    <a:lnTo>
                      <a:pt x="3285" y="403"/>
                    </a:lnTo>
                    <a:cubicBezTo>
                      <a:pt x="3285" y="372"/>
                      <a:pt x="3285" y="372"/>
                      <a:pt x="3285" y="372"/>
                    </a:cubicBezTo>
                    <a:cubicBezTo>
                      <a:pt x="3285" y="372"/>
                      <a:pt x="3285" y="340"/>
                      <a:pt x="3316" y="340"/>
                    </a:cubicBezTo>
                    <a:lnTo>
                      <a:pt x="3316" y="340"/>
                    </a:lnTo>
                    <a:lnTo>
                      <a:pt x="3316" y="340"/>
                    </a:lnTo>
                    <a:lnTo>
                      <a:pt x="3285" y="340"/>
                    </a:lnTo>
                    <a:lnTo>
                      <a:pt x="3285" y="340"/>
                    </a:lnTo>
                    <a:cubicBezTo>
                      <a:pt x="3254" y="340"/>
                      <a:pt x="3254" y="340"/>
                      <a:pt x="3254" y="340"/>
                    </a:cubicBezTo>
                    <a:lnTo>
                      <a:pt x="3254" y="340"/>
                    </a:lnTo>
                    <a:lnTo>
                      <a:pt x="3254" y="340"/>
                    </a:lnTo>
                    <a:cubicBezTo>
                      <a:pt x="3254" y="372"/>
                      <a:pt x="3223" y="372"/>
                      <a:pt x="3192" y="372"/>
                    </a:cubicBezTo>
                    <a:lnTo>
                      <a:pt x="3192" y="372"/>
                    </a:lnTo>
                    <a:cubicBezTo>
                      <a:pt x="3161" y="372"/>
                      <a:pt x="3161" y="372"/>
                      <a:pt x="3130" y="372"/>
                    </a:cubicBezTo>
                    <a:lnTo>
                      <a:pt x="3130" y="372"/>
                    </a:lnTo>
                    <a:cubicBezTo>
                      <a:pt x="3099" y="372"/>
                      <a:pt x="3099" y="340"/>
                      <a:pt x="3099" y="340"/>
                    </a:cubicBezTo>
                    <a:cubicBezTo>
                      <a:pt x="3099" y="340"/>
                      <a:pt x="3099" y="340"/>
                      <a:pt x="3099" y="310"/>
                    </a:cubicBezTo>
                    <a:lnTo>
                      <a:pt x="3099" y="310"/>
                    </a:lnTo>
                    <a:lnTo>
                      <a:pt x="3099" y="310"/>
                    </a:lnTo>
                    <a:cubicBezTo>
                      <a:pt x="3069" y="310"/>
                      <a:pt x="3069" y="310"/>
                      <a:pt x="3069" y="279"/>
                    </a:cubicBezTo>
                    <a:cubicBezTo>
                      <a:pt x="3069" y="279"/>
                      <a:pt x="3069" y="279"/>
                      <a:pt x="3037" y="279"/>
                    </a:cubicBezTo>
                    <a:lnTo>
                      <a:pt x="3037" y="279"/>
                    </a:lnTo>
                    <a:lnTo>
                      <a:pt x="3037" y="279"/>
                    </a:lnTo>
                    <a:lnTo>
                      <a:pt x="3037" y="279"/>
                    </a:lnTo>
                    <a:cubicBezTo>
                      <a:pt x="3006" y="279"/>
                      <a:pt x="2975" y="279"/>
                      <a:pt x="2975" y="279"/>
                    </a:cubicBezTo>
                    <a:cubicBezTo>
                      <a:pt x="2944" y="248"/>
                      <a:pt x="2944" y="248"/>
                      <a:pt x="2913" y="216"/>
                    </a:cubicBezTo>
                    <a:lnTo>
                      <a:pt x="2913" y="186"/>
                    </a:lnTo>
                    <a:cubicBezTo>
                      <a:pt x="2913" y="155"/>
                      <a:pt x="2913" y="155"/>
                      <a:pt x="2882" y="155"/>
                    </a:cubicBezTo>
                    <a:cubicBezTo>
                      <a:pt x="2882" y="124"/>
                      <a:pt x="2882" y="124"/>
                      <a:pt x="2882" y="124"/>
                    </a:cubicBezTo>
                    <a:cubicBezTo>
                      <a:pt x="2882" y="124"/>
                      <a:pt x="2882" y="92"/>
                      <a:pt x="2851" y="92"/>
                    </a:cubicBezTo>
                    <a:lnTo>
                      <a:pt x="2851" y="62"/>
                    </a:lnTo>
                    <a:cubicBezTo>
                      <a:pt x="2851" y="62"/>
                      <a:pt x="2851" y="31"/>
                      <a:pt x="2821" y="31"/>
                    </a:cubicBezTo>
                    <a:lnTo>
                      <a:pt x="2821" y="31"/>
                    </a:lnTo>
                    <a:lnTo>
                      <a:pt x="2821" y="31"/>
                    </a:lnTo>
                    <a:lnTo>
                      <a:pt x="2821" y="31"/>
                    </a:lnTo>
                    <a:lnTo>
                      <a:pt x="2821" y="31"/>
                    </a:lnTo>
                    <a:lnTo>
                      <a:pt x="2789" y="31"/>
                    </a:lnTo>
                    <a:lnTo>
                      <a:pt x="2789" y="31"/>
                    </a:lnTo>
                    <a:lnTo>
                      <a:pt x="2758" y="31"/>
                    </a:lnTo>
                    <a:cubicBezTo>
                      <a:pt x="2758" y="31"/>
                      <a:pt x="2758" y="0"/>
                      <a:pt x="2727" y="0"/>
                    </a:cubicBezTo>
                    <a:lnTo>
                      <a:pt x="2665" y="0"/>
                    </a:lnTo>
                    <a:lnTo>
                      <a:pt x="2665" y="0"/>
                    </a:lnTo>
                    <a:cubicBezTo>
                      <a:pt x="2634" y="0"/>
                      <a:pt x="2634" y="0"/>
                      <a:pt x="2634" y="0"/>
                    </a:cubicBezTo>
                    <a:cubicBezTo>
                      <a:pt x="2634" y="31"/>
                      <a:pt x="2634" y="31"/>
                      <a:pt x="2603" y="31"/>
                    </a:cubicBezTo>
                    <a:lnTo>
                      <a:pt x="2603" y="31"/>
                    </a:lnTo>
                    <a:lnTo>
                      <a:pt x="2603" y="31"/>
                    </a:lnTo>
                    <a:cubicBezTo>
                      <a:pt x="2603" y="0"/>
                      <a:pt x="2603" y="0"/>
                      <a:pt x="2603" y="0"/>
                    </a:cubicBezTo>
                    <a:lnTo>
                      <a:pt x="2573" y="31"/>
                    </a:lnTo>
                    <a:lnTo>
                      <a:pt x="2573" y="31"/>
                    </a:lnTo>
                    <a:lnTo>
                      <a:pt x="2603" y="31"/>
                    </a:lnTo>
                    <a:cubicBezTo>
                      <a:pt x="2603" y="62"/>
                      <a:pt x="2603" y="62"/>
                      <a:pt x="2603" y="62"/>
                    </a:cubicBezTo>
                    <a:lnTo>
                      <a:pt x="2603" y="62"/>
                    </a:lnTo>
                    <a:lnTo>
                      <a:pt x="2603" y="62"/>
                    </a:lnTo>
                    <a:cubicBezTo>
                      <a:pt x="2603" y="92"/>
                      <a:pt x="2573" y="92"/>
                      <a:pt x="2573" y="124"/>
                    </a:cubicBezTo>
                    <a:lnTo>
                      <a:pt x="2541" y="124"/>
                    </a:lnTo>
                    <a:lnTo>
                      <a:pt x="2541" y="155"/>
                    </a:lnTo>
                    <a:lnTo>
                      <a:pt x="2541" y="155"/>
                    </a:lnTo>
                    <a:lnTo>
                      <a:pt x="2541" y="155"/>
                    </a:lnTo>
                    <a:lnTo>
                      <a:pt x="2510" y="186"/>
                    </a:lnTo>
                    <a:lnTo>
                      <a:pt x="2510" y="186"/>
                    </a:lnTo>
                    <a:lnTo>
                      <a:pt x="2510" y="186"/>
                    </a:lnTo>
                    <a:lnTo>
                      <a:pt x="2510" y="186"/>
                    </a:lnTo>
                    <a:cubicBezTo>
                      <a:pt x="2510" y="216"/>
                      <a:pt x="2510" y="216"/>
                      <a:pt x="2479" y="216"/>
                    </a:cubicBezTo>
                    <a:lnTo>
                      <a:pt x="2479" y="216"/>
                    </a:lnTo>
                    <a:lnTo>
                      <a:pt x="2479" y="216"/>
                    </a:lnTo>
                    <a:cubicBezTo>
                      <a:pt x="2479" y="248"/>
                      <a:pt x="2479" y="248"/>
                      <a:pt x="2449" y="248"/>
                    </a:cubicBezTo>
                    <a:cubicBezTo>
                      <a:pt x="2449" y="248"/>
                      <a:pt x="2417" y="248"/>
                      <a:pt x="2386" y="248"/>
                    </a:cubicBezTo>
                    <a:lnTo>
                      <a:pt x="2386" y="248"/>
                    </a:lnTo>
                    <a:lnTo>
                      <a:pt x="2355" y="248"/>
                    </a:lnTo>
                    <a:cubicBezTo>
                      <a:pt x="2355" y="248"/>
                      <a:pt x="2355" y="279"/>
                      <a:pt x="2325" y="279"/>
                    </a:cubicBezTo>
                    <a:lnTo>
                      <a:pt x="2325" y="310"/>
                    </a:lnTo>
                    <a:lnTo>
                      <a:pt x="2325" y="310"/>
                    </a:lnTo>
                    <a:lnTo>
                      <a:pt x="2325" y="310"/>
                    </a:lnTo>
                    <a:lnTo>
                      <a:pt x="2325" y="310"/>
                    </a:lnTo>
                    <a:lnTo>
                      <a:pt x="2325" y="310"/>
                    </a:lnTo>
                    <a:lnTo>
                      <a:pt x="2325" y="310"/>
                    </a:lnTo>
                    <a:cubicBezTo>
                      <a:pt x="2355" y="310"/>
                      <a:pt x="2355" y="310"/>
                      <a:pt x="2355" y="310"/>
                    </a:cubicBezTo>
                    <a:lnTo>
                      <a:pt x="2355" y="310"/>
                    </a:lnTo>
                    <a:lnTo>
                      <a:pt x="2386" y="310"/>
                    </a:lnTo>
                    <a:lnTo>
                      <a:pt x="2386" y="310"/>
                    </a:lnTo>
                    <a:cubicBezTo>
                      <a:pt x="2417" y="310"/>
                      <a:pt x="2417" y="310"/>
                      <a:pt x="2417" y="310"/>
                    </a:cubicBezTo>
                    <a:lnTo>
                      <a:pt x="2417" y="310"/>
                    </a:lnTo>
                    <a:cubicBezTo>
                      <a:pt x="2449" y="310"/>
                      <a:pt x="2449" y="310"/>
                      <a:pt x="2449" y="310"/>
                    </a:cubicBezTo>
                    <a:cubicBezTo>
                      <a:pt x="2449" y="310"/>
                      <a:pt x="2449" y="310"/>
                      <a:pt x="2479" y="310"/>
                    </a:cubicBezTo>
                    <a:cubicBezTo>
                      <a:pt x="2479" y="340"/>
                      <a:pt x="2541" y="372"/>
                      <a:pt x="2541" y="372"/>
                    </a:cubicBezTo>
                    <a:lnTo>
                      <a:pt x="2541" y="403"/>
                    </a:lnTo>
                    <a:cubicBezTo>
                      <a:pt x="2541" y="403"/>
                      <a:pt x="2541" y="403"/>
                      <a:pt x="2541" y="434"/>
                    </a:cubicBezTo>
                    <a:lnTo>
                      <a:pt x="2541" y="434"/>
                    </a:lnTo>
                    <a:cubicBezTo>
                      <a:pt x="2541" y="434"/>
                      <a:pt x="2541" y="464"/>
                      <a:pt x="2510" y="464"/>
                    </a:cubicBezTo>
                    <a:lnTo>
                      <a:pt x="2510" y="464"/>
                    </a:lnTo>
                    <a:lnTo>
                      <a:pt x="2510" y="434"/>
                    </a:lnTo>
                    <a:lnTo>
                      <a:pt x="2510" y="434"/>
                    </a:lnTo>
                    <a:cubicBezTo>
                      <a:pt x="2479" y="434"/>
                      <a:pt x="2479" y="434"/>
                      <a:pt x="2479" y="434"/>
                    </a:cubicBezTo>
                    <a:lnTo>
                      <a:pt x="2479" y="434"/>
                    </a:lnTo>
                    <a:lnTo>
                      <a:pt x="2479" y="434"/>
                    </a:lnTo>
                    <a:lnTo>
                      <a:pt x="2479" y="434"/>
                    </a:lnTo>
                    <a:lnTo>
                      <a:pt x="2479" y="434"/>
                    </a:lnTo>
                    <a:cubicBezTo>
                      <a:pt x="2449" y="434"/>
                      <a:pt x="2449" y="434"/>
                      <a:pt x="2449" y="434"/>
                    </a:cubicBezTo>
                    <a:lnTo>
                      <a:pt x="2449" y="434"/>
                    </a:lnTo>
                    <a:lnTo>
                      <a:pt x="2449" y="434"/>
                    </a:lnTo>
                    <a:cubicBezTo>
                      <a:pt x="2449" y="434"/>
                      <a:pt x="2449" y="434"/>
                      <a:pt x="2417" y="434"/>
                    </a:cubicBezTo>
                    <a:cubicBezTo>
                      <a:pt x="2417" y="464"/>
                      <a:pt x="2417" y="464"/>
                      <a:pt x="2417" y="464"/>
                    </a:cubicBezTo>
                    <a:lnTo>
                      <a:pt x="2417" y="464"/>
                    </a:lnTo>
                    <a:lnTo>
                      <a:pt x="2417" y="464"/>
                    </a:lnTo>
                    <a:cubicBezTo>
                      <a:pt x="2386" y="464"/>
                      <a:pt x="2386" y="464"/>
                      <a:pt x="2386" y="464"/>
                    </a:cubicBezTo>
                    <a:lnTo>
                      <a:pt x="2386" y="464"/>
                    </a:lnTo>
                    <a:lnTo>
                      <a:pt x="2386" y="464"/>
                    </a:lnTo>
                    <a:lnTo>
                      <a:pt x="2355" y="464"/>
                    </a:lnTo>
                    <a:lnTo>
                      <a:pt x="2355" y="464"/>
                    </a:lnTo>
                    <a:lnTo>
                      <a:pt x="2355" y="464"/>
                    </a:lnTo>
                    <a:cubicBezTo>
                      <a:pt x="2355" y="496"/>
                      <a:pt x="2355" y="496"/>
                      <a:pt x="2325" y="496"/>
                    </a:cubicBezTo>
                    <a:cubicBezTo>
                      <a:pt x="2325" y="527"/>
                      <a:pt x="2325" y="527"/>
                      <a:pt x="2325" y="527"/>
                    </a:cubicBezTo>
                    <a:cubicBezTo>
                      <a:pt x="2293" y="527"/>
                      <a:pt x="2293" y="527"/>
                      <a:pt x="2293" y="527"/>
                    </a:cubicBezTo>
                    <a:lnTo>
                      <a:pt x="2293" y="527"/>
                    </a:lnTo>
                    <a:lnTo>
                      <a:pt x="2262" y="527"/>
                    </a:lnTo>
                    <a:lnTo>
                      <a:pt x="2262" y="527"/>
                    </a:lnTo>
                    <a:lnTo>
                      <a:pt x="2262" y="527"/>
                    </a:lnTo>
                    <a:cubicBezTo>
                      <a:pt x="2262" y="527"/>
                      <a:pt x="2231" y="527"/>
                      <a:pt x="2231" y="558"/>
                    </a:cubicBezTo>
                    <a:cubicBezTo>
                      <a:pt x="2201" y="558"/>
                      <a:pt x="2201" y="558"/>
                      <a:pt x="2201" y="558"/>
                    </a:cubicBezTo>
                    <a:lnTo>
                      <a:pt x="2201" y="558"/>
                    </a:lnTo>
                    <a:lnTo>
                      <a:pt x="2201" y="558"/>
                    </a:lnTo>
                    <a:cubicBezTo>
                      <a:pt x="2169" y="558"/>
                      <a:pt x="2169" y="558"/>
                      <a:pt x="2169" y="558"/>
                    </a:cubicBezTo>
                    <a:lnTo>
                      <a:pt x="2169" y="558"/>
                    </a:lnTo>
                    <a:cubicBezTo>
                      <a:pt x="2138" y="558"/>
                      <a:pt x="2138" y="558"/>
                      <a:pt x="2138" y="558"/>
                    </a:cubicBezTo>
                    <a:cubicBezTo>
                      <a:pt x="2107" y="558"/>
                      <a:pt x="2107" y="558"/>
                      <a:pt x="2077" y="558"/>
                    </a:cubicBezTo>
                    <a:lnTo>
                      <a:pt x="2077" y="558"/>
                    </a:lnTo>
                    <a:lnTo>
                      <a:pt x="2077" y="558"/>
                    </a:lnTo>
                    <a:lnTo>
                      <a:pt x="2077" y="558"/>
                    </a:lnTo>
                    <a:lnTo>
                      <a:pt x="2077" y="558"/>
                    </a:lnTo>
                    <a:cubicBezTo>
                      <a:pt x="2107" y="558"/>
                      <a:pt x="2107" y="588"/>
                      <a:pt x="2107" y="588"/>
                    </a:cubicBezTo>
                    <a:cubicBezTo>
                      <a:pt x="2107" y="620"/>
                      <a:pt x="2107" y="620"/>
                      <a:pt x="2107" y="620"/>
                    </a:cubicBezTo>
                    <a:lnTo>
                      <a:pt x="2107" y="620"/>
                    </a:lnTo>
                    <a:cubicBezTo>
                      <a:pt x="2107" y="651"/>
                      <a:pt x="2077" y="651"/>
                      <a:pt x="2077" y="651"/>
                    </a:cubicBezTo>
                    <a:lnTo>
                      <a:pt x="2077" y="651"/>
                    </a:lnTo>
                    <a:cubicBezTo>
                      <a:pt x="2077" y="651"/>
                      <a:pt x="2077" y="651"/>
                      <a:pt x="2045" y="651"/>
                    </a:cubicBezTo>
                    <a:lnTo>
                      <a:pt x="2045" y="651"/>
                    </a:lnTo>
                    <a:lnTo>
                      <a:pt x="2045" y="651"/>
                    </a:lnTo>
                    <a:lnTo>
                      <a:pt x="2045" y="651"/>
                    </a:lnTo>
                    <a:lnTo>
                      <a:pt x="2045" y="651"/>
                    </a:lnTo>
                    <a:cubicBezTo>
                      <a:pt x="2045" y="681"/>
                      <a:pt x="2045" y="681"/>
                      <a:pt x="2014" y="681"/>
                    </a:cubicBezTo>
                    <a:cubicBezTo>
                      <a:pt x="2014" y="712"/>
                      <a:pt x="1983" y="712"/>
                      <a:pt x="1983" y="712"/>
                    </a:cubicBezTo>
                    <a:lnTo>
                      <a:pt x="1983" y="712"/>
                    </a:lnTo>
                    <a:cubicBezTo>
                      <a:pt x="1953" y="712"/>
                      <a:pt x="1953" y="712"/>
                      <a:pt x="1953" y="712"/>
                    </a:cubicBezTo>
                    <a:lnTo>
                      <a:pt x="1921" y="712"/>
                    </a:lnTo>
                    <a:cubicBezTo>
                      <a:pt x="1890" y="712"/>
                      <a:pt x="1890" y="712"/>
                      <a:pt x="1859" y="712"/>
                    </a:cubicBezTo>
                    <a:lnTo>
                      <a:pt x="1829" y="712"/>
                    </a:lnTo>
                    <a:lnTo>
                      <a:pt x="1829" y="712"/>
                    </a:lnTo>
                    <a:cubicBezTo>
                      <a:pt x="1829" y="712"/>
                      <a:pt x="1797" y="744"/>
                      <a:pt x="1766" y="744"/>
                    </a:cubicBezTo>
                    <a:cubicBezTo>
                      <a:pt x="1766" y="744"/>
                      <a:pt x="1735" y="775"/>
                      <a:pt x="1705" y="775"/>
                    </a:cubicBezTo>
                    <a:lnTo>
                      <a:pt x="1705" y="775"/>
                    </a:lnTo>
                    <a:cubicBezTo>
                      <a:pt x="1673" y="775"/>
                      <a:pt x="1673" y="775"/>
                      <a:pt x="1673" y="744"/>
                    </a:cubicBezTo>
                    <a:lnTo>
                      <a:pt x="1673" y="744"/>
                    </a:lnTo>
                    <a:cubicBezTo>
                      <a:pt x="1642" y="744"/>
                      <a:pt x="1642" y="775"/>
                      <a:pt x="1642" y="775"/>
                    </a:cubicBezTo>
                    <a:lnTo>
                      <a:pt x="1642" y="775"/>
                    </a:lnTo>
                    <a:lnTo>
                      <a:pt x="1642" y="775"/>
                    </a:lnTo>
                    <a:cubicBezTo>
                      <a:pt x="1642" y="775"/>
                      <a:pt x="1642" y="775"/>
                      <a:pt x="1611" y="775"/>
                    </a:cubicBezTo>
                    <a:lnTo>
                      <a:pt x="1611" y="775"/>
                    </a:lnTo>
                    <a:cubicBezTo>
                      <a:pt x="1611" y="775"/>
                      <a:pt x="1611" y="775"/>
                      <a:pt x="1581" y="744"/>
                    </a:cubicBezTo>
                    <a:lnTo>
                      <a:pt x="1581" y="744"/>
                    </a:lnTo>
                    <a:lnTo>
                      <a:pt x="1581" y="744"/>
                    </a:lnTo>
                    <a:lnTo>
                      <a:pt x="1581" y="744"/>
                    </a:lnTo>
                    <a:lnTo>
                      <a:pt x="1581" y="744"/>
                    </a:lnTo>
                    <a:cubicBezTo>
                      <a:pt x="1581" y="744"/>
                      <a:pt x="1581" y="744"/>
                      <a:pt x="1549" y="744"/>
                    </a:cubicBezTo>
                    <a:lnTo>
                      <a:pt x="1549" y="744"/>
                    </a:lnTo>
                    <a:cubicBezTo>
                      <a:pt x="1518" y="744"/>
                      <a:pt x="1518" y="712"/>
                      <a:pt x="1487" y="712"/>
                    </a:cubicBezTo>
                    <a:lnTo>
                      <a:pt x="1487" y="712"/>
                    </a:lnTo>
                    <a:lnTo>
                      <a:pt x="1487" y="712"/>
                    </a:lnTo>
                    <a:cubicBezTo>
                      <a:pt x="1457" y="712"/>
                      <a:pt x="1457" y="712"/>
                      <a:pt x="1457" y="712"/>
                    </a:cubicBezTo>
                    <a:lnTo>
                      <a:pt x="1425" y="712"/>
                    </a:lnTo>
                    <a:lnTo>
                      <a:pt x="1425" y="712"/>
                    </a:lnTo>
                    <a:cubicBezTo>
                      <a:pt x="1394" y="712"/>
                      <a:pt x="1394" y="712"/>
                      <a:pt x="1394" y="712"/>
                    </a:cubicBezTo>
                    <a:cubicBezTo>
                      <a:pt x="1364" y="712"/>
                      <a:pt x="1332" y="712"/>
                      <a:pt x="1332" y="712"/>
                    </a:cubicBezTo>
                    <a:cubicBezTo>
                      <a:pt x="1332" y="712"/>
                      <a:pt x="1270" y="712"/>
                      <a:pt x="1240" y="681"/>
                    </a:cubicBezTo>
                    <a:lnTo>
                      <a:pt x="1240" y="681"/>
                    </a:lnTo>
                    <a:cubicBezTo>
                      <a:pt x="1209" y="681"/>
                      <a:pt x="1209" y="681"/>
                      <a:pt x="1209" y="681"/>
                    </a:cubicBezTo>
                    <a:lnTo>
                      <a:pt x="1209" y="681"/>
                    </a:lnTo>
                    <a:cubicBezTo>
                      <a:pt x="1177" y="681"/>
                      <a:pt x="1177" y="651"/>
                      <a:pt x="1177" y="651"/>
                    </a:cubicBezTo>
                    <a:lnTo>
                      <a:pt x="1146" y="620"/>
                    </a:lnTo>
                    <a:lnTo>
                      <a:pt x="1146" y="620"/>
                    </a:lnTo>
                    <a:cubicBezTo>
                      <a:pt x="1146" y="620"/>
                      <a:pt x="1146" y="620"/>
                      <a:pt x="1146" y="588"/>
                    </a:cubicBezTo>
                    <a:lnTo>
                      <a:pt x="1146" y="588"/>
                    </a:lnTo>
                    <a:lnTo>
                      <a:pt x="1146" y="588"/>
                    </a:lnTo>
                    <a:lnTo>
                      <a:pt x="1146" y="588"/>
                    </a:lnTo>
                    <a:cubicBezTo>
                      <a:pt x="1116" y="588"/>
                      <a:pt x="1116" y="588"/>
                      <a:pt x="1116" y="588"/>
                    </a:cubicBezTo>
                    <a:cubicBezTo>
                      <a:pt x="1085" y="588"/>
                      <a:pt x="1085" y="558"/>
                      <a:pt x="1085" y="558"/>
                    </a:cubicBezTo>
                    <a:lnTo>
                      <a:pt x="1053" y="558"/>
                    </a:lnTo>
                    <a:lnTo>
                      <a:pt x="1053" y="558"/>
                    </a:lnTo>
                    <a:cubicBezTo>
                      <a:pt x="1053" y="558"/>
                      <a:pt x="1053" y="558"/>
                      <a:pt x="1022" y="558"/>
                    </a:cubicBezTo>
                    <a:cubicBezTo>
                      <a:pt x="1022" y="558"/>
                      <a:pt x="1022" y="558"/>
                      <a:pt x="992" y="558"/>
                    </a:cubicBezTo>
                    <a:lnTo>
                      <a:pt x="992" y="558"/>
                    </a:lnTo>
                    <a:lnTo>
                      <a:pt x="992" y="558"/>
                    </a:lnTo>
                    <a:cubicBezTo>
                      <a:pt x="961" y="558"/>
                      <a:pt x="961" y="558"/>
                      <a:pt x="929" y="558"/>
                    </a:cubicBezTo>
                    <a:cubicBezTo>
                      <a:pt x="898" y="558"/>
                      <a:pt x="898" y="527"/>
                      <a:pt x="898" y="527"/>
                    </a:cubicBezTo>
                    <a:cubicBezTo>
                      <a:pt x="898" y="496"/>
                      <a:pt x="898" y="496"/>
                      <a:pt x="898" y="496"/>
                    </a:cubicBezTo>
                    <a:lnTo>
                      <a:pt x="898" y="464"/>
                    </a:lnTo>
                    <a:cubicBezTo>
                      <a:pt x="898" y="434"/>
                      <a:pt x="898" y="434"/>
                      <a:pt x="898" y="434"/>
                    </a:cubicBezTo>
                    <a:cubicBezTo>
                      <a:pt x="898" y="434"/>
                      <a:pt x="898" y="434"/>
                      <a:pt x="898" y="403"/>
                    </a:cubicBezTo>
                    <a:cubicBezTo>
                      <a:pt x="898" y="403"/>
                      <a:pt x="868" y="403"/>
                      <a:pt x="868" y="372"/>
                    </a:cubicBezTo>
                    <a:lnTo>
                      <a:pt x="868" y="372"/>
                    </a:lnTo>
                    <a:lnTo>
                      <a:pt x="868" y="372"/>
                    </a:lnTo>
                    <a:cubicBezTo>
                      <a:pt x="868" y="372"/>
                      <a:pt x="868" y="372"/>
                      <a:pt x="837" y="372"/>
                    </a:cubicBezTo>
                    <a:lnTo>
                      <a:pt x="837" y="372"/>
                    </a:lnTo>
                    <a:cubicBezTo>
                      <a:pt x="837" y="372"/>
                      <a:pt x="837" y="372"/>
                      <a:pt x="805" y="372"/>
                    </a:cubicBezTo>
                    <a:cubicBezTo>
                      <a:pt x="805" y="340"/>
                      <a:pt x="774" y="340"/>
                      <a:pt x="774" y="340"/>
                    </a:cubicBezTo>
                    <a:lnTo>
                      <a:pt x="774" y="340"/>
                    </a:lnTo>
                    <a:cubicBezTo>
                      <a:pt x="744" y="340"/>
                      <a:pt x="744" y="310"/>
                      <a:pt x="744" y="310"/>
                    </a:cubicBezTo>
                    <a:cubicBezTo>
                      <a:pt x="744" y="310"/>
                      <a:pt x="713" y="310"/>
                      <a:pt x="713" y="279"/>
                    </a:cubicBezTo>
                    <a:cubicBezTo>
                      <a:pt x="713" y="310"/>
                      <a:pt x="713" y="310"/>
                      <a:pt x="713" y="310"/>
                    </a:cubicBezTo>
                    <a:cubicBezTo>
                      <a:pt x="713" y="340"/>
                      <a:pt x="681" y="340"/>
                      <a:pt x="681" y="340"/>
                    </a:cubicBezTo>
                    <a:cubicBezTo>
                      <a:pt x="681" y="340"/>
                      <a:pt x="681" y="340"/>
                      <a:pt x="650" y="340"/>
                    </a:cubicBezTo>
                    <a:lnTo>
                      <a:pt x="650" y="340"/>
                    </a:lnTo>
                    <a:lnTo>
                      <a:pt x="650" y="340"/>
                    </a:lnTo>
                    <a:lnTo>
                      <a:pt x="650" y="340"/>
                    </a:lnTo>
                    <a:cubicBezTo>
                      <a:pt x="650" y="372"/>
                      <a:pt x="650" y="372"/>
                      <a:pt x="650" y="372"/>
                    </a:cubicBezTo>
                    <a:lnTo>
                      <a:pt x="650" y="372"/>
                    </a:lnTo>
                    <a:lnTo>
                      <a:pt x="650" y="372"/>
                    </a:lnTo>
                    <a:cubicBezTo>
                      <a:pt x="650" y="403"/>
                      <a:pt x="650" y="403"/>
                      <a:pt x="650" y="403"/>
                    </a:cubicBezTo>
                    <a:cubicBezTo>
                      <a:pt x="620" y="434"/>
                      <a:pt x="620" y="434"/>
                      <a:pt x="620" y="434"/>
                    </a:cubicBezTo>
                    <a:cubicBezTo>
                      <a:pt x="589" y="434"/>
                      <a:pt x="589" y="434"/>
                      <a:pt x="589" y="434"/>
                    </a:cubicBezTo>
                    <a:lnTo>
                      <a:pt x="557" y="434"/>
                    </a:lnTo>
                    <a:lnTo>
                      <a:pt x="557" y="434"/>
                    </a:lnTo>
                    <a:lnTo>
                      <a:pt x="557" y="434"/>
                    </a:lnTo>
                    <a:cubicBezTo>
                      <a:pt x="557" y="434"/>
                      <a:pt x="557" y="434"/>
                      <a:pt x="526" y="434"/>
                    </a:cubicBezTo>
                    <a:lnTo>
                      <a:pt x="526" y="434"/>
                    </a:lnTo>
                    <a:cubicBezTo>
                      <a:pt x="496" y="434"/>
                      <a:pt x="496" y="434"/>
                      <a:pt x="496" y="434"/>
                    </a:cubicBezTo>
                    <a:cubicBezTo>
                      <a:pt x="496" y="403"/>
                      <a:pt x="496" y="403"/>
                      <a:pt x="496" y="403"/>
                    </a:cubicBezTo>
                    <a:lnTo>
                      <a:pt x="496" y="403"/>
                    </a:lnTo>
                    <a:cubicBezTo>
                      <a:pt x="496" y="434"/>
                      <a:pt x="496" y="434"/>
                      <a:pt x="496" y="434"/>
                    </a:cubicBezTo>
                    <a:lnTo>
                      <a:pt x="496" y="434"/>
                    </a:lnTo>
                    <a:lnTo>
                      <a:pt x="496" y="434"/>
                    </a:lnTo>
                    <a:cubicBezTo>
                      <a:pt x="496" y="464"/>
                      <a:pt x="496" y="464"/>
                      <a:pt x="496" y="464"/>
                    </a:cubicBezTo>
                    <a:cubicBezTo>
                      <a:pt x="496" y="464"/>
                      <a:pt x="465" y="464"/>
                      <a:pt x="465" y="496"/>
                    </a:cubicBezTo>
                    <a:cubicBezTo>
                      <a:pt x="496" y="496"/>
                      <a:pt x="496" y="496"/>
                      <a:pt x="496" y="496"/>
                    </a:cubicBezTo>
                    <a:lnTo>
                      <a:pt x="496" y="496"/>
                    </a:lnTo>
                    <a:cubicBezTo>
                      <a:pt x="496" y="527"/>
                      <a:pt x="496" y="527"/>
                      <a:pt x="496" y="527"/>
                    </a:cubicBezTo>
                    <a:lnTo>
                      <a:pt x="496" y="527"/>
                    </a:lnTo>
                    <a:cubicBezTo>
                      <a:pt x="496" y="527"/>
                      <a:pt x="465" y="558"/>
                      <a:pt x="433" y="558"/>
                    </a:cubicBezTo>
                    <a:lnTo>
                      <a:pt x="433" y="558"/>
                    </a:lnTo>
                    <a:lnTo>
                      <a:pt x="433" y="558"/>
                    </a:lnTo>
                    <a:lnTo>
                      <a:pt x="433" y="558"/>
                    </a:lnTo>
                    <a:lnTo>
                      <a:pt x="433" y="558"/>
                    </a:lnTo>
                    <a:cubicBezTo>
                      <a:pt x="402" y="527"/>
                      <a:pt x="402" y="527"/>
                      <a:pt x="402" y="527"/>
                    </a:cubicBezTo>
                    <a:cubicBezTo>
                      <a:pt x="402" y="527"/>
                      <a:pt x="402" y="527"/>
                      <a:pt x="372" y="558"/>
                    </a:cubicBezTo>
                    <a:lnTo>
                      <a:pt x="372" y="558"/>
                    </a:lnTo>
                    <a:lnTo>
                      <a:pt x="372" y="558"/>
                    </a:lnTo>
                    <a:lnTo>
                      <a:pt x="372" y="558"/>
                    </a:lnTo>
                    <a:lnTo>
                      <a:pt x="372" y="558"/>
                    </a:lnTo>
                    <a:lnTo>
                      <a:pt x="372" y="558"/>
                    </a:lnTo>
                    <a:lnTo>
                      <a:pt x="372" y="588"/>
                    </a:lnTo>
                    <a:lnTo>
                      <a:pt x="372" y="588"/>
                    </a:lnTo>
                    <a:cubicBezTo>
                      <a:pt x="372" y="620"/>
                      <a:pt x="372" y="620"/>
                      <a:pt x="372" y="651"/>
                    </a:cubicBezTo>
                    <a:lnTo>
                      <a:pt x="372" y="651"/>
                    </a:lnTo>
                    <a:lnTo>
                      <a:pt x="372" y="651"/>
                    </a:lnTo>
                    <a:cubicBezTo>
                      <a:pt x="372" y="681"/>
                      <a:pt x="372" y="681"/>
                      <a:pt x="372" y="681"/>
                    </a:cubicBezTo>
                    <a:lnTo>
                      <a:pt x="372" y="681"/>
                    </a:lnTo>
                    <a:lnTo>
                      <a:pt x="372" y="681"/>
                    </a:lnTo>
                    <a:cubicBezTo>
                      <a:pt x="341" y="681"/>
                      <a:pt x="341" y="681"/>
                      <a:pt x="341" y="681"/>
                    </a:cubicBezTo>
                    <a:lnTo>
                      <a:pt x="341" y="681"/>
                    </a:lnTo>
                    <a:lnTo>
                      <a:pt x="341" y="681"/>
                    </a:lnTo>
                    <a:cubicBezTo>
                      <a:pt x="341" y="712"/>
                      <a:pt x="341" y="712"/>
                      <a:pt x="341" y="712"/>
                    </a:cubicBezTo>
                    <a:cubicBezTo>
                      <a:pt x="341" y="744"/>
                      <a:pt x="341" y="744"/>
                      <a:pt x="341" y="744"/>
                    </a:cubicBezTo>
                    <a:lnTo>
                      <a:pt x="341" y="744"/>
                    </a:lnTo>
                    <a:lnTo>
                      <a:pt x="309" y="744"/>
                    </a:lnTo>
                    <a:cubicBezTo>
                      <a:pt x="278" y="744"/>
                      <a:pt x="278" y="744"/>
                      <a:pt x="278" y="744"/>
                    </a:cubicBezTo>
                    <a:lnTo>
                      <a:pt x="278" y="775"/>
                    </a:lnTo>
                    <a:lnTo>
                      <a:pt x="248" y="775"/>
                    </a:lnTo>
                    <a:cubicBezTo>
                      <a:pt x="248" y="805"/>
                      <a:pt x="217" y="805"/>
                      <a:pt x="217" y="805"/>
                    </a:cubicBezTo>
                    <a:cubicBezTo>
                      <a:pt x="185" y="805"/>
                      <a:pt x="185" y="805"/>
                      <a:pt x="154" y="805"/>
                    </a:cubicBezTo>
                    <a:cubicBezTo>
                      <a:pt x="154" y="836"/>
                      <a:pt x="154" y="836"/>
                      <a:pt x="124" y="836"/>
                    </a:cubicBezTo>
                    <a:lnTo>
                      <a:pt x="124" y="836"/>
                    </a:lnTo>
                    <a:lnTo>
                      <a:pt x="93" y="836"/>
                    </a:lnTo>
                    <a:lnTo>
                      <a:pt x="93" y="836"/>
                    </a:lnTo>
                    <a:lnTo>
                      <a:pt x="61" y="836"/>
                    </a:lnTo>
                    <a:cubicBezTo>
                      <a:pt x="61" y="836"/>
                      <a:pt x="61" y="836"/>
                      <a:pt x="30" y="836"/>
                    </a:cubicBezTo>
                    <a:lnTo>
                      <a:pt x="30" y="836"/>
                    </a:lnTo>
                    <a:lnTo>
                      <a:pt x="30" y="836"/>
                    </a:lnTo>
                    <a:lnTo>
                      <a:pt x="30" y="868"/>
                    </a:lnTo>
                    <a:lnTo>
                      <a:pt x="30" y="868"/>
                    </a:lnTo>
                    <a:lnTo>
                      <a:pt x="0" y="868"/>
                    </a:lnTo>
                    <a:lnTo>
                      <a:pt x="0" y="868"/>
                    </a:lnTo>
                    <a:lnTo>
                      <a:pt x="0" y="868"/>
                    </a:lnTo>
                    <a:lnTo>
                      <a:pt x="0" y="868"/>
                    </a:lnTo>
                    <a:cubicBezTo>
                      <a:pt x="0" y="899"/>
                      <a:pt x="0" y="899"/>
                      <a:pt x="0" y="899"/>
                    </a:cubicBezTo>
                    <a:lnTo>
                      <a:pt x="0" y="899"/>
                    </a:lnTo>
                    <a:lnTo>
                      <a:pt x="0" y="899"/>
                    </a:lnTo>
                    <a:cubicBezTo>
                      <a:pt x="0" y="899"/>
                      <a:pt x="0" y="899"/>
                      <a:pt x="30" y="899"/>
                    </a:cubicBezTo>
                    <a:lnTo>
                      <a:pt x="30" y="899"/>
                    </a:lnTo>
                    <a:lnTo>
                      <a:pt x="30" y="899"/>
                    </a:lnTo>
                    <a:cubicBezTo>
                      <a:pt x="61" y="929"/>
                      <a:pt x="61" y="960"/>
                      <a:pt x="61" y="960"/>
                    </a:cubicBezTo>
                    <a:cubicBezTo>
                      <a:pt x="61" y="992"/>
                      <a:pt x="61" y="992"/>
                      <a:pt x="61" y="992"/>
                    </a:cubicBezTo>
                    <a:lnTo>
                      <a:pt x="61" y="1023"/>
                    </a:lnTo>
                    <a:lnTo>
                      <a:pt x="93" y="1023"/>
                    </a:lnTo>
                    <a:lnTo>
                      <a:pt x="93" y="1023"/>
                    </a:lnTo>
                    <a:cubicBezTo>
                      <a:pt x="124" y="1053"/>
                      <a:pt x="124" y="1053"/>
                      <a:pt x="124" y="1053"/>
                    </a:cubicBezTo>
                    <a:lnTo>
                      <a:pt x="124" y="1053"/>
                    </a:lnTo>
                    <a:lnTo>
                      <a:pt x="124" y="1053"/>
                    </a:lnTo>
                    <a:lnTo>
                      <a:pt x="124" y="1084"/>
                    </a:lnTo>
                    <a:lnTo>
                      <a:pt x="124" y="1084"/>
                    </a:lnTo>
                    <a:cubicBezTo>
                      <a:pt x="124" y="1084"/>
                      <a:pt x="124" y="1084"/>
                      <a:pt x="154" y="1084"/>
                    </a:cubicBezTo>
                    <a:lnTo>
                      <a:pt x="154" y="1084"/>
                    </a:lnTo>
                    <a:cubicBezTo>
                      <a:pt x="185" y="1116"/>
                      <a:pt x="185" y="1116"/>
                      <a:pt x="185" y="1116"/>
                    </a:cubicBezTo>
                    <a:cubicBezTo>
                      <a:pt x="185" y="1116"/>
                      <a:pt x="185" y="1116"/>
                      <a:pt x="217" y="1084"/>
                    </a:cubicBezTo>
                    <a:lnTo>
                      <a:pt x="217" y="1084"/>
                    </a:lnTo>
                    <a:lnTo>
                      <a:pt x="217" y="1084"/>
                    </a:lnTo>
                    <a:cubicBezTo>
                      <a:pt x="217" y="1084"/>
                      <a:pt x="217" y="1084"/>
                      <a:pt x="248" y="1084"/>
                    </a:cubicBezTo>
                    <a:lnTo>
                      <a:pt x="248" y="1084"/>
                    </a:lnTo>
                    <a:lnTo>
                      <a:pt x="248" y="1084"/>
                    </a:lnTo>
                    <a:lnTo>
                      <a:pt x="278" y="1084"/>
                    </a:lnTo>
                    <a:cubicBezTo>
                      <a:pt x="278" y="1084"/>
                      <a:pt x="278" y="1084"/>
                      <a:pt x="309" y="1084"/>
                    </a:cubicBezTo>
                    <a:lnTo>
                      <a:pt x="309" y="1084"/>
                    </a:lnTo>
                    <a:lnTo>
                      <a:pt x="309" y="1084"/>
                    </a:lnTo>
                    <a:lnTo>
                      <a:pt x="309" y="1084"/>
                    </a:lnTo>
                    <a:cubicBezTo>
                      <a:pt x="341" y="1084"/>
                      <a:pt x="341" y="1084"/>
                      <a:pt x="341" y="1084"/>
                    </a:cubicBezTo>
                    <a:lnTo>
                      <a:pt x="341" y="1084"/>
                    </a:lnTo>
                    <a:lnTo>
                      <a:pt x="341" y="1084"/>
                    </a:lnTo>
                    <a:lnTo>
                      <a:pt x="341" y="1084"/>
                    </a:lnTo>
                    <a:lnTo>
                      <a:pt x="341" y="1084"/>
                    </a:lnTo>
                    <a:lnTo>
                      <a:pt x="341" y="1084"/>
                    </a:lnTo>
                    <a:lnTo>
                      <a:pt x="341" y="1084"/>
                    </a:lnTo>
                    <a:lnTo>
                      <a:pt x="341" y="1084"/>
                    </a:lnTo>
                    <a:lnTo>
                      <a:pt x="341" y="1116"/>
                    </a:lnTo>
                    <a:cubicBezTo>
                      <a:pt x="341" y="1116"/>
                      <a:pt x="372" y="1116"/>
                      <a:pt x="372" y="1147"/>
                    </a:cubicBezTo>
                    <a:lnTo>
                      <a:pt x="372" y="1177"/>
                    </a:lnTo>
                    <a:lnTo>
                      <a:pt x="372" y="1177"/>
                    </a:lnTo>
                    <a:lnTo>
                      <a:pt x="341" y="1177"/>
                    </a:lnTo>
                    <a:lnTo>
                      <a:pt x="341" y="1177"/>
                    </a:lnTo>
                    <a:lnTo>
                      <a:pt x="341" y="1208"/>
                    </a:lnTo>
                    <a:lnTo>
                      <a:pt x="341" y="1208"/>
                    </a:lnTo>
                    <a:cubicBezTo>
                      <a:pt x="341" y="1208"/>
                      <a:pt x="341" y="1240"/>
                      <a:pt x="309" y="1240"/>
                    </a:cubicBezTo>
                    <a:lnTo>
                      <a:pt x="309" y="1240"/>
                    </a:lnTo>
                    <a:lnTo>
                      <a:pt x="309" y="1240"/>
                    </a:lnTo>
                    <a:lnTo>
                      <a:pt x="309" y="1271"/>
                    </a:lnTo>
                    <a:lnTo>
                      <a:pt x="309" y="1271"/>
                    </a:lnTo>
                    <a:lnTo>
                      <a:pt x="309" y="1301"/>
                    </a:lnTo>
                    <a:lnTo>
                      <a:pt x="309" y="1301"/>
                    </a:lnTo>
                    <a:cubicBezTo>
                      <a:pt x="309" y="1332"/>
                      <a:pt x="309" y="1332"/>
                      <a:pt x="278" y="1364"/>
                    </a:cubicBezTo>
                    <a:lnTo>
                      <a:pt x="278" y="1364"/>
                    </a:lnTo>
                    <a:lnTo>
                      <a:pt x="278" y="1364"/>
                    </a:lnTo>
                    <a:lnTo>
                      <a:pt x="278" y="1364"/>
                    </a:lnTo>
                    <a:lnTo>
                      <a:pt x="278" y="1364"/>
                    </a:lnTo>
                    <a:lnTo>
                      <a:pt x="278" y="1364"/>
                    </a:lnTo>
                    <a:lnTo>
                      <a:pt x="278" y="1364"/>
                    </a:lnTo>
                    <a:cubicBezTo>
                      <a:pt x="278" y="1364"/>
                      <a:pt x="309" y="1364"/>
                      <a:pt x="309" y="1395"/>
                    </a:cubicBezTo>
                    <a:lnTo>
                      <a:pt x="309" y="1395"/>
                    </a:lnTo>
                    <a:lnTo>
                      <a:pt x="309" y="1395"/>
                    </a:lnTo>
                    <a:cubicBezTo>
                      <a:pt x="309" y="1395"/>
                      <a:pt x="309" y="1395"/>
                      <a:pt x="341" y="1395"/>
                    </a:cubicBezTo>
                    <a:cubicBezTo>
                      <a:pt x="341" y="1425"/>
                      <a:pt x="372" y="1425"/>
                      <a:pt x="372" y="1456"/>
                    </a:cubicBezTo>
                    <a:lnTo>
                      <a:pt x="372" y="1456"/>
                    </a:lnTo>
                    <a:lnTo>
                      <a:pt x="372" y="1456"/>
                    </a:lnTo>
                    <a:lnTo>
                      <a:pt x="372" y="1456"/>
                    </a:lnTo>
                    <a:lnTo>
                      <a:pt x="372" y="1456"/>
                    </a:lnTo>
                    <a:lnTo>
                      <a:pt x="402" y="1425"/>
                    </a:lnTo>
                    <a:lnTo>
                      <a:pt x="402" y="1425"/>
                    </a:lnTo>
                    <a:lnTo>
                      <a:pt x="402" y="1425"/>
                    </a:lnTo>
                    <a:cubicBezTo>
                      <a:pt x="433" y="1425"/>
                      <a:pt x="465" y="1425"/>
                      <a:pt x="465" y="1456"/>
                    </a:cubicBezTo>
                    <a:cubicBezTo>
                      <a:pt x="465" y="1456"/>
                      <a:pt x="465" y="1456"/>
                      <a:pt x="465" y="1488"/>
                    </a:cubicBezTo>
                    <a:cubicBezTo>
                      <a:pt x="496" y="1488"/>
                      <a:pt x="496" y="1488"/>
                      <a:pt x="496" y="1488"/>
                    </a:cubicBezTo>
                    <a:lnTo>
                      <a:pt x="496" y="1488"/>
                    </a:lnTo>
                    <a:cubicBezTo>
                      <a:pt x="526" y="1488"/>
                      <a:pt x="526" y="1488"/>
                      <a:pt x="526" y="1488"/>
                    </a:cubicBezTo>
                    <a:lnTo>
                      <a:pt x="526" y="1488"/>
                    </a:lnTo>
                    <a:lnTo>
                      <a:pt x="526" y="1488"/>
                    </a:lnTo>
                    <a:cubicBezTo>
                      <a:pt x="557" y="1488"/>
                      <a:pt x="557" y="1488"/>
                      <a:pt x="557" y="1488"/>
                    </a:cubicBezTo>
                    <a:lnTo>
                      <a:pt x="557" y="1488"/>
                    </a:lnTo>
                    <a:cubicBezTo>
                      <a:pt x="557" y="1488"/>
                      <a:pt x="557" y="1488"/>
                      <a:pt x="557" y="1519"/>
                    </a:cubicBezTo>
                    <a:cubicBezTo>
                      <a:pt x="589" y="1519"/>
                      <a:pt x="589" y="1519"/>
                      <a:pt x="589" y="1549"/>
                    </a:cubicBezTo>
                    <a:lnTo>
                      <a:pt x="589" y="1549"/>
                    </a:lnTo>
                    <a:lnTo>
                      <a:pt x="589" y="1549"/>
                    </a:lnTo>
                    <a:lnTo>
                      <a:pt x="589" y="1549"/>
                    </a:lnTo>
                    <a:lnTo>
                      <a:pt x="620" y="1549"/>
                    </a:lnTo>
                    <a:lnTo>
                      <a:pt x="620" y="1549"/>
                    </a:lnTo>
                    <a:lnTo>
                      <a:pt x="650" y="1549"/>
                    </a:lnTo>
                    <a:lnTo>
                      <a:pt x="650" y="1549"/>
                    </a:lnTo>
                    <a:cubicBezTo>
                      <a:pt x="650" y="1549"/>
                      <a:pt x="650" y="1549"/>
                      <a:pt x="650" y="1580"/>
                    </a:cubicBezTo>
                    <a:lnTo>
                      <a:pt x="681" y="1580"/>
                    </a:lnTo>
                    <a:lnTo>
                      <a:pt x="681" y="1580"/>
                    </a:lnTo>
                    <a:lnTo>
                      <a:pt x="681" y="1580"/>
                    </a:lnTo>
                    <a:lnTo>
                      <a:pt x="713" y="1580"/>
                    </a:lnTo>
                    <a:lnTo>
                      <a:pt x="713" y="1580"/>
                    </a:lnTo>
                    <a:lnTo>
                      <a:pt x="744" y="1580"/>
                    </a:lnTo>
                    <a:lnTo>
                      <a:pt x="744" y="1580"/>
                    </a:lnTo>
                    <a:lnTo>
                      <a:pt x="744" y="1580"/>
                    </a:lnTo>
                    <a:lnTo>
                      <a:pt x="744" y="1580"/>
                    </a:lnTo>
                    <a:cubicBezTo>
                      <a:pt x="774" y="1580"/>
                      <a:pt x="774" y="1580"/>
                      <a:pt x="774" y="1580"/>
                    </a:cubicBezTo>
                    <a:lnTo>
                      <a:pt x="774" y="1580"/>
                    </a:lnTo>
                    <a:cubicBezTo>
                      <a:pt x="805" y="1580"/>
                      <a:pt x="805" y="1580"/>
                      <a:pt x="805" y="1580"/>
                    </a:cubicBezTo>
                    <a:lnTo>
                      <a:pt x="805" y="1580"/>
                    </a:lnTo>
                    <a:lnTo>
                      <a:pt x="805" y="1580"/>
                    </a:lnTo>
                    <a:lnTo>
                      <a:pt x="805" y="1580"/>
                    </a:lnTo>
                    <a:cubicBezTo>
                      <a:pt x="805" y="1580"/>
                      <a:pt x="805" y="1580"/>
                      <a:pt x="837" y="1580"/>
                    </a:cubicBezTo>
                    <a:lnTo>
                      <a:pt x="837" y="1580"/>
                    </a:lnTo>
                    <a:lnTo>
                      <a:pt x="837" y="1580"/>
                    </a:lnTo>
                    <a:lnTo>
                      <a:pt x="837" y="1580"/>
                    </a:lnTo>
                    <a:cubicBezTo>
                      <a:pt x="837" y="1580"/>
                      <a:pt x="837" y="1549"/>
                      <a:pt x="868" y="1549"/>
                    </a:cubicBezTo>
                    <a:lnTo>
                      <a:pt x="868" y="1549"/>
                    </a:lnTo>
                    <a:cubicBezTo>
                      <a:pt x="898" y="1549"/>
                      <a:pt x="898" y="1580"/>
                      <a:pt x="898" y="1580"/>
                    </a:cubicBezTo>
                    <a:lnTo>
                      <a:pt x="898" y="1580"/>
                    </a:lnTo>
                    <a:lnTo>
                      <a:pt x="898" y="1580"/>
                    </a:lnTo>
                    <a:cubicBezTo>
                      <a:pt x="929" y="1580"/>
                      <a:pt x="929" y="1580"/>
                      <a:pt x="929" y="1580"/>
                    </a:cubicBezTo>
                    <a:lnTo>
                      <a:pt x="929" y="1580"/>
                    </a:lnTo>
                    <a:lnTo>
                      <a:pt x="929" y="1580"/>
                    </a:lnTo>
                    <a:lnTo>
                      <a:pt x="929" y="1580"/>
                    </a:lnTo>
                    <a:cubicBezTo>
                      <a:pt x="961" y="1580"/>
                      <a:pt x="961" y="1580"/>
                      <a:pt x="961" y="1580"/>
                    </a:cubicBezTo>
                    <a:lnTo>
                      <a:pt x="961" y="1580"/>
                    </a:lnTo>
                    <a:lnTo>
                      <a:pt x="961" y="1580"/>
                    </a:lnTo>
                    <a:lnTo>
                      <a:pt x="961" y="1580"/>
                    </a:lnTo>
                    <a:lnTo>
                      <a:pt x="961" y="1612"/>
                    </a:lnTo>
                    <a:cubicBezTo>
                      <a:pt x="992" y="1612"/>
                      <a:pt x="992" y="1612"/>
                      <a:pt x="992" y="1612"/>
                    </a:cubicBezTo>
                    <a:lnTo>
                      <a:pt x="992" y="1612"/>
                    </a:lnTo>
                    <a:cubicBezTo>
                      <a:pt x="992" y="1612"/>
                      <a:pt x="992" y="1612"/>
                      <a:pt x="992" y="1580"/>
                    </a:cubicBezTo>
                    <a:cubicBezTo>
                      <a:pt x="1022" y="1580"/>
                      <a:pt x="1022" y="1580"/>
                      <a:pt x="1022" y="1580"/>
                    </a:cubicBezTo>
                    <a:lnTo>
                      <a:pt x="1022" y="1580"/>
                    </a:lnTo>
                    <a:lnTo>
                      <a:pt x="1022" y="1580"/>
                    </a:lnTo>
                    <a:lnTo>
                      <a:pt x="1022" y="1580"/>
                    </a:lnTo>
                    <a:cubicBezTo>
                      <a:pt x="1022" y="1549"/>
                      <a:pt x="1053" y="1549"/>
                      <a:pt x="1053" y="1549"/>
                    </a:cubicBezTo>
                    <a:cubicBezTo>
                      <a:pt x="1053" y="1519"/>
                      <a:pt x="1085" y="1519"/>
                      <a:pt x="1085" y="1519"/>
                    </a:cubicBezTo>
                    <a:lnTo>
                      <a:pt x="1085" y="1519"/>
                    </a:lnTo>
                    <a:cubicBezTo>
                      <a:pt x="1085" y="1519"/>
                      <a:pt x="1085" y="1519"/>
                      <a:pt x="1116" y="1519"/>
                    </a:cubicBezTo>
                    <a:lnTo>
                      <a:pt x="1116" y="1519"/>
                    </a:lnTo>
                    <a:lnTo>
                      <a:pt x="1116" y="1488"/>
                    </a:lnTo>
                    <a:lnTo>
                      <a:pt x="1116" y="1488"/>
                    </a:lnTo>
                    <a:cubicBezTo>
                      <a:pt x="1146" y="1488"/>
                      <a:pt x="1146" y="1488"/>
                      <a:pt x="1146" y="1519"/>
                    </a:cubicBezTo>
                    <a:lnTo>
                      <a:pt x="1146" y="1519"/>
                    </a:lnTo>
                    <a:lnTo>
                      <a:pt x="1146" y="1519"/>
                    </a:lnTo>
                    <a:cubicBezTo>
                      <a:pt x="1177" y="1488"/>
                      <a:pt x="1177" y="1488"/>
                      <a:pt x="1209" y="1488"/>
                    </a:cubicBezTo>
                    <a:lnTo>
                      <a:pt x="1209" y="1488"/>
                    </a:lnTo>
                    <a:lnTo>
                      <a:pt x="1209" y="1488"/>
                    </a:lnTo>
                    <a:cubicBezTo>
                      <a:pt x="1209" y="1488"/>
                      <a:pt x="1209" y="1488"/>
                      <a:pt x="1240" y="1488"/>
                    </a:cubicBezTo>
                    <a:cubicBezTo>
                      <a:pt x="1240" y="1519"/>
                      <a:pt x="1270" y="1519"/>
                      <a:pt x="1270" y="1549"/>
                    </a:cubicBezTo>
                    <a:lnTo>
                      <a:pt x="1270" y="1549"/>
                    </a:lnTo>
                    <a:cubicBezTo>
                      <a:pt x="1270" y="1549"/>
                      <a:pt x="1270" y="1549"/>
                      <a:pt x="1240" y="1549"/>
                    </a:cubicBezTo>
                    <a:cubicBezTo>
                      <a:pt x="1270" y="1549"/>
                      <a:pt x="1270" y="1549"/>
                      <a:pt x="1270" y="1549"/>
                    </a:cubicBezTo>
                    <a:cubicBezTo>
                      <a:pt x="1270" y="1549"/>
                      <a:pt x="1270" y="1549"/>
                      <a:pt x="1301" y="1549"/>
                    </a:cubicBezTo>
                    <a:lnTo>
                      <a:pt x="1301" y="1549"/>
                    </a:lnTo>
                    <a:lnTo>
                      <a:pt x="1301" y="1549"/>
                    </a:lnTo>
                    <a:cubicBezTo>
                      <a:pt x="1332" y="1580"/>
                      <a:pt x="1332" y="1580"/>
                      <a:pt x="1332" y="1612"/>
                    </a:cubicBezTo>
                    <a:lnTo>
                      <a:pt x="1332" y="1612"/>
                    </a:lnTo>
                    <a:cubicBezTo>
                      <a:pt x="1364" y="1612"/>
                      <a:pt x="1364" y="1643"/>
                      <a:pt x="1364" y="1643"/>
                    </a:cubicBezTo>
                    <a:cubicBezTo>
                      <a:pt x="1394" y="1643"/>
                      <a:pt x="1394" y="1704"/>
                      <a:pt x="1394" y="1704"/>
                    </a:cubicBezTo>
                    <a:lnTo>
                      <a:pt x="1394" y="1704"/>
                    </a:lnTo>
                    <a:cubicBezTo>
                      <a:pt x="1394" y="1704"/>
                      <a:pt x="1394" y="1736"/>
                      <a:pt x="1364" y="1767"/>
                    </a:cubicBezTo>
                    <a:lnTo>
                      <a:pt x="1364" y="1767"/>
                    </a:lnTo>
                    <a:lnTo>
                      <a:pt x="1364" y="1767"/>
                    </a:lnTo>
                    <a:lnTo>
                      <a:pt x="1364" y="1797"/>
                    </a:lnTo>
                    <a:lnTo>
                      <a:pt x="1364" y="1797"/>
                    </a:lnTo>
                    <a:lnTo>
                      <a:pt x="1332" y="1797"/>
                    </a:lnTo>
                    <a:lnTo>
                      <a:pt x="1332" y="1797"/>
                    </a:lnTo>
                    <a:lnTo>
                      <a:pt x="1332" y="1828"/>
                    </a:lnTo>
                    <a:lnTo>
                      <a:pt x="1332" y="1828"/>
                    </a:lnTo>
                    <a:lnTo>
                      <a:pt x="1332" y="1828"/>
                    </a:lnTo>
                    <a:lnTo>
                      <a:pt x="1332" y="1828"/>
                    </a:lnTo>
                    <a:lnTo>
                      <a:pt x="1332" y="1828"/>
                    </a:lnTo>
                    <a:lnTo>
                      <a:pt x="1332" y="1828"/>
                    </a:lnTo>
                    <a:lnTo>
                      <a:pt x="1332" y="1828"/>
                    </a:lnTo>
                    <a:lnTo>
                      <a:pt x="1332" y="1828"/>
                    </a:lnTo>
                    <a:cubicBezTo>
                      <a:pt x="1332" y="1828"/>
                      <a:pt x="1332" y="1828"/>
                      <a:pt x="1364" y="1828"/>
                    </a:cubicBezTo>
                    <a:lnTo>
                      <a:pt x="1364" y="1828"/>
                    </a:lnTo>
                    <a:cubicBezTo>
                      <a:pt x="1364" y="1828"/>
                      <a:pt x="1394" y="1828"/>
                      <a:pt x="1394" y="1860"/>
                    </a:cubicBezTo>
                    <a:lnTo>
                      <a:pt x="1394" y="1890"/>
                    </a:lnTo>
                    <a:lnTo>
                      <a:pt x="1394" y="1890"/>
                    </a:lnTo>
                    <a:lnTo>
                      <a:pt x="1394" y="1890"/>
                    </a:lnTo>
                    <a:cubicBezTo>
                      <a:pt x="1394" y="1890"/>
                      <a:pt x="1394" y="1890"/>
                      <a:pt x="1425" y="1921"/>
                    </a:cubicBezTo>
                    <a:lnTo>
                      <a:pt x="1425" y="1921"/>
                    </a:lnTo>
                    <a:lnTo>
                      <a:pt x="1425" y="1921"/>
                    </a:lnTo>
                    <a:cubicBezTo>
                      <a:pt x="1425" y="1952"/>
                      <a:pt x="1425" y="1952"/>
                      <a:pt x="1425" y="1952"/>
                    </a:cubicBezTo>
                    <a:lnTo>
                      <a:pt x="1425" y="1952"/>
                    </a:lnTo>
                    <a:lnTo>
                      <a:pt x="1425" y="1952"/>
                    </a:lnTo>
                    <a:cubicBezTo>
                      <a:pt x="1425" y="1952"/>
                      <a:pt x="1425" y="1952"/>
                      <a:pt x="1394" y="1952"/>
                    </a:cubicBezTo>
                    <a:cubicBezTo>
                      <a:pt x="1425" y="1952"/>
                      <a:pt x="1425" y="1952"/>
                      <a:pt x="1425" y="1952"/>
                    </a:cubicBezTo>
                    <a:cubicBezTo>
                      <a:pt x="1425" y="1984"/>
                      <a:pt x="1425" y="1984"/>
                      <a:pt x="1425" y="1984"/>
                    </a:cubicBezTo>
                    <a:lnTo>
                      <a:pt x="1425" y="1984"/>
                    </a:lnTo>
                    <a:lnTo>
                      <a:pt x="1457" y="1984"/>
                    </a:lnTo>
                    <a:lnTo>
                      <a:pt x="1457" y="1984"/>
                    </a:lnTo>
                    <a:cubicBezTo>
                      <a:pt x="1457" y="1984"/>
                      <a:pt x="1457" y="1984"/>
                      <a:pt x="1457" y="2014"/>
                    </a:cubicBezTo>
                    <a:cubicBezTo>
                      <a:pt x="1457" y="1984"/>
                      <a:pt x="1457" y="1984"/>
                      <a:pt x="1457" y="1984"/>
                    </a:cubicBezTo>
                    <a:cubicBezTo>
                      <a:pt x="1457" y="1984"/>
                      <a:pt x="1457" y="1984"/>
                      <a:pt x="1487" y="1984"/>
                    </a:cubicBezTo>
                    <a:lnTo>
                      <a:pt x="1487" y="1984"/>
                    </a:lnTo>
                    <a:lnTo>
                      <a:pt x="1487" y="1984"/>
                    </a:lnTo>
                    <a:lnTo>
                      <a:pt x="1487" y="1984"/>
                    </a:lnTo>
                    <a:lnTo>
                      <a:pt x="1487" y="1984"/>
                    </a:lnTo>
                    <a:cubicBezTo>
                      <a:pt x="1487" y="1952"/>
                      <a:pt x="1487" y="1952"/>
                      <a:pt x="1518" y="1952"/>
                    </a:cubicBezTo>
                    <a:lnTo>
                      <a:pt x="1518" y="1952"/>
                    </a:lnTo>
                    <a:cubicBezTo>
                      <a:pt x="1518" y="1952"/>
                      <a:pt x="1518" y="1952"/>
                      <a:pt x="1549" y="1952"/>
                    </a:cubicBezTo>
                    <a:lnTo>
                      <a:pt x="1549" y="1952"/>
                    </a:lnTo>
                    <a:cubicBezTo>
                      <a:pt x="1549" y="1921"/>
                      <a:pt x="1549" y="1921"/>
                      <a:pt x="1581" y="1921"/>
                    </a:cubicBezTo>
                    <a:lnTo>
                      <a:pt x="1581" y="1921"/>
                    </a:lnTo>
                    <a:lnTo>
                      <a:pt x="1581" y="1921"/>
                    </a:lnTo>
                    <a:cubicBezTo>
                      <a:pt x="1611" y="1921"/>
                      <a:pt x="1611" y="1921"/>
                      <a:pt x="1611" y="1921"/>
                    </a:cubicBezTo>
                    <a:lnTo>
                      <a:pt x="1611" y="1921"/>
                    </a:lnTo>
                    <a:lnTo>
                      <a:pt x="1611" y="1921"/>
                    </a:lnTo>
                    <a:cubicBezTo>
                      <a:pt x="1642" y="1921"/>
                      <a:pt x="1642" y="1921"/>
                      <a:pt x="1642" y="1921"/>
                    </a:cubicBezTo>
                    <a:lnTo>
                      <a:pt x="1642" y="1921"/>
                    </a:lnTo>
                    <a:cubicBezTo>
                      <a:pt x="1673" y="1921"/>
                      <a:pt x="1673" y="1921"/>
                      <a:pt x="1673" y="1921"/>
                    </a:cubicBezTo>
                    <a:lnTo>
                      <a:pt x="1673" y="1921"/>
                    </a:lnTo>
                    <a:lnTo>
                      <a:pt x="1673" y="1921"/>
                    </a:lnTo>
                    <a:cubicBezTo>
                      <a:pt x="1673" y="1921"/>
                      <a:pt x="1673" y="1890"/>
                      <a:pt x="1705" y="1890"/>
                    </a:cubicBezTo>
                    <a:lnTo>
                      <a:pt x="1705" y="1890"/>
                    </a:lnTo>
                    <a:lnTo>
                      <a:pt x="1705" y="1890"/>
                    </a:lnTo>
                    <a:lnTo>
                      <a:pt x="1705" y="1890"/>
                    </a:lnTo>
                    <a:lnTo>
                      <a:pt x="1735" y="1890"/>
                    </a:lnTo>
                    <a:lnTo>
                      <a:pt x="1735" y="1890"/>
                    </a:lnTo>
                    <a:lnTo>
                      <a:pt x="1735" y="1890"/>
                    </a:lnTo>
                    <a:lnTo>
                      <a:pt x="1735" y="1890"/>
                    </a:lnTo>
                    <a:cubicBezTo>
                      <a:pt x="1735" y="1890"/>
                      <a:pt x="1766" y="1890"/>
                      <a:pt x="1766" y="1921"/>
                    </a:cubicBezTo>
                    <a:lnTo>
                      <a:pt x="1766" y="1921"/>
                    </a:lnTo>
                    <a:cubicBezTo>
                      <a:pt x="1766" y="1921"/>
                      <a:pt x="1766" y="1921"/>
                      <a:pt x="1797" y="1921"/>
                    </a:cubicBezTo>
                    <a:lnTo>
                      <a:pt x="1797" y="1921"/>
                    </a:lnTo>
                    <a:lnTo>
                      <a:pt x="1797" y="1921"/>
                    </a:lnTo>
                    <a:cubicBezTo>
                      <a:pt x="1829" y="1921"/>
                      <a:pt x="1829" y="1952"/>
                      <a:pt x="1829" y="1952"/>
                    </a:cubicBezTo>
                    <a:lnTo>
                      <a:pt x="1829" y="1952"/>
                    </a:lnTo>
                    <a:lnTo>
                      <a:pt x="1829" y="1952"/>
                    </a:lnTo>
                    <a:lnTo>
                      <a:pt x="1829" y="1952"/>
                    </a:lnTo>
                    <a:cubicBezTo>
                      <a:pt x="1829" y="1984"/>
                      <a:pt x="1829" y="1984"/>
                      <a:pt x="1829" y="1984"/>
                    </a:cubicBezTo>
                    <a:lnTo>
                      <a:pt x="1829" y="1984"/>
                    </a:lnTo>
                    <a:cubicBezTo>
                      <a:pt x="1829" y="1984"/>
                      <a:pt x="1859" y="1984"/>
                      <a:pt x="1859" y="2014"/>
                    </a:cubicBezTo>
                    <a:cubicBezTo>
                      <a:pt x="1890" y="2014"/>
                      <a:pt x="1890" y="2014"/>
                      <a:pt x="1890" y="2014"/>
                    </a:cubicBezTo>
                    <a:lnTo>
                      <a:pt x="1890" y="2014"/>
                    </a:lnTo>
                    <a:cubicBezTo>
                      <a:pt x="1890" y="1984"/>
                      <a:pt x="1921" y="1984"/>
                      <a:pt x="1921" y="1984"/>
                    </a:cubicBezTo>
                    <a:cubicBezTo>
                      <a:pt x="1921" y="1984"/>
                      <a:pt x="1921" y="2014"/>
                      <a:pt x="1953" y="2014"/>
                    </a:cubicBezTo>
                    <a:lnTo>
                      <a:pt x="1953" y="2014"/>
                    </a:lnTo>
                    <a:lnTo>
                      <a:pt x="1953" y="2014"/>
                    </a:lnTo>
                    <a:lnTo>
                      <a:pt x="1953" y="2014"/>
                    </a:lnTo>
                    <a:cubicBezTo>
                      <a:pt x="1983" y="2014"/>
                      <a:pt x="1983" y="2014"/>
                      <a:pt x="1983" y="2014"/>
                    </a:cubicBezTo>
                    <a:lnTo>
                      <a:pt x="1983" y="2045"/>
                    </a:lnTo>
                    <a:cubicBezTo>
                      <a:pt x="2014" y="2014"/>
                      <a:pt x="2014" y="2014"/>
                      <a:pt x="2045" y="2014"/>
                    </a:cubicBezTo>
                    <a:lnTo>
                      <a:pt x="2138" y="1984"/>
                    </a:lnTo>
                    <a:cubicBezTo>
                      <a:pt x="2138" y="1984"/>
                      <a:pt x="2169" y="1984"/>
                      <a:pt x="2169" y="1952"/>
                    </a:cubicBezTo>
                    <a:cubicBezTo>
                      <a:pt x="2169" y="1952"/>
                      <a:pt x="2169" y="1921"/>
                      <a:pt x="2201" y="1921"/>
                    </a:cubicBezTo>
                    <a:cubicBezTo>
                      <a:pt x="2201" y="1921"/>
                      <a:pt x="2201" y="1921"/>
                      <a:pt x="2231" y="1952"/>
                    </a:cubicBezTo>
                    <a:cubicBezTo>
                      <a:pt x="2231" y="1921"/>
                      <a:pt x="2262" y="1921"/>
                      <a:pt x="2262" y="1921"/>
                    </a:cubicBezTo>
                    <a:lnTo>
                      <a:pt x="2262" y="1921"/>
                    </a:lnTo>
                    <a:cubicBezTo>
                      <a:pt x="2293" y="1921"/>
                      <a:pt x="2293" y="1921"/>
                      <a:pt x="2293" y="1921"/>
                    </a:cubicBezTo>
                    <a:lnTo>
                      <a:pt x="2293" y="1921"/>
                    </a:lnTo>
                    <a:cubicBezTo>
                      <a:pt x="2325" y="1921"/>
                      <a:pt x="2325" y="1921"/>
                      <a:pt x="2325" y="1921"/>
                    </a:cubicBezTo>
                    <a:cubicBezTo>
                      <a:pt x="2325" y="1890"/>
                      <a:pt x="2325" y="1890"/>
                      <a:pt x="2355" y="1890"/>
                    </a:cubicBezTo>
                    <a:cubicBezTo>
                      <a:pt x="2355" y="1890"/>
                      <a:pt x="2355" y="1890"/>
                      <a:pt x="2355" y="1860"/>
                    </a:cubicBezTo>
                    <a:lnTo>
                      <a:pt x="2355" y="1860"/>
                    </a:lnTo>
                    <a:cubicBezTo>
                      <a:pt x="2386" y="1860"/>
                      <a:pt x="2386" y="1828"/>
                      <a:pt x="2386" y="1828"/>
                    </a:cubicBezTo>
                    <a:cubicBezTo>
                      <a:pt x="2417" y="1828"/>
                      <a:pt x="2417" y="1797"/>
                      <a:pt x="2417" y="1797"/>
                    </a:cubicBezTo>
                    <a:lnTo>
                      <a:pt x="2417" y="1797"/>
                    </a:lnTo>
                    <a:cubicBezTo>
                      <a:pt x="2449" y="1797"/>
                      <a:pt x="2449" y="1797"/>
                      <a:pt x="2449" y="1797"/>
                    </a:cubicBezTo>
                    <a:lnTo>
                      <a:pt x="2449" y="1797"/>
                    </a:lnTo>
                    <a:lnTo>
                      <a:pt x="2449" y="1797"/>
                    </a:lnTo>
                    <a:cubicBezTo>
                      <a:pt x="2449" y="1797"/>
                      <a:pt x="2479" y="1797"/>
                      <a:pt x="2479" y="1767"/>
                    </a:cubicBezTo>
                    <a:lnTo>
                      <a:pt x="2510" y="1736"/>
                    </a:lnTo>
                    <a:cubicBezTo>
                      <a:pt x="2510" y="1704"/>
                      <a:pt x="2510" y="1704"/>
                      <a:pt x="2510" y="1704"/>
                    </a:cubicBezTo>
                    <a:cubicBezTo>
                      <a:pt x="2510" y="1704"/>
                      <a:pt x="2510" y="1704"/>
                      <a:pt x="2510" y="1673"/>
                    </a:cubicBezTo>
                    <a:cubicBezTo>
                      <a:pt x="2541" y="1673"/>
                      <a:pt x="2541" y="1643"/>
                      <a:pt x="2541" y="1643"/>
                    </a:cubicBezTo>
                    <a:cubicBezTo>
                      <a:pt x="2541" y="1643"/>
                      <a:pt x="2541" y="1612"/>
                      <a:pt x="2573" y="1612"/>
                    </a:cubicBezTo>
                    <a:lnTo>
                      <a:pt x="2573" y="1612"/>
                    </a:lnTo>
                    <a:cubicBezTo>
                      <a:pt x="2573" y="1580"/>
                      <a:pt x="2603" y="1580"/>
                      <a:pt x="2603" y="1580"/>
                    </a:cubicBezTo>
                    <a:lnTo>
                      <a:pt x="2603" y="1580"/>
                    </a:lnTo>
                    <a:lnTo>
                      <a:pt x="2603" y="1580"/>
                    </a:lnTo>
                    <a:lnTo>
                      <a:pt x="2603" y="1549"/>
                    </a:lnTo>
                    <a:lnTo>
                      <a:pt x="2603" y="1549"/>
                    </a:lnTo>
                    <a:lnTo>
                      <a:pt x="2603" y="1549"/>
                    </a:lnTo>
                    <a:cubicBezTo>
                      <a:pt x="2603" y="1519"/>
                      <a:pt x="2603" y="1519"/>
                      <a:pt x="2603" y="1519"/>
                    </a:cubicBezTo>
                    <a:lnTo>
                      <a:pt x="2603" y="1519"/>
                    </a:lnTo>
                    <a:lnTo>
                      <a:pt x="2603" y="1519"/>
                    </a:lnTo>
                    <a:cubicBezTo>
                      <a:pt x="2573" y="1519"/>
                      <a:pt x="2573" y="1519"/>
                      <a:pt x="2573" y="1519"/>
                    </a:cubicBezTo>
                    <a:cubicBezTo>
                      <a:pt x="2479" y="1488"/>
                      <a:pt x="2479" y="1488"/>
                      <a:pt x="2479" y="1488"/>
                    </a:cubicBezTo>
                    <a:cubicBezTo>
                      <a:pt x="2541" y="1456"/>
                      <a:pt x="2541" y="1456"/>
                      <a:pt x="2541" y="1456"/>
                    </a:cubicBezTo>
                    <a:cubicBezTo>
                      <a:pt x="2541" y="1456"/>
                      <a:pt x="2573" y="1425"/>
                      <a:pt x="2603" y="1425"/>
                    </a:cubicBezTo>
                    <a:cubicBezTo>
                      <a:pt x="2573" y="1425"/>
                      <a:pt x="2573" y="1395"/>
                      <a:pt x="2573" y="1395"/>
                    </a:cubicBezTo>
                    <a:cubicBezTo>
                      <a:pt x="2541" y="1332"/>
                      <a:pt x="2541" y="1332"/>
                      <a:pt x="2541" y="1332"/>
                    </a:cubicBezTo>
                    <a:cubicBezTo>
                      <a:pt x="2573" y="1332"/>
                      <a:pt x="2573" y="1332"/>
                      <a:pt x="2573" y="1332"/>
                    </a:cubicBezTo>
                    <a:lnTo>
                      <a:pt x="2573" y="1332"/>
                    </a:lnTo>
                    <a:lnTo>
                      <a:pt x="2573" y="1332"/>
                    </a:lnTo>
                    <a:cubicBezTo>
                      <a:pt x="2541" y="1332"/>
                      <a:pt x="2573" y="1301"/>
                      <a:pt x="2573" y="1301"/>
                    </a:cubicBezTo>
                    <a:cubicBezTo>
                      <a:pt x="2573" y="1301"/>
                      <a:pt x="2573" y="1301"/>
                      <a:pt x="2573" y="1271"/>
                    </a:cubicBezTo>
                    <a:lnTo>
                      <a:pt x="2573" y="1271"/>
                    </a:lnTo>
                    <a:cubicBezTo>
                      <a:pt x="2573" y="1271"/>
                      <a:pt x="2541" y="1271"/>
                      <a:pt x="2541" y="1240"/>
                    </a:cubicBezTo>
                    <a:lnTo>
                      <a:pt x="2541" y="1240"/>
                    </a:lnTo>
                    <a:lnTo>
                      <a:pt x="2541" y="1240"/>
                    </a:lnTo>
                    <a:lnTo>
                      <a:pt x="2541" y="1240"/>
                    </a:lnTo>
                    <a:cubicBezTo>
                      <a:pt x="2510" y="1240"/>
                      <a:pt x="2510" y="1208"/>
                      <a:pt x="2479" y="1208"/>
                    </a:cubicBezTo>
                    <a:cubicBezTo>
                      <a:pt x="2479" y="1208"/>
                      <a:pt x="2479" y="1208"/>
                      <a:pt x="2449" y="1208"/>
                    </a:cubicBezTo>
                    <a:cubicBezTo>
                      <a:pt x="2449" y="1177"/>
                      <a:pt x="2479" y="1177"/>
                      <a:pt x="2479" y="1147"/>
                    </a:cubicBezTo>
                    <a:lnTo>
                      <a:pt x="2479" y="1147"/>
                    </a:lnTo>
                    <a:cubicBezTo>
                      <a:pt x="2479" y="1147"/>
                      <a:pt x="2479" y="1116"/>
                      <a:pt x="2510" y="1116"/>
                    </a:cubicBezTo>
                    <a:cubicBezTo>
                      <a:pt x="2510" y="1116"/>
                      <a:pt x="2510" y="1116"/>
                      <a:pt x="2510" y="1084"/>
                    </a:cubicBezTo>
                    <a:cubicBezTo>
                      <a:pt x="2541" y="1084"/>
                      <a:pt x="2541" y="1053"/>
                      <a:pt x="2541" y="1053"/>
                    </a:cubicBezTo>
                    <a:lnTo>
                      <a:pt x="2541" y="1053"/>
                    </a:lnTo>
                    <a:cubicBezTo>
                      <a:pt x="2541" y="1053"/>
                      <a:pt x="2541" y="1053"/>
                      <a:pt x="2510" y="1053"/>
                    </a:cubicBezTo>
                    <a:cubicBezTo>
                      <a:pt x="2510" y="1053"/>
                      <a:pt x="2510" y="1053"/>
                      <a:pt x="2479" y="1053"/>
                    </a:cubicBezTo>
                    <a:lnTo>
                      <a:pt x="2479" y="1053"/>
                    </a:lnTo>
                    <a:cubicBezTo>
                      <a:pt x="2479" y="1053"/>
                      <a:pt x="2449" y="1053"/>
                      <a:pt x="2449" y="1023"/>
                    </a:cubicBezTo>
                    <a:cubicBezTo>
                      <a:pt x="2449" y="1023"/>
                      <a:pt x="2449" y="992"/>
                      <a:pt x="2479" y="992"/>
                    </a:cubicBezTo>
                    <a:lnTo>
                      <a:pt x="2479" y="992"/>
                    </a:lnTo>
                    <a:lnTo>
                      <a:pt x="2479" y="992"/>
                    </a:lnTo>
                    <a:cubicBezTo>
                      <a:pt x="2479" y="992"/>
                      <a:pt x="2479" y="992"/>
                      <a:pt x="2449" y="992"/>
                    </a:cubicBezTo>
                    <a:lnTo>
                      <a:pt x="2449" y="992"/>
                    </a:lnTo>
                    <a:cubicBezTo>
                      <a:pt x="2417" y="992"/>
                      <a:pt x="2386" y="960"/>
                      <a:pt x="2386" y="960"/>
                    </a:cubicBezTo>
                    <a:cubicBezTo>
                      <a:pt x="2386" y="929"/>
                      <a:pt x="2386" y="929"/>
                      <a:pt x="2386" y="899"/>
                    </a:cubicBezTo>
                    <a:cubicBezTo>
                      <a:pt x="2386" y="899"/>
                      <a:pt x="2386" y="899"/>
                      <a:pt x="2417" y="899"/>
                    </a:cubicBezTo>
                    <a:lnTo>
                      <a:pt x="2417" y="899"/>
                    </a:lnTo>
                    <a:cubicBezTo>
                      <a:pt x="2417" y="868"/>
                      <a:pt x="2417" y="868"/>
                      <a:pt x="2417" y="868"/>
                    </a:cubicBezTo>
                    <a:lnTo>
                      <a:pt x="2449" y="868"/>
                    </a:lnTo>
                    <a:lnTo>
                      <a:pt x="2449" y="868"/>
                    </a:lnTo>
                    <a:cubicBezTo>
                      <a:pt x="2449" y="868"/>
                      <a:pt x="2449" y="868"/>
                      <a:pt x="2479" y="868"/>
                    </a:cubicBezTo>
                    <a:cubicBezTo>
                      <a:pt x="2479" y="836"/>
                      <a:pt x="2479" y="836"/>
                      <a:pt x="2510" y="836"/>
                    </a:cubicBezTo>
                    <a:cubicBezTo>
                      <a:pt x="2510" y="805"/>
                      <a:pt x="2541" y="805"/>
                      <a:pt x="2541" y="775"/>
                    </a:cubicBezTo>
                    <a:cubicBezTo>
                      <a:pt x="2573" y="744"/>
                      <a:pt x="2603" y="744"/>
                      <a:pt x="2603" y="744"/>
                    </a:cubicBezTo>
                    <a:lnTo>
                      <a:pt x="2603" y="744"/>
                    </a:lnTo>
                    <a:cubicBezTo>
                      <a:pt x="2634" y="744"/>
                      <a:pt x="2665" y="744"/>
                      <a:pt x="2665" y="775"/>
                    </a:cubicBezTo>
                    <a:cubicBezTo>
                      <a:pt x="2697" y="805"/>
                      <a:pt x="2697" y="805"/>
                      <a:pt x="2665" y="836"/>
                    </a:cubicBezTo>
                    <a:cubicBezTo>
                      <a:pt x="2665" y="836"/>
                      <a:pt x="2665" y="836"/>
                      <a:pt x="2665" y="868"/>
                    </a:cubicBezTo>
                    <a:cubicBezTo>
                      <a:pt x="2665" y="868"/>
                      <a:pt x="2665" y="868"/>
                      <a:pt x="2634" y="868"/>
                    </a:cubicBezTo>
                    <a:lnTo>
                      <a:pt x="2634" y="868"/>
                    </a:lnTo>
                    <a:lnTo>
                      <a:pt x="2665" y="868"/>
                    </a:lnTo>
                    <a:cubicBezTo>
                      <a:pt x="2665" y="868"/>
                      <a:pt x="2697" y="836"/>
                      <a:pt x="2727" y="836"/>
                    </a:cubicBezTo>
                    <a:cubicBezTo>
                      <a:pt x="2727" y="836"/>
                      <a:pt x="2727" y="836"/>
                      <a:pt x="2758" y="805"/>
                    </a:cubicBezTo>
                    <a:cubicBezTo>
                      <a:pt x="2758" y="805"/>
                      <a:pt x="2758" y="805"/>
                      <a:pt x="2789" y="805"/>
                    </a:cubicBezTo>
                    <a:lnTo>
                      <a:pt x="2789" y="805"/>
                    </a:lnTo>
                    <a:cubicBezTo>
                      <a:pt x="2789" y="775"/>
                      <a:pt x="2789" y="775"/>
                      <a:pt x="2821" y="7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09" name="Freeform 106"/>
              <p:cNvSpPr>
                <a:spLocks noChangeArrowheads="1"/>
              </p:cNvSpPr>
              <p:nvPr/>
            </p:nvSpPr>
            <p:spPr bwMode="auto">
              <a:xfrm>
                <a:off x="6291263" y="1712913"/>
                <a:ext cx="190500" cy="157162"/>
              </a:xfrm>
              <a:custGeom>
                <a:avLst/>
                <a:gdLst>
                  <a:gd name="T0" fmla="*/ 527 w 528"/>
                  <a:gd name="T1" fmla="*/ 31 h 436"/>
                  <a:gd name="T2" fmla="*/ 496 w 528"/>
                  <a:gd name="T3" fmla="*/ 0 h 436"/>
                  <a:gd name="T4" fmla="*/ 496 w 528"/>
                  <a:gd name="T5" fmla="*/ 0 h 436"/>
                  <a:gd name="T6" fmla="*/ 465 w 528"/>
                  <a:gd name="T7" fmla="*/ 0 h 436"/>
                  <a:gd name="T8" fmla="*/ 465 w 528"/>
                  <a:gd name="T9" fmla="*/ 31 h 436"/>
                  <a:gd name="T10" fmla="*/ 465 w 528"/>
                  <a:gd name="T11" fmla="*/ 31 h 436"/>
                  <a:gd name="T12" fmla="*/ 465 w 528"/>
                  <a:gd name="T13" fmla="*/ 94 h 436"/>
                  <a:gd name="T14" fmla="*/ 465 w 528"/>
                  <a:gd name="T15" fmla="*/ 94 h 436"/>
                  <a:gd name="T16" fmla="*/ 465 w 528"/>
                  <a:gd name="T17" fmla="*/ 124 h 436"/>
                  <a:gd name="T18" fmla="*/ 434 w 528"/>
                  <a:gd name="T19" fmla="*/ 187 h 436"/>
                  <a:gd name="T20" fmla="*/ 403 w 528"/>
                  <a:gd name="T21" fmla="*/ 187 h 436"/>
                  <a:gd name="T22" fmla="*/ 372 w 528"/>
                  <a:gd name="T23" fmla="*/ 218 h 436"/>
                  <a:gd name="T24" fmla="*/ 279 w 528"/>
                  <a:gd name="T25" fmla="*/ 279 h 436"/>
                  <a:gd name="T26" fmla="*/ 279 w 528"/>
                  <a:gd name="T27" fmla="*/ 248 h 436"/>
                  <a:gd name="T28" fmla="*/ 248 w 528"/>
                  <a:gd name="T29" fmla="*/ 279 h 436"/>
                  <a:gd name="T30" fmla="*/ 217 w 528"/>
                  <a:gd name="T31" fmla="*/ 342 h 436"/>
                  <a:gd name="T32" fmla="*/ 186 w 528"/>
                  <a:gd name="T33" fmla="*/ 342 h 436"/>
                  <a:gd name="T34" fmla="*/ 155 w 528"/>
                  <a:gd name="T35" fmla="*/ 342 h 436"/>
                  <a:gd name="T36" fmla="*/ 93 w 528"/>
                  <a:gd name="T37" fmla="*/ 342 h 436"/>
                  <a:gd name="T38" fmla="*/ 62 w 528"/>
                  <a:gd name="T39" fmla="*/ 342 h 436"/>
                  <a:gd name="T40" fmla="*/ 0 w 528"/>
                  <a:gd name="T41" fmla="*/ 403 h 436"/>
                  <a:gd name="T42" fmla="*/ 0 w 528"/>
                  <a:gd name="T43" fmla="*/ 403 h 436"/>
                  <a:gd name="T44" fmla="*/ 31 w 528"/>
                  <a:gd name="T45" fmla="*/ 403 h 436"/>
                  <a:gd name="T46" fmla="*/ 62 w 528"/>
                  <a:gd name="T47" fmla="*/ 403 h 436"/>
                  <a:gd name="T48" fmla="*/ 93 w 528"/>
                  <a:gd name="T49" fmla="*/ 372 h 436"/>
                  <a:gd name="T50" fmla="*/ 155 w 528"/>
                  <a:gd name="T51" fmla="*/ 342 h 436"/>
                  <a:gd name="T52" fmla="*/ 155 w 528"/>
                  <a:gd name="T53" fmla="*/ 342 h 436"/>
                  <a:gd name="T54" fmla="*/ 186 w 528"/>
                  <a:gd name="T55" fmla="*/ 342 h 436"/>
                  <a:gd name="T56" fmla="*/ 186 w 528"/>
                  <a:gd name="T57" fmla="*/ 403 h 436"/>
                  <a:gd name="T58" fmla="*/ 217 w 528"/>
                  <a:gd name="T59" fmla="*/ 435 h 436"/>
                  <a:gd name="T60" fmla="*/ 217 w 528"/>
                  <a:gd name="T61" fmla="*/ 403 h 436"/>
                  <a:gd name="T62" fmla="*/ 248 w 528"/>
                  <a:gd name="T63" fmla="*/ 372 h 436"/>
                  <a:gd name="T64" fmla="*/ 248 w 528"/>
                  <a:gd name="T65" fmla="*/ 342 h 436"/>
                  <a:gd name="T66" fmla="*/ 310 w 528"/>
                  <a:gd name="T67" fmla="*/ 372 h 436"/>
                  <a:gd name="T68" fmla="*/ 310 w 528"/>
                  <a:gd name="T69" fmla="*/ 372 h 436"/>
                  <a:gd name="T70" fmla="*/ 372 w 528"/>
                  <a:gd name="T71" fmla="*/ 342 h 436"/>
                  <a:gd name="T72" fmla="*/ 372 w 528"/>
                  <a:gd name="T73" fmla="*/ 342 h 436"/>
                  <a:gd name="T74" fmla="*/ 403 w 528"/>
                  <a:gd name="T75" fmla="*/ 311 h 436"/>
                  <a:gd name="T76" fmla="*/ 434 w 528"/>
                  <a:gd name="T77" fmla="*/ 311 h 436"/>
                  <a:gd name="T78" fmla="*/ 465 w 528"/>
                  <a:gd name="T79" fmla="*/ 311 h 436"/>
                  <a:gd name="T80" fmla="*/ 465 w 528"/>
                  <a:gd name="T81" fmla="*/ 248 h 436"/>
                  <a:gd name="T82" fmla="*/ 496 w 528"/>
                  <a:gd name="T83" fmla="*/ 218 h 436"/>
                  <a:gd name="T84" fmla="*/ 465 w 528"/>
                  <a:gd name="T85" fmla="*/ 187 h 436"/>
                  <a:gd name="T86" fmla="*/ 496 w 528"/>
                  <a:gd name="T87" fmla="*/ 124 h 436"/>
                  <a:gd name="T88" fmla="*/ 527 w 528"/>
                  <a:gd name="T89" fmla="*/ 94 h 436"/>
                  <a:gd name="T90" fmla="*/ 527 w 528"/>
                  <a:gd name="T91" fmla="*/ 94 h 436"/>
                  <a:gd name="T92" fmla="*/ 527 w 528"/>
                  <a:gd name="T93" fmla="*/ 63 h 4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528" h="436">
                    <a:moveTo>
                      <a:pt x="527" y="31"/>
                    </a:moveTo>
                    <a:lnTo>
                      <a:pt x="527" y="31"/>
                    </a:lnTo>
                    <a:lnTo>
                      <a:pt x="527" y="0"/>
                    </a:lnTo>
                    <a:lnTo>
                      <a:pt x="496" y="0"/>
                    </a:lnTo>
                    <a:lnTo>
                      <a:pt x="496" y="0"/>
                    </a:lnTo>
                    <a:lnTo>
                      <a:pt x="496" y="0"/>
                    </a:lnTo>
                    <a:cubicBezTo>
                      <a:pt x="496" y="0"/>
                      <a:pt x="496" y="0"/>
                      <a:pt x="465" y="0"/>
                    </a:cubicBezTo>
                    <a:lnTo>
                      <a:pt x="465" y="0"/>
                    </a:lnTo>
                    <a:lnTo>
                      <a:pt x="465" y="0"/>
                    </a:lnTo>
                    <a:lnTo>
                      <a:pt x="465" y="31"/>
                    </a:lnTo>
                    <a:lnTo>
                      <a:pt x="465" y="31"/>
                    </a:lnTo>
                    <a:lnTo>
                      <a:pt x="465" y="31"/>
                    </a:lnTo>
                    <a:cubicBezTo>
                      <a:pt x="465" y="31"/>
                      <a:pt x="465" y="31"/>
                      <a:pt x="465" y="63"/>
                    </a:cubicBezTo>
                    <a:cubicBezTo>
                      <a:pt x="465" y="63"/>
                      <a:pt x="465" y="63"/>
                      <a:pt x="465" y="94"/>
                    </a:cubicBezTo>
                    <a:lnTo>
                      <a:pt x="465" y="94"/>
                    </a:lnTo>
                    <a:lnTo>
                      <a:pt x="465" y="94"/>
                    </a:lnTo>
                    <a:cubicBezTo>
                      <a:pt x="465" y="94"/>
                      <a:pt x="465" y="94"/>
                      <a:pt x="465" y="124"/>
                    </a:cubicBezTo>
                    <a:lnTo>
                      <a:pt x="465" y="124"/>
                    </a:lnTo>
                    <a:lnTo>
                      <a:pt x="465" y="124"/>
                    </a:lnTo>
                    <a:cubicBezTo>
                      <a:pt x="465" y="124"/>
                      <a:pt x="434" y="155"/>
                      <a:pt x="434" y="187"/>
                    </a:cubicBezTo>
                    <a:lnTo>
                      <a:pt x="434" y="187"/>
                    </a:lnTo>
                    <a:cubicBezTo>
                      <a:pt x="403" y="187"/>
                      <a:pt x="403" y="187"/>
                      <a:pt x="403" y="187"/>
                    </a:cubicBezTo>
                    <a:lnTo>
                      <a:pt x="403" y="187"/>
                    </a:lnTo>
                    <a:cubicBezTo>
                      <a:pt x="403" y="187"/>
                      <a:pt x="403" y="218"/>
                      <a:pt x="372" y="218"/>
                    </a:cubicBezTo>
                    <a:lnTo>
                      <a:pt x="341" y="248"/>
                    </a:lnTo>
                    <a:cubicBezTo>
                      <a:pt x="341" y="248"/>
                      <a:pt x="310" y="279"/>
                      <a:pt x="279" y="279"/>
                    </a:cubicBezTo>
                    <a:lnTo>
                      <a:pt x="279" y="248"/>
                    </a:lnTo>
                    <a:lnTo>
                      <a:pt x="279" y="248"/>
                    </a:lnTo>
                    <a:cubicBezTo>
                      <a:pt x="279" y="279"/>
                      <a:pt x="279" y="279"/>
                      <a:pt x="248" y="279"/>
                    </a:cubicBezTo>
                    <a:lnTo>
                      <a:pt x="248" y="279"/>
                    </a:lnTo>
                    <a:lnTo>
                      <a:pt x="248" y="279"/>
                    </a:lnTo>
                    <a:cubicBezTo>
                      <a:pt x="248" y="311"/>
                      <a:pt x="248" y="342"/>
                      <a:pt x="217" y="342"/>
                    </a:cubicBezTo>
                    <a:lnTo>
                      <a:pt x="217" y="342"/>
                    </a:lnTo>
                    <a:cubicBezTo>
                      <a:pt x="217" y="342"/>
                      <a:pt x="217" y="342"/>
                      <a:pt x="186" y="342"/>
                    </a:cubicBezTo>
                    <a:lnTo>
                      <a:pt x="186" y="342"/>
                    </a:lnTo>
                    <a:lnTo>
                      <a:pt x="155" y="342"/>
                    </a:lnTo>
                    <a:lnTo>
                      <a:pt x="124" y="342"/>
                    </a:lnTo>
                    <a:cubicBezTo>
                      <a:pt x="93" y="342"/>
                      <a:pt x="93" y="342"/>
                      <a:pt x="93" y="342"/>
                    </a:cubicBezTo>
                    <a:cubicBezTo>
                      <a:pt x="62" y="342"/>
                      <a:pt x="62" y="342"/>
                      <a:pt x="62" y="342"/>
                    </a:cubicBezTo>
                    <a:lnTo>
                      <a:pt x="62" y="342"/>
                    </a:lnTo>
                    <a:cubicBezTo>
                      <a:pt x="31" y="372"/>
                      <a:pt x="31" y="372"/>
                      <a:pt x="0" y="372"/>
                    </a:cubicBezTo>
                    <a:lnTo>
                      <a:pt x="0" y="403"/>
                    </a:lnTo>
                    <a:lnTo>
                      <a:pt x="0" y="403"/>
                    </a:lnTo>
                    <a:lnTo>
                      <a:pt x="0" y="403"/>
                    </a:lnTo>
                    <a:lnTo>
                      <a:pt x="0" y="403"/>
                    </a:lnTo>
                    <a:lnTo>
                      <a:pt x="31" y="403"/>
                    </a:lnTo>
                    <a:lnTo>
                      <a:pt x="31" y="403"/>
                    </a:lnTo>
                    <a:lnTo>
                      <a:pt x="62" y="403"/>
                    </a:lnTo>
                    <a:cubicBezTo>
                      <a:pt x="62" y="372"/>
                      <a:pt x="62" y="372"/>
                      <a:pt x="93" y="372"/>
                    </a:cubicBezTo>
                    <a:lnTo>
                      <a:pt x="93" y="372"/>
                    </a:lnTo>
                    <a:lnTo>
                      <a:pt x="124" y="342"/>
                    </a:lnTo>
                    <a:lnTo>
                      <a:pt x="155" y="342"/>
                    </a:lnTo>
                    <a:lnTo>
                      <a:pt x="155" y="342"/>
                    </a:lnTo>
                    <a:lnTo>
                      <a:pt x="155" y="342"/>
                    </a:lnTo>
                    <a:lnTo>
                      <a:pt x="155" y="342"/>
                    </a:lnTo>
                    <a:lnTo>
                      <a:pt x="186" y="342"/>
                    </a:lnTo>
                    <a:cubicBezTo>
                      <a:pt x="186" y="342"/>
                      <a:pt x="186" y="342"/>
                      <a:pt x="217" y="372"/>
                    </a:cubicBezTo>
                    <a:cubicBezTo>
                      <a:pt x="217" y="372"/>
                      <a:pt x="217" y="403"/>
                      <a:pt x="186" y="403"/>
                    </a:cubicBezTo>
                    <a:lnTo>
                      <a:pt x="186" y="403"/>
                    </a:lnTo>
                    <a:cubicBezTo>
                      <a:pt x="186" y="435"/>
                      <a:pt x="186" y="435"/>
                      <a:pt x="217" y="435"/>
                    </a:cubicBezTo>
                    <a:lnTo>
                      <a:pt x="217" y="435"/>
                    </a:lnTo>
                    <a:cubicBezTo>
                      <a:pt x="217" y="435"/>
                      <a:pt x="217" y="435"/>
                      <a:pt x="217" y="403"/>
                    </a:cubicBezTo>
                    <a:cubicBezTo>
                      <a:pt x="217" y="403"/>
                      <a:pt x="217" y="403"/>
                      <a:pt x="248" y="403"/>
                    </a:cubicBezTo>
                    <a:cubicBezTo>
                      <a:pt x="248" y="372"/>
                      <a:pt x="248" y="372"/>
                      <a:pt x="248" y="372"/>
                    </a:cubicBezTo>
                    <a:cubicBezTo>
                      <a:pt x="248" y="342"/>
                      <a:pt x="248" y="342"/>
                      <a:pt x="248" y="342"/>
                    </a:cubicBezTo>
                    <a:lnTo>
                      <a:pt x="248" y="342"/>
                    </a:lnTo>
                    <a:cubicBezTo>
                      <a:pt x="279" y="342"/>
                      <a:pt x="279" y="342"/>
                      <a:pt x="310" y="372"/>
                    </a:cubicBezTo>
                    <a:lnTo>
                      <a:pt x="310" y="372"/>
                    </a:lnTo>
                    <a:lnTo>
                      <a:pt x="310" y="372"/>
                    </a:lnTo>
                    <a:lnTo>
                      <a:pt x="310" y="372"/>
                    </a:lnTo>
                    <a:cubicBezTo>
                      <a:pt x="341" y="342"/>
                      <a:pt x="341" y="342"/>
                      <a:pt x="341" y="342"/>
                    </a:cubicBezTo>
                    <a:lnTo>
                      <a:pt x="372" y="342"/>
                    </a:lnTo>
                    <a:lnTo>
                      <a:pt x="372" y="342"/>
                    </a:lnTo>
                    <a:lnTo>
                      <a:pt x="372" y="342"/>
                    </a:lnTo>
                    <a:lnTo>
                      <a:pt x="403" y="311"/>
                    </a:lnTo>
                    <a:lnTo>
                      <a:pt x="403" y="311"/>
                    </a:lnTo>
                    <a:cubicBezTo>
                      <a:pt x="403" y="311"/>
                      <a:pt x="403" y="311"/>
                      <a:pt x="434" y="311"/>
                    </a:cubicBezTo>
                    <a:lnTo>
                      <a:pt x="434" y="311"/>
                    </a:lnTo>
                    <a:lnTo>
                      <a:pt x="434" y="311"/>
                    </a:lnTo>
                    <a:cubicBezTo>
                      <a:pt x="465" y="311"/>
                      <a:pt x="465" y="311"/>
                      <a:pt x="465" y="311"/>
                    </a:cubicBezTo>
                    <a:lnTo>
                      <a:pt x="465" y="311"/>
                    </a:lnTo>
                    <a:cubicBezTo>
                      <a:pt x="465" y="311"/>
                      <a:pt x="465" y="279"/>
                      <a:pt x="465" y="248"/>
                    </a:cubicBezTo>
                    <a:cubicBezTo>
                      <a:pt x="465" y="248"/>
                      <a:pt x="465" y="248"/>
                      <a:pt x="465" y="218"/>
                    </a:cubicBezTo>
                    <a:lnTo>
                      <a:pt x="496" y="218"/>
                    </a:lnTo>
                    <a:lnTo>
                      <a:pt x="465" y="187"/>
                    </a:lnTo>
                    <a:lnTo>
                      <a:pt x="465" y="187"/>
                    </a:lnTo>
                    <a:lnTo>
                      <a:pt x="465" y="155"/>
                    </a:lnTo>
                    <a:lnTo>
                      <a:pt x="496" y="124"/>
                    </a:lnTo>
                    <a:lnTo>
                      <a:pt x="496" y="124"/>
                    </a:lnTo>
                    <a:cubicBezTo>
                      <a:pt x="527" y="94"/>
                      <a:pt x="527" y="94"/>
                      <a:pt x="527" y="94"/>
                    </a:cubicBezTo>
                    <a:lnTo>
                      <a:pt x="527" y="94"/>
                    </a:lnTo>
                    <a:lnTo>
                      <a:pt x="527" y="94"/>
                    </a:lnTo>
                    <a:lnTo>
                      <a:pt x="527" y="94"/>
                    </a:lnTo>
                    <a:cubicBezTo>
                      <a:pt x="527" y="63"/>
                      <a:pt x="527" y="63"/>
                      <a:pt x="527" y="63"/>
                    </a:cubicBezTo>
                    <a:cubicBezTo>
                      <a:pt x="527" y="31"/>
                      <a:pt x="527" y="31"/>
                      <a:pt x="527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10" name="Freeform 107"/>
              <p:cNvSpPr>
                <a:spLocks noChangeArrowheads="1"/>
              </p:cNvSpPr>
              <p:nvPr/>
            </p:nvSpPr>
            <p:spPr bwMode="auto">
              <a:xfrm>
                <a:off x="6246813" y="1870075"/>
                <a:ext cx="33337" cy="55563"/>
              </a:xfrm>
              <a:custGeom>
                <a:avLst/>
                <a:gdLst>
                  <a:gd name="T0" fmla="*/ 61 w 93"/>
                  <a:gd name="T1" fmla="*/ 31 h 156"/>
                  <a:gd name="T2" fmla="*/ 61 w 93"/>
                  <a:gd name="T3" fmla="*/ 31 h 156"/>
                  <a:gd name="T4" fmla="*/ 61 w 93"/>
                  <a:gd name="T5" fmla="*/ 31 h 156"/>
                  <a:gd name="T6" fmla="*/ 61 w 93"/>
                  <a:gd name="T7" fmla="*/ 0 h 156"/>
                  <a:gd name="T8" fmla="*/ 61 w 93"/>
                  <a:gd name="T9" fmla="*/ 0 h 156"/>
                  <a:gd name="T10" fmla="*/ 61 w 93"/>
                  <a:gd name="T11" fmla="*/ 31 h 156"/>
                  <a:gd name="T12" fmla="*/ 30 w 93"/>
                  <a:gd name="T13" fmla="*/ 31 h 156"/>
                  <a:gd name="T14" fmla="*/ 0 w 93"/>
                  <a:gd name="T15" fmla="*/ 31 h 156"/>
                  <a:gd name="T16" fmla="*/ 0 w 93"/>
                  <a:gd name="T17" fmla="*/ 31 h 156"/>
                  <a:gd name="T18" fmla="*/ 0 w 93"/>
                  <a:gd name="T19" fmla="*/ 61 h 156"/>
                  <a:gd name="T20" fmla="*/ 30 w 93"/>
                  <a:gd name="T21" fmla="*/ 92 h 156"/>
                  <a:gd name="T22" fmla="*/ 30 w 93"/>
                  <a:gd name="T23" fmla="*/ 124 h 156"/>
                  <a:gd name="T24" fmla="*/ 61 w 93"/>
                  <a:gd name="T25" fmla="*/ 124 h 156"/>
                  <a:gd name="T26" fmla="*/ 61 w 93"/>
                  <a:gd name="T27" fmla="*/ 155 h 156"/>
                  <a:gd name="T28" fmla="*/ 61 w 93"/>
                  <a:gd name="T29" fmla="*/ 124 h 156"/>
                  <a:gd name="T30" fmla="*/ 92 w 93"/>
                  <a:gd name="T31" fmla="*/ 124 h 156"/>
                  <a:gd name="T32" fmla="*/ 92 w 93"/>
                  <a:gd name="T33" fmla="*/ 92 h 156"/>
                  <a:gd name="T34" fmla="*/ 92 w 93"/>
                  <a:gd name="T35" fmla="*/ 61 h 156"/>
                  <a:gd name="T36" fmla="*/ 92 w 93"/>
                  <a:gd name="T37" fmla="*/ 61 h 156"/>
                  <a:gd name="T38" fmla="*/ 92 w 93"/>
                  <a:gd name="T39" fmla="*/ 31 h 156"/>
                  <a:gd name="T40" fmla="*/ 61 w 93"/>
                  <a:gd name="T41" fmla="*/ 31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3" h="156">
                    <a:moveTo>
                      <a:pt x="61" y="31"/>
                    </a:moveTo>
                    <a:lnTo>
                      <a:pt x="61" y="31"/>
                    </a:lnTo>
                    <a:lnTo>
                      <a:pt x="61" y="31"/>
                    </a:lnTo>
                    <a:lnTo>
                      <a:pt x="61" y="0"/>
                    </a:lnTo>
                    <a:lnTo>
                      <a:pt x="61" y="0"/>
                    </a:lnTo>
                    <a:lnTo>
                      <a:pt x="61" y="31"/>
                    </a:lnTo>
                    <a:cubicBezTo>
                      <a:pt x="30" y="31"/>
                      <a:pt x="30" y="31"/>
                      <a:pt x="30" y="31"/>
                    </a:cubicBezTo>
                    <a:cubicBezTo>
                      <a:pt x="30" y="31"/>
                      <a:pt x="30" y="31"/>
                      <a:pt x="0" y="31"/>
                    </a:cubicBezTo>
                    <a:lnTo>
                      <a:pt x="0" y="31"/>
                    </a:lnTo>
                    <a:cubicBezTo>
                      <a:pt x="0" y="61"/>
                      <a:pt x="0" y="61"/>
                      <a:pt x="0" y="61"/>
                    </a:cubicBezTo>
                    <a:cubicBezTo>
                      <a:pt x="30" y="61"/>
                      <a:pt x="30" y="61"/>
                      <a:pt x="30" y="92"/>
                    </a:cubicBezTo>
                    <a:cubicBezTo>
                      <a:pt x="30" y="92"/>
                      <a:pt x="30" y="92"/>
                      <a:pt x="30" y="124"/>
                    </a:cubicBezTo>
                    <a:lnTo>
                      <a:pt x="61" y="124"/>
                    </a:lnTo>
                    <a:cubicBezTo>
                      <a:pt x="61" y="124"/>
                      <a:pt x="61" y="124"/>
                      <a:pt x="61" y="155"/>
                    </a:cubicBezTo>
                    <a:cubicBezTo>
                      <a:pt x="61" y="124"/>
                      <a:pt x="61" y="124"/>
                      <a:pt x="61" y="124"/>
                    </a:cubicBezTo>
                    <a:lnTo>
                      <a:pt x="92" y="124"/>
                    </a:lnTo>
                    <a:lnTo>
                      <a:pt x="92" y="92"/>
                    </a:lnTo>
                    <a:lnTo>
                      <a:pt x="92" y="61"/>
                    </a:lnTo>
                    <a:lnTo>
                      <a:pt x="92" y="61"/>
                    </a:lnTo>
                    <a:lnTo>
                      <a:pt x="92" y="31"/>
                    </a:lnTo>
                    <a:cubicBezTo>
                      <a:pt x="61" y="31"/>
                      <a:pt x="61" y="31"/>
                      <a:pt x="61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11" name="Freeform 108"/>
              <p:cNvSpPr>
                <a:spLocks noChangeArrowheads="1"/>
              </p:cNvSpPr>
              <p:nvPr/>
            </p:nvSpPr>
            <p:spPr bwMode="auto">
              <a:xfrm>
                <a:off x="5419725" y="1457325"/>
                <a:ext cx="614363" cy="223838"/>
              </a:xfrm>
              <a:custGeom>
                <a:avLst/>
                <a:gdLst>
                  <a:gd name="T0" fmla="*/ 558 w 1706"/>
                  <a:gd name="T1" fmla="*/ 124 h 621"/>
                  <a:gd name="T2" fmla="*/ 496 w 1706"/>
                  <a:gd name="T3" fmla="*/ 156 h 621"/>
                  <a:gd name="T4" fmla="*/ 435 w 1706"/>
                  <a:gd name="T5" fmla="*/ 156 h 621"/>
                  <a:gd name="T6" fmla="*/ 372 w 1706"/>
                  <a:gd name="T7" fmla="*/ 156 h 621"/>
                  <a:gd name="T8" fmla="*/ 311 w 1706"/>
                  <a:gd name="T9" fmla="*/ 94 h 621"/>
                  <a:gd name="T10" fmla="*/ 248 w 1706"/>
                  <a:gd name="T11" fmla="*/ 94 h 621"/>
                  <a:gd name="T12" fmla="*/ 187 w 1706"/>
                  <a:gd name="T13" fmla="*/ 94 h 621"/>
                  <a:gd name="T14" fmla="*/ 94 w 1706"/>
                  <a:gd name="T15" fmla="*/ 124 h 621"/>
                  <a:gd name="T16" fmla="*/ 63 w 1706"/>
                  <a:gd name="T17" fmla="*/ 187 h 621"/>
                  <a:gd name="T18" fmla="*/ 0 w 1706"/>
                  <a:gd name="T19" fmla="*/ 187 h 621"/>
                  <a:gd name="T20" fmla="*/ 63 w 1706"/>
                  <a:gd name="T21" fmla="*/ 218 h 621"/>
                  <a:gd name="T22" fmla="*/ 124 w 1706"/>
                  <a:gd name="T23" fmla="*/ 248 h 621"/>
                  <a:gd name="T24" fmla="*/ 187 w 1706"/>
                  <a:gd name="T25" fmla="*/ 311 h 621"/>
                  <a:gd name="T26" fmla="*/ 155 w 1706"/>
                  <a:gd name="T27" fmla="*/ 404 h 621"/>
                  <a:gd name="T28" fmla="*/ 218 w 1706"/>
                  <a:gd name="T29" fmla="*/ 404 h 621"/>
                  <a:gd name="T30" fmla="*/ 279 w 1706"/>
                  <a:gd name="T31" fmla="*/ 404 h 621"/>
                  <a:gd name="T32" fmla="*/ 342 w 1706"/>
                  <a:gd name="T33" fmla="*/ 404 h 621"/>
                  <a:gd name="T34" fmla="*/ 403 w 1706"/>
                  <a:gd name="T35" fmla="*/ 435 h 621"/>
                  <a:gd name="T36" fmla="*/ 435 w 1706"/>
                  <a:gd name="T37" fmla="*/ 496 h 621"/>
                  <a:gd name="T38" fmla="*/ 466 w 1706"/>
                  <a:gd name="T39" fmla="*/ 559 h 621"/>
                  <a:gd name="T40" fmla="*/ 620 w 1706"/>
                  <a:gd name="T41" fmla="*/ 559 h 621"/>
                  <a:gd name="T42" fmla="*/ 713 w 1706"/>
                  <a:gd name="T43" fmla="*/ 559 h 621"/>
                  <a:gd name="T44" fmla="*/ 807 w 1706"/>
                  <a:gd name="T45" fmla="*/ 589 h 621"/>
                  <a:gd name="T46" fmla="*/ 837 w 1706"/>
                  <a:gd name="T47" fmla="*/ 620 h 621"/>
                  <a:gd name="T48" fmla="*/ 899 w 1706"/>
                  <a:gd name="T49" fmla="*/ 589 h 621"/>
                  <a:gd name="T50" fmla="*/ 992 w 1706"/>
                  <a:gd name="T51" fmla="*/ 589 h 621"/>
                  <a:gd name="T52" fmla="*/ 1147 w 1706"/>
                  <a:gd name="T53" fmla="*/ 559 h 621"/>
                  <a:gd name="T54" fmla="*/ 1209 w 1706"/>
                  <a:gd name="T55" fmla="*/ 559 h 621"/>
                  <a:gd name="T56" fmla="*/ 1271 w 1706"/>
                  <a:gd name="T57" fmla="*/ 496 h 621"/>
                  <a:gd name="T58" fmla="*/ 1271 w 1706"/>
                  <a:gd name="T59" fmla="*/ 466 h 621"/>
                  <a:gd name="T60" fmla="*/ 1364 w 1706"/>
                  <a:gd name="T61" fmla="*/ 404 h 621"/>
                  <a:gd name="T62" fmla="*/ 1427 w 1706"/>
                  <a:gd name="T63" fmla="*/ 404 h 621"/>
                  <a:gd name="T64" fmla="*/ 1488 w 1706"/>
                  <a:gd name="T65" fmla="*/ 372 h 621"/>
                  <a:gd name="T66" fmla="*/ 1519 w 1706"/>
                  <a:gd name="T67" fmla="*/ 372 h 621"/>
                  <a:gd name="T68" fmla="*/ 1551 w 1706"/>
                  <a:gd name="T69" fmla="*/ 342 h 621"/>
                  <a:gd name="T70" fmla="*/ 1612 w 1706"/>
                  <a:gd name="T71" fmla="*/ 311 h 621"/>
                  <a:gd name="T72" fmla="*/ 1675 w 1706"/>
                  <a:gd name="T73" fmla="*/ 280 h 621"/>
                  <a:gd name="T74" fmla="*/ 1705 w 1706"/>
                  <a:gd name="T75" fmla="*/ 280 h 621"/>
                  <a:gd name="T76" fmla="*/ 1643 w 1706"/>
                  <a:gd name="T77" fmla="*/ 280 h 621"/>
                  <a:gd name="T78" fmla="*/ 1581 w 1706"/>
                  <a:gd name="T79" fmla="*/ 280 h 621"/>
                  <a:gd name="T80" fmla="*/ 1551 w 1706"/>
                  <a:gd name="T81" fmla="*/ 280 h 621"/>
                  <a:gd name="T82" fmla="*/ 1551 w 1706"/>
                  <a:gd name="T83" fmla="*/ 280 h 621"/>
                  <a:gd name="T84" fmla="*/ 1488 w 1706"/>
                  <a:gd name="T85" fmla="*/ 218 h 621"/>
                  <a:gd name="T86" fmla="*/ 1519 w 1706"/>
                  <a:gd name="T87" fmla="*/ 156 h 621"/>
                  <a:gd name="T88" fmla="*/ 1457 w 1706"/>
                  <a:gd name="T89" fmla="*/ 124 h 621"/>
                  <a:gd name="T90" fmla="*/ 1364 w 1706"/>
                  <a:gd name="T91" fmla="*/ 156 h 621"/>
                  <a:gd name="T92" fmla="*/ 1271 w 1706"/>
                  <a:gd name="T93" fmla="*/ 187 h 621"/>
                  <a:gd name="T94" fmla="*/ 1209 w 1706"/>
                  <a:gd name="T95" fmla="*/ 187 h 621"/>
                  <a:gd name="T96" fmla="*/ 1085 w 1706"/>
                  <a:gd name="T97" fmla="*/ 156 h 621"/>
                  <a:gd name="T98" fmla="*/ 961 w 1706"/>
                  <a:gd name="T99" fmla="*/ 124 h 621"/>
                  <a:gd name="T100" fmla="*/ 868 w 1706"/>
                  <a:gd name="T101" fmla="*/ 124 h 621"/>
                  <a:gd name="T102" fmla="*/ 775 w 1706"/>
                  <a:gd name="T103" fmla="*/ 124 h 621"/>
                  <a:gd name="T104" fmla="*/ 744 w 1706"/>
                  <a:gd name="T105" fmla="*/ 63 h 621"/>
                  <a:gd name="T106" fmla="*/ 651 w 1706"/>
                  <a:gd name="T107" fmla="*/ 32 h 621"/>
                  <a:gd name="T108" fmla="*/ 558 w 1706"/>
                  <a:gd name="T109" fmla="*/ 63 h 621"/>
                  <a:gd name="T110" fmla="*/ 590 w 1706"/>
                  <a:gd name="T111" fmla="*/ 94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706" h="621">
                    <a:moveTo>
                      <a:pt x="558" y="124"/>
                    </a:moveTo>
                    <a:lnTo>
                      <a:pt x="558" y="124"/>
                    </a:lnTo>
                    <a:lnTo>
                      <a:pt x="558" y="124"/>
                    </a:lnTo>
                    <a:lnTo>
                      <a:pt x="558" y="124"/>
                    </a:lnTo>
                    <a:lnTo>
                      <a:pt x="558" y="124"/>
                    </a:lnTo>
                    <a:cubicBezTo>
                      <a:pt x="527" y="156"/>
                      <a:pt x="527" y="156"/>
                      <a:pt x="496" y="156"/>
                    </a:cubicBezTo>
                    <a:lnTo>
                      <a:pt x="496" y="156"/>
                    </a:lnTo>
                    <a:lnTo>
                      <a:pt x="496" y="156"/>
                    </a:lnTo>
                    <a:lnTo>
                      <a:pt x="466" y="156"/>
                    </a:lnTo>
                    <a:lnTo>
                      <a:pt x="466" y="156"/>
                    </a:lnTo>
                    <a:cubicBezTo>
                      <a:pt x="466" y="156"/>
                      <a:pt x="466" y="156"/>
                      <a:pt x="435" y="156"/>
                    </a:cubicBezTo>
                    <a:lnTo>
                      <a:pt x="435" y="156"/>
                    </a:lnTo>
                    <a:lnTo>
                      <a:pt x="403" y="156"/>
                    </a:lnTo>
                    <a:lnTo>
                      <a:pt x="403" y="156"/>
                    </a:lnTo>
                    <a:lnTo>
                      <a:pt x="372" y="156"/>
                    </a:lnTo>
                    <a:lnTo>
                      <a:pt x="372" y="156"/>
                    </a:lnTo>
                    <a:lnTo>
                      <a:pt x="372" y="156"/>
                    </a:lnTo>
                    <a:cubicBezTo>
                      <a:pt x="342" y="156"/>
                      <a:pt x="342" y="124"/>
                      <a:pt x="342" y="124"/>
                    </a:cubicBezTo>
                    <a:lnTo>
                      <a:pt x="342" y="124"/>
                    </a:lnTo>
                    <a:cubicBezTo>
                      <a:pt x="311" y="124"/>
                      <a:pt x="311" y="124"/>
                      <a:pt x="311" y="94"/>
                    </a:cubicBezTo>
                    <a:lnTo>
                      <a:pt x="311" y="94"/>
                    </a:lnTo>
                    <a:lnTo>
                      <a:pt x="311" y="94"/>
                    </a:lnTo>
                    <a:lnTo>
                      <a:pt x="311" y="94"/>
                    </a:lnTo>
                    <a:cubicBezTo>
                      <a:pt x="279" y="94"/>
                      <a:pt x="279" y="94"/>
                      <a:pt x="248" y="94"/>
                    </a:cubicBezTo>
                    <a:lnTo>
                      <a:pt x="248" y="94"/>
                    </a:lnTo>
                    <a:lnTo>
                      <a:pt x="248" y="94"/>
                    </a:lnTo>
                    <a:lnTo>
                      <a:pt x="218" y="94"/>
                    </a:lnTo>
                    <a:cubicBezTo>
                      <a:pt x="218" y="94"/>
                      <a:pt x="218" y="94"/>
                      <a:pt x="187" y="94"/>
                    </a:cubicBezTo>
                    <a:lnTo>
                      <a:pt x="187" y="94"/>
                    </a:lnTo>
                    <a:cubicBezTo>
                      <a:pt x="187" y="94"/>
                      <a:pt x="187" y="94"/>
                      <a:pt x="155" y="94"/>
                    </a:cubicBezTo>
                    <a:lnTo>
                      <a:pt x="155" y="124"/>
                    </a:lnTo>
                    <a:cubicBezTo>
                      <a:pt x="124" y="124"/>
                      <a:pt x="124" y="124"/>
                      <a:pt x="94" y="124"/>
                    </a:cubicBezTo>
                    <a:lnTo>
                      <a:pt x="94" y="156"/>
                    </a:lnTo>
                    <a:lnTo>
                      <a:pt x="94" y="156"/>
                    </a:lnTo>
                    <a:cubicBezTo>
                      <a:pt x="63" y="187"/>
                      <a:pt x="63" y="187"/>
                      <a:pt x="63" y="187"/>
                    </a:cubicBezTo>
                    <a:lnTo>
                      <a:pt x="63" y="187"/>
                    </a:lnTo>
                    <a:lnTo>
                      <a:pt x="63" y="187"/>
                    </a:lnTo>
                    <a:cubicBezTo>
                      <a:pt x="31" y="187"/>
                      <a:pt x="31" y="187"/>
                      <a:pt x="31" y="187"/>
                    </a:cubicBezTo>
                    <a:lnTo>
                      <a:pt x="0" y="187"/>
                    </a:lnTo>
                    <a:lnTo>
                      <a:pt x="0" y="187"/>
                    </a:lnTo>
                    <a:lnTo>
                      <a:pt x="0" y="187"/>
                    </a:lnTo>
                    <a:lnTo>
                      <a:pt x="0" y="187"/>
                    </a:lnTo>
                    <a:cubicBezTo>
                      <a:pt x="31" y="187"/>
                      <a:pt x="31" y="218"/>
                      <a:pt x="31" y="218"/>
                    </a:cubicBezTo>
                    <a:cubicBezTo>
                      <a:pt x="63" y="218"/>
                      <a:pt x="63" y="218"/>
                      <a:pt x="63" y="218"/>
                    </a:cubicBezTo>
                    <a:cubicBezTo>
                      <a:pt x="94" y="218"/>
                      <a:pt x="94" y="218"/>
                      <a:pt x="94" y="218"/>
                    </a:cubicBezTo>
                    <a:cubicBezTo>
                      <a:pt x="94" y="218"/>
                      <a:pt x="94" y="218"/>
                      <a:pt x="124" y="248"/>
                    </a:cubicBezTo>
                    <a:lnTo>
                      <a:pt x="124" y="248"/>
                    </a:lnTo>
                    <a:lnTo>
                      <a:pt x="124" y="248"/>
                    </a:lnTo>
                    <a:cubicBezTo>
                      <a:pt x="124" y="248"/>
                      <a:pt x="124" y="248"/>
                      <a:pt x="124" y="280"/>
                    </a:cubicBezTo>
                    <a:cubicBezTo>
                      <a:pt x="124" y="280"/>
                      <a:pt x="124" y="280"/>
                      <a:pt x="155" y="280"/>
                    </a:cubicBezTo>
                    <a:lnTo>
                      <a:pt x="155" y="280"/>
                    </a:lnTo>
                    <a:lnTo>
                      <a:pt x="187" y="311"/>
                    </a:lnTo>
                    <a:lnTo>
                      <a:pt x="187" y="342"/>
                    </a:lnTo>
                    <a:lnTo>
                      <a:pt x="187" y="342"/>
                    </a:lnTo>
                    <a:cubicBezTo>
                      <a:pt x="187" y="372"/>
                      <a:pt x="155" y="372"/>
                      <a:pt x="155" y="372"/>
                    </a:cubicBezTo>
                    <a:cubicBezTo>
                      <a:pt x="155" y="404"/>
                      <a:pt x="155" y="404"/>
                      <a:pt x="155" y="404"/>
                    </a:cubicBezTo>
                    <a:lnTo>
                      <a:pt x="155" y="404"/>
                    </a:lnTo>
                    <a:cubicBezTo>
                      <a:pt x="187" y="404"/>
                      <a:pt x="187" y="404"/>
                      <a:pt x="218" y="404"/>
                    </a:cubicBezTo>
                    <a:lnTo>
                      <a:pt x="218" y="404"/>
                    </a:lnTo>
                    <a:lnTo>
                      <a:pt x="218" y="404"/>
                    </a:lnTo>
                    <a:cubicBezTo>
                      <a:pt x="248" y="404"/>
                      <a:pt x="248" y="404"/>
                      <a:pt x="279" y="404"/>
                    </a:cubicBezTo>
                    <a:lnTo>
                      <a:pt x="279" y="404"/>
                    </a:lnTo>
                    <a:lnTo>
                      <a:pt x="279" y="404"/>
                    </a:lnTo>
                    <a:lnTo>
                      <a:pt x="279" y="404"/>
                    </a:lnTo>
                    <a:cubicBezTo>
                      <a:pt x="311" y="404"/>
                      <a:pt x="311" y="404"/>
                      <a:pt x="311" y="404"/>
                    </a:cubicBezTo>
                    <a:lnTo>
                      <a:pt x="311" y="404"/>
                    </a:lnTo>
                    <a:cubicBezTo>
                      <a:pt x="311" y="404"/>
                      <a:pt x="311" y="404"/>
                      <a:pt x="342" y="404"/>
                    </a:cubicBezTo>
                    <a:lnTo>
                      <a:pt x="342" y="404"/>
                    </a:lnTo>
                    <a:lnTo>
                      <a:pt x="342" y="435"/>
                    </a:lnTo>
                    <a:lnTo>
                      <a:pt x="342" y="435"/>
                    </a:lnTo>
                    <a:lnTo>
                      <a:pt x="372" y="435"/>
                    </a:lnTo>
                    <a:lnTo>
                      <a:pt x="403" y="435"/>
                    </a:lnTo>
                    <a:cubicBezTo>
                      <a:pt x="403" y="466"/>
                      <a:pt x="435" y="466"/>
                      <a:pt x="435" y="466"/>
                    </a:cubicBezTo>
                    <a:lnTo>
                      <a:pt x="435" y="466"/>
                    </a:lnTo>
                    <a:lnTo>
                      <a:pt x="435" y="496"/>
                    </a:lnTo>
                    <a:lnTo>
                      <a:pt x="435" y="496"/>
                    </a:lnTo>
                    <a:lnTo>
                      <a:pt x="435" y="496"/>
                    </a:lnTo>
                    <a:lnTo>
                      <a:pt x="435" y="528"/>
                    </a:lnTo>
                    <a:cubicBezTo>
                      <a:pt x="466" y="528"/>
                      <a:pt x="466" y="528"/>
                      <a:pt x="466" y="559"/>
                    </a:cubicBezTo>
                    <a:lnTo>
                      <a:pt x="466" y="559"/>
                    </a:lnTo>
                    <a:lnTo>
                      <a:pt x="466" y="559"/>
                    </a:lnTo>
                    <a:cubicBezTo>
                      <a:pt x="496" y="559"/>
                      <a:pt x="558" y="559"/>
                      <a:pt x="558" y="559"/>
                    </a:cubicBezTo>
                    <a:cubicBezTo>
                      <a:pt x="590" y="559"/>
                      <a:pt x="590" y="559"/>
                      <a:pt x="620" y="559"/>
                    </a:cubicBezTo>
                    <a:lnTo>
                      <a:pt x="620" y="559"/>
                    </a:lnTo>
                    <a:cubicBezTo>
                      <a:pt x="651" y="559"/>
                      <a:pt x="651" y="559"/>
                      <a:pt x="651" y="559"/>
                    </a:cubicBezTo>
                    <a:lnTo>
                      <a:pt x="683" y="559"/>
                    </a:lnTo>
                    <a:cubicBezTo>
                      <a:pt x="683" y="559"/>
                      <a:pt x="683" y="559"/>
                      <a:pt x="713" y="559"/>
                    </a:cubicBezTo>
                    <a:lnTo>
                      <a:pt x="713" y="559"/>
                    </a:lnTo>
                    <a:lnTo>
                      <a:pt x="744" y="559"/>
                    </a:lnTo>
                    <a:cubicBezTo>
                      <a:pt x="775" y="589"/>
                      <a:pt x="775" y="589"/>
                      <a:pt x="775" y="589"/>
                    </a:cubicBezTo>
                    <a:lnTo>
                      <a:pt x="775" y="589"/>
                    </a:lnTo>
                    <a:cubicBezTo>
                      <a:pt x="807" y="589"/>
                      <a:pt x="807" y="589"/>
                      <a:pt x="807" y="589"/>
                    </a:cubicBezTo>
                    <a:lnTo>
                      <a:pt x="807" y="589"/>
                    </a:lnTo>
                    <a:cubicBezTo>
                      <a:pt x="807" y="589"/>
                      <a:pt x="807" y="589"/>
                      <a:pt x="837" y="589"/>
                    </a:cubicBezTo>
                    <a:lnTo>
                      <a:pt x="837" y="620"/>
                    </a:lnTo>
                    <a:lnTo>
                      <a:pt x="837" y="620"/>
                    </a:lnTo>
                    <a:cubicBezTo>
                      <a:pt x="868" y="620"/>
                      <a:pt x="868" y="589"/>
                      <a:pt x="868" y="589"/>
                    </a:cubicBezTo>
                    <a:lnTo>
                      <a:pt x="868" y="589"/>
                    </a:lnTo>
                    <a:lnTo>
                      <a:pt x="868" y="589"/>
                    </a:lnTo>
                    <a:lnTo>
                      <a:pt x="899" y="589"/>
                    </a:lnTo>
                    <a:lnTo>
                      <a:pt x="899" y="589"/>
                    </a:lnTo>
                    <a:cubicBezTo>
                      <a:pt x="899" y="589"/>
                      <a:pt x="899" y="589"/>
                      <a:pt x="899" y="620"/>
                    </a:cubicBezTo>
                    <a:cubicBezTo>
                      <a:pt x="931" y="620"/>
                      <a:pt x="931" y="620"/>
                      <a:pt x="931" y="620"/>
                    </a:cubicBezTo>
                    <a:cubicBezTo>
                      <a:pt x="931" y="620"/>
                      <a:pt x="961" y="589"/>
                      <a:pt x="992" y="589"/>
                    </a:cubicBezTo>
                    <a:cubicBezTo>
                      <a:pt x="992" y="589"/>
                      <a:pt x="1023" y="559"/>
                      <a:pt x="1055" y="559"/>
                    </a:cubicBezTo>
                    <a:lnTo>
                      <a:pt x="1055" y="559"/>
                    </a:lnTo>
                    <a:lnTo>
                      <a:pt x="1085" y="559"/>
                    </a:lnTo>
                    <a:cubicBezTo>
                      <a:pt x="1116" y="559"/>
                      <a:pt x="1116" y="559"/>
                      <a:pt x="1147" y="559"/>
                    </a:cubicBezTo>
                    <a:lnTo>
                      <a:pt x="1147" y="559"/>
                    </a:lnTo>
                    <a:cubicBezTo>
                      <a:pt x="1179" y="559"/>
                      <a:pt x="1179" y="559"/>
                      <a:pt x="1209" y="559"/>
                    </a:cubicBezTo>
                    <a:lnTo>
                      <a:pt x="1209" y="559"/>
                    </a:lnTo>
                    <a:lnTo>
                      <a:pt x="1209" y="559"/>
                    </a:lnTo>
                    <a:cubicBezTo>
                      <a:pt x="1209" y="559"/>
                      <a:pt x="1209" y="528"/>
                      <a:pt x="1240" y="528"/>
                    </a:cubicBezTo>
                    <a:lnTo>
                      <a:pt x="1240" y="528"/>
                    </a:lnTo>
                    <a:cubicBezTo>
                      <a:pt x="1240" y="528"/>
                      <a:pt x="1240" y="528"/>
                      <a:pt x="1240" y="496"/>
                    </a:cubicBezTo>
                    <a:cubicBezTo>
                      <a:pt x="1271" y="496"/>
                      <a:pt x="1271" y="496"/>
                      <a:pt x="1271" y="496"/>
                    </a:cubicBezTo>
                    <a:lnTo>
                      <a:pt x="1271" y="496"/>
                    </a:lnTo>
                    <a:lnTo>
                      <a:pt x="1271" y="466"/>
                    </a:lnTo>
                    <a:lnTo>
                      <a:pt x="1271" y="466"/>
                    </a:lnTo>
                    <a:lnTo>
                      <a:pt x="1271" y="466"/>
                    </a:lnTo>
                    <a:cubicBezTo>
                      <a:pt x="1271" y="435"/>
                      <a:pt x="1271" y="435"/>
                      <a:pt x="1271" y="435"/>
                    </a:cubicBezTo>
                    <a:cubicBezTo>
                      <a:pt x="1271" y="404"/>
                      <a:pt x="1271" y="404"/>
                      <a:pt x="1303" y="404"/>
                    </a:cubicBezTo>
                    <a:lnTo>
                      <a:pt x="1303" y="404"/>
                    </a:lnTo>
                    <a:cubicBezTo>
                      <a:pt x="1333" y="404"/>
                      <a:pt x="1364" y="404"/>
                      <a:pt x="1364" y="404"/>
                    </a:cubicBezTo>
                    <a:cubicBezTo>
                      <a:pt x="1364" y="404"/>
                      <a:pt x="1364" y="404"/>
                      <a:pt x="1395" y="404"/>
                    </a:cubicBezTo>
                    <a:lnTo>
                      <a:pt x="1395" y="404"/>
                    </a:lnTo>
                    <a:lnTo>
                      <a:pt x="1395" y="404"/>
                    </a:lnTo>
                    <a:lnTo>
                      <a:pt x="1427" y="404"/>
                    </a:lnTo>
                    <a:lnTo>
                      <a:pt x="1427" y="404"/>
                    </a:lnTo>
                    <a:lnTo>
                      <a:pt x="1427" y="404"/>
                    </a:lnTo>
                    <a:lnTo>
                      <a:pt x="1427" y="404"/>
                    </a:lnTo>
                    <a:cubicBezTo>
                      <a:pt x="1427" y="404"/>
                      <a:pt x="1457" y="372"/>
                      <a:pt x="1488" y="372"/>
                    </a:cubicBezTo>
                    <a:lnTo>
                      <a:pt x="1488" y="372"/>
                    </a:lnTo>
                    <a:lnTo>
                      <a:pt x="1488" y="372"/>
                    </a:lnTo>
                    <a:cubicBezTo>
                      <a:pt x="1519" y="372"/>
                      <a:pt x="1519" y="372"/>
                      <a:pt x="1519" y="372"/>
                    </a:cubicBezTo>
                    <a:lnTo>
                      <a:pt x="1519" y="372"/>
                    </a:lnTo>
                    <a:lnTo>
                      <a:pt x="1519" y="372"/>
                    </a:lnTo>
                    <a:lnTo>
                      <a:pt x="1519" y="372"/>
                    </a:lnTo>
                    <a:lnTo>
                      <a:pt x="1551" y="372"/>
                    </a:lnTo>
                    <a:cubicBezTo>
                      <a:pt x="1551" y="342"/>
                      <a:pt x="1551" y="342"/>
                      <a:pt x="1551" y="342"/>
                    </a:cubicBezTo>
                    <a:cubicBezTo>
                      <a:pt x="1551" y="342"/>
                      <a:pt x="1551" y="311"/>
                      <a:pt x="1581" y="311"/>
                    </a:cubicBezTo>
                    <a:lnTo>
                      <a:pt x="1581" y="311"/>
                    </a:lnTo>
                    <a:cubicBezTo>
                      <a:pt x="1581" y="311"/>
                      <a:pt x="1581" y="311"/>
                      <a:pt x="1612" y="311"/>
                    </a:cubicBezTo>
                    <a:lnTo>
                      <a:pt x="1612" y="311"/>
                    </a:lnTo>
                    <a:lnTo>
                      <a:pt x="1612" y="311"/>
                    </a:lnTo>
                    <a:cubicBezTo>
                      <a:pt x="1643" y="280"/>
                      <a:pt x="1643" y="280"/>
                      <a:pt x="1643" y="280"/>
                    </a:cubicBezTo>
                    <a:lnTo>
                      <a:pt x="1675" y="280"/>
                    </a:lnTo>
                    <a:lnTo>
                      <a:pt x="1675" y="280"/>
                    </a:lnTo>
                    <a:lnTo>
                      <a:pt x="1675" y="280"/>
                    </a:lnTo>
                    <a:lnTo>
                      <a:pt x="1675" y="280"/>
                    </a:lnTo>
                    <a:lnTo>
                      <a:pt x="1705" y="280"/>
                    </a:lnTo>
                    <a:lnTo>
                      <a:pt x="1705" y="280"/>
                    </a:lnTo>
                    <a:lnTo>
                      <a:pt x="1675" y="280"/>
                    </a:lnTo>
                    <a:lnTo>
                      <a:pt x="1675" y="280"/>
                    </a:lnTo>
                    <a:lnTo>
                      <a:pt x="1675" y="280"/>
                    </a:lnTo>
                    <a:cubicBezTo>
                      <a:pt x="1643" y="280"/>
                      <a:pt x="1643" y="280"/>
                      <a:pt x="1643" y="280"/>
                    </a:cubicBezTo>
                    <a:lnTo>
                      <a:pt x="1643" y="280"/>
                    </a:lnTo>
                    <a:lnTo>
                      <a:pt x="1612" y="280"/>
                    </a:lnTo>
                    <a:lnTo>
                      <a:pt x="1612" y="280"/>
                    </a:lnTo>
                    <a:cubicBezTo>
                      <a:pt x="1612" y="280"/>
                      <a:pt x="1612" y="280"/>
                      <a:pt x="1581" y="280"/>
                    </a:cubicBezTo>
                    <a:lnTo>
                      <a:pt x="1581" y="280"/>
                    </a:lnTo>
                    <a:lnTo>
                      <a:pt x="1581" y="280"/>
                    </a:lnTo>
                    <a:cubicBezTo>
                      <a:pt x="1581" y="280"/>
                      <a:pt x="1581" y="280"/>
                      <a:pt x="1551" y="280"/>
                    </a:cubicBezTo>
                    <a:lnTo>
                      <a:pt x="1551" y="280"/>
                    </a:lnTo>
                    <a:lnTo>
                      <a:pt x="1551" y="280"/>
                    </a:lnTo>
                    <a:lnTo>
                      <a:pt x="1551" y="280"/>
                    </a:lnTo>
                    <a:lnTo>
                      <a:pt x="1551" y="280"/>
                    </a:lnTo>
                    <a:lnTo>
                      <a:pt x="1551" y="280"/>
                    </a:lnTo>
                    <a:cubicBezTo>
                      <a:pt x="1519" y="280"/>
                      <a:pt x="1488" y="280"/>
                      <a:pt x="1488" y="248"/>
                    </a:cubicBezTo>
                    <a:lnTo>
                      <a:pt x="1488" y="248"/>
                    </a:lnTo>
                    <a:lnTo>
                      <a:pt x="1488" y="248"/>
                    </a:lnTo>
                    <a:cubicBezTo>
                      <a:pt x="1488" y="218"/>
                      <a:pt x="1488" y="218"/>
                      <a:pt x="1488" y="218"/>
                    </a:cubicBezTo>
                    <a:lnTo>
                      <a:pt x="1488" y="218"/>
                    </a:lnTo>
                    <a:cubicBezTo>
                      <a:pt x="1488" y="187"/>
                      <a:pt x="1488" y="187"/>
                      <a:pt x="1488" y="187"/>
                    </a:cubicBezTo>
                    <a:lnTo>
                      <a:pt x="1519" y="187"/>
                    </a:lnTo>
                    <a:lnTo>
                      <a:pt x="1519" y="156"/>
                    </a:lnTo>
                    <a:lnTo>
                      <a:pt x="1519" y="156"/>
                    </a:lnTo>
                    <a:lnTo>
                      <a:pt x="1519" y="156"/>
                    </a:lnTo>
                    <a:cubicBezTo>
                      <a:pt x="1488" y="156"/>
                      <a:pt x="1488" y="124"/>
                      <a:pt x="1488" y="124"/>
                    </a:cubicBezTo>
                    <a:cubicBezTo>
                      <a:pt x="1488" y="124"/>
                      <a:pt x="1488" y="124"/>
                      <a:pt x="1457" y="124"/>
                    </a:cubicBezTo>
                    <a:lnTo>
                      <a:pt x="1457" y="124"/>
                    </a:lnTo>
                    <a:lnTo>
                      <a:pt x="1427" y="124"/>
                    </a:lnTo>
                    <a:lnTo>
                      <a:pt x="1395" y="124"/>
                    </a:lnTo>
                    <a:cubicBezTo>
                      <a:pt x="1395" y="156"/>
                      <a:pt x="1395" y="156"/>
                      <a:pt x="1364" y="156"/>
                    </a:cubicBezTo>
                    <a:cubicBezTo>
                      <a:pt x="1364" y="187"/>
                      <a:pt x="1364" y="187"/>
                      <a:pt x="1333" y="187"/>
                    </a:cubicBezTo>
                    <a:cubicBezTo>
                      <a:pt x="1333" y="187"/>
                      <a:pt x="1333" y="187"/>
                      <a:pt x="1303" y="187"/>
                    </a:cubicBezTo>
                    <a:lnTo>
                      <a:pt x="1303" y="187"/>
                    </a:lnTo>
                    <a:lnTo>
                      <a:pt x="1271" y="187"/>
                    </a:lnTo>
                    <a:lnTo>
                      <a:pt x="1240" y="187"/>
                    </a:lnTo>
                    <a:lnTo>
                      <a:pt x="1240" y="187"/>
                    </a:lnTo>
                    <a:lnTo>
                      <a:pt x="1209" y="187"/>
                    </a:lnTo>
                    <a:lnTo>
                      <a:pt x="1209" y="187"/>
                    </a:lnTo>
                    <a:cubicBezTo>
                      <a:pt x="1179" y="187"/>
                      <a:pt x="1179" y="187"/>
                      <a:pt x="1179" y="187"/>
                    </a:cubicBezTo>
                    <a:cubicBezTo>
                      <a:pt x="1147" y="187"/>
                      <a:pt x="1147" y="187"/>
                      <a:pt x="1147" y="187"/>
                    </a:cubicBezTo>
                    <a:cubicBezTo>
                      <a:pt x="1116" y="187"/>
                      <a:pt x="1085" y="156"/>
                      <a:pt x="1085" y="156"/>
                    </a:cubicBezTo>
                    <a:lnTo>
                      <a:pt x="1085" y="156"/>
                    </a:lnTo>
                    <a:cubicBezTo>
                      <a:pt x="1055" y="156"/>
                      <a:pt x="1055" y="156"/>
                      <a:pt x="1055" y="124"/>
                    </a:cubicBezTo>
                    <a:cubicBezTo>
                      <a:pt x="1023" y="124"/>
                      <a:pt x="992" y="124"/>
                      <a:pt x="961" y="124"/>
                    </a:cubicBezTo>
                    <a:lnTo>
                      <a:pt x="961" y="124"/>
                    </a:lnTo>
                    <a:lnTo>
                      <a:pt x="961" y="124"/>
                    </a:lnTo>
                    <a:lnTo>
                      <a:pt x="931" y="124"/>
                    </a:lnTo>
                    <a:lnTo>
                      <a:pt x="899" y="124"/>
                    </a:lnTo>
                    <a:lnTo>
                      <a:pt x="868" y="124"/>
                    </a:lnTo>
                    <a:lnTo>
                      <a:pt x="868" y="124"/>
                    </a:lnTo>
                    <a:lnTo>
                      <a:pt x="837" y="124"/>
                    </a:lnTo>
                    <a:lnTo>
                      <a:pt x="837" y="124"/>
                    </a:lnTo>
                    <a:cubicBezTo>
                      <a:pt x="807" y="124"/>
                      <a:pt x="807" y="124"/>
                      <a:pt x="807" y="124"/>
                    </a:cubicBezTo>
                    <a:cubicBezTo>
                      <a:pt x="775" y="124"/>
                      <a:pt x="775" y="124"/>
                      <a:pt x="775" y="124"/>
                    </a:cubicBezTo>
                    <a:lnTo>
                      <a:pt x="775" y="94"/>
                    </a:lnTo>
                    <a:lnTo>
                      <a:pt x="744" y="94"/>
                    </a:lnTo>
                    <a:lnTo>
                      <a:pt x="744" y="94"/>
                    </a:lnTo>
                    <a:lnTo>
                      <a:pt x="744" y="63"/>
                    </a:lnTo>
                    <a:lnTo>
                      <a:pt x="744" y="63"/>
                    </a:lnTo>
                    <a:lnTo>
                      <a:pt x="713" y="32"/>
                    </a:lnTo>
                    <a:cubicBezTo>
                      <a:pt x="683" y="32"/>
                      <a:pt x="683" y="32"/>
                      <a:pt x="651" y="32"/>
                    </a:cubicBezTo>
                    <a:lnTo>
                      <a:pt x="651" y="32"/>
                    </a:lnTo>
                    <a:cubicBezTo>
                      <a:pt x="620" y="32"/>
                      <a:pt x="620" y="32"/>
                      <a:pt x="590" y="0"/>
                    </a:cubicBezTo>
                    <a:cubicBezTo>
                      <a:pt x="590" y="32"/>
                      <a:pt x="590" y="32"/>
                      <a:pt x="558" y="32"/>
                    </a:cubicBezTo>
                    <a:cubicBezTo>
                      <a:pt x="558" y="32"/>
                      <a:pt x="558" y="32"/>
                      <a:pt x="558" y="63"/>
                    </a:cubicBezTo>
                    <a:lnTo>
                      <a:pt x="558" y="63"/>
                    </a:lnTo>
                    <a:lnTo>
                      <a:pt x="558" y="63"/>
                    </a:lnTo>
                    <a:lnTo>
                      <a:pt x="558" y="63"/>
                    </a:lnTo>
                    <a:lnTo>
                      <a:pt x="558" y="63"/>
                    </a:lnTo>
                    <a:cubicBezTo>
                      <a:pt x="558" y="63"/>
                      <a:pt x="590" y="63"/>
                      <a:pt x="590" y="94"/>
                    </a:cubicBezTo>
                    <a:lnTo>
                      <a:pt x="590" y="94"/>
                    </a:lnTo>
                    <a:lnTo>
                      <a:pt x="590" y="94"/>
                    </a:lnTo>
                    <a:cubicBezTo>
                      <a:pt x="590" y="94"/>
                      <a:pt x="590" y="94"/>
                      <a:pt x="558" y="124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12" name="Freeform 109"/>
              <p:cNvSpPr>
                <a:spLocks noChangeArrowheads="1"/>
              </p:cNvSpPr>
              <p:nvPr/>
            </p:nvSpPr>
            <p:spPr bwMode="auto">
              <a:xfrm>
                <a:off x="4114800" y="798513"/>
                <a:ext cx="33338" cy="11112"/>
              </a:xfrm>
              <a:custGeom>
                <a:avLst/>
                <a:gdLst>
                  <a:gd name="T0" fmla="*/ 31 w 93"/>
                  <a:gd name="T1" fmla="*/ 31 h 32"/>
                  <a:gd name="T2" fmla="*/ 31 w 93"/>
                  <a:gd name="T3" fmla="*/ 31 h 32"/>
                  <a:gd name="T4" fmla="*/ 62 w 93"/>
                  <a:gd name="T5" fmla="*/ 31 h 32"/>
                  <a:gd name="T6" fmla="*/ 92 w 93"/>
                  <a:gd name="T7" fmla="*/ 0 h 32"/>
                  <a:gd name="T8" fmla="*/ 92 w 93"/>
                  <a:gd name="T9" fmla="*/ 0 h 32"/>
                  <a:gd name="T10" fmla="*/ 62 w 93"/>
                  <a:gd name="T11" fmla="*/ 31 h 32"/>
                  <a:gd name="T12" fmla="*/ 31 w 93"/>
                  <a:gd name="T13" fmla="*/ 31 h 32"/>
                  <a:gd name="T14" fmla="*/ 31 w 93"/>
                  <a:gd name="T15" fmla="*/ 31 h 32"/>
                  <a:gd name="T16" fmla="*/ 0 w 93"/>
                  <a:gd name="T17" fmla="*/ 31 h 32"/>
                  <a:gd name="T18" fmla="*/ 0 w 93"/>
                  <a:gd name="T19" fmla="*/ 31 h 32"/>
                  <a:gd name="T20" fmla="*/ 0 w 93"/>
                  <a:gd name="T21" fmla="*/ 31 h 32"/>
                  <a:gd name="T22" fmla="*/ 31 w 93"/>
                  <a:gd name="T23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3" h="32">
                    <a:moveTo>
                      <a:pt x="31" y="31"/>
                    </a:moveTo>
                    <a:lnTo>
                      <a:pt x="31" y="31"/>
                    </a:lnTo>
                    <a:lnTo>
                      <a:pt x="62" y="31"/>
                    </a:lnTo>
                    <a:cubicBezTo>
                      <a:pt x="62" y="31"/>
                      <a:pt x="92" y="31"/>
                      <a:pt x="92" y="0"/>
                    </a:cubicBezTo>
                    <a:lnTo>
                      <a:pt x="92" y="0"/>
                    </a:lnTo>
                    <a:cubicBezTo>
                      <a:pt x="62" y="31"/>
                      <a:pt x="62" y="31"/>
                      <a:pt x="62" y="31"/>
                    </a:cubicBezTo>
                    <a:lnTo>
                      <a:pt x="31" y="31"/>
                    </a:lnTo>
                    <a:lnTo>
                      <a:pt x="31" y="31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cubicBezTo>
                      <a:pt x="31" y="31"/>
                      <a:pt x="31" y="31"/>
                      <a:pt x="31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13" name="Freeform 110"/>
              <p:cNvSpPr>
                <a:spLocks noChangeArrowheads="1"/>
              </p:cNvSpPr>
              <p:nvPr/>
            </p:nvSpPr>
            <p:spPr bwMode="auto">
              <a:xfrm>
                <a:off x="3779838" y="1189038"/>
                <a:ext cx="122237" cy="112712"/>
              </a:xfrm>
              <a:custGeom>
                <a:avLst/>
                <a:gdLst>
                  <a:gd name="T0" fmla="*/ 340 w 341"/>
                  <a:gd name="T1" fmla="*/ 187 h 312"/>
                  <a:gd name="T2" fmla="*/ 340 w 341"/>
                  <a:gd name="T3" fmla="*/ 187 h 312"/>
                  <a:gd name="T4" fmla="*/ 340 w 341"/>
                  <a:gd name="T5" fmla="*/ 187 h 312"/>
                  <a:gd name="T6" fmla="*/ 309 w 341"/>
                  <a:gd name="T7" fmla="*/ 156 h 312"/>
                  <a:gd name="T8" fmla="*/ 309 w 341"/>
                  <a:gd name="T9" fmla="*/ 156 h 312"/>
                  <a:gd name="T10" fmla="*/ 340 w 341"/>
                  <a:gd name="T11" fmla="*/ 94 h 312"/>
                  <a:gd name="T12" fmla="*/ 340 w 341"/>
                  <a:gd name="T13" fmla="*/ 94 h 312"/>
                  <a:gd name="T14" fmla="*/ 309 w 341"/>
                  <a:gd name="T15" fmla="*/ 63 h 312"/>
                  <a:gd name="T16" fmla="*/ 309 w 341"/>
                  <a:gd name="T17" fmla="*/ 32 h 312"/>
                  <a:gd name="T18" fmla="*/ 309 w 341"/>
                  <a:gd name="T19" fmla="*/ 0 h 312"/>
                  <a:gd name="T20" fmla="*/ 309 w 341"/>
                  <a:gd name="T21" fmla="*/ 0 h 312"/>
                  <a:gd name="T22" fmla="*/ 248 w 341"/>
                  <a:gd name="T23" fmla="*/ 32 h 312"/>
                  <a:gd name="T24" fmla="*/ 217 w 341"/>
                  <a:gd name="T25" fmla="*/ 0 h 312"/>
                  <a:gd name="T26" fmla="*/ 156 w 341"/>
                  <a:gd name="T27" fmla="*/ 32 h 312"/>
                  <a:gd name="T28" fmla="*/ 124 w 341"/>
                  <a:gd name="T29" fmla="*/ 32 h 312"/>
                  <a:gd name="T30" fmla="*/ 93 w 341"/>
                  <a:gd name="T31" fmla="*/ 63 h 312"/>
                  <a:gd name="T32" fmla="*/ 62 w 341"/>
                  <a:gd name="T33" fmla="*/ 63 h 312"/>
                  <a:gd name="T34" fmla="*/ 32 w 341"/>
                  <a:gd name="T35" fmla="*/ 94 h 312"/>
                  <a:gd name="T36" fmla="*/ 62 w 341"/>
                  <a:gd name="T37" fmla="*/ 94 h 312"/>
                  <a:gd name="T38" fmla="*/ 93 w 341"/>
                  <a:gd name="T39" fmla="*/ 94 h 312"/>
                  <a:gd name="T40" fmla="*/ 93 w 341"/>
                  <a:gd name="T41" fmla="*/ 156 h 312"/>
                  <a:gd name="T42" fmla="*/ 124 w 341"/>
                  <a:gd name="T43" fmla="*/ 156 h 312"/>
                  <a:gd name="T44" fmla="*/ 32 w 341"/>
                  <a:gd name="T45" fmla="*/ 248 h 312"/>
                  <a:gd name="T46" fmla="*/ 0 w 341"/>
                  <a:gd name="T47" fmla="*/ 248 h 312"/>
                  <a:gd name="T48" fmla="*/ 0 w 341"/>
                  <a:gd name="T49" fmla="*/ 280 h 312"/>
                  <a:gd name="T50" fmla="*/ 62 w 341"/>
                  <a:gd name="T51" fmla="*/ 311 h 312"/>
                  <a:gd name="T52" fmla="*/ 93 w 341"/>
                  <a:gd name="T53" fmla="*/ 311 h 312"/>
                  <a:gd name="T54" fmla="*/ 156 w 341"/>
                  <a:gd name="T55" fmla="*/ 280 h 312"/>
                  <a:gd name="T56" fmla="*/ 217 w 341"/>
                  <a:gd name="T57" fmla="*/ 248 h 312"/>
                  <a:gd name="T58" fmla="*/ 248 w 341"/>
                  <a:gd name="T59" fmla="*/ 218 h 312"/>
                  <a:gd name="T60" fmla="*/ 280 w 341"/>
                  <a:gd name="T61" fmla="*/ 218 h 312"/>
                  <a:gd name="T62" fmla="*/ 309 w 341"/>
                  <a:gd name="T63" fmla="*/ 218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41" h="312">
                    <a:moveTo>
                      <a:pt x="340" y="187"/>
                    </a:moveTo>
                    <a:lnTo>
                      <a:pt x="340" y="187"/>
                    </a:lnTo>
                    <a:lnTo>
                      <a:pt x="340" y="187"/>
                    </a:lnTo>
                    <a:lnTo>
                      <a:pt x="340" y="187"/>
                    </a:lnTo>
                    <a:lnTo>
                      <a:pt x="340" y="187"/>
                    </a:lnTo>
                    <a:lnTo>
                      <a:pt x="340" y="187"/>
                    </a:lnTo>
                    <a:cubicBezTo>
                      <a:pt x="340" y="187"/>
                      <a:pt x="309" y="187"/>
                      <a:pt x="309" y="156"/>
                    </a:cubicBezTo>
                    <a:lnTo>
                      <a:pt x="309" y="156"/>
                    </a:lnTo>
                    <a:lnTo>
                      <a:pt x="309" y="156"/>
                    </a:lnTo>
                    <a:lnTo>
                      <a:pt x="309" y="156"/>
                    </a:lnTo>
                    <a:cubicBezTo>
                      <a:pt x="340" y="124"/>
                      <a:pt x="340" y="124"/>
                      <a:pt x="340" y="124"/>
                    </a:cubicBezTo>
                    <a:cubicBezTo>
                      <a:pt x="340" y="124"/>
                      <a:pt x="309" y="124"/>
                      <a:pt x="340" y="94"/>
                    </a:cubicBezTo>
                    <a:lnTo>
                      <a:pt x="340" y="94"/>
                    </a:lnTo>
                    <a:lnTo>
                      <a:pt x="340" y="94"/>
                    </a:lnTo>
                    <a:cubicBezTo>
                      <a:pt x="309" y="63"/>
                      <a:pt x="309" y="63"/>
                      <a:pt x="309" y="63"/>
                    </a:cubicBezTo>
                    <a:lnTo>
                      <a:pt x="309" y="63"/>
                    </a:lnTo>
                    <a:lnTo>
                      <a:pt x="309" y="63"/>
                    </a:lnTo>
                    <a:cubicBezTo>
                      <a:pt x="309" y="32"/>
                      <a:pt x="309" y="32"/>
                      <a:pt x="309" y="32"/>
                    </a:cubicBezTo>
                    <a:lnTo>
                      <a:pt x="309" y="32"/>
                    </a:lnTo>
                    <a:lnTo>
                      <a:pt x="309" y="0"/>
                    </a:lnTo>
                    <a:lnTo>
                      <a:pt x="309" y="0"/>
                    </a:lnTo>
                    <a:lnTo>
                      <a:pt x="309" y="0"/>
                    </a:lnTo>
                    <a:cubicBezTo>
                      <a:pt x="309" y="0"/>
                      <a:pt x="309" y="0"/>
                      <a:pt x="280" y="32"/>
                    </a:cubicBezTo>
                    <a:lnTo>
                      <a:pt x="248" y="32"/>
                    </a:lnTo>
                    <a:cubicBezTo>
                      <a:pt x="248" y="32"/>
                      <a:pt x="217" y="32"/>
                      <a:pt x="217" y="0"/>
                    </a:cubicBezTo>
                    <a:lnTo>
                      <a:pt x="217" y="0"/>
                    </a:lnTo>
                    <a:cubicBezTo>
                      <a:pt x="186" y="0"/>
                      <a:pt x="186" y="0"/>
                      <a:pt x="186" y="0"/>
                    </a:cubicBezTo>
                    <a:cubicBezTo>
                      <a:pt x="186" y="0"/>
                      <a:pt x="186" y="32"/>
                      <a:pt x="156" y="32"/>
                    </a:cubicBezTo>
                    <a:lnTo>
                      <a:pt x="156" y="32"/>
                    </a:lnTo>
                    <a:lnTo>
                      <a:pt x="124" y="32"/>
                    </a:lnTo>
                    <a:lnTo>
                      <a:pt x="124" y="32"/>
                    </a:lnTo>
                    <a:cubicBezTo>
                      <a:pt x="124" y="32"/>
                      <a:pt x="124" y="63"/>
                      <a:pt x="93" y="63"/>
                    </a:cubicBezTo>
                    <a:lnTo>
                      <a:pt x="62" y="63"/>
                    </a:lnTo>
                    <a:lnTo>
                      <a:pt x="62" y="63"/>
                    </a:lnTo>
                    <a:cubicBezTo>
                      <a:pt x="62" y="94"/>
                      <a:pt x="32" y="94"/>
                      <a:pt x="32" y="94"/>
                    </a:cubicBezTo>
                    <a:lnTo>
                      <a:pt x="32" y="94"/>
                    </a:lnTo>
                    <a:cubicBezTo>
                      <a:pt x="62" y="94"/>
                      <a:pt x="62" y="94"/>
                      <a:pt x="62" y="94"/>
                    </a:cubicBezTo>
                    <a:lnTo>
                      <a:pt x="62" y="94"/>
                    </a:lnTo>
                    <a:lnTo>
                      <a:pt x="62" y="94"/>
                    </a:lnTo>
                    <a:lnTo>
                      <a:pt x="93" y="94"/>
                    </a:lnTo>
                    <a:cubicBezTo>
                      <a:pt x="93" y="94"/>
                      <a:pt x="93" y="94"/>
                      <a:pt x="93" y="124"/>
                    </a:cubicBezTo>
                    <a:cubicBezTo>
                      <a:pt x="124" y="124"/>
                      <a:pt x="93" y="156"/>
                      <a:pt x="93" y="156"/>
                    </a:cubicBezTo>
                    <a:cubicBezTo>
                      <a:pt x="93" y="156"/>
                      <a:pt x="93" y="156"/>
                      <a:pt x="62" y="156"/>
                    </a:cubicBezTo>
                    <a:cubicBezTo>
                      <a:pt x="124" y="156"/>
                      <a:pt x="124" y="156"/>
                      <a:pt x="124" y="156"/>
                    </a:cubicBezTo>
                    <a:cubicBezTo>
                      <a:pt x="62" y="218"/>
                      <a:pt x="62" y="218"/>
                      <a:pt x="62" y="218"/>
                    </a:cubicBezTo>
                    <a:cubicBezTo>
                      <a:pt x="62" y="218"/>
                      <a:pt x="62" y="218"/>
                      <a:pt x="32" y="248"/>
                    </a:cubicBezTo>
                    <a:lnTo>
                      <a:pt x="0" y="248"/>
                    </a:lnTo>
                    <a:lnTo>
                      <a:pt x="0" y="248"/>
                    </a:lnTo>
                    <a:lnTo>
                      <a:pt x="0" y="280"/>
                    </a:lnTo>
                    <a:lnTo>
                      <a:pt x="0" y="280"/>
                    </a:lnTo>
                    <a:cubicBezTo>
                      <a:pt x="0" y="280"/>
                      <a:pt x="32" y="280"/>
                      <a:pt x="32" y="311"/>
                    </a:cubicBezTo>
                    <a:cubicBezTo>
                      <a:pt x="32" y="311"/>
                      <a:pt x="32" y="311"/>
                      <a:pt x="62" y="311"/>
                    </a:cubicBezTo>
                    <a:lnTo>
                      <a:pt x="62" y="311"/>
                    </a:lnTo>
                    <a:lnTo>
                      <a:pt x="93" y="311"/>
                    </a:lnTo>
                    <a:cubicBezTo>
                      <a:pt x="124" y="311"/>
                      <a:pt x="124" y="311"/>
                      <a:pt x="156" y="280"/>
                    </a:cubicBezTo>
                    <a:lnTo>
                      <a:pt x="156" y="280"/>
                    </a:lnTo>
                    <a:cubicBezTo>
                      <a:pt x="186" y="248"/>
                      <a:pt x="186" y="248"/>
                      <a:pt x="217" y="248"/>
                    </a:cubicBezTo>
                    <a:lnTo>
                      <a:pt x="217" y="248"/>
                    </a:lnTo>
                    <a:lnTo>
                      <a:pt x="217" y="248"/>
                    </a:lnTo>
                    <a:cubicBezTo>
                      <a:pt x="217" y="248"/>
                      <a:pt x="217" y="218"/>
                      <a:pt x="248" y="218"/>
                    </a:cubicBezTo>
                    <a:cubicBezTo>
                      <a:pt x="248" y="187"/>
                      <a:pt x="248" y="187"/>
                      <a:pt x="248" y="187"/>
                    </a:cubicBezTo>
                    <a:cubicBezTo>
                      <a:pt x="280" y="187"/>
                      <a:pt x="280" y="187"/>
                      <a:pt x="280" y="218"/>
                    </a:cubicBezTo>
                    <a:cubicBezTo>
                      <a:pt x="309" y="218"/>
                      <a:pt x="309" y="218"/>
                      <a:pt x="309" y="218"/>
                    </a:cubicBezTo>
                    <a:lnTo>
                      <a:pt x="309" y="218"/>
                    </a:lnTo>
                    <a:cubicBezTo>
                      <a:pt x="309" y="187"/>
                      <a:pt x="309" y="187"/>
                      <a:pt x="340" y="18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14" name="Freeform 111"/>
              <p:cNvSpPr>
                <a:spLocks noChangeArrowheads="1"/>
              </p:cNvSpPr>
              <p:nvPr/>
            </p:nvSpPr>
            <p:spPr bwMode="auto">
              <a:xfrm>
                <a:off x="4092575" y="1033463"/>
                <a:ext cx="77788" cy="22225"/>
              </a:xfrm>
              <a:custGeom>
                <a:avLst/>
                <a:gdLst>
                  <a:gd name="T0" fmla="*/ 31 w 218"/>
                  <a:gd name="T1" fmla="*/ 31 h 63"/>
                  <a:gd name="T2" fmla="*/ 31 w 218"/>
                  <a:gd name="T3" fmla="*/ 31 h 63"/>
                  <a:gd name="T4" fmla="*/ 62 w 218"/>
                  <a:gd name="T5" fmla="*/ 62 h 63"/>
                  <a:gd name="T6" fmla="*/ 93 w 218"/>
                  <a:gd name="T7" fmla="*/ 62 h 63"/>
                  <a:gd name="T8" fmla="*/ 124 w 218"/>
                  <a:gd name="T9" fmla="*/ 62 h 63"/>
                  <a:gd name="T10" fmla="*/ 124 w 218"/>
                  <a:gd name="T11" fmla="*/ 62 h 63"/>
                  <a:gd name="T12" fmla="*/ 186 w 218"/>
                  <a:gd name="T13" fmla="*/ 62 h 63"/>
                  <a:gd name="T14" fmla="*/ 186 w 218"/>
                  <a:gd name="T15" fmla="*/ 62 h 63"/>
                  <a:gd name="T16" fmla="*/ 186 w 218"/>
                  <a:gd name="T17" fmla="*/ 62 h 63"/>
                  <a:gd name="T18" fmla="*/ 186 w 218"/>
                  <a:gd name="T19" fmla="*/ 62 h 63"/>
                  <a:gd name="T20" fmla="*/ 217 w 218"/>
                  <a:gd name="T21" fmla="*/ 62 h 63"/>
                  <a:gd name="T22" fmla="*/ 217 w 218"/>
                  <a:gd name="T23" fmla="*/ 62 h 63"/>
                  <a:gd name="T24" fmla="*/ 217 w 218"/>
                  <a:gd name="T25" fmla="*/ 31 h 63"/>
                  <a:gd name="T26" fmla="*/ 217 w 218"/>
                  <a:gd name="T27" fmla="*/ 0 h 63"/>
                  <a:gd name="T28" fmla="*/ 217 w 218"/>
                  <a:gd name="T29" fmla="*/ 0 h 63"/>
                  <a:gd name="T30" fmla="*/ 217 w 218"/>
                  <a:gd name="T31" fmla="*/ 31 h 63"/>
                  <a:gd name="T32" fmla="*/ 186 w 218"/>
                  <a:gd name="T33" fmla="*/ 0 h 63"/>
                  <a:gd name="T34" fmla="*/ 186 w 218"/>
                  <a:gd name="T35" fmla="*/ 0 h 63"/>
                  <a:gd name="T36" fmla="*/ 124 w 218"/>
                  <a:gd name="T37" fmla="*/ 0 h 63"/>
                  <a:gd name="T38" fmla="*/ 124 w 218"/>
                  <a:gd name="T39" fmla="*/ 0 h 63"/>
                  <a:gd name="T40" fmla="*/ 93 w 218"/>
                  <a:gd name="T41" fmla="*/ 0 h 63"/>
                  <a:gd name="T42" fmla="*/ 93 w 218"/>
                  <a:gd name="T43" fmla="*/ 0 h 63"/>
                  <a:gd name="T44" fmla="*/ 62 w 218"/>
                  <a:gd name="T45" fmla="*/ 0 h 63"/>
                  <a:gd name="T46" fmla="*/ 31 w 218"/>
                  <a:gd name="T47" fmla="*/ 0 h 63"/>
                  <a:gd name="T48" fmla="*/ 0 w 218"/>
                  <a:gd name="T49" fmla="*/ 0 h 63"/>
                  <a:gd name="T50" fmla="*/ 0 w 218"/>
                  <a:gd name="T51" fmla="*/ 31 h 63"/>
                  <a:gd name="T52" fmla="*/ 0 w 218"/>
                  <a:gd name="T53" fmla="*/ 31 h 63"/>
                  <a:gd name="T54" fmla="*/ 0 w 218"/>
                  <a:gd name="T55" fmla="*/ 31 h 63"/>
                  <a:gd name="T56" fmla="*/ 31 w 218"/>
                  <a:gd name="T57" fmla="*/ 31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18" h="63">
                    <a:moveTo>
                      <a:pt x="31" y="31"/>
                    </a:moveTo>
                    <a:lnTo>
                      <a:pt x="31" y="31"/>
                    </a:lnTo>
                    <a:lnTo>
                      <a:pt x="62" y="62"/>
                    </a:lnTo>
                    <a:lnTo>
                      <a:pt x="93" y="62"/>
                    </a:lnTo>
                    <a:cubicBezTo>
                      <a:pt x="93" y="62"/>
                      <a:pt x="93" y="62"/>
                      <a:pt x="124" y="62"/>
                    </a:cubicBezTo>
                    <a:lnTo>
                      <a:pt x="124" y="62"/>
                    </a:lnTo>
                    <a:cubicBezTo>
                      <a:pt x="154" y="62"/>
                      <a:pt x="154" y="62"/>
                      <a:pt x="186" y="62"/>
                    </a:cubicBezTo>
                    <a:lnTo>
                      <a:pt x="186" y="62"/>
                    </a:lnTo>
                    <a:lnTo>
                      <a:pt x="186" y="62"/>
                    </a:lnTo>
                    <a:lnTo>
                      <a:pt x="186" y="62"/>
                    </a:lnTo>
                    <a:cubicBezTo>
                      <a:pt x="186" y="62"/>
                      <a:pt x="186" y="62"/>
                      <a:pt x="217" y="62"/>
                    </a:cubicBezTo>
                    <a:lnTo>
                      <a:pt x="217" y="62"/>
                    </a:lnTo>
                    <a:cubicBezTo>
                      <a:pt x="217" y="31"/>
                      <a:pt x="217" y="31"/>
                      <a:pt x="217" y="31"/>
                    </a:cubicBezTo>
                    <a:lnTo>
                      <a:pt x="217" y="0"/>
                    </a:lnTo>
                    <a:lnTo>
                      <a:pt x="217" y="0"/>
                    </a:lnTo>
                    <a:lnTo>
                      <a:pt x="217" y="31"/>
                    </a:lnTo>
                    <a:cubicBezTo>
                      <a:pt x="186" y="31"/>
                      <a:pt x="186" y="0"/>
                      <a:pt x="186" y="0"/>
                    </a:cubicBezTo>
                    <a:lnTo>
                      <a:pt x="186" y="0"/>
                    </a:lnTo>
                    <a:cubicBezTo>
                      <a:pt x="154" y="0"/>
                      <a:pt x="154" y="0"/>
                      <a:pt x="124" y="0"/>
                    </a:cubicBezTo>
                    <a:lnTo>
                      <a:pt x="124" y="0"/>
                    </a:lnTo>
                    <a:lnTo>
                      <a:pt x="93" y="0"/>
                    </a:lnTo>
                    <a:lnTo>
                      <a:pt x="93" y="0"/>
                    </a:lnTo>
                    <a:lnTo>
                      <a:pt x="62" y="0"/>
                    </a:lnTo>
                    <a:cubicBezTo>
                      <a:pt x="31" y="0"/>
                      <a:pt x="31" y="0"/>
                      <a:pt x="31" y="0"/>
                    </a:cubicBezTo>
                    <a:lnTo>
                      <a:pt x="0" y="0"/>
                    </a:lnTo>
                    <a:cubicBezTo>
                      <a:pt x="0" y="0"/>
                      <a:pt x="0" y="0"/>
                      <a:pt x="0" y="31"/>
                    </a:cubicBezTo>
                    <a:lnTo>
                      <a:pt x="0" y="31"/>
                    </a:lnTo>
                    <a:lnTo>
                      <a:pt x="0" y="31"/>
                    </a:lnTo>
                    <a:lnTo>
                      <a:pt x="31" y="31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15" name="Freeform 112"/>
              <p:cNvSpPr>
                <a:spLocks noChangeArrowheads="1"/>
              </p:cNvSpPr>
              <p:nvPr/>
            </p:nvSpPr>
            <p:spPr bwMode="auto">
              <a:xfrm>
                <a:off x="4192588" y="1022350"/>
                <a:ext cx="77787" cy="22225"/>
              </a:xfrm>
              <a:custGeom>
                <a:avLst/>
                <a:gdLst>
                  <a:gd name="T0" fmla="*/ 31 w 218"/>
                  <a:gd name="T1" fmla="*/ 31 h 63"/>
                  <a:gd name="T2" fmla="*/ 31 w 218"/>
                  <a:gd name="T3" fmla="*/ 31 h 63"/>
                  <a:gd name="T4" fmla="*/ 31 w 218"/>
                  <a:gd name="T5" fmla="*/ 31 h 63"/>
                  <a:gd name="T6" fmla="*/ 62 w 218"/>
                  <a:gd name="T7" fmla="*/ 0 h 63"/>
                  <a:gd name="T8" fmla="*/ 62 w 218"/>
                  <a:gd name="T9" fmla="*/ 0 h 63"/>
                  <a:gd name="T10" fmla="*/ 93 w 218"/>
                  <a:gd name="T11" fmla="*/ 0 h 63"/>
                  <a:gd name="T12" fmla="*/ 124 w 218"/>
                  <a:gd name="T13" fmla="*/ 31 h 63"/>
                  <a:gd name="T14" fmla="*/ 155 w 218"/>
                  <a:gd name="T15" fmla="*/ 31 h 63"/>
                  <a:gd name="T16" fmla="*/ 155 w 218"/>
                  <a:gd name="T17" fmla="*/ 31 h 63"/>
                  <a:gd name="T18" fmla="*/ 155 w 218"/>
                  <a:gd name="T19" fmla="*/ 62 h 63"/>
                  <a:gd name="T20" fmla="*/ 186 w 218"/>
                  <a:gd name="T21" fmla="*/ 31 h 63"/>
                  <a:gd name="T22" fmla="*/ 186 w 218"/>
                  <a:gd name="T23" fmla="*/ 31 h 63"/>
                  <a:gd name="T24" fmla="*/ 217 w 218"/>
                  <a:gd name="T25" fmla="*/ 31 h 63"/>
                  <a:gd name="T26" fmla="*/ 217 w 218"/>
                  <a:gd name="T27" fmla="*/ 31 h 63"/>
                  <a:gd name="T28" fmla="*/ 217 w 218"/>
                  <a:gd name="T29" fmla="*/ 31 h 63"/>
                  <a:gd name="T30" fmla="*/ 217 w 218"/>
                  <a:gd name="T31" fmla="*/ 31 h 63"/>
                  <a:gd name="T32" fmla="*/ 186 w 218"/>
                  <a:gd name="T33" fmla="*/ 31 h 63"/>
                  <a:gd name="T34" fmla="*/ 155 w 218"/>
                  <a:gd name="T35" fmla="*/ 0 h 63"/>
                  <a:gd name="T36" fmla="*/ 62 w 218"/>
                  <a:gd name="T37" fmla="*/ 0 h 63"/>
                  <a:gd name="T38" fmla="*/ 62 w 218"/>
                  <a:gd name="T39" fmla="*/ 0 h 63"/>
                  <a:gd name="T40" fmla="*/ 31 w 218"/>
                  <a:gd name="T41" fmla="*/ 0 h 63"/>
                  <a:gd name="T42" fmla="*/ 0 w 218"/>
                  <a:gd name="T43" fmla="*/ 0 h 63"/>
                  <a:gd name="T44" fmla="*/ 31 w 218"/>
                  <a:gd name="T45" fmla="*/ 0 h 63"/>
                  <a:gd name="T46" fmla="*/ 31 w 218"/>
                  <a:gd name="T47" fmla="*/ 31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18" h="63">
                    <a:moveTo>
                      <a:pt x="31" y="31"/>
                    </a:moveTo>
                    <a:lnTo>
                      <a:pt x="31" y="31"/>
                    </a:lnTo>
                    <a:lnTo>
                      <a:pt x="31" y="31"/>
                    </a:lnTo>
                    <a:lnTo>
                      <a:pt x="62" y="0"/>
                    </a:lnTo>
                    <a:lnTo>
                      <a:pt x="62" y="0"/>
                    </a:lnTo>
                    <a:cubicBezTo>
                      <a:pt x="62" y="0"/>
                      <a:pt x="62" y="0"/>
                      <a:pt x="93" y="0"/>
                    </a:cubicBezTo>
                    <a:cubicBezTo>
                      <a:pt x="93" y="0"/>
                      <a:pt x="124" y="0"/>
                      <a:pt x="124" y="31"/>
                    </a:cubicBezTo>
                    <a:cubicBezTo>
                      <a:pt x="124" y="31"/>
                      <a:pt x="124" y="31"/>
                      <a:pt x="155" y="31"/>
                    </a:cubicBezTo>
                    <a:lnTo>
                      <a:pt x="155" y="31"/>
                    </a:lnTo>
                    <a:cubicBezTo>
                      <a:pt x="155" y="31"/>
                      <a:pt x="155" y="31"/>
                      <a:pt x="155" y="62"/>
                    </a:cubicBezTo>
                    <a:cubicBezTo>
                      <a:pt x="155" y="31"/>
                      <a:pt x="186" y="31"/>
                      <a:pt x="186" y="31"/>
                    </a:cubicBezTo>
                    <a:lnTo>
                      <a:pt x="186" y="31"/>
                    </a:lnTo>
                    <a:cubicBezTo>
                      <a:pt x="217" y="31"/>
                      <a:pt x="217" y="31"/>
                      <a:pt x="217" y="31"/>
                    </a:cubicBezTo>
                    <a:lnTo>
                      <a:pt x="217" y="31"/>
                    </a:lnTo>
                    <a:lnTo>
                      <a:pt x="217" y="31"/>
                    </a:lnTo>
                    <a:lnTo>
                      <a:pt x="217" y="31"/>
                    </a:lnTo>
                    <a:cubicBezTo>
                      <a:pt x="217" y="31"/>
                      <a:pt x="217" y="31"/>
                      <a:pt x="186" y="31"/>
                    </a:cubicBezTo>
                    <a:lnTo>
                      <a:pt x="155" y="0"/>
                    </a:lnTo>
                    <a:cubicBezTo>
                      <a:pt x="124" y="0"/>
                      <a:pt x="93" y="0"/>
                      <a:pt x="62" y="0"/>
                    </a:cubicBezTo>
                    <a:lnTo>
                      <a:pt x="62" y="0"/>
                    </a:lnTo>
                    <a:cubicBezTo>
                      <a:pt x="31" y="0"/>
                      <a:pt x="31" y="0"/>
                      <a:pt x="31" y="0"/>
                    </a:cubicBezTo>
                    <a:lnTo>
                      <a:pt x="0" y="0"/>
                    </a:lnTo>
                    <a:lnTo>
                      <a:pt x="31" y="0"/>
                    </a:lnTo>
                    <a:cubicBezTo>
                      <a:pt x="31" y="0"/>
                      <a:pt x="31" y="0"/>
                      <a:pt x="31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16" name="Freeform 113"/>
              <p:cNvSpPr>
                <a:spLocks noChangeArrowheads="1"/>
              </p:cNvSpPr>
              <p:nvPr/>
            </p:nvSpPr>
            <p:spPr bwMode="auto">
              <a:xfrm>
                <a:off x="3890963" y="1111250"/>
                <a:ext cx="77787" cy="66675"/>
              </a:xfrm>
              <a:custGeom>
                <a:avLst/>
                <a:gdLst>
                  <a:gd name="T0" fmla="*/ 31 w 218"/>
                  <a:gd name="T1" fmla="*/ 186 h 187"/>
                  <a:gd name="T2" fmla="*/ 31 w 218"/>
                  <a:gd name="T3" fmla="*/ 186 h 187"/>
                  <a:gd name="T4" fmla="*/ 62 w 218"/>
                  <a:gd name="T5" fmla="*/ 155 h 187"/>
                  <a:gd name="T6" fmla="*/ 62 w 218"/>
                  <a:gd name="T7" fmla="*/ 155 h 187"/>
                  <a:gd name="T8" fmla="*/ 62 w 218"/>
                  <a:gd name="T9" fmla="*/ 155 h 187"/>
                  <a:gd name="T10" fmla="*/ 93 w 218"/>
                  <a:gd name="T11" fmla="*/ 155 h 187"/>
                  <a:gd name="T12" fmla="*/ 93 w 218"/>
                  <a:gd name="T13" fmla="*/ 155 h 187"/>
                  <a:gd name="T14" fmla="*/ 93 w 218"/>
                  <a:gd name="T15" fmla="*/ 155 h 187"/>
                  <a:gd name="T16" fmla="*/ 93 w 218"/>
                  <a:gd name="T17" fmla="*/ 124 h 187"/>
                  <a:gd name="T18" fmla="*/ 93 w 218"/>
                  <a:gd name="T19" fmla="*/ 124 h 187"/>
                  <a:gd name="T20" fmla="*/ 124 w 218"/>
                  <a:gd name="T21" fmla="*/ 93 h 187"/>
                  <a:gd name="T22" fmla="*/ 124 w 218"/>
                  <a:gd name="T23" fmla="*/ 93 h 187"/>
                  <a:gd name="T24" fmla="*/ 124 w 218"/>
                  <a:gd name="T25" fmla="*/ 93 h 187"/>
                  <a:gd name="T26" fmla="*/ 124 w 218"/>
                  <a:gd name="T27" fmla="*/ 93 h 187"/>
                  <a:gd name="T28" fmla="*/ 124 w 218"/>
                  <a:gd name="T29" fmla="*/ 93 h 187"/>
                  <a:gd name="T30" fmla="*/ 155 w 218"/>
                  <a:gd name="T31" fmla="*/ 62 h 187"/>
                  <a:gd name="T32" fmla="*/ 155 w 218"/>
                  <a:gd name="T33" fmla="*/ 62 h 187"/>
                  <a:gd name="T34" fmla="*/ 155 w 218"/>
                  <a:gd name="T35" fmla="*/ 31 h 187"/>
                  <a:gd name="T36" fmla="*/ 186 w 218"/>
                  <a:gd name="T37" fmla="*/ 0 h 187"/>
                  <a:gd name="T38" fmla="*/ 186 w 218"/>
                  <a:gd name="T39" fmla="*/ 0 h 187"/>
                  <a:gd name="T40" fmla="*/ 186 w 218"/>
                  <a:gd name="T41" fmla="*/ 0 h 187"/>
                  <a:gd name="T42" fmla="*/ 186 w 218"/>
                  <a:gd name="T43" fmla="*/ 0 h 187"/>
                  <a:gd name="T44" fmla="*/ 186 w 218"/>
                  <a:gd name="T45" fmla="*/ 0 h 187"/>
                  <a:gd name="T46" fmla="*/ 217 w 218"/>
                  <a:gd name="T47" fmla="*/ 0 h 187"/>
                  <a:gd name="T48" fmla="*/ 217 w 218"/>
                  <a:gd name="T49" fmla="*/ 0 h 187"/>
                  <a:gd name="T50" fmla="*/ 217 w 218"/>
                  <a:gd name="T51" fmla="*/ 0 h 187"/>
                  <a:gd name="T52" fmla="*/ 186 w 218"/>
                  <a:gd name="T53" fmla="*/ 0 h 187"/>
                  <a:gd name="T54" fmla="*/ 186 w 218"/>
                  <a:gd name="T55" fmla="*/ 0 h 187"/>
                  <a:gd name="T56" fmla="*/ 186 w 218"/>
                  <a:gd name="T57" fmla="*/ 0 h 187"/>
                  <a:gd name="T58" fmla="*/ 155 w 218"/>
                  <a:gd name="T59" fmla="*/ 0 h 187"/>
                  <a:gd name="T60" fmla="*/ 155 w 218"/>
                  <a:gd name="T61" fmla="*/ 0 h 187"/>
                  <a:gd name="T62" fmla="*/ 155 w 218"/>
                  <a:gd name="T63" fmla="*/ 0 h 187"/>
                  <a:gd name="T64" fmla="*/ 124 w 218"/>
                  <a:gd name="T65" fmla="*/ 0 h 187"/>
                  <a:gd name="T66" fmla="*/ 124 w 218"/>
                  <a:gd name="T67" fmla="*/ 31 h 187"/>
                  <a:gd name="T68" fmla="*/ 93 w 218"/>
                  <a:gd name="T69" fmla="*/ 93 h 187"/>
                  <a:gd name="T70" fmla="*/ 62 w 218"/>
                  <a:gd name="T71" fmla="*/ 93 h 187"/>
                  <a:gd name="T72" fmla="*/ 62 w 218"/>
                  <a:gd name="T73" fmla="*/ 93 h 187"/>
                  <a:gd name="T74" fmla="*/ 62 w 218"/>
                  <a:gd name="T75" fmla="*/ 93 h 187"/>
                  <a:gd name="T76" fmla="*/ 31 w 218"/>
                  <a:gd name="T77" fmla="*/ 124 h 187"/>
                  <a:gd name="T78" fmla="*/ 0 w 218"/>
                  <a:gd name="T79" fmla="*/ 155 h 187"/>
                  <a:gd name="T80" fmla="*/ 31 w 218"/>
                  <a:gd name="T81" fmla="*/ 186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18" h="187">
                    <a:moveTo>
                      <a:pt x="31" y="186"/>
                    </a:moveTo>
                    <a:lnTo>
                      <a:pt x="31" y="186"/>
                    </a:lnTo>
                    <a:cubicBezTo>
                      <a:pt x="31" y="155"/>
                      <a:pt x="62" y="155"/>
                      <a:pt x="62" y="155"/>
                    </a:cubicBezTo>
                    <a:lnTo>
                      <a:pt x="62" y="155"/>
                    </a:lnTo>
                    <a:lnTo>
                      <a:pt x="62" y="155"/>
                    </a:lnTo>
                    <a:cubicBezTo>
                      <a:pt x="93" y="155"/>
                      <a:pt x="93" y="155"/>
                      <a:pt x="93" y="155"/>
                    </a:cubicBezTo>
                    <a:lnTo>
                      <a:pt x="93" y="155"/>
                    </a:lnTo>
                    <a:lnTo>
                      <a:pt x="93" y="155"/>
                    </a:lnTo>
                    <a:cubicBezTo>
                      <a:pt x="93" y="124"/>
                      <a:pt x="93" y="124"/>
                      <a:pt x="93" y="124"/>
                    </a:cubicBezTo>
                    <a:lnTo>
                      <a:pt x="93" y="124"/>
                    </a:lnTo>
                    <a:lnTo>
                      <a:pt x="124" y="93"/>
                    </a:lnTo>
                    <a:lnTo>
                      <a:pt x="124" y="93"/>
                    </a:lnTo>
                    <a:lnTo>
                      <a:pt x="124" y="93"/>
                    </a:lnTo>
                    <a:lnTo>
                      <a:pt x="124" y="93"/>
                    </a:lnTo>
                    <a:lnTo>
                      <a:pt x="124" y="93"/>
                    </a:lnTo>
                    <a:lnTo>
                      <a:pt x="155" y="62"/>
                    </a:lnTo>
                    <a:lnTo>
                      <a:pt x="155" y="62"/>
                    </a:lnTo>
                    <a:lnTo>
                      <a:pt x="155" y="31"/>
                    </a:lnTo>
                    <a:cubicBezTo>
                      <a:pt x="155" y="31"/>
                      <a:pt x="155" y="0"/>
                      <a:pt x="186" y="0"/>
                    </a:cubicBezTo>
                    <a:lnTo>
                      <a:pt x="186" y="0"/>
                    </a:lnTo>
                    <a:lnTo>
                      <a:pt x="186" y="0"/>
                    </a:lnTo>
                    <a:lnTo>
                      <a:pt x="186" y="0"/>
                    </a:lnTo>
                    <a:lnTo>
                      <a:pt x="186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186" y="0"/>
                    </a:lnTo>
                    <a:lnTo>
                      <a:pt x="186" y="0"/>
                    </a:lnTo>
                    <a:lnTo>
                      <a:pt x="186" y="0"/>
                    </a:lnTo>
                    <a:cubicBezTo>
                      <a:pt x="155" y="0"/>
                      <a:pt x="155" y="0"/>
                      <a:pt x="155" y="0"/>
                    </a:cubicBezTo>
                    <a:lnTo>
                      <a:pt x="155" y="0"/>
                    </a:lnTo>
                    <a:lnTo>
                      <a:pt x="155" y="0"/>
                    </a:lnTo>
                    <a:cubicBezTo>
                      <a:pt x="124" y="0"/>
                      <a:pt x="124" y="0"/>
                      <a:pt x="124" y="0"/>
                    </a:cubicBezTo>
                    <a:lnTo>
                      <a:pt x="124" y="31"/>
                    </a:lnTo>
                    <a:cubicBezTo>
                      <a:pt x="124" y="62"/>
                      <a:pt x="93" y="93"/>
                      <a:pt x="93" y="93"/>
                    </a:cubicBezTo>
                    <a:cubicBezTo>
                      <a:pt x="93" y="93"/>
                      <a:pt x="93" y="93"/>
                      <a:pt x="62" y="93"/>
                    </a:cubicBezTo>
                    <a:lnTo>
                      <a:pt x="62" y="93"/>
                    </a:lnTo>
                    <a:lnTo>
                      <a:pt x="62" y="93"/>
                    </a:lnTo>
                    <a:cubicBezTo>
                      <a:pt x="62" y="124"/>
                      <a:pt x="62" y="124"/>
                      <a:pt x="31" y="124"/>
                    </a:cubicBezTo>
                    <a:cubicBezTo>
                      <a:pt x="31" y="155"/>
                      <a:pt x="31" y="155"/>
                      <a:pt x="0" y="155"/>
                    </a:cubicBezTo>
                    <a:cubicBezTo>
                      <a:pt x="0" y="155"/>
                      <a:pt x="31" y="155"/>
                      <a:pt x="31" y="18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17" name="Freeform 114"/>
              <p:cNvSpPr>
                <a:spLocks noChangeArrowheads="1"/>
              </p:cNvSpPr>
              <p:nvPr/>
            </p:nvSpPr>
            <p:spPr bwMode="auto">
              <a:xfrm>
                <a:off x="4025900" y="1033463"/>
                <a:ext cx="44450" cy="33337"/>
              </a:xfrm>
              <a:custGeom>
                <a:avLst/>
                <a:gdLst>
                  <a:gd name="T0" fmla="*/ 31 w 125"/>
                  <a:gd name="T1" fmla="*/ 62 h 94"/>
                  <a:gd name="T2" fmla="*/ 31 w 125"/>
                  <a:gd name="T3" fmla="*/ 62 h 94"/>
                  <a:gd name="T4" fmla="*/ 62 w 125"/>
                  <a:gd name="T5" fmla="*/ 62 h 94"/>
                  <a:gd name="T6" fmla="*/ 93 w 125"/>
                  <a:gd name="T7" fmla="*/ 93 h 94"/>
                  <a:gd name="T8" fmla="*/ 93 w 125"/>
                  <a:gd name="T9" fmla="*/ 93 h 94"/>
                  <a:gd name="T10" fmla="*/ 93 w 125"/>
                  <a:gd name="T11" fmla="*/ 93 h 94"/>
                  <a:gd name="T12" fmla="*/ 93 w 125"/>
                  <a:gd name="T13" fmla="*/ 93 h 94"/>
                  <a:gd name="T14" fmla="*/ 124 w 125"/>
                  <a:gd name="T15" fmla="*/ 62 h 94"/>
                  <a:gd name="T16" fmla="*/ 124 w 125"/>
                  <a:gd name="T17" fmla="*/ 62 h 94"/>
                  <a:gd name="T18" fmla="*/ 93 w 125"/>
                  <a:gd name="T19" fmla="*/ 31 h 94"/>
                  <a:gd name="T20" fmla="*/ 93 w 125"/>
                  <a:gd name="T21" fmla="*/ 31 h 94"/>
                  <a:gd name="T22" fmla="*/ 93 w 125"/>
                  <a:gd name="T23" fmla="*/ 31 h 94"/>
                  <a:gd name="T24" fmla="*/ 93 w 125"/>
                  <a:gd name="T25" fmla="*/ 0 h 94"/>
                  <a:gd name="T26" fmla="*/ 93 w 125"/>
                  <a:gd name="T27" fmla="*/ 0 h 94"/>
                  <a:gd name="T28" fmla="*/ 62 w 125"/>
                  <a:gd name="T29" fmla="*/ 31 h 94"/>
                  <a:gd name="T30" fmla="*/ 62 w 125"/>
                  <a:gd name="T31" fmla="*/ 31 h 94"/>
                  <a:gd name="T32" fmla="*/ 31 w 125"/>
                  <a:gd name="T33" fmla="*/ 62 h 94"/>
                  <a:gd name="T34" fmla="*/ 0 w 125"/>
                  <a:gd name="T35" fmla="*/ 62 h 94"/>
                  <a:gd name="T36" fmla="*/ 0 w 125"/>
                  <a:gd name="T37" fmla="*/ 62 h 94"/>
                  <a:gd name="T38" fmla="*/ 0 w 125"/>
                  <a:gd name="T39" fmla="*/ 62 h 94"/>
                  <a:gd name="T40" fmla="*/ 0 w 125"/>
                  <a:gd name="T41" fmla="*/ 62 h 94"/>
                  <a:gd name="T42" fmla="*/ 31 w 125"/>
                  <a:gd name="T43" fmla="*/ 62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25" h="94">
                    <a:moveTo>
                      <a:pt x="31" y="62"/>
                    </a:moveTo>
                    <a:lnTo>
                      <a:pt x="31" y="62"/>
                    </a:lnTo>
                    <a:cubicBezTo>
                      <a:pt x="31" y="62"/>
                      <a:pt x="31" y="62"/>
                      <a:pt x="62" y="62"/>
                    </a:cubicBezTo>
                    <a:cubicBezTo>
                      <a:pt x="62" y="62"/>
                      <a:pt x="62" y="93"/>
                      <a:pt x="93" y="93"/>
                    </a:cubicBezTo>
                    <a:lnTo>
                      <a:pt x="93" y="93"/>
                    </a:lnTo>
                    <a:lnTo>
                      <a:pt x="93" y="93"/>
                    </a:lnTo>
                    <a:lnTo>
                      <a:pt x="93" y="93"/>
                    </a:lnTo>
                    <a:cubicBezTo>
                      <a:pt x="124" y="62"/>
                      <a:pt x="124" y="62"/>
                      <a:pt x="124" y="62"/>
                    </a:cubicBezTo>
                    <a:lnTo>
                      <a:pt x="124" y="62"/>
                    </a:lnTo>
                    <a:cubicBezTo>
                      <a:pt x="93" y="62"/>
                      <a:pt x="93" y="62"/>
                      <a:pt x="93" y="31"/>
                    </a:cubicBezTo>
                    <a:lnTo>
                      <a:pt x="93" y="31"/>
                    </a:lnTo>
                    <a:lnTo>
                      <a:pt x="93" y="31"/>
                    </a:lnTo>
                    <a:cubicBezTo>
                      <a:pt x="93" y="0"/>
                      <a:pt x="93" y="0"/>
                      <a:pt x="93" y="0"/>
                    </a:cubicBezTo>
                    <a:lnTo>
                      <a:pt x="93" y="0"/>
                    </a:lnTo>
                    <a:cubicBezTo>
                      <a:pt x="62" y="31"/>
                      <a:pt x="62" y="31"/>
                      <a:pt x="62" y="31"/>
                    </a:cubicBezTo>
                    <a:lnTo>
                      <a:pt x="62" y="31"/>
                    </a:lnTo>
                    <a:cubicBezTo>
                      <a:pt x="62" y="31"/>
                      <a:pt x="62" y="31"/>
                      <a:pt x="31" y="62"/>
                    </a:cubicBezTo>
                    <a:cubicBezTo>
                      <a:pt x="31" y="62"/>
                      <a:pt x="31" y="62"/>
                      <a:pt x="0" y="62"/>
                    </a:cubicBez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31" y="6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18" name="Freeform 115"/>
              <p:cNvSpPr>
                <a:spLocks noChangeArrowheads="1"/>
              </p:cNvSpPr>
              <p:nvPr/>
            </p:nvSpPr>
            <p:spPr bwMode="auto">
              <a:xfrm>
                <a:off x="5521325" y="787400"/>
                <a:ext cx="112713" cy="44450"/>
              </a:xfrm>
              <a:custGeom>
                <a:avLst/>
                <a:gdLst>
                  <a:gd name="T0" fmla="*/ 279 w 312"/>
                  <a:gd name="T1" fmla="*/ 62 h 125"/>
                  <a:gd name="T2" fmla="*/ 279 w 312"/>
                  <a:gd name="T3" fmla="*/ 62 h 125"/>
                  <a:gd name="T4" fmla="*/ 279 w 312"/>
                  <a:gd name="T5" fmla="*/ 62 h 125"/>
                  <a:gd name="T6" fmla="*/ 279 w 312"/>
                  <a:gd name="T7" fmla="*/ 93 h 125"/>
                  <a:gd name="T8" fmla="*/ 248 w 312"/>
                  <a:gd name="T9" fmla="*/ 93 h 125"/>
                  <a:gd name="T10" fmla="*/ 217 w 312"/>
                  <a:gd name="T11" fmla="*/ 62 h 125"/>
                  <a:gd name="T12" fmla="*/ 217 w 312"/>
                  <a:gd name="T13" fmla="*/ 31 h 125"/>
                  <a:gd name="T14" fmla="*/ 217 w 312"/>
                  <a:gd name="T15" fmla="*/ 0 h 125"/>
                  <a:gd name="T16" fmla="*/ 217 w 312"/>
                  <a:gd name="T17" fmla="*/ 0 h 125"/>
                  <a:gd name="T18" fmla="*/ 156 w 312"/>
                  <a:gd name="T19" fmla="*/ 0 h 125"/>
                  <a:gd name="T20" fmla="*/ 124 w 312"/>
                  <a:gd name="T21" fmla="*/ 0 h 125"/>
                  <a:gd name="T22" fmla="*/ 124 w 312"/>
                  <a:gd name="T23" fmla="*/ 0 h 125"/>
                  <a:gd name="T24" fmla="*/ 93 w 312"/>
                  <a:gd name="T25" fmla="*/ 0 h 125"/>
                  <a:gd name="T26" fmla="*/ 93 w 312"/>
                  <a:gd name="T27" fmla="*/ 0 h 125"/>
                  <a:gd name="T28" fmla="*/ 32 w 312"/>
                  <a:gd name="T29" fmla="*/ 0 h 125"/>
                  <a:gd name="T30" fmla="*/ 32 w 312"/>
                  <a:gd name="T31" fmla="*/ 0 h 125"/>
                  <a:gd name="T32" fmla="*/ 0 w 312"/>
                  <a:gd name="T33" fmla="*/ 0 h 125"/>
                  <a:gd name="T34" fmla="*/ 0 w 312"/>
                  <a:gd name="T35" fmla="*/ 0 h 125"/>
                  <a:gd name="T36" fmla="*/ 0 w 312"/>
                  <a:gd name="T37" fmla="*/ 31 h 125"/>
                  <a:gd name="T38" fmla="*/ 0 w 312"/>
                  <a:gd name="T39" fmla="*/ 31 h 125"/>
                  <a:gd name="T40" fmla="*/ 32 w 312"/>
                  <a:gd name="T41" fmla="*/ 31 h 125"/>
                  <a:gd name="T42" fmla="*/ 32 w 312"/>
                  <a:gd name="T43" fmla="*/ 31 h 125"/>
                  <a:gd name="T44" fmla="*/ 32 w 312"/>
                  <a:gd name="T45" fmla="*/ 31 h 125"/>
                  <a:gd name="T46" fmla="*/ 63 w 312"/>
                  <a:gd name="T47" fmla="*/ 31 h 125"/>
                  <a:gd name="T48" fmla="*/ 93 w 312"/>
                  <a:gd name="T49" fmla="*/ 0 h 125"/>
                  <a:gd name="T50" fmla="*/ 93 w 312"/>
                  <a:gd name="T51" fmla="*/ 0 h 125"/>
                  <a:gd name="T52" fmla="*/ 124 w 312"/>
                  <a:gd name="T53" fmla="*/ 31 h 125"/>
                  <a:gd name="T54" fmla="*/ 93 w 312"/>
                  <a:gd name="T55" fmla="*/ 93 h 125"/>
                  <a:gd name="T56" fmla="*/ 156 w 312"/>
                  <a:gd name="T57" fmla="*/ 93 h 125"/>
                  <a:gd name="T58" fmla="*/ 156 w 312"/>
                  <a:gd name="T59" fmla="*/ 93 h 125"/>
                  <a:gd name="T60" fmla="*/ 156 w 312"/>
                  <a:gd name="T61" fmla="*/ 93 h 125"/>
                  <a:gd name="T62" fmla="*/ 217 w 312"/>
                  <a:gd name="T63" fmla="*/ 93 h 125"/>
                  <a:gd name="T64" fmla="*/ 248 w 312"/>
                  <a:gd name="T65" fmla="*/ 93 h 125"/>
                  <a:gd name="T66" fmla="*/ 248 w 312"/>
                  <a:gd name="T67" fmla="*/ 93 h 125"/>
                  <a:gd name="T68" fmla="*/ 248 w 312"/>
                  <a:gd name="T69" fmla="*/ 93 h 125"/>
                  <a:gd name="T70" fmla="*/ 279 w 312"/>
                  <a:gd name="T71" fmla="*/ 93 h 125"/>
                  <a:gd name="T72" fmla="*/ 279 w 312"/>
                  <a:gd name="T73" fmla="*/ 93 h 125"/>
                  <a:gd name="T74" fmla="*/ 279 w 312"/>
                  <a:gd name="T75" fmla="*/ 124 h 125"/>
                  <a:gd name="T76" fmla="*/ 311 w 312"/>
                  <a:gd name="T77" fmla="*/ 93 h 125"/>
                  <a:gd name="T78" fmla="*/ 311 w 312"/>
                  <a:gd name="T79" fmla="*/ 93 h 125"/>
                  <a:gd name="T80" fmla="*/ 279 w 312"/>
                  <a:gd name="T81" fmla="*/ 62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12" h="125">
                    <a:moveTo>
                      <a:pt x="279" y="62"/>
                    </a:moveTo>
                    <a:lnTo>
                      <a:pt x="279" y="62"/>
                    </a:lnTo>
                    <a:lnTo>
                      <a:pt x="279" y="62"/>
                    </a:lnTo>
                    <a:cubicBezTo>
                      <a:pt x="279" y="62"/>
                      <a:pt x="279" y="62"/>
                      <a:pt x="279" y="93"/>
                    </a:cubicBezTo>
                    <a:cubicBezTo>
                      <a:pt x="248" y="93"/>
                      <a:pt x="248" y="93"/>
                      <a:pt x="248" y="93"/>
                    </a:cubicBezTo>
                    <a:lnTo>
                      <a:pt x="217" y="62"/>
                    </a:lnTo>
                    <a:lnTo>
                      <a:pt x="217" y="31"/>
                    </a:lnTo>
                    <a:lnTo>
                      <a:pt x="217" y="0"/>
                    </a:lnTo>
                    <a:lnTo>
                      <a:pt x="217" y="0"/>
                    </a:lnTo>
                    <a:cubicBezTo>
                      <a:pt x="187" y="0"/>
                      <a:pt x="187" y="0"/>
                      <a:pt x="156" y="0"/>
                    </a:cubicBezTo>
                    <a:cubicBezTo>
                      <a:pt x="156" y="0"/>
                      <a:pt x="156" y="0"/>
                      <a:pt x="124" y="0"/>
                    </a:cubicBezTo>
                    <a:lnTo>
                      <a:pt x="124" y="0"/>
                    </a:lnTo>
                    <a:cubicBezTo>
                      <a:pt x="124" y="0"/>
                      <a:pt x="124" y="0"/>
                      <a:pt x="93" y="0"/>
                    </a:cubicBezTo>
                    <a:lnTo>
                      <a:pt x="93" y="0"/>
                    </a:lnTo>
                    <a:cubicBezTo>
                      <a:pt x="93" y="0"/>
                      <a:pt x="63" y="0"/>
                      <a:pt x="32" y="0"/>
                    </a:cubicBezTo>
                    <a:lnTo>
                      <a:pt x="3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31"/>
                    </a:lnTo>
                    <a:lnTo>
                      <a:pt x="0" y="31"/>
                    </a:lnTo>
                    <a:cubicBezTo>
                      <a:pt x="32" y="31"/>
                      <a:pt x="32" y="31"/>
                      <a:pt x="32" y="31"/>
                    </a:cubicBezTo>
                    <a:lnTo>
                      <a:pt x="32" y="31"/>
                    </a:lnTo>
                    <a:lnTo>
                      <a:pt x="32" y="31"/>
                    </a:lnTo>
                    <a:lnTo>
                      <a:pt x="63" y="31"/>
                    </a:lnTo>
                    <a:cubicBezTo>
                      <a:pt x="63" y="0"/>
                      <a:pt x="63" y="0"/>
                      <a:pt x="93" y="0"/>
                    </a:cubicBezTo>
                    <a:lnTo>
                      <a:pt x="93" y="0"/>
                    </a:lnTo>
                    <a:lnTo>
                      <a:pt x="124" y="31"/>
                    </a:lnTo>
                    <a:cubicBezTo>
                      <a:pt x="124" y="62"/>
                      <a:pt x="93" y="62"/>
                      <a:pt x="93" y="93"/>
                    </a:cubicBezTo>
                    <a:cubicBezTo>
                      <a:pt x="93" y="93"/>
                      <a:pt x="124" y="93"/>
                      <a:pt x="156" y="93"/>
                    </a:cubicBezTo>
                    <a:lnTo>
                      <a:pt x="156" y="93"/>
                    </a:lnTo>
                    <a:lnTo>
                      <a:pt x="156" y="93"/>
                    </a:lnTo>
                    <a:cubicBezTo>
                      <a:pt x="187" y="93"/>
                      <a:pt x="217" y="93"/>
                      <a:pt x="217" y="93"/>
                    </a:cubicBezTo>
                    <a:lnTo>
                      <a:pt x="248" y="93"/>
                    </a:lnTo>
                    <a:lnTo>
                      <a:pt x="248" y="93"/>
                    </a:lnTo>
                    <a:lnTo>
                      <a:pt x="248" y="93"/>
                    </a:lnTo>
                    <a:cubicBezTo>
                      <a:pt x="279" y="93"/>
                      <a:pt x="279" y="93"/>
                      <a:pt x="279" y="93"/>
                    </a:cubicBezTo>
                    <a:lnTo>
                      <a:pt x="279" y="93"/>
                    </a:lnTo>
                    <a:lnTo>
                      <a:pt x="279" y="124"/>
                    </a:lnTo>
                    <a:cubicBezTo>
                      <a:pt x="279" y="93"/>
                      <a:pt x="279" y="93"/>
                      <a:pt x="311" y="93"/>
                    </a:cubicBezTo>
                    <a:lnTo>
                      <a:pt x="311" y="93"/>
                    </a:lnTo>
                    <a:lnTo>
                      <a:pt x="279" y="6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19" name="Freeform 116"/>
              <p:cNvSpPr>
                <a:spLocks noChangeArrowheads="1"/>
              </p:cNvSpPr>
              <p:nvPr/>
            </p:nvSpPr>
            <p:spPr bwMode="auto">
              <a:xfrm>
                <a:off x="6402388" y="898525"/>
                <a:ext cx="134937" cy="22225"/>
              </a:xfrm>
              <a:custGeom>
                <a:avLst/>
                <a:gdLst>
                  <a:gd name="T0" fmla="*/ 217 w 373"/>
                  <a:gd name="T1" fmla="*/ 31 h 63"/>
                  <a:gd name="T2" fmla="*/ 217 w 373"/>
                  <a:gd name="T3" fmla="*/ 31 h 63"/>
                  <a:gd name="T4" fmla="*/ 217 w 373"/>
                  <a:gd name="T5" fmla="*/ 31 h 63"/>
                  <a:gd name="T6" fmla="*/ 248 w 373"/>
                  <a:gd name="T7" fmla="*/ 31 h 63"/>
                  <a:gd name="T8" fmla="*/ 248 w 373"/>
                  <a:gd name="T9" fmla="*/ 31 h 63"/>
                  <a:gd name="T10" fmla="*/ 279 w 373"/>
                  <a:gd name="T11" fmla="*/ 31 h 63"/>
                  <a:gd name="T12" fmla="*/ 279 w 373"/>
                  <a:gd name="T13" fmla="*/ 31 h 63"/>
                  <a:gd name="T14" fmla="*/ 310 w 373"/>
                  <a:gd name="T15" fmla="*/ 31 h 63"/>
                  <a:gd name="T16" fmla="*/ 372 w 373"/>
                  <a:gd name="T17" fmla="*/ 31 h 63"/>
                  <a:gd name="T18" fmla="*/ 372 w 373"/>
                  <a:gd name="T19" fmla="*/ 31 h 63"/>
                  <a:gd name="T20" fmla="*/ 341 w 373"/>
                  <a:gd name="T21" fmla="*/ 31 h 63"/>
                  <a:gd name="T22" fmla="*/ 310 w 373"/>
                  <a:gd name="T23" fmla="*/ 31 h 63"/>
                  <a:gd name="T24" fmla="*/ 310 w 373"/>
                  <a:gd name="T25" fmla="*/ 31 h 63"/>
                  <a:gd name="T26" fmla="*/ 279 w 373"/>
                  <a:gd name="T27" fmla="*/ 31 h 63"/>
                  <a:gd name="T28" fmla="*/ 248 w 373"/>
                  <a:gd name="T29" fmla="*/ 31 h 63"/>
                  <a:gd name="T30" fmla="*/ 217 w 373"/>
                  <a:gd name="T31" fmla="*/ 0 h 63"/>
                  <a:gd name="T32" fmla="*/ 217 w 373"/>
                  <a:gd name="T33" fmla="*/ 0 h 63"/>
                  <a:gd name="T34" fmla="*/ 217 w 373"/>
                  <a:gd name="T35" fmla="*/ 31 h 63"/>
                  <a:gd name="T36" fmla="*/ 155 w 373"/>
                  <a:gd name="T37" fmla="*/ 31 h 63"/>
                  <a:gd name="T38" fmla="*/ 124 w 373"/>
                  <a:gd name="T39" fmla="*/ 31 h 63"/>
                  <a:gd name="T40" fmla="*/ 93 w 373"/>
                  <a:gd name="T41" fmla="*/ 31 h 63"/>
                  <a:gd name="T42" fmla="*/ 93 w 373"/>
                  <a:gd name="T43" fmla="*/ 0 h 63"/>
                  <a:gd name="T44" fmla="*/ 62 w 373"/>
                  <a:gd name="T45" fmla="*/ 0 h 63"/>
                  <a:gd name="T46" fmla="*/ 31 w 373"/>
                  <a:gd name="T47" fmla="*/ 0 h 63"/>
                  <a:gd name="T48" fmla="*/ 0 w 373"/>
                  <a:gd name="T49" fmla="*/ 31 h 63"/>
                  <a:gd name="T50" fmla="*/ 0 w 373"/>
                  <a:gd name="T51" fmla="*/ 31 h 63"/>
                  <a:gd name="T52" fmla="*/ 0 w 373"/>
                  <a:gd name="T53" fmla="*/ 31 h 63"/>
                  <a:gd name="T54" fmla="*/ 31 w 373"/>
                  <a:gd name="T55" fmla="*/ 62 h 63"/>
                  <a:gd name="T56" fmla="*/ 31 w 373"/>
                  <a:gd name="T57" fmla="*/ 31 h 63"/>
                  <a:gd name="T58" fmla="*/ 62 w 373"/>
                  <a:gd name="T59" fmla="*/ 31 h 63"/>
                  <a:gd name="T60" fmla="*/ 62 w 373"/>
                  <a:gd name="T61" fmla="*/ 31 h 63"/>
                  <a:gd name="T62" fmla="*/ 62 w 373"/>
                  <a:gd name="T63" fmla="*/ 31 h 63"/>
                  <a:gd name="T64" fmla="*/ 62 w 373"/>
                  <a:gd name="T65" fmla="*/ 31 h 63"/>
                  <a:gd name="T66" fmla="*/ 93 w 373"/>
                  <a:gd name="T67" fmla="*/ 31 h 63"/>
                  <a:gd name="T68" fmla="*/ 124 w 373"/>
                  <a:gd name="T69" fmla="*/ 31 h 63"/>
                  <a:gd name="T70" fmla="*/ 124 w 373"/>
                  <a:gd name="T71" fmla="*/ 31 h 63"/>
                  <a:gd name="T72" fmla="*/ 186 w 373"/>
                  <a:gd name="T73" fmla="*/ 31 h 63"/>
                  <a:gd name="T74" fmla="*/ 217 w 373"/>
                  <a:gd name="T75" fmla="*/ 31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373" h="63">
                    <a:moveTo>
                      <a:pt x="217" y="31"/>
                    </a:moveTo>
                    <a:lnTo>
                      <a:pt x="217" y="31"/>
                    </a:lnTo>
                    <a:lnTo>
                      <a:pt x="217" y="31"/>
                    </a:lnTo>
                    <a:cubicBezTo>
                      <a:pt x="248" y="31"/>
                      <a:pt x="248" y="31"/>
                      <a:pt x="248" y="31"/>
                    </a:cubicBezTo>
                    <a:lnTo>
                      <a:pt x="248" y="31"/>
                    </a:lnTo>
                    <a:lnTo>
                      <a:pt x="279" y="31"/>
                    </a:lnTo>
                    <a:lnTo>
                      <a:pt x="279" y="31"/>
                    </a:lnTo>
                    <a:cubicBezTo>
                      <a:pt x="310" y="31"/>
                      <a:pt x="310" y="31"/>
                      <a:pt x="310" y="31"/>
                    </a:cubicBezTo>
                    <a:cubicBezTo>
                      <a:pt x="341" y="31"/>
                      <a:pt x="341" y="31"/>
                      <a:pt x="372" y="31"/>
                    </a:cubicBezTo>
                    <a:lnTo>
                      <a:pt x="372" y="31"/>
                    </a:lnTo>
                    <a:cubicBezTo>
                      <a:pt x="341" y="31"/>
                      <a:pt x="341" y="31"/>
                      <a:pt x="341" y="31"/>
                    </a:cubicBezTo>
                    <a:lnTo>
                      <a:pt x="310" y="31"/>
                    </a:lnTo>
                    <a:lnTo>
                      <a:pt x="310" y="31"/>
                    </a:lnTo>
                    <a:lnTo>
                      <a:pt x="279" y="31"/>
                    </a:lnTo>
                    <a:lnTo>
                      <a:pt x="248" y="31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31"/>
                    </a:lnTo>
                    <a:cubicBezTo>
                      <a:pt x="186" y="31"/>
                      <a:pt x="186" y="31"/>
                      <a:pt x="155" y="31"/>
                    </a:cubicBezTo>
                    <a:cubicBezTo>
                      <a:pt x="155" y="31"/>
                      <a:pt x="155" y="31"/>
                      <a:pt x="124" y="31"/>
                    </a:cubicBezTo>
                    <a:cubicBezTo>
                      <a:pt x="124" y="31"/>
                      <a:pt x="124" y="31"/>
                      <a:pt x="93" y="31"/>
                    </a:cubicBezTo>
                    <a:cubicBezTo>
                      <a:pt x="93" y="0"/>
                      <a:pt x="93" y="0"/>
                      <a:pt x="93" y="0"/>
                    </a:cubicBezTo>
                    <a:lnTo>
                      <a:pt x="62" y="0"/>
                    </a:lnTo>
                    <a:cubicBezTo>
                      <a:pt x="62" y="0"/>
                      <a:pt x="62" y="0"/>
                      <a:pt x="31" y="0"/>
                    </a:cubicBezTo>
                    <a:cubicBezTo>
                      <a:pt x="31" y="0"/>
                      <a:pt x="31" y="0"/>
                      <a:pt x="0" y="31"/>
                    </a:cubicBezTo>
                    <a:lnTo>
                      <a:pt x="0" y="31"/>
                    </a:lnTo>
                    <a:lnTo>
                      <a:pt x="0" y="31"/>
                    </a:lnTo>
                    <a:cubicBezTo>
                      <a:pt x="0" y="31"/>
                      <a:pt x="31" y="31"/>
                      <a:pt x="31" y="62"/>
                    </a:cubicBezTo>
                    <a:lnTo>
                      <a:pt x="31" y="31"/>
                    </a:lnTo>
                    <a:cubicBezTo>
                      <a:pt x="31" y="31"/>
                      <a:pt x="31" y="31"/>
                      <a:pt x="62" y="31"/>
                    </a:cubicBezTo>
                    <a:lnTo>
                      <a:pt x="62" y="31"/>
                    </a:lnTo>
                    <a:lnTo>
                      <a:pt x="62" y="31"/>
                    </a:lnTo>
                    <a:lnTo>
                      <a:pt x="62" y="31"/>
                    </a:lnTo>
                    <a:cubicBezTo>
                      <a:pt x="93" y="31"/>
                      <a:pt x="93" y="31"/>
                      <a:pt x="93" y="31"/>
                    </a:cubicBezTo>
                    <a:lnTo>
                      <a:pt x="124" y="31"/>
                    </a:lnTo>
                    <a:lnTo>
                      <a:pt x="124" y="31"/>
                    </a:lnTo>
                    <a:cubicBezTo>
                      <a:pt x="155" y="31"/>
                      <a:pt x="186" y="31"/>
                      <a:pt x="186" y="31"/>
                    </a:cubicBezTo>
                    <a:cubicBezTo>
                      <a:pt x="186" y="31"/>
                      <a:pt x="186" y="31"/>
                      <a:pt x="217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20" name="Freeform 117"/>
              <p:cNvSpPr>
                <a:spLocks noChangeArrowheads="1"/>
              </p:cNvSpPr>
              <p:nvPr/>
            </p:nvSpPr>
            <p:spPr bwMode="auto">
              <a:xfrm>
                <a:off x="4795838" y="909638"/>
                <a:ext cx="66675" cy="33337"/>
              </a:xfrm>
              <a:custGeom>
                <a:avLst/>
                <a:gdLst>
                  <a:gd name="T0" fmla="*/ 30 w 187"/>
                  <a:gd name="T1" fmla="*/ 93 h 94"/>
                  <a:gd name="T2" fmla="*/ 30 w 187"/>
                  <a:gd name="T3" fmla="*/ 93 h 94"/>
                  <a:gd name="T4" fmla="*/ 30 w 187"/>
                  <a:gd name="T5" fmla="*/ 93 h 94"/>
                  <a:gd name="T6" fmla="*/ 62 w 187"/>
                  <a:gd name="T7" fmla="*/ 62 h 94"/>
                  <a:gd name="T8" fmla="*/ 62 w 187"/>
                  <a:gd name="T9" fmla="*/ 62 h 94"/>
                  <a:gd name="T10" fmla="*/ 93 w 187"/>
                  <a:gd name="T11" fmla="*/ 31 h 94"/>
                  <a:gd name="T12" fmla="*/ 93 w 187"/>
                  <a:gd name="T13" fmla="*/ 31 h 94"/>
                  <a:gd name="T14" fmla="*/ 93 w 187"/>
                  <a:gd name="T15" fmla="*/ 31 h 94"/>
                  <a:gd name="T16" fmla="*/ 124 w 187"/>
                  <a:gd name="T17" fmla="*/ 31 h 94"/>
                  <a:gd name="T18" fmla="*/ 154 w 187"/>
                  <a:gd name="T19" fmla="*/ 31 h 94"/>
                  <a:gd name="T20" fmla="*/ 154 w 187"/>
                  <a:gd name="T21" fmla="*/ 31 h 94"/>
                  <a:gd name="T22" fmla="*/ 186 w 187"/>
                  <a:gd name="T23" fmla="*/ 0 h 94"/>
                  <a:gd name="T24" fmla="*/ 186 w 187"/>
                  <a:gd name="T25" fmla="*/ 0 h 94"/>
                  <a:gd name="T26" fmla="*/ 154 w 187"/>
                  <a:gd name="T27" fmla="*/ 0 h 94"/>
                  <a:gd name="T28" fmla="*/ 154 w 187"/>
                  <a:gd name="T29" fmla="*/ 0 h 94"/>
                  <a:gd name="T30" fmla="*/ 154 w 187"/>
                  <a:gd name="T31" fmla="*/ 0 h 94"/>
                  <a:gd name="T32" fmla="*/ 124 w 187"/>
                  <a:gd name="T33" fmla="*/ 0 h 94"/>
                  <a:gd name="T34" fmla="*/ 124 w 187"/>
                  <a:gd name="T35" fmla="*/ 0 h 94"/>
                  <a:gd name="T36" fmla="*/ 93 w 187"/>
                  <a:gd name="T37" fmla="*/ 0 h 94"/>
                  <a:gd name="T38" fmla="*/ 93 w 187"/>
                  <a:gd name="T39" fmla="*/ 0 h 94"/>
                  <a:gd name="T40" fmla="*/ 62 w 187"/>
                  <a:gd name="T41" fmla="*/ 0 h 94"/>
                  <a:gd name="T42" fmla="*/ 62 w 187"/>
                  <a:gd name="T43" fmla="*/ 0 h 94"/>
                  <a:gd name="T44" fmla="*/ 30 w 187"/>
                  <a:gd name="T45" fmla="*/ 31 h 94"/>
                  <a:gd name="T46" fmla="*/ 30 w 187"/>
                  <a:gd name="T47" fmla="*/ 31 h 94"/>
                  <a:gd name="T48" fmla="*/ 0 w 187"/>
                  <a:gd name="T49" fmla="*/ 62 h 94"/>
                  <a:gd name="T50" fmla="*/ 0 w 187"/>
                  <a:gd name="T51" fmla="*/ 62 h 94"/>
                  <a:gd name="T52" fmla="*/ 0 w 187"/>
                  <a:gd name="T53" fmla="*/ 62 h 94"/>
                  <a:gd name="T54" fmla="*/ 0 w 187"/>
                  <a:gd name="T55" fmla="*/ 62 h 94"/>
                  <a:gd name="T56" fmla="*/ 30 w 187"/>
                  <a:gd name="T57" fmla="*/ 93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87" h="94">
                    <a:moveTo>
                      <a:pt x="30" y="93"/>
                    </a:moveTo>
                    <a:lnTo>
                      <a:pt x="30" y="93"/>
                    </a:lnTo>
                    <a:lnTo>
                      <a:pt x="30" y="93"/>
                    </a:lnTo>
                    <a:cubicBezTo>
                      <a:pt x="30" y="62"/>
                      <a:pt x="30" y="62"/>
                      <a:pt x="62" y="62"/>
                    </a:cubicBezTo>
                    <a:lnTo>
                      <a:pt x="62" y="62"/>
                    </a:lnTo>
                    <a:cubicBezTo>
                      <a:pt x="62" y="62"/>
                      <a:pt x="62" y="31"/>
                      <a:pt x="93" y="31"/>
                    </a:cubicBezTo>
                    <a:lnTo>
                      <a:pt x="93" y="31"/>
                    </a:lnTo>
                    <a:lnTo>
                      <a:pt x="93" y="31"/>
                    </a:lnTo>
                    <a:cubicBezTo>
                      <a:pt x="93" y="31"/>
                      <a:pt x="93" y="31"/>
                      <a:pt x="124" y="31"/>
                    </a:cubicBezTo>
                    <a:cubicBezTo>
                      <a:pt x="124" y="0"/>
                      <a:pt x="154" y="31"/>
                      <a:pt x="154" y="31"/>
                    </a:cubicBezTo>
                    <a:lnTo>
                      <a:pt x="154" y="31"/>
                    </a:lnTo>
                    <a:cubicBezTo>
                      <a:pt x="154" y="31"/>
                      <a:pt x="154" y="0"/>
                      <a:pt x="186" y="0"/>
                    </a:cubicBezTo>
                    <a:lnTo>
                      <a:pt x="186" y="0"/>
                    </a:lnTo>
                    <a:cubicBezTo>
                      <a:pt x="154" y="0"/>
                      <a:pt x="154" y="0"/>
                      <a:pt x="154" y="0"/>
                    </a:cubicBezTo>
                    <a:lnTo>
                      <a:pt x="154" y="0"/>
                    </a:lnTo>
                    <a:lnTo>
                      <a:pt x="154" y="0"/>
                    </a:lnTo>
                    <a:lnTo>
                      <a:pt x="124" y="0"/>
                    </a:lnTo>
                    <a:lnTo>
                      <a:pt x="124" y="0"/>
                    </a:lnTo>
                    <a:cubicBezTo>
                      <a:pt x="124" y="0"/>
                      <a:pt x="124" y="0"/>
                      <a:pt x="93" y="0"/>
                    </a:cubicBezTo>
                    <a:lnTo>
                      <a:pt x="93" y="0"/>
                    </a:lnTo>
                    <a:lnTo>
                      <a:pt x="62" y="0"/>
                    </a:lnTo>
                    <a:lnTo>
                      <a:pt x="62" y="0"/>
                    </a:lnTo>
                    <a:cubicBezTo>
                      <a:pt x="62" y="31"/>
                      <a:pt x="62" y="31"/>
                      <a:pt x="30" y="31"/>
                    </a:cubicBezTo>
                    <a:lnTo>
                      <a:pt x="30" y="31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30" y="93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21" name="Freeform 118"/>
              <p:cNvSpPr>
                <a:spLocks noChangeArrowheads="1"/>
              </p:cNvSpPr>
              <p:nvPr/>
            </p:nvSpPr>
            <p:spPr bwMode="auto">
              <a:xfrm>
                <a:off x="4716463" y="965200"/>
                <a:ext cx="57150" cy="44450"/>
              </a:xfrm>
              <a:custGeom>
                <a:avLst/>
                <a:gdLst>
                  <a:gd name="T0" fmla="*/ 63 w 157"/>
                  <a:gd name="T1" fmla="*/ 93 h 125"/>
                  <a:gd name="T2" fmla="*/ 63 w 157"/>
                  <a:gd name="T3" fmla="*/ 93 h 125"/>
                  <a:gd name="T4" fmla="*/ 63 w 157"/>
                  <a:gd name="T5" fmla="*/ 124 h 125"/>
                  <a:gd name="T6" fmla="*/ 63 w 157"/>
                  <a:gd name="T7" fmla="*/ 124 h 125"/>
                  <a:gd name="T8" fmla="*/ 63 w 157"/>
                  <a:gd name="T9" fmla="*/ 124 h 125"/>
                  <a:gd name="T10" fmla="*/ 63 w 157"/>
                  <a:gd name="T11" fmla="*/ 124 h 125"/>
                  <a:gd name="T12" fmla="*/ 94 w 157"/>
                  <a:gd name="T13" fmla="*/ 124 h 125"/>
                  <a:gd name="T14" fmla="*/ 156 w 157"/>
                  <a:gd name="T15" fmla="*/ 124 h 125"/>
                  <a:gd name="T16" fmla="*/ 156 w 157"/>
                  <a:gd name="T17" fmla="*/ 124 h 125"/>
                  <a:gd name="T18" fmla="*/ 156 w 157"/>
                  <a:gd name="T19" fmla="*/ 124 h 125"/>
                  <a:gd name="T20" fmla="*/ 156 w 157"/>
                  <a:gd name="T21" fmla="*/ 124 h 125"/>
                  <a:gd name="T22" fmla="*/ 94 w 157"/>
                  <a:gd name="T23" fmla="*/ 62 h 125"/>
                  <a:gd name="T24" fmla="*/ 94 w 157"/>
                  <a:gd name="T25" fmla="*/ 31 h 125"/>
                  <a:gd name="T26" fmla="*/ 94 w 157"/>
                  <a:gd name="T27" fmla="*/ 31 h 125"/>
                  <a:gd name="T28" fmla="*/ 94 w 157"/>
                  <a:gd name="T29" fmla="*/ 0 h 125"/>
                  <a:gd name="T30" fmla="*/ 94 w 157"/>
                  <a:gd name="T31" fmla="*/ 0 h 125"/>
                  <a:gd name="T32" fmla="*/ 63 w 157"/>
                  <a:gd name="T33" fmla="*/ 0 h 125"/>
                  <a:gd name="T34" fmla="*/ 63 w 157"/>
                  <a:gd name="T35" fmla="*/ 0 h 125"/>
                  <a:gd name="T36" fmla="*/ 63 w 157"/>
                  <a:gd name="T37" fmla="*/ 0 h 125"/>
                  <a:gd name="T38" fmla="*/ 32 w 157"/>
                  <a:gd name="T39" fmla="*/ 31 h 125"/>
                  <a:gd name="T40" fmla="*/ 0 w 157"/>
                  <a:gd name="T41" fmla="*/ 62 h 125"/>
                  <a:gd name="T42" fmla="*/ 0 w 157"/>
                  <a:gd name="T43" fmla="*/ 62 h 125"/>
                  <a:gd name="T44" fmla="*/ 63 w 157"/>
                  <a:gd name="T45" fmla="*/ 93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57" h="125">
                    <a:moveTo>
                      <a:pt x="63" y="93"/>
                    </a:moveTo>
                    <a:lnTo>
                      <a:pt x="63" y="93"/>
                    </a:lnTo>
                    <a:lnTo>
                      <a:pt x="63" y="124"/>
                    </a:lnTo>
                    <a:lnTo>
                      <a:pt x="63" y="124"/>
                    </a:lnTo>
                    <a:lnTo>
                      <a:pt x="63" y="124"/>
                    </a:lnTo>
                    <a:lnTo>
                      <a:pt x="63" y="124"/>
                    </a:lnTo>
                    <a:cubicBezTo>
                      <a:pt x="94" y="124"/>
                      <a:pt x="94" y="124"/>
                      <a:pt x="94" y="124"/>
                    </a:cubicBezTo>
                    <a:cubicBezTo>
                      <a:pt x="124" y="124"/>
                      <a:pt x="124" y="124"/>
                      <a:pt x="156" y="124"/>
                    </a:cubicBezTo>
                    <a:lnTo>
                      <a:pt x="156" y="124"/>
                    </a:lnTo>
                    <a:lnTo>
                      <a:pt x="156" y="124"/>
                    </a:lnTo>
                    <a:lnTo>
                      <a:pt x="156" y="124"/>
                    </a:lnTo>
                    <a:cubicBezTo>
                      <a:pt x="124" y="124"/>
                      <a:pt x="124" y="93"/>
                      <a:pt x="94" y="62"/>
                    </a:cubicBezTo>
                    <a:lnTo>
                      <a:pt x="94" y="31"/>
                    </a:lnTo>
                    <a:lnTo>
                      <a:pt x="94" y="31"/>
                    </a:lnTo>
                    <a:lnTo>
                      <a:pt x="94" y="0"/>
                    </a:lnTo>
                    <a:lnTo>
                      <a:pt x="94" y="0"/>
                    </a:lnTo>
                    <a:cubicBezTo>
                      <a:pt x="94" y="0"/>
                      <a:pt x="94" y="0"/>
                      <a:pt x="63" y="0"/>
                    </a:cubicBezTo>
                    <a:lnTo>
                      <a:pt x="63" y="0"/>
                    </a:lnTo>
                    <a:lnTo>
                      <a:pt x="63" y="0"/>
                    </a:lnTo>
                    <a:lnTo>
                      <a:pt x="32" y="31"/>
                    </a:lnTo>
                    <a:cubicBezTo>
                      <a:pt x="32" y="31"/>
                      <a:pt x="32" y="62"/>
                      <a:pt x="0" y="62"/>
                    </a:cubicBezTo>
                    <a:lnTo>
                      <a:pt x="0" y="62"/>
                    </a:lnTo>
                    <a:cubicBezTo>
                      <a:pt x="32" y="62"/>
                      <a:pt x="32" y="62"/>
                      <a:pt x="63" y="9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22" name="Freeform 119"/>
              <p:cNvSpPr>
                <a:spLocks noChangeArrowheads="1"/>
              </p:cNvSpPr>
              <p:nvPr/>
            </p:nvSpPr>
            <p:spPr bwMode="auto">
              <a:xfrm>
                <a:off x="6178550" y="1781175"/>
                <a:ext cx="55563" cy="66675"/>
              </a:xfrm>
              <a:custGeom>
                <a:avLst/>
                <a:gdLst>
                  <a:gd name="T0" fmla="*/ 93 w 156"/>
                  <a:gd name="T1" fmla="*/ 0 h 186"/>
                  <a:gd name="T2" fmla="*/ 93 w 156"/>
                  <a:gd name="T3" fmla="*/ 0 h 186"/>
                  <a:gd name="T4" fmla="*/ 93 w 156"/>
                  <a:gd name="T5" fmla="*/ 0 h 186"/>
                  <a:gd name="T6" fmla="*/ 93 w 156"/>
                  <a:gd name="T7" fmla="*/ 0 h 186"/>
                  <a:gd name="T8" fmla="*/ 62 w 156"/>
                  <a:gd name="T9" fmla="*/ 0 h 186"/>
                  <a:gd name="T10" fmla="*/ 62 w 156"/>
                  <a:gd name="T11" fmla="*/ 0 h 186"/>
                  <a:gd name="T12" fmla="*/ 62 w 156"/>
                  <a:gd name="T13" fmla="*/ 0 h 186"/>
                  <a:gd name="T14" fmla="*/ 62 w 156"/>
                  <a:gd name="T15" fmla="*/ 0 h 186"/>
                  <a:gd name="T16" fmla="*/ 31 w 156"/>
                  <a:gd name="T17" fmla="*/ 0 h 186"/>
                  <a:gd name="T18" fmla="*/ 62 w 156"/>
                  <a:gd name="T19" fmla="*/ 31 h 186"/>
                  <a:gd name="T20" fmla="*/ 62 w 156"/>
                  <a:gd name="T21" fmla="*/ 92 h 186"/>
                  <a:gd name="T22" fmla="*/ 31 w 156"/>
                  <a:gd name="T23" fmla="*/ 92 h 186"/>
                  <a:gd name="T24" fmla="*/ 31 w 156"/>
                  <a:gd name="T25" fmla="*/ 155 h 186"/>
                  <a:gd name="T26" fmla="*/ 0 w 156"/>
                  <a:gd name="T27" fmla="*/ 185 h 186"/>
                  <a:gd name="T28" fmla="*/ 31 w 156"/>
                  <a:gd name="T29" fmla="*/ 185 h 186"/>
                  <a:gd name="T30" fmla="*/ 62 w 156"/>
                  <a:gd name="T31" fmla="*/ 155 h 186"/>
                  <a:gd name="T32" fmla="*/ 62 w 156"/>
                  <a:gd name="T33" fmla="*/ 155 h 186"/>
                  <a:gd name="T34" fmla="*/ 93 w 156"/>
                  <a:gd name="T35" fmla="*/ 124 h 186"/>
                  <a:gd name="T36" fmla="*/ 93 w 156"/>
                  <a:gd name="T37" fmla="*/ 124 h 186"/>
                  <a:gd name="T38" fmla="*/ 124 w 156"/>
                  <a:gd name="T39" fmla="*/ 124 h 186"/>
                  <a:gd name="T40" fmla="*/ 155 w 156"/>
                  <a:gd name="T41" fmla="*/ 124 h 186"/>
                  <a:gd name="T42" fmla="*/ 155 w 156"/>
                  <a:gd name="T43" fmla="*/ 124 h 186"/>
                  <a:gd name="T44" fmla="*/ 155 w 156"/>
                  <a:gd name="T45" fmla="*/ 61 h 186"/>
                  <a:gd name="T46" fmla="*/ 124 w 156"/>
                  <a:gd name="T47" fmla="*/ 0 h 186"/>
                  <a:gd name="T48" fmla="*/ 93 w 156"/>
                  <a:gd name="T49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56" h="186">
                    <a:moveTo>
                      <a:pt x="93" y="0"/>
                    </a:moveTo>
                    <a:lnTo>
                      <a:pt x="93" y="0"/>
                    </a:lnTo>
                    <a:lnTo>
                      <a:pt x="93" y="0"/>
                    </a:lnTo>
                    <a:lnTo>
                      <a:pt x="93" y="0"/>
                    </a:lnTo>
                    <a:cubicBezTo>
                      <a:pt x="93" y="0"/>
                      <a:pt x="93" y="0"/>
                      <a:pt x="62" y="0"/>
                    </a:cubicBez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31" y="0"/>
                    </a:lnTo>
                    <a:cubicBezTo>
                      <a:pt x="62" y="0"/>
                      <a:pt x="62" y="31"/>
                      <a:pt x="62" y="31"/>
                    </a:cubicBezTo>
                    <a:cubicBezTo>
                      <a:pt x="62" y="61"/>
                      <a:pt x="62" y="61"/>
                      <a:pt x="62" y="92"/>
                    </a:cubicBezTo>
                    <a:cubicBezTo>
                      <a:pt x="31" y="92"/>
                      <a:pt x="31" y="92"/>
                      <a:pt x="31" y="92"/>
                    </a:cubicBezTo>
                    <a:cubicBezTo>
                      <a:pt x="31" y="124"/>
                      <a:pt x="31" y="124"/>
                      <a:pt x="31" y="155"/>
                    </a:cubicBezTo>
                    <a:cubicBezTo>
                      <a:pt x="31" y="155"/>
                      <a:pt x="31" y="185"/>
                      <a:pt x="0" y="185"/>
                    </a:cubicBezTo>
                    <a:cubicBezTo>
                      <a:pt x="31" y="185"/>
                      <a:pt x="31" y="185"/>
                      <a:pt x="31" y="185"/>
                    </a:cubicBezTo>
                    <a:cubicBezTo>
                      <a:pt x="62" y="155"/>
                      <a:pt x="62" y="155"/>
                      <a:pt x="62" y="155"/>
                    </a:cubicBezTo>
                    <a:lnTo>
                      <a:pt x="62" y="155"/>
                    </a:lnTo>
                    <a:lnTo>
                      <a:pt x="93" y="124"/>
                    </a:lnTo>
                    <a:lnTo>
                      <a:pt x="93" y="124"/>
                    </a:lnTo>
                    <a:cubicBezTo>
                      <a:pt x="124" y="124"/>
                      <a:pt x="124" y="124"/>
                      <a:pt x="124" y="124"/>
                    </a:cubicBezTo>
                    <a:cubicBezTo>
                      <a:pt x="124" y="124"/>
                      <a:pt x="124" y="124"/>
                      <a:pt x="155" y="124"/>
                    </a:cubicBezTo>
                    <a:lnTo>
                      <a:pt x="155" y="124"/>
                    </a:lnTo>
                    <a:cubicBezTo>
                      <a:pt x="155" y="124"/>
                      <a:pt x="155" y="92"/>
                      <a:pt x="155" y="61"/>
                    </a:cubicBezTo>
                    <a:cubicBezTo>
                      <a:pt x="155" y="31"/>
                      <a:pt x="124" y="31"/>
                      <a:pt x="124" y="0"/>
                    </a:cubicBezTo>
                    <a:cubicBezTo>
                      <a:pt x="124" y="0"/>
                      <a:pt x="124" y="0"/>
                      <a:pt x="93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23" name="Freeform 120"/>
              <p:cNvSpPr>
                <a:spLocks noChangeArrowheads="1"/>
              </p:cNvSpPr>
              <p:nvPr/>
            </p:nvSpPr>
            <p:spPr bwMode="auto">
              <a:xfrm>
                <a:off x="6134100" y="2438400"/>
                <a:ext cx="33338" cy="66675"/>
              </a:xfrm>
              <a:custGeom>
                <a:avLst/>
                <a:gdLst>
                  <a:gd name="T0" fmla="*/ 93 w 94"/>
                  <a:gd name="T1" fmla="*/ 32 h 187"/>
                  <a:gd name="T2" fmla="*/ 93 w 94"/>
                  <a:gd name="T3" fmla="*/ 32 h 187"/>
                  <a:gd name="T4" fmla="*/ 63 w 94"/>
                  <a:gd name="T5" fmla="*/ 32 h 187"/>
                  <a:gd name="T6" fmla="*/ 31 w 94"/>
                  <a:gd name="T7" fmla="*/ 62 h 187"/>
                  <a:gd name="T8" fmla="*/ 31 w 94"/>
                  <a:gd name="T9" fmla="*/ 62 h 187"/>
                  <a:gd name="T10" fmla="*/ 0 w 94"/>
                  <a:gd name="T11" fmla="*/ 93 h 187"/>
                  <a:gd name="T12" fmla="*/ 0 w 94"/>
                  <a:gd name="T13" fmla="*/ 93 h 187"/>
                  <a:gd name="T14" fmla="*/ 0 w 94"/>
                  <a:gd name="T15" fmla="*/ 93 h 187"/>
                  <a:gd name="T16" fmla="*/ 0 w 94"/>
                  <a:gd name="T17" fmla="*/ 156 h 187"/>
                  <a:gd name="T18" fmla="*/ 0 w 94"/>
                  <a:gd name="T19" fmla="*/ 156 h 187"/>
                  <a:gd name="T20" fmla="*/ 0 w 94"/>
                  <a:gd name="T21" fmla="*/ 156 h 187"/>
                  <a:gd name="T22" fmla="*/ 0 w 94"/>
                  <a:gd name="T23" fmla="*/ 186 h 187"/>
                  <a:gd name="T24" fmla="*/ 0 w 94"/>
                  <a:gd name="T25" fmla="*/ 186 h 187"/>
                  <a:gd name="T26" fmla="*/ 0 w 94"/>
                  <a:gd name="T27" fmla="*/ 186 h 187"/>
                  <a:gd name="T28" fmla="*/ 31 w 94"/>
                  <a:gd name="T29" fmla="*/ 186 h 187"/>
                  <a:gd name="T30" fmla="*/ 63 w 94"/>
                  <a:gd name="T31" fmla="*/ 186 h 187"/>
                  <a:gd name="T32" fmla="*/ 63 w 94"/>
                  <a:gd name="T33" fmla="*/ 186 h 187"/>
                  <a:gd name="T34" fmla="*/ 31 w 94"/>
                  <a:gd name="T35" fmla="*/ 156 h 187"/>
                  <a:gd name="T36" fmla="*/ 63 w 94"/>
                  <a:gd name="T37" fmla="*/ 124 h 187"/>
                  <a:gd name="T38" fmla="*/ 93 w 94"/>
                  <a:gd name="T39" fmla="*/ 124 h 187"/>
                  <a:gd name="T40" fmla="*/ 93 w 94"/>
                  <a:gd name="T41" fmla="*/ 124 h 187"/>
                  <a:gd name="T42" fmla="*/ 93 w 94"/>
                  <a:gd name="T43" fmla="*/ 124 h 187"/>
                  <a:gd name="T44" fmla="*/ 93 w 94"/>
                  <a:gd name="T45" fmla="*/ 124 h 187"/>
                  <a:gd name="T46" fmla="*/ 93 w 94"/>
                  <a:gd name="T47" fmla="*/ 124 h 187"/>
                  <a:gd name="T48" fmla="*/ 93 w 94"/>
                  <a:gd name="T49" fmla="*/ 93 h 187"/>
                  <a:gd name="T50" fmla="*/ 93 w 94"/>
                  <a:gd name="T51" fmla="*/ 62 h 187"/>
                  <a:gd name="T52" fmla="*/ 93 w 94"/>
                  <a:gd name="T53" fmla="*/ 32 h 187"/>
                  <a:gd name="T54" fmla="*/ 93 w 94"/>
                  <a:gd name="T55" fmla="*/ 32 h 187"/>
                  <a:gd name="T56" fmla="*/ 93 w 94"/>
                  <a:gd name="T57" fmla="*/ 32 h 187"/>
                  <a:gd name="T58" fmla="*/ 93 w 94"/>
                  <a:gd name="T59" fmla="*/ 32 h 187"/>
                  <a:gd name="T60" fmla="*/ 93 w 94"/>
                  <a:gd name="T61" fmla="*/ 32 h 187"/>
                  <a:gd name="T62" fmla="*/ 93 w 94"/>
                  <a:gd name="T63" fmla="*/ 0 h 187"/>
                  <a:gd name="T64" fmla="*/ 93 w 94"/>
                  <a:gd name="T65" fmla="*/ 32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94" h="187">
                    <a:moveTo>
                      <a:pt x="93" y="32"/>
                    </a:moveTo>
                    <a:lnTo>
                      <a:pt x="93" y="32"/>
                    </a:ln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3" y="32"/>
                      <a:pt x="31" y="62"/>
                    </a:cubicBezTo>
                    <a:lnTo>
                      <a:pt x="31" y="62"/>
                    </a:lnTo>
                    <a:cubicBezTo>
                      <a:pt x="31" y="93"/>
                      <a:pt x="0" y="93"/>
                      <a:pt x="0" y="93"/>
                    </a:cubicBezTo>
                    <a:lnTo>
                      <a:pt x="0" y="93"/>
                    </a:lnTo>
                    <a:lnTo>
                      <a:pt x="0" y="93"/>
                    </a:lnTo>
                    <a:cubicBezTo>
                      <a:pt x="31" y="124"/>
                      <a:pt x="31" y="124"/>
                      <a:pt x="0" y="156"/>
                    </a:cubicBezTo>
                    <a:lnTo>
                      <a:pt x="0" y="156"/>
                    </a:lnTo>
                    <a:lnTo>
                      <a:pt x="0" y="156"/>
                    </a:lnTo>
                    <a:lnTo>
                      <a:pt x="0" y="186"/>
                    </a:lnTo>
                    <a:lnTo>
                      <a:pt x="0" y="186"/>
                    </a:lnTo>
                    <a:lnTo>
                      <a:pt x="0" y="186"/>
                    </a:lnTo>
                    <a:lnTo>
                      <a:pt x="31" y="186"/>
                    </a:lnTo>
                    <a:lnTo>
                      <a:pt x="63" y="186"/>
                    </a:lnTo>
                    <a:lnTo>
                      <a:pt x="63" y="186"/>
                    </a:lnTo>
                    <a:cubicBezTo>
                      <a:pt x="31" y="186"/>
                      <a:pt x="31" y="156"/>
                      <a:pt x="31" y="156"/>
                    </a:cubicBezTo>
                    <a:cubicBezTo>
                      <a:pt x="63" y="124"/>
                      <a:pt x="63" y="124"/>
                      <a:pt x="63" y="124"/>
                    </a:cubicBezTo>
                    <a:cubicBezTo>
                      <a:pt x="63" y="124"/>
                      <a:pt x="63" y="124"/>
                      <a:pt x="93" y="124"/>
                    </a:cubicBezTo>
                    <a:lnTo>
                      <a:pt x="93" y="124"/>
                    </a:lnTo>
                    <a:lnTo>
                      <a:pt x="93" y="124"/>
                    </a:lnTo>
                    <a:lnTo>
                      <a:pt x="93" y="124"/>
                    </a:lnTo>
                    <a:lnTo>
                      <a:pt x="93" y="124"/>
                    </a:lnTo>
                    <a:cubicBezTo>
                      <a:pt x="93" y="93"/>
                      <a:pt x="93" y="93"/>
                      <a:pt x="93" y="93"/>
                    </a:cubicBezTo>
                    <a:lnTo>
                      <a:pt x="93" y="62"/>
                    </a:lnTo>
                    <a:cubicBezTo>
                      <a:pt x="93" y="62"/>
                      <a:pt x="93" y="62"/>
                      <a:pt x="93" y="32"/>
                    </a:cubicBezTo>
                    <a:lnTo>
                      <a:pt x="93" y="32"/>
                    </a:lnTo>
                    <a:lnTo>
                      <a:pt x="93" y="32"/>
                    </a:lnTo>
                    <a:lnTo>
                      <a:pt x="93" y="32"/>
                    </a:lnTo>
                    <a:lnTo>
                      <a:pt x="93" y="32"/>
                    </a:lnTo>
                    <a:lnTo>
                      <a:pt x="93" y="0"/>
                    </a:lnTo>
                    <a:lnTo>
                      <a:pt x="93" y="3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24" name="Freeform 121"/>
              <p:cNvSpPr>
                <a:spLocks noChangeArrowheads="1"/>
              </p:cNvSpPr>
              <p:nvPr/>
            </p:nvSpPr>
            <p:spPr bwMode="auto">
              <a:xfrm>
                <a:off x="6034088" y="2684463"/>
                <a:ext cx="34925" cy="55562"/>
              </a:xfrm>
              <a:custGeom>
                <a:avLst/>
                <a:gdLst>
                  <a:gd name="T0" fmla="*/ 62 w 95"/>
                  <a:gd name="T1" fmla="*/ 0 h 156"/>
                  <a:gd name="T2" fmla="*/ 62 w 95"/>
                  <a:gd name="T3" fmla="*/ 0 h 156"/>
                  <a:gd name="T4" fmla="*/ 31 w 95"/>
                  <a:gd name="T5" fmla="*/ 0 h 156"/>
                  <a:gd name="T6" fmla="*/ 31 w 95"/>
                  <a:gd name="T7" fmla="*/ 0 h 156"/>
                  <a:gd name="T8" fmla="*/ 31 w 95"/>
                  <a:gd name="T9" fmla="*/ 0 h 156"/>
                  <a:gd name="T10" fmla="*/ 31 w 95"/>
                  <a:gd name="T11" fmla="*/ 31 h 156"/>
                  <a:gd name="T12" fmla="*/ 31 w 95"/>
                  <a:gd name="T13" fmla="*/ 31 h 156"/>
                  <a:gd name="T14" fmla="*/ 31 w 95"/>
                  <a:gd name="T15" fmla="*/ 62 h 156"/>
                  <a:gd name="T16" fmla="*/ 31 w 95"/>
                  <a:gd name="T17" fmla="*/ 93 h 156"/>
                  <a:gd name="T18" fmla="*/ 0 w 95"/>
                  <a:gd name="T19" fmla="*/ 93 h 156"/>
                  <a:gd name="T20" fmla="*/ 0 w 95"/>
                  <a:gd name="T21" fmla="*/ 93 h 156"/>
                  <a:gd name="T22" fmla="*/ 0 w 95"/>
                  <a:gd name="T23" fmla="*/ 93 h 156"/>
                  <a:gd name="T24" fmla="*/ 31 w 95"/>
                  <a:gd name="T25" fmla="*/ 124 h 156"/>
                  <a:gd name="T26" fmla="*/ 31 w 95"/>
                  <a:gd name="T27" fmla="*/ 155 h 156"/>
                  <a:gd name="T28" fmla="*/ 31 w 95"/>
                  <a:gd name="T29" fmla="*/ 155 h 156"/>
                  <a:gd name="T30" fmla="*/ 31 w 95"/>
                  <a:gd name="T31" fmla="*/ 155 h 156"/>
                  <a:gd name="T32" fmla="*/ 31 w 95"/>
                  <a:gd name="T33" fmla="*/ 155 h 156"/>
                  <a:gd name="T34" fmla="*/ 31 w 95"/>
                  <a:gd name="T35" fmla="*/ 124 h 156"/>
                  <a:gd name="T36" fmla="*/ 31 w 95"/>
                  <a:gd name="T37" fmla="*/ 124 h 156"/>
                  <a:gd name="T38" fmla="*/ 31 w 95"/>
                  <a:gd name="T39" fmla="*/ 93 h 156"/>
                  <a:gd name="T40" fmla="*/ 62 w 95"/>
                  <a:gd name="T41" fmla="*/ 62 h 156"/>
                  <a:gd name="T42" fmla="*/ 62 w 95"/>
                  <a:gd name="T43" fmla="*/ 62 h 156"/>
                  <a:gd name="T44" fmla="*/ 94 w 95"/>
                  <a:gd name="T45" fmla="*/ 62 h 156"/>
                  <a:gd name="T46" fmla="*/ 94 w 95"/>
                  <a:gd name="T47" fmla="*/ 62 h 156"/>
                  <a:gd name="T48" fmla="*/ 94 w 95"/>
                  <a:gd name="T49" fmla="*/ 31 h 156"/>
                  <a:gd name="T50" fmla="*/ 94 w 95"/>
                  <a:gd name="T51" fmla="*/ 31 h 156"/>
                  <a:gd name="T52" fmla="*/ 94 w 95"/>
                  <a:gd name="T53" fmla="*/ 31 h 156"/>
                  <a:gd name="T54" fmla="*/ 62 w 95"/>
                  <a:gd name="T5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95" h="156">
                    <a:moveTo>
                      <a:pt x="62" y="0"/>
                    </a:moveTo>
                    <a:lnTo>
                      <a:pt x="62" y="0"/>
                    </a:lnTo>
                    <a:cubicBezTo>
                      <a:pt x="31" y="0"/>
                      <a:pt x="31" y="0"/>
                      <a:pt x="31" y="0"/>
                    </a:cubicBezTo>
                    <a:lnTo>
                      <a:pt x="31" y="0"/>
                    </a:lnTo>
                    <a:lnTo>
                      <a:pt x="31" y="0"/>
                    </a:lnTo>
                    <a:lnTo>
                      <a:pt x="31" y="31"/>
                    </a:lnTo>
                    <a:lnTo>
                      <a:pt x="31" y="31"/>
                    </a:lnTo>
                    <a:cubicBezTo>
                      <a:pt x="31" y="62"/>
                      <a:pt x="31" y="62"/>
                      <a:pt x="31" y="62"/>
                    </a:cubicBezTo>
                    <a:cubicBezTo>
                      <a:pt x="31" y="62"/>
                      <a:pt x="31" y="62"/>
                      <a:pt x="31" y="93"/>
                    </a:cubicBezTo>
                    <a:lnTo>
                      <a:pt x="0" y="93"/>
                    </a:lnTo>
                    <a:lnTo>
                      <a:pt x="0" y="93"/>
                    </a:lnTo>
                    <a:lnTo>
                      <a:pt x="0" y="93"/>
                    </a:lnTo>
                    <a:cubicBezTo>
                      <a:pt x="31" y="93"/>
                      <a:pt x="31" y="124"/>
                      <a:pt x="31" y="124"/>
                    </a:cubicBezTo>
                    <a:cubicBezTo>
                      <a:pt x="31" y="124"/>
                      <a:pt x="31" y="124"/>
                      <a:pt x="31" y="155"/>
                    </a:cubicBezTo>
                    <a:lnTo>
                      <a:pt x="31" y="155"/>
                    </a:lnTo>
                    <a:lnTo>
                      <a:pt x="31" y="155"/>
                    </a:lnTo>
                    <a:lnTo>
                      <a:pt x="31" y="155"/>
                    </a:lnTo>
                    <a:cubicBezTo>
                      <a:pt x="31" y="155"/>
                      <a:pt x="31" y="155"/>
                      <a:pt x="31" y="124"/>
                    </a:cubicBezTo>
                    <a:lnTo>
                      <a:pt x="31" y="124"/>
                    </a:lnTo>
                    <a:cubicBezTo>
                      <a:pt x="31" y="124"/>
                      <a:pt x="31" y="124"/>
                      <a:pt x="31" y="93"/>
                    </a:cubicBezTo>
                    <a:lnTo>
                      <a:pt x="62" y="62"/>
                    </a:lnTo>
                    <a:lnTo>
                      <a:pt x="62" y="62"/>
                    </a:lnTo>
                    <a:lnTo>
                      <a:pt x="94" y="62"/>
                    </a:lnTo>
                    <a:lnTo>
                      <a:pt x="94" y="62"/>
                    </a:lnTo>
                    <a:cubicBezTo>
                      <a:pt x="94" y="31"/>
                      <a:pt x="94" y="31"/>
                      <a:pt x="94" y="31"/>
                    </a:cubicBezTo>
                    <a:lnTo>
                      <a:pt x="94" y="31"/>
                    </a:lnTo>
                    <a:lnTo>
                      <a:pt x="94" y="31"/>
                    </a:lnTo>
                    <a:cubicBezTo>
                      <a:pt x="62" y="31"/>
                      <a:pt x="62" y="31"/>
                      <a:pt x="62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25" name="Freeform 122"/>
              <p:cNvSpPr>
                <a:spLocks noChangeArrowheads="1"/>
              </p:cNvSpPr>
              <p:nvPr/>
            </p:nvSpPr>
            <p:spPr bwMode="auto">
              <a:xfrm>
                <a:off x="6280150" y="2673350"/>
                <a:ext cx="44450" cy="22225"/>
              </a:xfrm>
              <a:custGeom>
                <a:avLst/>
                <a:gdLst>
                  <a:gd name="T0" fmla="*/ 31 w 125"/>
                  <a:gd name="T1" fmla="*/ 62 h 63"/>
                  <a:gd name="T2" fmla="*/ 31 w 125"/>
                  <a:gd name="T3" fmla="*/ 62 h 63"/>
                  <a:gd name="T4" fmla="*/ 31 w 125"/>
                  <a:gd name="T5" fmla="*/ 62 h 63"/>
                  <a:gd name="T6" fmla="*/ 31 w 125"/>
                  <a:gd name="T7" fmla="*/ 62 h 63"/>
                  <a:gd name="T8" fmla="*/ 62 w 125"/>
                  <a:gd name="T9" fmla="*/ 62 h 63"/>
                  <a:gd name="T10" fmla="*/ 62 w 125"/>
                  <a:gd name="T11" fmla="*/ 62 h 63"/>
                  <a:gd name="T12" fmla="*/ 62 w 125"/>
                  <a:gd name="T13" fmla="*/ 62 h 63"/>
                  <a:gd name="T14" fmla="*/ 124 w 125"/>
                  <a:gd name="T15" fmla="*/ 62 h 63"/>
                  <a:gd name="T16" fmla="*/ 124 w 125"/>
                  <a:gd name="T17" fmla="*/ 62 h 63"/>
                  <a:gd name="T18" fmla="*/ 124 w 125"/>
                  <a:gd name="T19" fmla="*/ 31 h 63"/>
                  <a:gd name="T20" fmla="*/ 124 w 125"/>
                  <a:gd name="T21" fmla="*/ 31 h 63"/>
                  <a:gd name="T22" fmla="*/ 124 w 125"/>
                  <a:gd name="T23" fmla="*/ 31 h 63"/>
                  <a:gd name="T24" fmla="*/ 124 w 125"/>
                  <a:gd name="T25" fmla="*/ 0 h 63"/>
                  <a:gd name="T26" fmla="*/ 124 w 125"/>
                  <a:gd name="T27" fmla="*/ 0 h 63"/>
                  <a:gd name="T28" fmla="*/ 124 w 125"/>
                  <a:gd name="T29" fmla="*/ 0 h 63"/>
                  <a:gd name="T30" fmla="*/ 62 w 125"/>
                  <a:gd name="T31" fmla="*/ 0 h 63"/>
                  <a:gd name="T32" fmla="*/ 62 w 125"/>
                  <a:gd name="T33" fmla="*/ 0 h 63"/>
                  <a:gd name="T34" fmla="*/ 62 w 125"/>
                  <a:gd name="T35" fmla="*/ 0 h 63"/>
                  <a:gd name="T36" fmla="*/ 62 w 125"/>
                  <a:gd name="T37" fmla="*/ 0 h 63"/>
                  <a:gd name="T38" fmla="*/ 31 w 125"/>
                  <a:gd name="T39" fmla="*/ 0 h 63"/>
                  <a:gd name="T40" fmla="*/ 0 w 125"/>
                  <a:gd name="T41" fmla="*/ 0 h 63"/>
                  <a:gd name="T42" fmla="*/ 0 w 125"/>
                  <a:gd name="T43" fmla="*/ 0 h 63"/>
                  <a:gd name="T44" fmla="*/ 31 w 125"/>
                  <a:gd name="T45" fmla="*/ 62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25" h="63">
                    <a:moveTo>
                      <a:pt x="31" y="62"/>
                    </a:moveTo>
                    <a:lnTo>
                      <a:pt x="31" y="62"/>
                    </a:lnTo>
                    <a:lnTo>
                      <a:pt x="31" y="62"/>
                    </a:lnTo>
                    <a:lnTo>
                      <a:pt x="31" y="62"/>
                    </a:lnTo>
                    <a:lnTo>
                      <a:pt x="62" y="62"/>
                    </a:lnTo>
                    <a:lnTo>
                      <a:pt x="62" y="62"/>
                    </a:lnTo>
                    <a:lnTo>
                      <a:pt x="62" y="62"/>
                    </a:lnTo>
                    <a:cubicBezTo>
                      <a:pt x="93" y="62"/>
                      <a:pt x="93" y="62"/>
                      <a:pt x="124" y="62"/>
                    </a:cubicBezTo>
                    <a:lnTo>
                      <a:pt x="124" y="62"/>
                    </a:lnTo>
                    <a:cubicBezTo>
                      <a:pt x="124" y="62"/>
                      <a:pt x="124" y="62"/>
                      <a:pt x="124" y="31"/>
                    </a:cubicBezTo>
                    <a:lnTo>
                      <a:pt x="124" y="31"/>
                    </a:lnTo>
                    <a:lnTo>
                      <a:pt x="124" y="31"/>
                    </a:lnTo>
                    <a:lnTo>
                      <a:pt x="124" y="0"/>
                    </a:lnTo>
                    <a:lnTo>
                      <a:pt x="124" y="0"/>
                    </a:lnTo>
                    <a:lnTo>
                      <a:pt x="124" y="0"/>
                    </a:lnTo>
                    <a:cubicBezTo>
                      <a:pt x="93" y="0"/>
                      <a:pt x="93" y="0"/>
                      <a:pt x="62" y="0"/>
                    </a:cubicBez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cubicBezTo>
                      <a:pt x="31" y="0"/>
                      <a:pt x="31" y="0"/>
                      <a:pt x="31" y="0"/>
                    </a:cubicBezTo>
                    <a:lnTo>
                      <a:pt x="0" y="0"/>
                    </a:lnTo>
                    <a:lnTo>
                      <a:pt x="0" y="0"/>
                    </a:lnTo>
                    <a:cubicBezTo>
                      <a:pt x="31" y="31"/>
                      <a:pt x="31" y="31"/>
                      <a:pt x="31" y="6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26" name="Freeform 123"/>
              <p:cNvSpPr>
                <a:spLocks noChangeArrowheads="1"/>
              </p:cNvSpPr>
              <p:nvPr/>
            </p:nvSpPr>
            <p:spPr bwMode="auto">
              <a:xfrm>
                <a:off x="6313488" y="2695575"/>
                <a:ext cx="146050" cy="146050"/>
              </a:xfrm>
              <a:custGeom>
                <a:avLst/>
                <a:gdLst>
                  <a:gd name="T0" fmla="*/ 31 w 404"/>
                  <a:gd name="T1" fmla="*/ 62 h 404"/>
                  <a:gd name="T2" fmla="*/ 0 w 404"/>
                  <a:gd name="T3" fmla="*/ 62 h 404"/>
                  <a:gd name="T4" fmla="*/ 0 w 404"/>
                  <a:gd name="T5" fmla="*/ 124 h 404"/>
                  <a:gd name="T6" fmla="*/ 31 w 404"/>
                  <a:gd name="T7" fmla="*/ 93 h 404"/>
                  <a:gd name="T8" fmla="*/ 62 w 404"/>
                  <a:gd name="T9" fmla="*/ 124 h 404"/>
                  <a:gd name="T10" fmla="*/ 62 w 404"/>
                  <a:gd name="T11" fmla="*/ 124 h 404"/>
                  <a:gd name="T12" fmla="*/ 93 w 404"/>
                  <a:gd name="T13" fmla="*/ 124 h 404"/>
                  <a:gd name="T14" fmla="*/ 124 w 404"/>
                  <a:gd name="T15" fmla="*/ 155 h 404"/>
                  <a:gd name="T16" fmla="*/ 155 w 404"/>
                  <a:gd name="T17" fmla="*/ 155 h 404"/>
                  <a:gd name="T18" fmla="*/ 186 w 404"/>
                  <a:gd name="T19" fmla="*/ 155 h 404"/>
                  <a:gd name="T20" fmla="*/ 248 w 404"/>
                  <a:gd name="T21" fmla="*/ 186 h 404"/>
                  <a:gd name="T22" fmla="*/ 279 w 404"/>
                  <a:gd name="T23" fmla="*/ 217 h 404"/>
                  <a:gd name="T24" fmla="*/ 279 w 404"/>
                  <a:gd name="T25" fmla="*/ 248 h 404"/>
                  <a:gd name="T26" fmla="*/ 310 w 404"/>
                  <a:gd name="T27" fmla="*/ 310 h 404"/>
                  <a:gd name="T28" fmla="*/ 310 w 404"/>
                  <a:gd name="T29" fmla="*/ 341 h 404"/>
                  <a:gd name="T30" fmla="*/ 279 w 404"/>
                  <a:gd name="T31" fmla="*/ 372 h 404"/>
                  <a:gd name="T32" fmla="*/ 279 w 404"/>
                  <a:gd name="T33" fmla="*/ 403 h 404"/>
                  <a:gd name="T34" fmla="*/ 310 w 404"/>
                  <a:gd name="T35" fmla="*/ 403 h 404"/>
                  <a:gd name="T36" fmla="*/ 310 w 404"/>
                  <a:gd name="T37" fmla="*/ 403 h 404"/>
                  <a:gd name="T38" fmla="*/ 341 w 404"/>
                  <a:gd name="T39" fmla="*/ 372 h 404"/>
                  <a:gd name="T40" fmla="*/ 403 w 404"/>
                  <a:gd name="T41" fmla="*/ 403 h 404"/>
                  <a:gd name="T42" fmla="*/ 403 w 404"/>
                  <a:gd name="T43" fmla="*/ 341 h 404"/>
                  <a:gd name="T44" fmla="*/ 403 w 404"/>
                  <a:gd name="T45" fmla="*/ 310 h 404"/>
                  <a:gd name="T46" fmla="*/ 403 w 404"/>
                  <a:gd name="T47" fmla="*/ 310 h 404"/>
                  <a:gd name="T48" fmla="*/ 403 w 404"/>
                  <a:gd name="T49" fmla="*/ 279 h 404"/>
                  <a:gd name="T50" fmla="*/ 403 w 404"/>
                  <a:gd name="T51" fmla="*/ 279 h 404"/>
                  <a:gd name="T52" fmla="*/ 372 w 404"/>
                  <a:gd name="T53" fmla="*/ 62 h 404"/>
                  <a:gd name="T54" fmla="*/ 372 w 404"/>
                  <a:gd name="T55" fmla="*/ 62 h 404"/>
                  <a:gd name="T56" fmla="*/ 341 w 404"/>
                  <a:gd name="T57" fmla="*/ 62 h 404"/>
                  <a:gd name="T58" fmla="*/ 310 w 404"/>
                  <a:gd name="T59" fmla="*/ 31 h 404"/>
                  <a:gd name="T60" fmla="*/ 248 w 404"/>
                  <a:gd name="T61" fmla="*/ 0 h 404"/>
                  <a:gd name="T62" fmla="*/ 217 w 404"/>
                  <a:gd name="T63" fmla="*/ 62 h 404"/>
                  <a:gd name="T64" fmla="*/ 186 w 404"/>
                  <a:gd name="T65" fmla="*/ 62 h 404"/>
                  <a:gd name="T66" fmla="*/ 186 w 404"/>
                  <a:gd name="T67" fmla="*/ 93 h 404"/>
                  <a:gd name="T68" fmla="*/ 93 w 404"/>
                  <a:gd name="T69" fmla="*/ 124 h 404"/>
                  <a:gd name="T70" fmla="*/ 62 w 404"/>
                  <a:gd name="T71" fmla="*/ 93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04" h="404">
                    <a:moveTo>
                      <a:pt x="31" y="62"/>
                    </a:moveTo>
                    <a:lnTo>
                      <a:pt x="31" y="62"/>
                    </a:lnTo>
                    <a:cubicBezTo>
                      <a:pt x="0" y="62"/>
                      <a:pt x="0" y="62"/>
                      <a:pt x="0" y="62"/>
                    </a:cubicBezTo>
                    <a:lnTo>
                      <a:pt x="0" y="62"/>
                    </a:lnTo>
                    <a:cubicBezTo>
                      <a:pt x="0" y="62"/>
                      <a:pt x="0" y="62"/>
                      <a:pt x="0" y="93"/>
                    </a:cubicBezTo>
                    <a:cubicBezTo>
                      <a:pt x="0" y="93"/>
                      <a:pt x="0" y="93"/>
                      <a:pt x="0" y="124"/>
                    </a:cubicBezTo>
                    <a:lnTo>
                      <a:pt x="0" y="124"/>
                    </a:lnTo>
                    <a:cubicBezTo>
                      <a:pt x="0" y="93"/>
                      <a:pt x="31" y="93"/>
                      <a:pt x="31" y="93"/>
                    </a:cubicBezTo>
                    <a:lnTo>
                      <a:pt x="31" y="93"/>
                    </a:lnTo>
                    <a:cubicBezTo>
                      <a:pt x="31" y="93"/>
                      <a:pt x="62" y="93"/>
                      <a:pt x="62" y="124"/>
                    </a:cubicBezTo>
                    <a:lnTo>
                      <a:pt x="62" y="124"/>
                    </a:lnTo>
                    <a:lnTo>
                      <a:pt x="62" y="124"/>
                    </a:lnTo>
                    <a:lnTo>
                      <a:pt x="62" y="124"/>
                    </a:lnTo>
                    <a:cubicBezTo>
                      <a:pt x="93" y="124"/>
                      <a:pt x="93" y="124"/>
                      <a:pt x="93" y="124"/>
                    </a:cubicBezTo>
                    <a:lnTo>
                      <a:pt x="124" y="124"/>
                    </a:lnTo>
                    <a:cubicBezTo>
                      <a:pt x="124" y="155"/>
                      <a:pt x="124" y="155"/>
                      <a:pt x="124" y="155"/>
                    </a:cubicBezTo>
                    <a:lnTo>
                      <a:pt x="124" y="155"/>
                    </a:lnTo>
                    <a:cubicBezTo>
                      <a:pt x="124" y="155"/>
                      <a:pt x="124" y="155"/>
                      <a:pt x="155" y="155"/>
                    </a:cubicBezTo>
                    <a:lnTo>
                      <a:pt x="186" y="155"/>
                    </a:lnTo>
                    <a:lnTo>
                      <a:pt x="186" y="155"/>
                    </a:lnTo>
                    <a:cubicBezTo>
                      <a:pt x="186" y="155"/>
                      <a:pt x="186" y="155"/>
                      <a:pt x="217" y="155"/>
                    </a:cubicBezTo>
                    <a:cubicBezTo>
                      <a:pt x="217" y="155"/>
                      <a:pt x="217" y="155"/>
                      <a:pt x="248" y="186"/>
                    </a:cubicBezTo>
                    <a:cubicBezTo>
                      <a:pt x="248" y="217"/>
                      <a:pt x="248" y="217"/>
                      <a:pt x="248" y="217"/>
                    </a:cubicBezTo>
                    <a:cubicBezTo>
                      <a:pt x="279" y="217"/>
                      <a:pt x="279" y="217"/>
                      <a:pt x="279" y="217"/>
                    </a:cubicBezTo>
                    <a:cubicBezTo>
                      <a:pt x="279" y="248"/>
                      <a:pt x="279" y="248"/>
                      <a:pt x="279" y="248"/>
                    </a:cubicBezTo>
                    <a:lnTo>
                      <a:pt x="279" y="248"/>
                    </a:lnTo>
                    <a:cubicBezTo>
                      <a:pt x="310" y="248"/>
                      <a:pt x="310" y="248"/>
                      <a:pt x="310" y="279"/>
                    </a:cubicBezTo>
                    <a:cubicBezTo>
                      <a:pt x="310" y="279"/>
                      <a:pt x="310" y="279"/>
                      <a:pt x="310" y="310"/>
                    </a:cubicBezTo>
                    <a:lnTo>
                      <a:pt x="310" y="310"/>
                    </a:lnTo>
                    <a:cubicBezTo>
                      <a:pt x="341" y="341"/>
                      <a:pt x="341" y="341"/>
                      <a:pt x="310" y="341"/>
                    </a:cubicBezTo>
                    <a:cubicBezTo>
                      <a:pt x="310" y="372"/>
                      <a:pt x="310" y="372"/>
                      <a:pt x="279" y="372"/>
                    </a:cubicBezTo>
                    <a:lnTo>
                      <a:pt x="279" y="372"/>
                    </a:lnTo>
                    <a:cubicBezTo>
                      <a:pt x="279" y="403"/>
                      <a:pt x="279" y="403"/>
                      <a:pt x="279" y="403"/>
                    </a:cubicBezTo>
                    <a:lnTo>
                      <a:pt x="279" y="403"/>
                    </a:lnTo>
                    <a:cubicBezTo>
                      <a:pt x="279" y="403"/>
                      <a:pt x="279" y="403"/>
                      <a:pt x="310" y="403"/>
                    </a:cubicBezTo>
                    <a:lnTo>
                      <a:pt x="310" y="403"/>
                    </a:lnTo>
                    <a:lnTo>
                      <a:pt x="310" y="403"/>
                    </a:lnTo>
                    <a:lnTo>
                      <a:pt x="310" y="403"/>
                    </a:lnTo>
                    <a:cubicBezTo>
                      <a:pt x="310" y="372"/>
                      <a:pt x="310" y="372"/>
                      <a:pt x="341" y="372"/>
                    </a:cubicBezTo>
                    <a:lnTo>
                      <a:pt x="341" y="372"/>
                    </a:lnTo>
                    <a:lnTo>
                      <a:pt x="372" y="372"/>
                    </a:lnTo>
                    <a:cubicBezTo>
                      <a:pt x="372" y="372"/>
                      <a:pt x="403" y="372"/>
                      <a:pt x="403" y="403"/>
                    </a:cubicBezTo>
                    <a:lnTo>
                      <a:pt x="403" y="403"/>
                    </a:lnTo>
                    <a:cubicBezTo>
                      <a:pt x="403" y="341"/>
                      <a:pt x="403" y="341"/>
                      <a:pt x="403" y="341"/>
                    </a:cubicBezTo>
                    <a:lnTo>
                      <a:pt x="403" y="341"/>
                    </a:lnTo>
                    <a:cubicBezTo>
                      <a:pt x="403" y="341"/>
                      <a:pt x="403" y="341"/>
                      <a:pt x="403" y="310"/>
                    </a:cubicBezTo>
                    <a:lnTo>
                      <a:pt x="403" y="310"/>
                    </a:lnTo>
                    <a:lnTo>
                      <a:pt x="403" y="310"/>
                    </a:lnTo>
                    <a:lnTo>
                      <a:pt x="403" y="279"/>
                    </a:lnTo>
                    <a:lnTo>
                      <a:pt x="403" y="279"/>
                    </a:lnTo>
                    <a:lnTo>
                      <a:pt x="403" y="279"/>
                    </a:lnTo>
                    <a:lnTo>
                      <a:pt x="403" y="279"/>
                    </a:lnTo>
                    <a:cubicBezTo>
                      <a:pt x="403" y="62"/>
                      <a:pt x="403" y="62"/>
                      <a:pt x="403" y="62"/>
                    </a:cubicBezTo>
                    <a:cubicBezTo>
                      <a:pt x="403" y="62"/>
                      <a:pt x="403" y="62"/>
                      <a:pt x="372" y="62"/>
                    </a:cubicBezTo>
                    <a:lnTo>
                      <a:pt x="372" y="62"/>
                    </a:lnTo>
                    <a:lnTo>
                      <a:pt x="372" y="62"/>
                    </a:lnTo>
                    <a:cubicBezTo>
                      <a:pt x="341" y="62"/>
                      <a:pt x="341" y="62"/>
                      <a:pt x="341" y="62"/>
                    </a:cubicBezTo>
                    <a:lnTo>
                      <a:pt x="341" y="62"/>
                    </a:lnTo>
                    <a:cubicBezTo>
                      <a:pt x="310" y="62"/>
                      <a:pt x="310" y="31"/>
                      <a:pt x="310" y="31"/>
                    </a:cubicBezTo>
                    <a:lnTo>
                      <a:pt x="310" y="31"/>
                    </a:lnTo>
                    <a:cubicBezTo>
                      <a:pt x="279" y="0"/>
                      <a:pt x="279" y="0"/>
                      <a:pt x="279" y="0"/>
                    </a:cubicBezTo>
                    <a:lnTo>
                      <a:pt x="248" y="0"/>
                    </a:lnTo>
                    <a:lnTo>
                      <a:pt x="248" y="0"/>
                    </a:lnTo>
                    <a:cubicBezTo>
                      <a:pt x="248" y="31"/>
                      <a:pt x="217" y="62"/>
                      <a:pt x="217" y="62"/>
                    </a:cubicBezTo>
                    <a:lnTo>
                      <a:pt x="186" y="62"/>
                    </a:lnTo>
                    <a:lnTo>
                      <a:pt x="186" y="62"/>
                    </a:lnTo>
                    <a:lnTo>
                      <a:pt x="186" y="62"/>
                    </a:lnTo>
                    <a:cubicBezTo>
                      <a:pt x="186" y="62"/>
                      <a:pt x="186" y="62"/>
                      <a:pt x="186" y="93"/>
                    </a:cubicBezTo>
                    <a:cubicBezTo>
                      <a:pt x="155" y="93"/>
                      <a:pt x="124" y="124"/>
                      <a:pt x="124" y="124"/>
                    </a:cubicBezTo>
                    <a:lnTo>
                      <a:pt x="93" y="124"/>
                    </a:lnTo>
                    <a:lnTo>
                      <a:pt x="62" y="93"/>
                    </a:lnTo>
                    <a:lnTo>
                      <a:pt x="62" y="93"/>
                    </a:lnTo>
                    <a:lnTo>
                      <a:pt x="31" y="6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27" name="Freeform 124"/>
              <p:cNvSpPr>
                <a:spLocks noChangeArrowheads="1"/>
              </p:cNvSpPr>
              <p:nvPr/>
            </p:nvSpPr>
            <p:spPr bwMode="auto">
              <a:xfrm>
                <a:off x="5610225" y="2192338"/>
                <a:ext cx="146050" cy="168275"/>
              </a:xfrm>
              <a:custGeom>
                <a:avLst/>
                <a:gdLst>
                  <a:gd name="T0" fmla="*/ 310 w 405"/>
                  <a:gd name="T1" fmla="*/ 309 h 466"/>
                  <a:gd name="T2" fmla="*/ 341 w 405"/>
                  <a:gd name="T3" fmla="*/ 341 h 466"/>
                  <a:gd name="T4" fmla="*/ 404 w 405"/>
                  <a:gd name="T5" fmla="*/ 341 h 466"/>
                  <a:gd name="T6" fmla="*/ 404 w 405"/>
                  <a:gd name="T7" fmla="*/ 309 h 466"/>
                  <a:gd name="T8" fmla="*/ 404 w 405"/>
                  <a:gd name="T9" fmla="*/ 279 h 466"/>
                  <a:gd name="T10" fmla="*/ 404 w 405"/>
                  <a:gd name="T11" fmla="*/ 248 h 466"/>
                  <a:gd name="T12" fmla="*/ 372 w 405"/>
                  <a:gd name="T13" fmla="*/ 218 h 466"/>
                  <a:gd name="T14" fmla="*/ 372 w 405"/>
                  <a:gd name="T15" fmla="*/ 186 h 466"/>
                  <a:gd name="T16" fmla="*/ 341 w 405"/>
                  <a:gd name="T17" fmla="*/ 155 h 466"/>
                  <a:gd name="T18" fmla="*/ 310 w 405"/>
                  <a:gd name="T19" fmla="*/ 124 h 466"/>
                  <a:gd name="T20" fmla="*/ 310 w 405"/>
                  <a:gd name="T21" fmla="*/ 124 h 466"/>
                  <a:gd name="T22" fmla="*/ 280 w 405"/>
                  <a:gd name="T23" fmla="*/ 155 h 466"/>
                  <a:gd name="T24" fmla="*/ 280 w 405"/>
                  <a:gd name="T25" fmla="*/ 155 h 466"/>
                  <a:gd name="T26" fmla="*/ 248 w 405"/>
                  <a:gd name="T27" fmla="*/ 124 h 466"/>
                  <a:gd name="T28" fmla="*/ 217 w 405"/>
                  <a:gd name="T29" fmla="*/ 155 h 466"/>
                  <a:gd name="T30" fmla="*/ 186 w 405"/>
                  <a:gd name="T31" fmla="*/ 186 h 466"/>
                  <a:gd name="T32" fmla="*/ 186 w 405"/>
                  <a:gd name="T33" fmla="*/ 186 h 466"/>
                  <a:gd name="T34" fmla="*/ 156 w 405"/>
                  <a:gd name="T35" fmla="*/ 155 h 466"/>
                  <a:gd name="T36" fmla="*/ 156 w 405"/>
                  <a:gd name="T37" fmla="*/ 94 h 466"/>
                  <a:gd name="T38" fmla="*/ 156 w 405"/>
                  <a:gd name="T39" fmla="*/ 94 h 466"/>
                  <a:gd name="T40" fmla="*/ 156 w 405"/>
                  <a:gd name="T41" fmla="*/ 62 h 466"/>
                  <a:gd name="T42" fmla="*/ 156 w 405"/>
                  <a:gd name="T43" fmla="*/ 62 h 466"/>
                  <a:gd name="T44" fmla="*/ 156 w 405"/>
                  <a:gd name="T45" fmla="*/ 31 h 466"/>
                  <a:gd name="T46" fmla="*/ 124 w 405"/>
                  <a:gd name="T47" fmla="*/ 0 h 466"/>
                  <a:gd name="T48" fmla="*/ 124 w 405"/>
                  <a:gd name="T49" fmla="*/ 0 h 466"/>
                  <a:gd name="T50" fmla="*/ 124 w 405"/>
                  <a:gd name="T51" fmla="*/ 0 h 466"/>
                  <a:gd name="T52" fmla="*/ 93 w 405"/>
                  <a:gd name="T53" fmla="*/ 0 h 466"/>
                  <a:gd name="T54" fmla="*/ 31 w 405"/>
                  <a:gd name="T55" fmla="*/ 31 h 466"/>
                  <a:gd name="T56" fmla="*/ 31 w 405"/>
                  <a:gd name="T57" fmla="*/ 31 h 466"/>
                  <a:gd name="T58" fmla="*/ 31 w 405"/>
                  <a:gd name="T59" fmla="*/ 31 h 466"/>
                  <a:gd name="T60" fmla="*/ 31 w 405"/>
                  <a:gd name="T61" fmla="*/ 62 h 466"/>
                  <a:gd name="T62" fmla="*/ 0 w 405"/>
                  <a:gd name="T63" fmla="*/ 124 h 466"/>
                  <a:gd name="T64" fmla="*/ 31 w 405"/>
                  <a:gd name="T65" fmla="*/ 124 h 466"/>
                  <a:gd name="T66" fmla="*/ 31 w 405"/>
                  <a:gd name="T67" fmla="*/ 155 h 466"/>
                  <a:gd name="T68" fmla="*/ 63 w 405"/>
                  <a:gd name="T69" fmla="*/ 186 h 466"/>
                  <a:gd name="T70" fmla="*/ 93 w 405"/>
                  <a:gd name="T71" fmla="*/ 248 h 466"/>
                  <a:gd name="T72" fmla="*/ 63 w 405"/>
                  <a:gd name="T73" fmla="*/ 248 h 466"/>
                  <a:gd name="T74" fmla="*/ 63 w 405"/>
                  <a:gd name="T75" fmla="*/ 309 h 466"/>
                  <a:gd name="T76" fmla="*/ 63 w 405"/>
                  <a:gd name="T77" fmla="*/ 341 h 466"/>
                  <a:gd name="T78" fmla="*/ 93 w 405"/>
                  <a:gd name="T79" fmla="*/ 433 h 466"/>
                  <a:gd name="T80" fmla="*/ 93 w 405"/>
                  <a:gd name="T81" fmla="*/ 433 h 466"/>
                  <a:gd name="T82" fmla="*/ 124 w 405"/>
                  <a:gd name="T83" fmla="*/ 465 h 466"/>
                  <a:gd name="T84" fmla="*/ 93 w 405"/>
                  <a:gd name="T85" fmla="*/ 433 h 466"/>
                  <a:gd name="T86" fmla="*/ 186 w 405"/>
                  <a:gd name="T87" fmla="*/ 402 h 466"/>
                  <a:gd name="T88" fmla="*/ 186 w 405"/>
                  <a:gd name="T89" fmla="*/ 433 h 466"/>
                  <a:gd name="T90" fmla="*/ 248 w 405"/>
                  <a:gd name="T91" fmla="*/ 433 h 466"/>
                  <a:gd name="T92" fmla="*/ 248 w 405"/>
                  <a:gd name="T93" fmla="*/ 402 h 466"/>
                  <a:gd name="T94" fmla="*/ 310 w 405"/>
                  <a:gd name="T95" fmla="*/ 309 h 4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405" h="466">
                    <a:moveTo>
                      <a:pt x="310" y="309"/>
                    </a:moveTo>
                    <a:lnTo>
                      <a:pt x="310" y="309"/>
                    </a:lnTo>
                    <a:lnTo>
                      <a:pt x="341" y="309"/>
                    </a:lnTo>
                    <a:cubicBezTo>
                      <a:pt x="341" y="341"/>
                      <a:pt x="341" y="341"/>
                      <a:pt x="341" y="341"/>
                    </a:cubicBezTo>
                    <a:cubicBezTo>
                      <a:pt x="372" y="309"/>
                      <a:pt x="372" y="309"/>
                      <a:pt x="372" y="309"/>
                    </a:cubicBezTo>
                    <a:cubicBezTo>
                      <a:pt x="372" y="309"/>
                      <a:pt x="404" y="309"/>
                      <a:pt x="404" y="341"/>
                    </a:cubicBezTo>
                    <a:cubicBezTo>
                      <a:pt x="404" y="309"/>
                      <a:pt x="404" y="309"/>
                      <a:pt x="404" y="309"/>
                    </a:cubicBezTo>
                    <a:lnTo>
                      <a:pt x="404" y="309"/>
                    </a:lnTo>
                    <a:lnTo>
                      <a:pt x="404" y="279"/>
                    </a:lnTo>
                    <a:lnTo>
                      <a:pt x="404" y="279"/>
                    </a:lnTo>
                    <a:cubicBezTo>
                      <a:pt x="404" y="279"/>
                      <a:pt x="404" y="279"/>
                      <a:pt x="404" y="248"/>
                    </a:cubicBezTo>
                    <a:lnTo>
                      <a:pt x="404" y="248"/>
                    </a:lnTo>
                    <a:lnTo>
                      <a:pt x="404" y="248"/>
                    </a:lnTo>
                    <a:cubicBezTo>
                      <a:pt x="372" y="248"/>
                      <a:pt x="372" y="218"/>
                      <a:pt x="372" y="218"/>
                    </a:cubicBezTo>
                    <a:lnTo>
                      <a:pt x="372" y="186"/>
                    </a:lnTo>
                    <a:lnTo>
                      <a:pt x="372" y="186"/>
                    </a:lnTo>
                    <a:lnTo>
                      <a:pt x="372" y="155"/>
                    </a:lnTo>
                    <a:lnTo>
                      <a:pt x="341" y="155"/>
                    </a:lnTo>
                    <a:lnTo>
                      <a:pt x="341" y="124"/>
                    </a:lnTo>
                    <a:cubicBezTo>
                      <a:pt x="341" y="124"/>
                      <a:pt x="341" y="124"/>
                      <a:pt x="310" y="124"/>
                    </a:cubicBezTo>
                    <a:lnTo>
                      <a:pt x="310" y="124"/>
                    </a:lnTo>
                    <a:lnTo>
                      <a:pt x="310" y="124"/>
                    </a:lnTo>
                    <a:lnTo>
                      <a:pt x="310" y="124"/>
                    </a:lnTo>
                    <a:lnTo>
                      <a:pt x="280" y="155"/>
                    </a:lnTo>
                    <a:lnTo>
                      <a:pt x="280" y="155"/>
                    </a:lnTo>
                    <a:lnTo>
                      <a:pt x="280" y="155"/>
                    </a:lnTo>
                    <a:lnTo>
                      <a:pt x="280" y="155"/>
                    </a:lnTo>
                    <a:cubicBezTo>
                      <a:pt x="248" y="155"/>
                      <a:pt x="248" y="155"/>
                      <a:pt x="248" y="124"/>
                    </a:cubicBezTo>
                    <a:cubicBezTo>
                      <a:pt x="248" y="124"/>
                      <a:pt x="248" y="124"/>
                      <a:pt x="217" y="124"/>
                    </a:cubicBezTo>
                    <a:lnTo>
                      <a:pt x="217" y="155"/>
                    </a:lnTo>
                    <a:lnTo>
                      <a:pt x="217" y="155"/>
                    </a:lnTo>
                    <a:cubicBezTo>
                      <a:pt x="217" y="155"/>
                      <a:pt x="217" y="186"/>
                      <a:pt x="186" y="186"/>
                    </a:cubicBezTo>
                    <a:lnTo>
                      <a:pt x="186" y="186"/>
                    </a:lnTo>
                    <a:lnTo>
                      <a:pt x="186" y="186"/>
                    </a:lnTo>
                    <a:lnTo>
                      <a:pt x="186" y="186"/>
                    </a:lnTo>
                    <a:cubicBezTo>
                      <a:pt x="156" y="186"/>
                      <a:pt x="156" y="155"/>
                      <a:pt x="156" y="155"/>
                    </a:cubicBezTo>
                    <a:cubicBezTo>
                      <a:pt x="156" y="124"/>
                      <a:pt x="156" y="124"/>
                      <a:pt x="156" y="124"/>
                    </a:cubicBezTo>
                    <a:cubicBezTo>
                      <a:pt x="156" y="124"/>
                      <a:pt x="156" y="124"/>
                      <a:pt x="156" y="94"/>
                    </a:cubicBezTo>
                    <a:lnTo>
                      <a:pt x="156" y="94"/>
                    </a:lnTo>
                    <a:lnTo>
                      <a:pt x="156" y="94"/>
                    </a:lnTo>
                    <a:cubicBezTo>
                      <a:pt x="156" y="94"/>
                      <a:pt x="156" y="94"/>
                      <a:pt x="156" y="62"/>
                    </a:cubicBezTo>
                    <a:lnTo>
                      <a:pt x="156" y="62"/>
                    </a:lnTo>
                    <a:lnTo>
                      <a:pt x="156" y="62"/>
                    </a:lnTo>
                    <a:lnTo>
                      <a:pt x="156" y="62"/>
                    </a:lnTo>
                    <a:lnTo>
                      <a:pt x="156" y="62"/>
                    </a:lnTo>
                    <a:cubicBezTo>
                      <a:pt x="156" y="62"/>
                      <a:pt x="156" y="62"/>
                      <a:pt x="156" y="31"/>
                    </a:cubicBezTo>
                    <a:cubicBezTo>
                      <a:pt x="124" y="31"/>
                      <a:pt x="124" y="31"/>
                      <a:pt x="124" y="31"/>
                    </a:cubicBezTo>
                    <a:cubicBezTo>
                      <a:pt x="124" y="0"/>
                      <a:pt x="124" y="0"/>
                      <a:pt x="124" y="0"/>
                    </a:cubicBezTo>
                    <a:lnTo>
                      <a:pt x="124" y="0"/>
                    </a:lnTo>
                    <a:lnTo>
                      <a:pt x="124" y="0"/>
                    </a:lnTo>
                    <a:lnTo>
                      <a:pt x="124" y="0"/>
                    </a:lnTo>
                    <a:lnTo>
                      <a:pt x="124" y="0"/>
                    </a:lnTo>
                    <a:cubicBezTo>
                      <a:pt x="93" y="0"/>
                      <a:pt x="93" y="0"/>
                      <a:pt x="93" y="0"/>
                    </a:cubicBezTo>
                    <a:lnTo>
                      <a:pt x="93" y="0"/>
                    </a:lnTo>
                    <a:cubicBezTo>
                      <a:pt x="93" y="31"/>
                      <a:pt x="63" y="31"/>
                      <a:pt x="63" y="31"/>
                    </a:cubicBezTo>
                    <a:cubicBezTo>
                      <a:pt x="63" y="31"/>
                      <a:pt x="63" y="31"/>
                      <a:pt x="31" y="31"/>
                    </a:cubicBez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cubicBezTo>
                      <a:pt x="31" y="62"/>
                      <a:pt x="31" y="62"/>
                      <a:pt x="31" y="62"/>
                    </a:cubicBezTo>
                    <a:lnTo>
                      <a:pt x="31" y="62"/>
                    </a:lnTo>
                    <a:cubicBezTo>
                      <a:pt x="31" y="94"/>
                      <a:pt x="31" y="94"/>
                      <a:pt x="0" y="94"/>
                    </a:cubicBezTo>
                    <a:cubicBezTo>
                      <a:pt x="0" y="94"/>
                      <a:pt x="0" y="94"/>
                      <a:pt x="0" y="124"/>
                    </a:cubicBezTo>
                    <a:lnTo>
                      <a:pt x="0" y="124"/>
                    </a:lnTo>
                    <a:cubicBezTo>
                      <a:pt x="31" y="124"/>
                      <a:pt x="31" y="124"/>
                      <a:pt x="31" y="124"/>
                    </a:cubicBezTo>
                    <a:lnTo>
                      <a:pt x="31" y="124"/>
                    </a:lnTo>
                    <a:cubicBezTo>
                      <a:pt x="31" y="124"/>
                      <a:pt x="31" y="124"/>
                      <a:pt x="31" y="155"/>
                    </a:cubicBezTo>
                    <a:cubicBezTo>
                      <a:pt x="63" y="155"/>
                      <a:pt x="63" y="186"/>
                      <a:pt x="63" y="186"/>
                    </a:cubicBezTo>
                    <a:lnTo>
                      <a:pt x="63" y="186"/>
                    </a:lnTo>
                    <a:lnTo>
                      <a:pt x="63" y="218"/>
                    </a:lnTo>
                    <a:cubicBezTo>
                      <a:pt x="63" y="218"/>
                      <a:pt x="93" y="218"/>
                      <a:pt x="93" y="248"/>
                    </a:cubicBezTo>
                    <a:lnTo>
                      <a:pt x="93" y="248"/>
                    </a:lnTo>
                    <a:cubicBezTo>
                      <a:pt x="93" y="248"/>
                      <a:pt x="93" y="248"/>
                      <a:pt x="63" y="248"/>
                    </a:cubicBezTo>
                    <a:cubicBezTo>
                      <a:pt x="63" y="279"/>
                      <a:pt x="63" y="279"/>
                      <a:pt x="63" y="279"/>
                    </a:cubicBezTo>
                    <a:lnTo>
                      <a:pt x="63" y="309"/>
                    </a:lnTo>
                    <a:lnTo>
                      <a:pt x="63" y="341"/>
                    </a:lnTo>
                    <a:lnTo>
                      <a:pt x="63" y="341"/>
                    </a:lnTo>
                    <a:cubicBezTo>
                      <a:pt x="93" y="341"/>
                      <a:pt x="93" y="402"/>
                      <a:pt x="93" y="433"/>
                    </a:cubicBezTo>
                    <a:lnTo>
                      <a:pt x="93" y="433"/>
                    </a:lnTo>
                    <a:lnTo>
                      <a:pt x="93" y="433"/>
                    </a:lnTo>
                    <a:lnTo>
                      <a:pt x="93" y="433"/>
                    </a:lnTo>
                    <a:cubicBezTo>
                      <a:pt x="93" y="465"/>
                      <a:pt x="93" y="465"/>
                      <a:pt x="93" y="465"/>
                    </a:cubicBezTo>
                    <a:cubicBezTo>
                      <a:pt x="93" y="465"/>
                      <a:pt x="93" y="465"/>
                      <a:pt x="124" y="465"/>
                    </a:cubicBezTo>
                    <a:cubicBezTo>
                      <a:pt x="124" y="465"/>
                      <a:pt x="93" y="465"/>
                      <a:pt x="93" y="433"/>
                    </a:cubicBezTo>
                    <a:lnTo>
                      <a:pt x="93" y="433"/>
                    </a:lnTo>
                    <a:cubicBezTo>
                      <a:pt x="93" y="433"/>
                      <a:pt x="124" y="371"/>
                      <a:pt x="156" y="371"/>
                    </a:cubicBezTo>
                    <a:cubicBezTo>
                      <a:pt x="156" y="371"/>
                      <a:pt x="186" y="371"/>
                      <a:pt x="186" y="402"/>
                    </a:cubicBezTo>
                    <a:lnTo>
                      <a:pt x="186" y="402"/>
                    </a:lnTo>
                    <a:cubicBezTo>
                      <a:pt x="217" y="402"/>
                      <a:pt x="186" y="433"/>
                      <a:pt x="186" y="433"/>
                    </a:cubicBezTo>
                    <a:cubicBezTo>
                      <a:pt x="217" y="433"/>
                      <a:pt x="217" y="433"/>
                      <a:pt x="217" y="433"/>
                    </a:cubicBezTo>
                    <a:cubicBezTo>
                      <a:pt x="217" y="433"/>
                      <a:pt x="217" y="433"/>
                      <a:pt x="248" y="433"/>
                    </a:cubicBezTo>
                    <a:cubicBezTo>
                      <a:pt x="248" y="433"/>
                      <a:pt x="248" y="433"/>
                      <a:pt x="248" y="402"/>
                    </a:cubicBezTo>
                    <a:lnTo>
                      <a:pt x="248" y="402"/>
                    </a:lnTo>
                    <a:cubicBezTo>
                      <a:pt x="248" y="371"/>
                      <a:pt x="248" y="371"/>
                      <a:pt x="280" y="341"/>
                    </a:cubicBezTo>
                    <a:lnTo>
                      <a:pt x="310" y="309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28" name="Freeform 125"/>
              <p:cNvSpPr>
                <a:spLocks noChangeArrowheads="1"/>
              </p:cNvSpPr>
              <p:nvPr/>
            </p:nvSpPr>
            <p:spPr bwMode="auto">
              <a:xfrm>
                <a:off x="5665788" y="2527300"/>
                <a:ext cx="55562" cy="77788"/>
              </a:xfrm>
              <a:custGeom>
                <a:avLst/>
                <a:gdLst>
                  <a:gd name="T0" fmla="*/ 61 w 155"/>
                  <a:gd name="T1" fmla="*/ 0 h 218"/>
                  <a:gd name="T2" fmla="*/ 61 w 155"/>
                  <a:gd name="T3" fmla="*/ 0 h 218"/>
                  <a:gd name="T4" fmla="*/ 61 w 155"/>
                  <a:gd name="T5" fmla="*/ 0 h 218"/>
                  <a:gd name="T6" fmla="*/ 61 w 155"/>
                  <a:gd name="T7" fmla="*/ 0 h 218"/>
                  <a:gd name="T8" fmla="*/ 61 w 155"/>
                  <a:gd name="T9" fmla="*/ 0 h 218"/>
                  <a:gd name="T10" fmla="*/ 61 w 155"/>
                  <a:gd name="T11" fmla="*/ 0 h 218"/>
                  <a:gd name="T12" fmla="*/ 30 w 155"/>
                  <a:gd name="T13" fmla="*/ 31 h 218"/>
                  <a:gd name="T14" fmla="*/ 30 w 155"/>
                  <a:gd name="T15" fmla="*/ 31 h 218"/>
                  <a:gd name="T16" fmla="*/ 30 w 155"/>
                  <a:gd name="T17" fmla="*/ 31 h 218"/>
                  <a:gd name="T18" fmla="*/ 0 w 155"/>
                  <a:gd name="T19" fmla="*/ 0 h 218"/>
                  <a:gd name="T20" fmla="*/ 30 w 155"/>
                  <a:gd name="T21" fmla="*/ 62 h 218"/>
                  <a:gd name="T22" fmla="*/ 30 w 155"/>
                  <a:gd name="T23" fmla="*/ 62 h 218"/>
                  <a:gd name="T24" fmla="*/ 30 w 155"/>
                  <a:gd name="T25" fmla="*/ 62 h 218"/>
                  <a:gd name="T26" fmla="*/ 61 w 155"/>
                  <a:gd name="T27" fmla="*/ 93 h 218"/>
                  <a:gd name="T28" fmla="*/ 61 w 155"/>
                  <a:gd name="T29" fmla="*/ 155 h 218"/>
                  <a:gd name="T30" fmla="*/ 61 w 155"/>
                  <a:gd name="T31" fmla="*/ 155 h 218"/>
                  <a:gd name="T32" fmla="*/ 92 w 155"/>
                  <a:gd name="T33" fmla="*/ 155 h 218"/>
                  <a:gd name="T34" fmla="*/ 92 w 155"/>
                  <a:gd name="T35" fmla="*/ 186 h 218"/>
                  <a:gd name="T36" fmla="*/ 124 w 155"/>
                  <a:gd name="T37" fmla="*/ 217 h 218"/>
                  <a:gd name="T38" fmla="*/ 154 w 155"/>
                  <a:gd name="T39" fmla="*/ 217 h 218"/>
                  <a:gd name="T40" fmla="*/ 154 w 155"/>
                  <a:gd name="T41" fmla="*/ 217 h 218"/>
                  <a:gd name="T42" fmla="*/ 154 w 155"/>
                  <a:gd name="T43" fmla="*/ 186 h 218"/>
                  <a:gd name="T44" fmla="*/ 154 w 155"/>
                  <a:gd name="T45" fmla="*/ 186 h 218"/>
                  <a:gd name="T46" fmla="*/ 124 w 155"/>
                  <a:gd name="T47" fmla="*/ 155 h 218"/>
                  <a:gd name="T48" fmla="*/ 124 w 155"/>
                  <a:gd name="T49" fmla="*/ 93 h 218"/>
                  <a:gd name="T50" fmla="*/ 124 w 155"/>
                  <a:gd name="T51" fmla="*/ 31 h 218"/>
                  <a:gd name="T52" fmla="*/ 92 w 155"/>
                  <a:gd name="T53" fmla="*/ 0 h 218"/>
                  <a:gd name="T54" fmla="*/ 92 w 155"/>
                  <a:gd name="T55" fmla="*/ 0 h 218"/>
                  <a:gd name="T56" fmla="*/ 61 w 155"/>
                  <a:gd name="T57" fmla="*/ 0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55" h="218">
                    <a:moveTo>
                      <a:pt x="61" y="0"/>
                    </a:moveTo>
                    <a:lnTo>
                      <a:pt x="61" y="0"/>
                    </a:lnTo>
                    <a:lnTo>
                      <a:pt x="61" y="0"/>
                    </a:lnTo>
                    <a:lnTo>
                      <a:pt x="61" y="0"/>
                    </a:lnTo>
                    <a:lnTo>
                      <a:pt x="61" y="0"/>
                    </a:lnTo>
                    <a:lnTo>
                      <a:pt x="61" y="0"/>
                    </a:lnTo>
                    <a:cubicBezTo>
                      <a:pt x="61" y="31"/>
                      <a:pt x="30" y="31"/>
                      <a:pt x="30" y="31"/>
                    </a:cubicBezTo>
                    <a:lnTo>
                      <a:pt x="30" y="31"/>
                    </a:lnTo>
                    <a:lnTo>
                      <a:pt x="30" y="31"/>
                    </a:lnTo>
                    <a:cubicBezTo>
                      <a:pt x="30" y="31"/>
                      <a:pt x="30" y="31"/>
                      <a:pt x="0" y="0"/>
                    </a:cubicBezTo>
                    <a:cubicBezTo>
                      <a:pt x="30" y="31"/>
                      <a:pt x="30" y="31"/>
                      <a:pt x="30" y="62"/>
                    </a:cubicBezTo>
                    <a:lnTo>
                      <a:pt x="30" y="62"/>
                    </a:lnTo>
                    <a:lnTo>
                      <a:pt x="30" y="62"/>
                    </a:lnTo>
                    <a:cubicBezTo>
                      <a:pt x="30" y="62"/>
                      <a:pt x="30" y="93"/>
                      <a:pt x="61" y="93"/>
                    </a:cubicBezTo>
                    <a:cubicBezTo>
                      <a:pt x="61" y="93"/>
                      <a:pt x="61" y="124"/>
                      <a:pt x="61" y="155"/>
                    </a:cubicBezTo>
                    <a:lnTo>
                      <a:pt x="61" y="155"/>
                    </a:lnTo>
                    <a:cubicBezTo>
                      <a:pt x="61" y="155"/>
                      <a:pt x="61" y="155"/>
                      <a:pt x="92" y="155"/>
                    </a:cubicBezTo>
                    <a:cubicBezTo>
                      <a:pt x="92" y="186"/>
                      <a:pt x="92" y="186"/>
                      <a:pt x="92" y="186"/>
                    </a:cubicBezTo>
                    <a:cubicBezTo>
                      <a:pt x="124" y="186"/>
                      <a:pt x="124" y="186"/>
                      <a:pt x="124" y="217"/>
                    </a:cubicBezTo>
                    <a:cubicBezTo>
                      <a:pt x="154" y="217"/>
                      <a:pt x="154" y="217"/>
                      <a:pt x="154" y="217"/>
                    </a:cubicBezTo>
                    <a:lnTo>
                      <a:pt x="154" y="217"/>
                    </a:lnTo>
                    <a:cubicBezTo>
                      <a:pt x="154" y="186"/>
                      <a:pt x="154" y="186"/>
                      <a:pt x="154" y="186"/>
                    </a:cubicBezTo>
                    <a:lnTo>
                      <a:pt x="154" y="186"/>
                    </a:lnTo>
                    <a:cubicBezTo>
                      <a:pt x="154" y="186"/>
                      <a:pt x="154" y="186"/>
                      <a:pt x="124" y="155"/>
                    </a:cubicBezTo>
                    <a:cubicBezTo>
                      <a:pt x="124" y="155"/>
                      <a:pt x="124" y="124"/>
                      <a:pt x="124" y="93"/>
                    </a:cubicBezTo>
                    <a:cubicBezTo>
                      <a:pt x="124" y="62"/>
                      <a:pt x="124" y="62"/>
                      <a:pt x="124" y="31"/>
                    </a:cubicBezTo>
                    <a:cubicBezTo>
                      <a:pt x="124" y="31"/>
                      <a:pt x="124" y="0"/>
                      <a:pt x="92" y="0"/>
                    </a:cubicBezTo>
                    <a:lnTo>
                      <a:pt x="92" y="0"/>
                    </a:lnTo>
                    <a:cubicBezTo>
                      <a:pt x="92" y="0"/>
                      <a:pt x="92" y="0"/>
                      <a:pt x="61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29" name="Freeform 126"/>
              <p:cNvSpPr>
                <a:spLocks noChangeArrowheads="1"/>
              </p:cNvSpPr>
              <p:nvPr/>
            </p:nvSpPr>
            <p:spPr bwMode="auto">
              <a:xfrm>
                <a:off x="5754688" y="2238375"/>
                <a:ext cx="44450" cy="66675"/>
              </a:xfrm>
              <a:custGeom>
                <a:avLst/>
                <a:gdLst>
                  <a:gd name="T0" fmla="*/ 0 w 125"/>
                  <a:gd name="T1" fmla="*/ 62 h 186"/>
                  <a:gd name="T2" fmla="*/ 0 w 125"/>
                  <a:gd name="T3" fmla="*/ 62 h 186"/>
                  <a:gd name="T4" fmla="*/ 0 w 125"/>
                  <a:gd name="T5" fmla="*/ 94 h 186"/>
                  <a:gd name="T6" fmla="*/ 0 w 125"/>
                  <a:gd name="T7" fmla="*/ 94 h 186"/>
                  <a:gd name="T8" fmla="*/ 30 w 125"/>
                  <a:gd name="T9" fmla="*/ 94 h 186"/>
                  <a:gd name="T10" fmla="*/ 30 w 125"/>
                  <a:gd name="T11" fmla="*/ 94 h 186"/>
                  <a:gd name="T12" fmla="*/ 61 w 125"/>
                  <a:gd name="T13" fmla="*/ 124 h 186"/>
                  <a:gd name="T14" fmla="*/ 61 w 125"/>
                  <a:gd name="T15" fmla="*/ 124 h 186"/>
                  <a:gd name="T16" fmla="*/ 61 w 125"/>
                  <a:gd name="T17" fmla="*/ 155 h 186"/>
                  <a:gd name="T18" fmla="*/ 61 w 125"/>
                  <a:gd name="T19" fmla="*/ 185 h 186"/>
                  <a:gd name="T20" fmla="*/ 61 w 125"/>
                  <a:gd name="T21" fmla="*/ 185 h 186"/>
                  <a:gd name="T22" fmla="*/ 61 w 125"/>
                  <a:gd name="T23" fmla="*/ 185 h 186"/>
                  <a:gd name="T24" fmla="*/ 61 w 125"/>
                  <a:gd name="T25" fmla="*/ 185 h 186"/>
                  <a:gd name="T26" fmla="*/ 92 w 125"/>
                  <a:gd name="T27" fmla="*/ 185 h 186"/>
                  <a:gd name="T28" fmla="*/ 92 w 125"/>
                  <a:gd name="T29" fmla="*/ 185 h 186"/>
                  <a:gd name="T30" fmla="*/ 92 w 125"/>
                  <a:gd name="T31" fmla="*/ 185 h 186"/>
                  <a:gd name="T32" fmla="*/ 92 w 125"/>
                  <a:gd name="T33" fmla="*/ 185 h 186"/>
                  <a:gd name="T34" fmla="*/ 124 w 125"/>
                  <a:gd name="T35" fmla="*/ 185 h 186"/>
                  <a:gd name="T36" fmla="*/ 124 w 125"/>
                  <a:gd name="T37" fmla="*/ 185 h 186"/>
                  <a:gd name="T38" fmla="*/ 124 w 125"/>
                  <a:gd name="T39" fmla="*/ 185 h 186"/>
                  <a:gd name="T40" fmla="*/ 92 w 125"/>
                  <a:gd name="T41" fmla="*/ 155 h 186"/>
                  <a:gd name="T42" fmla="*/ 92 w 125"/>
                  <a:gd name="T43" fmla="*/ 155 h 186"/>
                  <a:gd name="T44" fmla="*/ 92 w 125"/>
                  <a:gd name="T45" fmla="*/ 124 h 186"/>
                  <a:gd name="T46" fmla="*/ 92 w 125"/>
                  <a:gd name="T47" fmla="*/ 124 h 186"/>
                  <a:gd name="T48" fmla="*/ 61 w 125"/>
                  <a:gd name="T49" fmla="*/ 94 h 186"/>
                  <a:gd name="T50" fmla="*/ 30 w 125"/>
                  <a:gd name="T51" fmla="*/ 62 h 186"/>
                  <a:gd name="T52" fmla="*/ 0 w 125"/>
                  <a:gd name="T53" fmla="*/ 0 h 186"/>
                  <a:gd name="T54" fmla="*/ 0 w 125"/>
                  <a:gd name="T55" fmla="*/ 0 h 186"/>
                  <a:gd name="T56" fmla="*/ 0 w 125"/>
                  <a:gd name="T57" fmla="*/ 0 h 186"/>
                  <a:gd name="T58" fmla="*/ 0 w 125"/>
                  <a:gd name="T59" fmla="*/ 0 h 186"/>
                  <a:gd name="T60" fmla="*/ 0 w 125"/>
                  <a:gd name="T61" fmla="*/ 0 h 186"/>
                  <a:gd name="T62" fmla="*/ 0 w 125"/>
                  <a:gd name="T63" fmla="*/ 0 h 186"/>
                  <a:gd name="T64" fmla="*/ 0 w 125"/>
                  <a:gd name="T65" fmla="*/ 0 h 186"/>
                  <a:gd name="T66" fmla="*/ 0 w 125"/>
                  <a:gd name="T67" fmla="*/ 62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25" h="186">
                    <a:moveTo>
                      <a:pt x="0" y="62"/>
                    </a:moveTo>
                    <a:lnTo>
                      <a:pt x="0" y="62"/>
                    </a:lnTo>
                    <a:cubicBezTo>
                      <a:pt x="0" y="62"/>
                      <a:pt x="0" y="62"/>
                      <a:pt x="0" y="94"/>
                    </a:cubicBezTo>
                    <a:lnTo>
                      <a:pt x="0" y="94"/>
                    </a:lnTo>
                    <a:cubicBezTo>
                      <a:pt x="30" y="94"/>
                      <a:pt x="30" y="94"/>
                      <a:pt x="30" y="94"/>
                    </a:cubicBezTo>
                    <a:lnTo>
                      <a:pt x="30" y="94"/>
                    </a:lnTo>
                    <a:cubicBezTo>
                      <a:pt x="30" y="94"/>
                      <a:pt x="61" y="94"/>
                      <a:pt x="61" y="124"/>
                    </a:cubicBezTo>
                    <a:lnTo>
                      <a:pt x="61" y="124"/>
                    </a:lnTo>
                    <a:cubicBezTo>
                      <a:pt x="61" y="124"/>
                      <a:pt x="61" y="124"/>
                      <a:pt x="61" y="155"/>
                    </a:cubicBezTo>
                    <a:cubicBezTo>
                      <a:pt x="61" y="155"/>
                      <a:pt x="61" y="155"/>
                      <a:pt x="61" y="185"/>
                    </a:cubicBezTo>
                    <a:lnTo>
                      <a:pt x="61" y="185"/>
                    </a:lnTo>
                    <a:lnTo>
                      <a:pt x="61" y="185"/>
                    </a:lnTo>
                    <a:lnTo>
                      <a:pt x="61" y="185"/>
                    </a:lnTo>
                    <a:cubicBezTo>
                      <a:pt x="92" y="185"/>
                      <a:pt x="92" y="185"/>
                      <a:pt x="92" y="185"/>
                    </a:cubicBezTo>
                    <a:lnTo>
                      <a:pt x="92" y="185"/>
                    </a:lnTo>
                    <a:lnTo>
                      <a:pt x="92" y="185"/>
                    </a:lnTo>
                    <a:lnTo>
                      <a:pt x="92" y="185"/>
                    </a:lnTo>
                    <a:cubicBezTo>
                      <a:pt x="92" y="185"/>
                      <a:pt x="92" y="185"/>
                      <a:pt x="124" y="185"/>
                    </a:cubicBezTo>
                    <a:lnTo>
                      <a:pt x="124" y="185"/>
                    </a:lnTo>
                    <a:lnTo>
                      <a:pt x="124" y="185"/>
                    </a:lnTo>
                    <a:lnTo>
                      <a:pt x="92" y="155"/>
                    </a:lnTo>
                    <a:lnTo>
                      <a:pt x="92" y="155"/>
                    </a:lnTo>
                    <a:lnTo>
                      <a:pt x="92" y="124"/>
                    </a:lnTo>
                    <a:lnTo>
                      <a:pt x="92" y="124"/>
                    </a:lnTo>
                    <a:cubicBezTo>
                      <a:pt x="92" y="124"/>
                      <a:pt x="61" y="124"/>
                      <a:pt x="61" y="94"/>
                    </a:cubicBezTo>
                    <a:lnTo>
                      <a:pt x="30" y="62"/>
                    </a:lnTo>
                    <a:cubicBezTo>
                      <a:pt x="30" y="31"/>
                      <a:pt x="0" y="31"/>
                      <a:pt x="0" y="0"/>
                    </a:cubicBez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30" name="Freeform 127"/>
              <p:cNvSpPr>
                <a:spLocks noChangeArrowheads="1"/>
              </p:cNvSpPr>
              <p:nvPr/>
            </p:nvSpPr>
            <p:spPr bwMode="auto">
              <a:xfrm>
                <a:off x="5676900" y="2147888"/>
                <a:ext cx="66675" cy="79375"/>
              </a:xfrm>
              <a:custGeom>
                <a:avLst/>
                <a:gdLst>
                  <a:gd name="T0" fmla="*/ 31 w 187"/>
                  <a:gd name="T1" fmla="*/ 62 h 219"/>
                  <a:gd name="T2" fmla="*/ 31 w 187"/>
                  <a:gd name="T3" fmla="*/ 62 h 219"/>
                  <a:gd name="T4" fmla="*/ 31 w 187"/>
                  <a:gd name="T5" fmla="*/ 62 h 219"/>
                  <a:gd name="T6" fmla="*/ 0 w 187"/>
                  <a:gd name="T7" fmla="*/ 62 h 219"/>
                  <a:gd name="T8" fmla="*/ 0 w 187"/>
                  <a:gd name="T9" fmla="*/ 62 h 219"/>
                  <a:gd name="T10" fmla="*/ 0 w 187"/>
                  <a:gd name="T11" fmla="*/ 62 h 219"/>
                  <a:gd name="T12" fmla="*/ 0 w 187"/>
                  <a:gd name="T13" fmla="*/ 62 h 219"/>
                  <a:gd name="T14" fmla="*/ 0 w 187"/>
                  <a:gd name="T15" fmla="*/ 62 h 219"/>
                  <a:gd name="T16" fmla="*/ 0 w 187"/>
                  <a:gd name="T17" fmla="*/ 62 h 219"/>
                  <a:gd name="T18" fmla="*/ 0 w 187"/>
                  <a:gd name="T19" fmla="*/ 94 h 219"/>
                  <a:gd name="T20" fmla="*/ 0 w 187"/>
                  <a:gd name="T21" fmla="*/ 94 h 219"/>
                  <a:gd name="T22" fmla="*/ 0 w 187"/>
                  <a:gd name="T23" fmla="*/ 94 h 219"/>
                  <a:gd name="T24" fmla="*/ 0 w 187"/>
                  <a:gd name="T25" fmla="*/ 94 h 219"/>
                  <a:gd name="T26" fmla="*/ 31 w 187"/>
                  <a:gd name="T27" fmla="*/ 124 h 219"/>
                  <a:gd name="T28" fmla="*/ 31 w 187"/>
                  <a:gd name="T29" fmla="*/ 124 h 219"/>
                  <a:gd name="T30" fmla="*/ 31 w 187"/>
                  <a:gd name="T31" fmla="*/ 155 h 219"/>
                  <a:gd name="T32" fmla="*/ 31 w 187"/>
                  <a:gd name="T33" fmla="*/ 155 h 219"/>
                  <a:gd name="T34" fmla="*/ 31 w 187"/>
                  <a:gd name="T35" fmla="*/ 155 h 219"/>
                  <a:gd name="T36" fmla="*/ 31 w 187"/>
                  <a:gd name="T37" fmla="*/ 155 h 219"/>
                  <a:gd name="T38" fmla="*/ 31 w 187"/>
                  <a:gd name="T39" fmla="*/ 186 h 219"/>
                  <a:gd name="T40" fmla="*/ 31 w 187"/>
                  <a:gd name="T41" fmla="*/ 186 h 219"/>
                  <a:gd name="T42" fmla="*/ 31 w 187"/>
                  <a:gd name="T43" fmla="*/ 186 h 219"/>
                  <a:gd name="T44" fmla="*/ 31 w 187"/>
                  <a:gd name="T45" fmla="*/ 186 h 219"/>
                  <a:gd name="T46" fmla="*/ 31 w 187"/>
                  <a:gd name="T47" fmla="*/ 218 h 219"/>
                  <a:gd name="T48" fmla="*/ 62 w 187"/>
                  <a:gd name="T49" fmla="*/ 186 h 219"/>
                  <a:gd name="T50" fmla="*/ 94 w 187"/>
                  <a:gd name="T51" fmla="*/ 218 h 219"/>
                  <a:gd name="T52" fmla="*/ 94 w 187"/>
                  <a:gd name="T53" fmla="*/ 218 h 219"/>
                  <a:gd name="T54" fmla="*/ 94 w 187"/>
                  <a:gd name="T55" fmla="*/ 218 h 219"/>
                  <a:gd name="T56" fmla="*/ 94 w 187"/>
                  <a:gd name="T57" fmla="*/ 218 h 219"/>
                  <a:gd name="T58" fmla="*/ 94 w 187"/>
                  <a:gd name="T59" fmla="*/ 186 h 219"/>
                  <a:gd name="T60" fmla="*/ 94 w 187"/>
                  <a:gd name="T61" fmla="*/ 186 h 219"/>
                  <a:gd name="T62" fmla="*/ 124 w 187"/>
                  <a:gd name="T63" fmla="*/ 186 h 219"/>
                  <a:gd name="T64" fmla="*/ 155 w 187"/>
                  <a:gd name="T65" fmla="*/ 186 h 219"/>
                  <a:gd name="T66" fmla="*/ 124 w 187"/>
                  <a:gd name="T67" fmla="*/ 155 h 219"/>
                  <a:gd name="T68" fmla="*/ 124 w 187"/>
                  <a:gd name="T69" fmla="*/ 124 h 219"/>
                  <a:gd name="T70" fmla="*/ 155 w 187"/>
                  <a:gd name="T71" fmla="*/ 124 h 219"/>
                  <a:gd name="T72" fmla="*/ 155 w 187"/>
                  <a:gd name="T73" fmla="*/ 94 h 219"/>
                  <a:gd name="T74" fmla="*/ 155 w 187"/>
                  <a:gd name="T75" fmla="*/ 94 h 219"/>
                  <a:gd name="T76" fmla="*/ 186 w 187"/>
                  <a:gd name="T77" fmla="*/ 94 h 219"/>
                  <a:gd name="T78" fmla="*/ 186 w 187"/>
                  <a:gd name="T79" fmla="*/ 94 h 219"/>
                  <a:gd name="T80" fmla="*/ 186 w 187"/>
                  <a:gd name="T81" fmla="*/ 94 h 219"/>
                  <a:gd name="T82" fmla="*/ 186 w 187"/>
                  <a:gd name="T83" fmla="*/ 94 h 219"/>
                  <a:gd name="T84" fmla="*/ 186 w 187"/>
                  <a:gd name="T85" fmla="*/ 94 h 219"/>
                  <a:gd name="T86" fmla="*/ 186 w 187"/>
                  <a:gd name="T87" fmla="*/ 94 h 219"/>
                  <a:gd name="T88" fmla="*/ 155 w 187"/>
                  <a:gd name="T89" fmla="*/ 94 h 219"/>
                  <a:gd name="T90" fmla="*/ 155 w 187"/>
                  <a:gd name="T91" fmla="*/ 94 h 219"/>
                  <a:gd name="T92" fmla="*/ 155 w 187"/>
                  <a:gd name="T93" fmla="*/ 94 h 219"/>
                  <a:gd name="T94" fmla="*/ 124 w 187"/>
                  <a:gd name="T95" fmla="*/ 94 h 219"/>
                  <a:gd name="T96" fmla="*/ 124 w 187"/>
                  <a:gd name="T97" fmla="*/ 94 h 219"/>
                  <a:gd name="T98" fmla="*/ 124 w 187"/>
                  <a:gd name="T99" fmla="*/ 94 h 219"/>
                  <a:gd name="T100" fmla="*/ 124 w 187"/>
                  <a:gd name="T101" fmla="*/ 94 h 219"/>
                  <a:gd name="T102" fmla="*/ 62 w 187"/>
                  <a:gd name="T103" fmla="*/ 62 h 219"/>
                  <a:gd name="T104" fmla="*/ 62 w 187"/>
                  <a:gd name="T105" fmla="*/ 31 h 219"/>
                  <a:gd name="T106" fmla="*/ 62 w 187"/>
                  <a:gd name="T107" fmla="*/ 31 h 219"/>
                  <a:gd name="T108" fmla="*/ 62 w 187"/>
                  <a:gd name="T109" fmla="*/ 31 h 219"/>
                  <a:gd name="T110" fmla="*/ 62 w 187"/>
                  <a:gd name="T111" fmla="*/ 31 h 219"/>
                  <a:gd name="T112" fmla="*/ 62 w 187"/>
                  <a:gd name="T113" fmla="*/ 31 h 219"/>
                  <a:gd name="T114" fmla="*/ 62 w 187"/>
                  <a:gd name="T115" fmla="*/ 0 h 219"/>
                  <a:gd name="T116" fmla="*/ 62 w 187"/>
                  <a:gd name="T117" fmla="*/ 31 h 219"/>
                  <a:gd name="T118" fmla="*/ 31 w 187"/>
                  <a:gd name="T119" fmla="*/ 62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87" h="219">
                    <a:moveTo>
                      <a:pt x="31" y="62"/>
                    </a:moveTo>
                    <a:lnTo>
                      <a:pt x="31" y="62"/>
                    </a:lnTo>
                    <a:lnTo>
                      <a:pt x="31" y="6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cubicBezTo>
                      <a:pt x="0" y="94"/>
                      <a:pt x="0" y="94"/>
                      <a:pt x="0" y="94"/>
                    </a:cubicBezTo>
                    <a:lnTo>
                      <a:pt x="0" y="94"/>
                    </a:lnTo>
                    <a:lnTo>
                      <a:pt x="0" y="94"/>
                    </a:lnTo>
                    <a:lnTo>
                      <a:pt x="0" y="94"/>
                    </a:lnTo>
                    <a:cubicBezTo>
                      <a:pt x="31" y="124"/>
                      <a:pt x="31" y="124"/>
                      <a:pt x="31" y="124"/>
                    </a:cubicBezTo>
                    <a:lnTo>
                      <a:pt x="31" y="124"/>
                    </a:lnTo>
                    <a:cubicBezTo>
                      <a:pt x="31" y="155"/>
                      <a:pt x="31" y="155"/>
                      <a:pt x="31" y="155"/>
                    </a:cubicBezTo>
                    <a:lnTo>
                      <a:pt x="31" y="155"/>
                    </a:lnTo>
                    <a:lnTo>
                      <a:pt x="31" y="155"/>
                    </a:lnTo>
                    <a:lnTo>
                      <a:pt x="31" y="155"/>
                    </a:lnTo>
                    <a:lnTo>
                      <a:pt x="31" y="186"/>
                    </a:lnTo>
                    <a:lnTo>
                      <a:pt x="31" y="186"/>
                    </a:lnTo>
                    <a:lnTo>
                      <a:pt x="31" y="186"/>
                    </a:lnTo>
                    <a:lnTo>
                      <a:pt x="31" y="186"/>
                    </a:lnTo>
                    <a:cubicBezTo>
                      <a:pt x="31" y="186"/>
                      <a:pt x="31" y="186"/>
                      <a:pt x="31" y="218"/>
                    </a:cubicBezTo>
                    <a:cubicBezTo>
                      <a:pt x="31" y="186"/>
                      <a:pt x="62" y="186"/>
                      <a:pt x="62" y="186"/>
                    </a:cubicBezTo>
                    <a:cubicBezTo>
                      <a:pt x="62" y="186"/>
                      <a:pt x="62" y="186"/>
                      <a:pt x="94" y="218"/>
                    </a:cubicBezTo>
                    <a:lnTo>
                      <a:pt x="94" y="218"/>
                    </a:lnTo>
                    <a:lnTo>
                      <a:pt x="94" y="218"/>
                    </a:lnTo>
                    <a:lnTo>
                      <a:pt x="94" y="218"/>
                    </a:lnTo>
                    <a:cubicBezTo>
                      <a:pt x="94" y="186"/>
                      <a:pt x="94" y="186"/>
                      <a:pt x="94" y="186"/>
                    </a:cubicBezTo>
                    <a:lnTo>
                      <a:pt x="94" y="186"/>
                    </a:lnTo>
                    <a:cubicBezTo>
                      <a:pt x="124" y="186"/>
                      <a:pt x="124" y="186"/>
                      <a:pt x="124" y="186"/>
                    </a:cubicBezTo>
                    <a:lnTo>
                      <a:pt x="155" y="186"/>
                    </a:lnTo>
                    <a:cubicBezTo>
                      <a:pt x="124" y="155"/>
                      <a:pt x="124" y="155"/>
                      <a:pt x="124" y="155"/>
                    </a:cubicBezTo>
                    <a:lnTo>
                      <a:pt x="124" y="124"/>
                    </a:lnTo>
                    <a:lnTo>
                      <a:pt x="155" y="124"/>
                    </a:lnTo>
                    <a:cubicBezTo>
                      <a:pt x="155" y="94"/>
                      <a:pt x="155" y="94"/>
                      <a:pt x="155" y="94"/>
                    </a:cubicBezTo>
                    <a:lnTo>
                      <a:pt x="155" y="94"/>
                    </a:lnTo>
                    <a:cubicBezTo>
                      <a:pt x="155" y="94"/>
                      <a:pt x="155" y="94"/>
                      <a:pt x="186" y="94"/>
                    </a:cubicBezTo>
                    <a:lnTo>
                      <a:pt x="186" y="94"/>
                    </a:lnTo>
                    <a:lnTo>
                      <a:pt x="186" y="94"/>
                    </a:lnTo>
                    <a:lnTo>
                      <a:pt x="186" y="94"/>
                    </a:lnTo>
                    <a:lnTo>
                      <a:pt x="186" y="94"/>
                    </a:lnTo>
                    <a:lnTo>
                      <a:pt x="186" y="94"/>
                    </a:lnTo>
                    <a:lnTo>
                      <a:pt x="155" y="94"/>
                    </a:lnTo>
                    <a:lnTo>
                      <a:pt x="155" y="94"/>
                    </a:lnTo>
                    <a:lnTo>
                      <a:pt x="155" y="94"/>
                    </a:lnTo>
                    <a:lnTo>
                      <a:pt x="124" y="94"/>
                    </a:lnTo>
                    <a:lnTo>
                      <a:pt x="124" y="94"/>
                    </a:lnTo>
                    <a:lnTo>
                      <a:pt x="124" y="94"/>
                    </a:lnTo>
                    <a:lnTo>
                      <a:pt x="124" y="94"/>
                    </a:lnTo>
                    <a:cubicBezTo>
                      <a:pt x="94" y="94"/>
                      <a:pt x="94" y="62"/>
                      <a:pt x="62" y="62"/>
                    </a:cubicBezTo>
                    <a:lnTo>
                      <a:pt x="62" y="31"/>
                    </a:lnTo>
                    <a:lnTo>
                      <a:pt x="62" y="31"/>
                    </a:lnTo>
                    <a:lnTo>
                      <a:pt x="62" y="31"/>
                    </a:lnTo>
                    <a:lnTo>
                      <a:pt x="62" y="31"/>
                    </a:lnTo>
                    <a:lnTo>
                      <a:pt x="62" y="31"/>
                    </a:lnTo>
                    <a:cubicBezTo>
                      <a:pt x="62" y="31"/>
                      <a:pt x="62" y="31"/>
                      <a:pt x="62" y="0"/>
                    </a:cubicBezTo>
                    <a:cubicBezTo>
                      <a:pt x="62" y="31"/>
                      <a:pt x="62" y="31"/>
                      <a:pt x="62" y="31"/>
                    </a:cubicBezTo>
                    <a:cubicBezTo>
                      <a:pt x="62" y="31"/>
                      <a:pt x="62" y="62"/>
                      <a:pt x="31" y="6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31" name="Freeform 128"/>
              <p:cNvSpPr>
                <a:spLocks noChangeArrowheads="1"/>
              </p:cNvSpPr>
              <p:nvPr/>
            </p:nvSpPr>
            <p:spPr bwMode="auto">
              <a:xfrm>
                <a:off x="5967413" y="2505075"/>
                <a:ext cx="57150" cy="44450"/>
              </a:xfrm>
              <a:custGeom>
                <a:avLst/>
                <a:gdLst>
                  <a:gd name="T0" fmla="*/ 0 w 157"/>
                  <a:gd name="T1" fmla="*/ 93 h 125"/>
                  <a:gd name="T2" fmla="*/ 0 w 157"/>
                  <a:gd name="T3" fmla="*/ 93 h 125"/>
                  <a:gd name="T4" fmla="*/ 0 w 157"/>
                  <a:gd name="T5" fmla="*/ 93 h 125"/>
                  <a:gd name="T6" fmla="*/ 93 w 157"/>
                  <a:gd name="T7" fmla="*/ 124 h 125"/>
                  <a:gd name="T8" fmla="*/ 93 w 157"/>
                  <a:gd name="T9" fmla="*/ 93 h 125"/>
                  <a:gd name="T10" fmla="*/ 124 w 157"/>
                  <a:gd name="T11" fmla="*/ 93 h 125"/>
                  <a:gd name="T12" fmla="*/ 124 w 157"/>
                  <a:gd name="T13" fmla="*/ 93 h 125"/>
                  <a:gd name="T14" fmla="*/ 156 w 157"/>
                  <a:gd name="T15" fmla="*/ 62 h 125"/>
                  <a:gd name="T16" fmla="*/ 156 w 157"/>
                  <a:gd name="T17" fmla="*/ 62 h 125"/>
                  <a:gd name="T18" fmla="*/ 124 w 157"/>
                  <a:gd name="T19" fmla="*/ 62 h 125"/>
                  <a:gd name="T20" fmla="*/ 124 w 157"/>
                  <a:gd name="T21" fmla="*/ 31 h 125"/>
                  <a:gd name="T22" fmla="*/ 124 w 157"/>
                  <a:gd name="T23" fmla="*/ 31 h 125"/>
                  <a:gd name="T24" fmla="*/ 124 w 157"/>
                  <a:gd name="T25" fmla="*/ 62 h 125"/>
                  <a:gd name="T26" fmla="*/ 93 w 157"/>
                  <a:gd name="T27" fmla="*/ 31 h 125"/>
                  <a:gd name="T28" fmla="*/ 93 w 157"/>
                  <a:gd name="T29" fmla="*/ 0 h 125"/>
                  <a:gd name="T30" fmla="*/ 93 w 157"/>
                  <a:gd name="T31" fmla="*/ 0 h 125"/>
                  <a:gd name="T32" fmla="*/ 62 w 157"/>
                  <a:gd name="T33" fmla="*/ 0 h 125"/>
                  <a:gd name="T34" fmla="*/ 62 w 157"/>
                  <a:gd name="T35" fmla="*/ 0 h 125"/>
                  <a:gd name="T36" fmla="*/ 62 w 157"/>
                  <a:gd name="T37" fmla="*/ 0 h 125"/>
                  <a:gd name="T38" fmla="*/ 0 w 157"/>
                  <a:gd name="T39" fmla="*/ 62 h 125"/>
                  <a:gd name="T40" fmla="*/ 0 w 157"/>
                  <a:gd name="T41" fmla="*/ 93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57" h="125">
                    <a:moveTo>
                      <a:pt x="0" y="93"/>
                    </a:moveTo>
                    <a:lnTo>
                      <a:pt x="0" y="93"/>
                    </a:lnTo>
                    <a:lnTo>
                      <a:pt x="0" y="93"/>
                    </a:lnTo>
                    <a:cubicBezTo>
                      <a:pt x="32" y="93"/>
                      <a:pt x="62" y="93"/>
                      <a:pt x="93" y="124"/>
                    </a:cubicBezTo>
                    <a:cubicBezTo>
                      <a:pt x="93" y="93"/>
                      <a:pt x="93" y="93"/>
                      <a:pt x="93" y="93"/>
                    </a:cubicBezTo>
                    <a:cubicBezTo>
                      <a:pt x="93" y="93"/>
                      <a:pt x="93" y="93"/>
                      <a:pt x="124" y="93"/>
                    </a:cubicBezTo>
                    <a:lnTo>
                      <a:pt x="124" y="93"/>
                    </a:lnTo>
                    <a:cubicBezTo>
                      <a:pt x="124" y="93"/>
                      <a:pt x="124" y="62"/>
                      <a:pt x="156" y="62"/>
                    </a:cubicBezTo>
                    <a:lnTo>
                      <a:pt x="156" y="62"/>
                    </a:lnTo>
                    <a:cubicBezTo>
                      <a:pt x="124" y="62"/>
                      <a:pt x="124" y="62"/>
                      <a:pt x="124" y="62"/>
                    </a:cubicBezTo>
                    <a:cubicBezTo>
                      <a:pt x="124" y="62"/>
                      <a:pt x="124" y="62"/>
                      <a:pt x="124" y="31"/>
                    </a:cubicBezTo>
                    <a:lnTo>
                      <a:pt x="124" y="31"/>
                    </a:lnTo>
                    <a:cubicBezTo>
                      <a:pt x="124" y="62"/>
                      <a:pt x="124" y="62"/>
                      <a:pt x="124" y="62"/>
                    </a:cubicBezTo>
                    <a:cubicBezTo>
                      <a:pt x="93" y="62"/>
                      <a:pt x="93" y="31"/>
                      <a:pt x="93" y="31"/>
                    </a:cubicBezTo>
                    <a:cubicBezTo>
                      <a:pt x="93" y="31"/>
                      <a:pt x="93" y="31"/>
                      <a:pt x="93" y="0"/>
                    </a:cubicBezTo>
                    <a:lnTo>
                      <a:pt x="93" y="0"/>
                    </a:lnTo>
                    <a:cubicBezTo>
                      <a:pt x="62" y="0"/>
                      <a:pt x="62" y="0"/>
                      <a:pt x="62" y="0"/>
                    </a:cubicBezTo>
                    <a:lnTo>
                      <a:pt x="62" y="0"/>
                    </a:lnTo>
                    <a:lnTo>
                      <a:pt x="62" y="0"/>
                    </a:lnTo>
                    <a:cubicBezTo>
                      <a:pt x="32" y="31"/>
                      <a:pt x="32" y="62"/>
                      <a:pt x="0" y="62"/>
                    </a:cubicBezTo>
                    <a:lnTo>
                      <a:pt x="0" y="93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32" name="Freeform 129"/>
              <p:cNvSpPr>
                <a:spLocks noChangeArrowheads="1"/>
              </p:cNvSpPr>
              <p:nvPr/>
            </p:nvSpPr>
            <p:spPr bwMode="auto">
              <a:xfrm>
                <a:off x="5878513" y="2560638"/>
                <a:ext cx="77787" cy="55562"/>
              </a:xfrm>
              <a:custGeom>
                <a:avLst/>
                <a:gdLst>
                  <a:gd name="T0" fmla="*/ 0 w 218"/>
                  <a:gd name="T1" fmla="*/ 155 h 156"/>
                  <a:gd name="T2" fmla="*/ 0 w 218"/>
                  <a:gd name="T3" fmla="*/ 155 h 156"/>
                  <a:gd name="T4" fmla="*/ 0 w 218"/>
                  <a:gd name="T5" fmla="*/ 155 h 156"/>
                  <a:gd name="T6" fmla="*/ 62 w 218"/>
                  <a:gd name="T7" fmla="*/ 124 h 156"/>
                  <a:gd name="T8" fmla="*/ 62 w 218"/>
                  <a:gd name="T9" fmla="*/ 124 h 156"/>
                  <a:gd name="T10" fmla="*/ 62 w 218"/>
                  <a:gd name="T11" fmla="*/ 124 h 156"/>
                  <a:gd name="T12" fmla="*/ 62 w 218"/>
                  <a:gd name="T13" fmla="*/ 124 h 156"/>
                  <a:gd name="T14" fmla="*/ 93 w 218"/>
                  <a:gd name="T15" fmla="*/ 155 h 156"/>
                  <a:gd name="T16" fmla="*/ 124 w 218"/>
                  <a:gd name="T17" fmla="*/ 155 h 156"/>
                  <a:gd name="T18" fmla="*/ 124 w 218"/>
                  <a:gd name="T19" fmla="*/ 155 h 156"/>
                  <a:gd name="T20" fmla="*/ 124 w 218"/>
                  <a:gd name="T21" fmla="*/ 155 h 156"/>
                  <a:gd name="T22" fmla="*/ 124 w 218"/>
                  <a:gd name="T23" fmla="*/ 155 h 156"/>
                  <a:gd name="T24" fmla="*/ 156 w 218"/>
                  <a:gd name="T25" fmla="*/ 124 h 156"/>
                  <a:gd name="T26" fmla="*/ 156 w 218"/>
                  <a:gd name="T27" fmla="*/ 124 h 156"/>
                  <a:gd name="T28" fmla="*/ 156 w 218"/>
                  <a:gd name="T29" fmla="*/ 93 h 156"/>
                  <a:gd name="T30" fmla="*/ 186 w 218"/>
                  <a:gd name="T31" fmla="*/ 93 h 156"/>
                  <a:gd name="T32" fmla="*/ 186 w 218"/>
                  <a:gd name="T33" fmla="*/ 62 h 156"/>
                  <a:gd name="T34" fmla="*/ 186 w 218"/>
                  <a:gd name="T35" fmla="*/ 31 h 156"/>
                  <a:gd name="T36" fmla="*/ 186 w 218"/>
                  <a:gd name="T37" fmla="*/ 31 h 156"/>
                  <a:gd name="T38" fmla="*/ 186 w 218"/>
                  <a:gd name="T39" fmla="*/ 31 h 156"/>
                  <a:gd name="T40" fmla="*/ 217 w 218"/>
                  <a:gd name="T41" fmla="*/ 0 h 156"/>
                  <a:gd name="T42" fmla="*/ 217 w 218"/>
                  <a:gd name="T43" fmla="*/ 0 h 156"/>
                  <a:gd name="T44" fmla="*/ 186 w 218"/>
                  <a:gd name="T45" fmla="*/ 31 h 156"/>
                  <a:gd name="T46" fmla="*/ 156 w 218"/>
                  <a:gd name="T47" fmla="*/ 31 h 156"/>
                  <a:gd name="T48" fmla="*/ 156 w 218"/>
                  <a:gd name="T49" fmla="*/ 31 h 156"/>
                  <a:gd name="T50" fmla="*/ 156 w 218"/>
                  <a:gd name="T51" fmla="*/ 0 h 156"/>
                  <a:gd name="T52" fmla="*/ 124 w 218"/>
                  <a:gd name="T53" fmla="*/ 31 h 156"/>
                  <a:gd name="T54" fmla="*/ 124 w 218"/>
                  <a:gd name="T55" fmla="*/ 31 h 156"/>
                  <a:gd name="T56" fmla="*/ 93 w 218"/>
                  <a:gd name="T57" fmla="*/ 62 h 156"/>
                  <a:gd name="T58" fmla="*/ 93 w 218"/>
                  <a:gd name="T59" fmla="*/ 93 h 156"/>
                  <a:gd name="T60" fmla="*/ 32 w 218"/>
                  <a:gd name="T61" fmla="*/ 93 h 156"/>
                  <a:gd name="T62" fmla="*/ 32 w 218"/>
                  <a:gd name="T63" fmla="*/ 93 h 156"/>
                  <a:gd name="T64" fmla="*/ 0 w 218"/>
                  <a:gd name="T65" fmla="*/ 155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8" h="156">
                    <a:moveTo>
                      <a:pt x="0" y="155"/>
                    </a:moveTo>
                    <a:lnTo>
                      <a:pt x="0" y="155"/>
                    </a:lnTo>
                    <a:lnTo>
                      <a:pt x="0" y="155"/>
                    </a:lnTo>
                    <a:cubicBezTo>
                      <a:pt x="32" y="155"/>
                      <a:pt x="32" y="124"/>
                      <a:pt x="62" y="124"/>
                    </a:cubicBezTo>
                    <a:lnTo>
                      <a:pt x="62" y="124"/>
                    </a:lnTo>
                    <a:lnTo>
                      <a:pt x="62" y="124"/>
                    </a:lnTo>
                    <a:lnTo>
                      <a:pt x="62" y="124"/>
                    </a:lnTo>
                    <a:cubicBezTo>
                      <a:pt x="62" y="124"/>
                      <a:pt x="93" y="124"/>
                      <a:pt x="93" y="155"/>
                    </a:cubicBezTo>
                    <a:cubicBezTo>
                      <a:pt x="124" y="155"/>
                      <a:pt x="124" y="155"/>
                      <a:pt x="124" y="155"/>
                    </a:cubicBezTo>
                    <a:lnTo>
                      <a:pt x="124" y="155"/>
                    </a:lnTo>
                    <a:lnTo>
                      <a:pt x="124" y="155"/>
                    </a:lnTo>
                    <a:lnTo>
                      <a:pt x="124" y="155"/>
                    </a:lnTo>
                    <a:cubicBezTo>
                      <a:pt x="124" y="155"/>
                      <a:pt x="124" y="124"/>
                      <a:pt x="156" y="124"/>
                    </a:cubicBezTo>
                    <a:lnTo>
                      <a:pt x="156" y="124"/>
                    </a:lnTo>
                    <a:cubicBezTo>
                      <a:pt x="156" y="124"/>
                      <a:pt x="156" y="124"/>
                      <a:pt x="156" y="93"/>
                    </a:cubicBezTo>
                    <a:cubicBezTo>
                      <a:pt x="186" y="93"/>
                      <a:pt x="186" y="93"/>
                      <a:pt x="186" y="93"/>
                    </a:cubicBezTo>
                    <a:cubicBezTo>
                      <a:pt x="186" y="93"/>
                      <a:pt x="186" y="93"/>
                      <a:pt x="186" y="62"/>
                    </a:cubicBezTo>
                    <a:lnTo>
                      <a:pt x="186" y="31"/>
                    </a:lnTo>
                    <a:lnTo>
                      <a:pt x="186" y="31"/>
                    </a:lnTo>
                    <a:lnTo>
                      <a:pt x="186" y="31"/>
                    </a:lnTo>
                    <a:cubicBezTo>
                      <a:pt x="186" y="31"/>
                      <a:pt x="186" y="0"/>
                      <a:pt x="217" y="0"/>
                    </a:cubicBezTo>
                    <a:lnTo>
                      <a:pt x="217" y="0"/>
                    </a:lnTo>
                    <a:cubicBezTo>
                      <a:pt x="186" y="31"/>
                      <a:pt x="186" y="31"/>
                      <a:pt x="186" y="31"/>
                    </a:cubicBezTo>
                    <a:lnTo>
                      <a:pt x="156" y="31"/>
                    </a:lnTo>
                    <a:lnTo>
                      <a:pt x="156" y="31"/>
                    </a:lnTo>
                    <a:lnTo>
                      <a:pt x="156" y="0"/>
                    </a:lnTo>
                    <a:cubicBezTo>
                      <a:pt x="156" y="31"/>
                      <a:pt x="124" y="31"/>
                      <a:pt x="124" y="31"/>
                    </a:cubicBezTo>
                    <a:lnTo>
                      <a:pt x="124" y="31"/>
                    </a:lnTo>
                    <a:cubicBezTo>
                      <a:pt x="124" y="62"/>
                      <a:pt x="124" y="62"/>
                      <a:pt x="93" y="62"/>
                    </a:cubicBezTo>
                    <a:lnTo>
                      <a:pt x="93" y="93"/>
                    </a:lnTo>
                    <a:cubicBezTo>
                      <a:pt x="62" y="93"/>
                      <a:pt x="32" y="93"/>
                      <a:pt x="32" y="93"/>
                    </a:cubicBezTo>
                    <a:lnTo>
                      <a:pt x="32" y="93"/>
                    </a:lnTo>
                    <a:cubicBezTo>
                      <a:pt x="32" y="124"/>
                      <a:pt x="0" y="124"/>
                      <a:pt x="0" y="15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33" name="Freeform 130"/>
              <p:cNvSpPr>
                <a:spLocks noChangeArrowheads="1"/>
              </p:cNvSpPr>
              <p:nvPr/>
            </p:nvSpPr>
            <p:spPr bwMode="auto">
              <a:xfrm>
                <a:off x="5710238" y="2125663"/>
                <a:ext cx="88900" cy="77787"/>
              </a:xfrm>
              <a:custGeom>
                <a:avLst/>
                <a:gdLst>
                  <a:gd name="T0" fmla="*/ 216 w 249"/>
                  <a:gd name="T1" fmla="*/ 93 h 218"/>
                  <a:gd name="T2" fmla="*/ 216 w 249"/>
                  <a:gd name="T3" fmla="*/ 93 h 218"/>
                  <a:gd name="T4" fmla="*/ 216 w 249"/>
                  <a:gd name="T5" fmla="*/ 93 h 218"/>
                  <a:gd name="T6" fmla="*/ 185 w 249"/>
                  <a:gd name="T7" fmla="*/ 62 h 218"/>
                  <a:gd name="T8" fmla="*/ 185 w 249"/>
                  <a:gd name="T9" fmla="*/ 32 h 218"/>
                  <a:gd name="T10" fmla="*/ 185 w 249"/>
                  <a:gd name="T11" fmla="*/ 32 h 218"/>
                  <a:gd name="T12" fmla="*/ 185 w 249"/>
                  <a:gd name="T13" fmla="*/ 32 h 218"/>
                  <a:gd name="T14" fmla="*/ 185 w 249"/>
                  <a:gd name="T15" fmla="*/ 32 h 218"/>
                  <a:gd name="T16" fmla="*/ 185 w 249"/>
                  <a:gd name="T17" fmla="*/ 32 h 218"/>
                  <a:gd name="T18" fmla="*/ 154 w 249"/>
                  <a:gd name="T19" fmla="*/ 32 h 218"/>
                  <a:gd name="T20" fmla="*/ 154 w 249"/>
                  <a:gd name="T21" fmla="*/ 32 h 218"/>
                  <a:gd name="T22" fmla="*/ 124 w 249"/>
                  <a:gd name="T23" fmla="*/ 0 h 218"/>
                  <a:gd name="T24" fmla="*/ 124 w 249"/>
                  <a:gd name="T25" fmla="*/ 0 h 218"/>
                  <a:gd name="T26" fmla="*/ 124 w 249"/>
                  <a:gd name="T27" fmla="*/ 0 h 218"/>
                  <a:gd name="T28" fmla="*/ 124 w 249"/>
                  <a:gd name="T29" fmla="*/ 0 h 218"/>
                  <a:gd name="T30" fmla="*/ 124 w 249"/>
                  <a:gd name="T31" fmla="*/ 0 h 218"/>
                  <a:gd name="T32" fmla="*/ 124 w 249"/>
                  <a:gd name="T33" fmla="*/ 0 h 218"/>
                  <a:gd name="T34" fmla="*/ 124 w 249"/>
                  <a:gd name="T35" fmla="*/ 0 h 218"/>
                  <a:gd name="T36" fmla="*/ 124 w 249"/>
                  <a:gd name="T37" fmla="*/ 32 h 218"/>
                  <a:gd name="T38" fmla="*/ 124 w 249"/>
                  <a:gd name="T39" fmla="*/ 32 h 218"/>
                  <a:gd name="T40" fmla="*/ 92 w 249"/>
                  <a:gd name="T41" fmla="*/ 32 h 218"/>
                  <a:gd name="T42" fmla="*/ 92 w 249"/>
                  <a:gd name="T43" fmla="*/ 32 h 218"/>
                  <a:gd name="T44" fmla="*/ 92 w 249"/>
                  <a:gd name="T45" fmla="*/ 32 h 218"/>
                  <a:gd name="T46" fmla="*/ 61 w 249"/>
                  <a:gd name="T47" fmla="*/ 32 h 218"/>
                  <a:gd name="T48" fmla="*/ 30 w 249"/>
                  <a:gd name="T49" fmla="*/ 32 h 218"/>
                  <a:gd name="T50" fmla="*/ 30 w 249"/>
                  <a:gd name="T51" fmla="*/ 32 h 218"/>
                  <a:gd name="T52" fmla="*/ 30 w 249"/>
                  <a:gd name="T53" fmla="*/ 32 h 218"/>
                  <a:gd name="T54" fmla="*/ 30 w 249"/>
                  <a:gd name="T55" fmla="*/ 32 h 218"/>
                  <a:gd name="T56" fmla="*/ 30 w 249"/>
                  <a:gd name="T57" fmla="*/ 32 h 218"/>
                  <a:gd name="T58" fmla="*/ 0 w 249"/>
                  <a:gd name="T59" fmla="*/ 32 h 218"/>
                  <a:gd name="T60" fmla="*/ 30 w 249"/>
                  <a:gd name="T61" fmla="*/ 32 h 218"/>
                  <a:gd name="T62" fmla="*/ 30 w 249"/>
                  <a:gd name="T63" fmla="*/ 32 h 218"/>
                  <a:gd name="T64" fmla="*/ 30 w 249"/>
                  <a:gd name="T65" fmla="*/ 93 h 218"/>
                  <a:gd name="T66" fmla="*/ 30 w 249"/>
                  <a:gd name="T67" fmla="*/ 93 h 218"/>
                  <a:gd name="T68" fmla="*/ 30 w 249"/>
                  <a:gd name="T69" fmla="*/ 93 h 218"/>
                  <a:gd name="T70" fmla="*/ 61 w 249"/>
                  <a:gd name="T71" fmla="*/ 93 h 218"/>
                  <a:gd name="T72" fmla="*/ 61 w 249"/>
                  <a:gd name="T73" fmla="*/ 62 h 218"/>
                  <a:gd name="T74" fmla="*/ 61 w 249"/>
                  <a:gd name="T75" fmla="*/ 62 h 218"/>
                  <a:gd name="T76" fmla="*/ 92 w 249"/>
                  <a:gd name="T77" fmla="*/ 93 h 218"/>
                  <a:gd name="T78" fmla="*/ 92 w 249"/>
                  <a:gd name="T79" fmla="*/ 93 h 218"/>
                  <a:gd name="T80" fmla="*/ 92 w 249"/>
                  <a:gd name="T81" fmla="*/ 93 h 218"/>
                  <a:gd name="T82" fmla="*/ 124 w 249"/>
                  <a:gd name="T83" fmla="*/ 93 h 218"/>
                  <a:gd name="T84" fmla="*/ 124 w 249"/>
                  <a:gd name="T85" fmla="*/ 156 h 218"/>
                  <a:gd name="T86" fmla="*/ 124 w 249"/>
                  <a:gd name="T87" fmla="*/ 156 h 218"/>
                  <a:gd name="T88" fmla="*/ 124 w 249"/>
                  <a:gd name="T89" fmla="*/ 156 h 218"/>
                  <a:gd name="T90" fmla="*/ 154 w 249"/>
                  <a:gd name="T91" fmla="*/ 186 h 218"/>
                  <a:gd name="T92" fmla="*/ 154 w 249"/>
                  <a:gd name="T93" fmla="*/ 186 h 218"/>
                  <a:gd name="T94" fmla="*/ 154 w 249"/>
                  <a:gd name="T95" fmla="*/ 186 h 218"/>
                  <a:gd name="T96" fmla="*/ 124 w 249"/>
                  <a:gd name="T97" fmla="*/ 186 h 218"/>
                  <a:gd name="T98" fmla="*/ 124 w 249"/>
                  <a:gd name="T99" fmla="*/ 186 h 218"/>
                  <a:gd name="T100" fmla="*/ 124 w 249"/>
                  <a:gd name="T101" fmla="*/ 217 h 218"/>
                  <a:gd name="T102" fmla="*/ 124 w 249"/>
                  <a:gd name="T103" fmla="*/ 217 h 218"/>
                  <a:gd name="T104" fmla="*/ 124 w 249"/>
                  <a:gd name="T105" fmla="*/ 217 h 218"/>
                  <a:gd name="T106" fmla="*/ 124 w 249"/>
                  <a:gd name="T107" fmla="*/ 217 h 218"/>
                  <a:gd name="T108" fmla="*/ 124 w 249"/>
                  <a:gd name="T109" fmla="*/ 217 h 218"/>
                  <a:gd name="T110" fmla="*/ 154 w 249"/>
                  <a:gd name="T111" fmla="*/ 186 h 218"/>
                  <a:gd name="T112" fmla="*/ 154 w 249"/>
                  <a:gd name="T113" fmla="*/ 186 h 218"/>
                  <a:gd name="T114" fmla="*/ 185 w 249"/>
                  <a:gd name="T115" fmla="*/ 156 h 218"/>
                  <a:gd name="T116" fmla="*/ 216 w 249"/>
                  <a:gd name="T117" fmla="*/ 156 h 218"/>
                  <a:gd name="T118" fmla="*/ 216 w 249"/>
                  <a:gd name="T119" fmla="*/ 124 h 218"/>
                  <a:gd name="T120" fmla="*/ 216 w 249"/>
                  <a:gd name="T121" fmla="*/ 124 h 218"/>
                  <a:gd name="T122" fmla="*/ 248 w 249"/>
                  <a:gd name="T123" fmla="*/ 93 h 218"/>
                  <a:gd name="T124" fmla="*/ 216 w 249"/>
                  <a:gd name="T125" fmla="*/ 93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49" h="218">
                    <a:moveTo>
                      <a:pt x="216" y="93"/>
                    </a:moveTo>
                    <a:lnTo>
                      <a:pt x="216" y="93"/>
                    </a:lnTo>
                    <a:lnTo>
                      <a:pt x="216" y="93"/>
                    </a:lnTo>
                    <a:cubicBezTo>
                      <a:pt x="185" y="62"/>
                      <a:pt x="185" y="62"/>
                      <a:pt x="185" y="62"/>
                    </a:cubicBezTo>
                    <a:lnTo>
                      <a:pt x="185" y="32"/>
                    </a:lnTo>
                    <a:lnTo>
                      <a:pt x="185" y="32"/>
                    </a:lnTo>
                    <a:lnTo>
                      <a:pt x="185" y="32"/>
                    </a:lnTo>
                    <a:lnTo>
                      <a:pt x="185" y="32"/>
                    </a:lnTo>
                    <a:lnTo>
                      <a:pt x="185" y="32"/>
                    </a:lnTo>
                    <a:lnTo>
                      <a:pt x="154" y="32"/>
                    </a:lnTo>
                    <a:lnTo>
                      <a:pt x="154" y="32"/>
                    </a:lnTo>
                    <a:cubicBezTo>
                      <a:pt x="154" y="32"/>
                      <a:pt x="154" y="0"/>
                      <a:pt x="124" y="0"/>
                    </a:cubicBezTo>
                    <a:lnTo>
                      <a:pt x="124" y="0"/>
                    </a:lnTo>
                    <a:lnTo>
                      <a:pt x="124" y="0"/>
                    </a:lnTo>
                    <a:lnTo>
                      <a:pt x="124" y="0"/>
                    </a:lnTo>
                    <a:lnTo>
                      <a:pt x="124" y="0"/>
                    </a:lnTo>
                    <a:lnTo>
                      <a:pt x="124" y="0"/>
                    </a:lnTo>
                    <a:lnTo>
                      <a:pt x="124" y="0"/>
                    </a:lnTo>
                    <a:cubicBezTo>
                      <a:pt x="124" y="0"/>
                      <a:pt x="124" y="0"/>
                      <a:pt x="124" y="32"/>
                    </a:cubicBezTo>
                    <a:lnTo>
                      <a:pt x="124" y="32"/>
                    </a:lnTo>
                    <a:lnTo>
                      <a:pt x="92" y="32"/>
                    </a:lnTo>
                    <a:lnTo>
                      <a:pt x="92" y="32"/>
                    </a:lnTo>
                    <a:lnTo>
                      <a:pt x="92" y="32"/>
                    </a:lnTo>
                    <a:cubicBezTo>
                      <a:pt x="92" y="32"/>
                      <a:pt x="92" y="32"/>
                      <a:pt x="61" y="32"/>
                    </a:cubicBezTo>
                    <a:cubicBezTo>
                      <a:pt x="61" y="32"/>
                      <a:pt x="61" y="32"/>
                      <a:pt x="30" y="32"/>
                    </a:cubicBezTo>
                    <a:lnTo>
                      <a:pt x="30" y="32"/>
                    </a:lnTo>
                    <a:lnTo>
                      <a:pt x="30" y="32"/>
                    </a:lnTo>
                    <a:lnTo>
                      <a:pt x="30" y="32"/>
                    </a:lnTo>
                    <a:lnTo>
                      <a:pt x="30" y="32"/>
                    </a:lnTo>
                    <a:cubicBezTo>
                      <a:pt x="30" y="32"/>
                      <a:pt x="30" y="32"/>
                      <a:pt x="0" y="32"/>
                    </a:cubicBezTo>
                    <a:cubicBezTo>
                      <a:pt x="0" y="32"/>
                      <a:pt x="0" y="32"/>
                      <a:pt x="30" y="32"/>
                    </a:cubicBezTo>
                    <a:lnTo>
                      <a:pt x="30" y="32"/>
                    </a:lnTo>
                    <a:cubicBezTo>
                      <a:pt x="30" y="62"/>
                      <a:pt x="30" y="62"/>
                      <a:pt x="30" y="93"/>
                    </a:cubicBezTo>
                    <a:lnTo>
                      <a:pt x="30" y="93"/>
                    </a:lnTo>
                    <a:lnTo>
                      <a:pt x="30" y="93"/>
                    </a:lnTo>
                    <a:cubicBezTo>
                      <a:pt x="30" y="93"/>
                      <a:pt x="30" y="93"/>
                      <a:pt x="61" y="93"/>
                    </a:cubicBezTo>
                    <a:lnTo>
                      <a:pt x="61" y="62"/>
                    </a:lnTo>
                    <a:lnTo>
                      <a:pt x="61" y="62"/>
                    </a:lnTo>
                    <a:cubicBezTo>
                      <a:pt x="92" y="93"/>
                      <a:pt x="92" y="93"/>
                      <a:pt x="92" y="93"/>
                    </a:cubicBezTo>
                    <a:lnTo>
                      <a:pt x="92" y="93"/>
                    </a:lnTo>
                    <a:lnTo>
                      <a:pt x="92" y="93"/>
                    </a:lnTo>
                    <a:lnTo>
                      <a:pt x="124" y="93"/>
                    </a:lnTo>
                    <a:cubicBezTo>
                      <a:pt x="124" y="124"/>
                      <a:pt x="124" y="124"/>
                      <a:pt x="124" y="156"/>
                    </a:cubicBezTo>
                    <a:lnTo>
                      <a:pt x="124" y="156"/>
                    </a:lnTo>
                    <a:lnTo>
                      <a:pt x="124" y="156"/>
                    </a:lnTo>
                    <a:cubicBezTo>
                      <a:pt x="154" y="156"/>
                      <a:pt x="154" y="156"/>
                      <a:pt x="154" y="186"/>
                    </a:cubicBezTo>
                    <a:lnTo>
                      <a:pt x="154" y="186"/>
                    </a:lnTo>
                    <a:lnTo>
                      <a:pt x="154" y="186"/>
                    </a:lnTo>
                    <a:lnTo>
                      <a:pt x="124" y="186"/>
                    </a:lnTo>
                    <a:lnTo>
                      <a:pt x="124" y="186"/>
                    </a:lnTo>
                    <a:lnTo>
                      <a:pt x="124" y="217"/>
                    </a:lnTo>
                    <a:lnTo>
                      <a:pt x="124" y="217"/>
                    </a:lnTo>
                    <a:lnTo>
                      <a:pt x="124" y="217"/>
                    </a:lnTo>
                    <a:lnTo>
                      <a:pt x="124" y="217"/>
                    </a:lnTo>
                    <a:lnTo>
                      <a:pt x="124" y="217"/>
                    </a:lnTo>
                    <a:lnTo>
                      <a:pt x="154" y="186"/>
                    </a:lnTo>
                    <a:lnTo>
                      <a:pt x="154" y="186"/>
                    </a:lnTo>
                    <a:cubicBezTo>
                      <a:pt x="154" y="156"/>
                      <a:pt x="185" y="156"/>
                      <a:pt x="185" y="156"/>
                    </a:cubicBezTo>
                    <a:cubicBezTo>
                      <a:pt x="185" y="156"/>
                      <a:pt x="185" y="156"/>
                      <a:pt x="216" y="156"/>
                    </a:cubicBezTo>
                    <a:cubicBezTo>
                      <a:pt x="216" y="124"/>
                      <a:pt x="216" y="124"/>
                      <a:pt x="216" y="124"/>
                    </a:cubicBezTo>
                    <a:lnTo>
                      <a:pt x="216" y="124"/>
                    </a:lnTo>
                    <a:cubicBezTo>
                      <a:pt x="216" y="93"/>
                      <a:pt x="216" y="93"/>
                      <a:pt x="248" y="93"/>
                    </a:cubicBezTo>
                    <a:cubicBezTo>
                      <a:pt x="248" y="93"/>
                      <a:pt x="248" y="93"/>
                      <a:pt x="216" y="9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34" name="Freeform 131"/>
              <p:cNvSpPr>
                <a:spLocks noChangeArrowheads="1"/>
              </p:cNvSpPr>
              <p:nvPr/>
            </p:nvSpPr>
            <p:spPr bwMode="auto">
              <a:xfrm>
                <a:off x="5776913" y="2282825"/>
                <a:ext cx="55562" cy="133350"/>
              </a:xfrm>
              <a:custGeom>
                <a:avLst/>
                <a:gdLst>
                  <a:gd name="T0" fmla="*/ 63 w 156"/>
                  <a:gd name="T1" fmla="*/ 278 h 372"/>
                  <a:gd name="T2" fmla="*/ 63 w 156"/>
                  <a:gd name="T3" fmla="*/ 278 h 372"/>
                  <a:gd name="T4" fmla="*/ 63 w 156"/>
                  <a:gd name="T5" fmla="*/ 278 h 372"/>
                  <a:gd name="T6" fmla="*/ 63 w 156"/>
                  <a:gd name="T7" fmla="*/ 278 h 372"/>
                  <a:gd name="T8" fmla="*/ 31 w 156"/>
                  <a:gd name="T9" fmla="*/ 309 h 372"/>
                  <a:gd name="T10" fmla="*/ 31 w 156"/>
                  <a:gd name="T11" fmla="*/ 309 h 372"/>
                  <a:gd name="T12" fmla="*/ 31 w 156"/>
                  <a:gd name="T13" fmla="*/ 309 h 372"/>
                  <a:gd name="T14" fmla="*/ 31 w 156"/>
                  <a:gd name="T15" fmla="*/ 309 h 372"/>
                  <a:gd name="T16" fmla="*/ 31 w 156"/>
                  <a:gd name="T17" fmla="*/ 309 h 372"/>
                  <a:gd name="T18" fmla="*/ 0 w 156"/>
                  <a:gd name="T19" fmla="*/ 341 h 372"/>
                  <a:gd name="T20" fmla="*/ 0 w 156"/>
                  <a:gd name="T21" fmla="*/ 341 h 372"/>
                  <a:gd name="T22" fmla="*/ 0 w 156"/>
                  <a:gd name="T23" fmla="*/ 341 h 372"/>
                  <a:gd name="T24" fmla="*/ 0 w 156"/>
                  <a:gd name="T25" fmla="*/ 341 h 372"/>
                  <a:gd name="T26" fmla="*/ 31 w 156"/>
                  <a:gd name="T27" fmla="*/ 371 h 372"/>
                  <a:gd name="T28" fmla="*/ 31 w 156"/>
                  <a:gd name="T29" fmla="*/ 371 h 372"/>
                  <a:gd name="T30" fmla="*/ 93 w 156"/>
                  <a:gd name="T31" fmla="*/ 341 h 372"/>
                  <a:gd name="T32" fmla="*/ 93 w 156"/>
                  <a:gd name="T33" fmla="*/ 341 h 372"/>
                  <a:gd name="T34" fmla="*/ 93 w 156"/>
                  <a:gd name="T35" fmla="*/ 309 h 372"/>
                  <a:gd name="T36" fmla="*/ 93 w 156"/>
                  <a:gd name="T37" fmla="*/ 309 h 372"/>
                  <a:gd name="T38" fmla="*/ 155 w 156"/>
                  <a:gd name="T39" fmla="*/ 247 h 372"/>
                  <a:gd name="T40" fmla="*/ 155 w 156"/>
                  <a:gd name="T41" fmla="*/ 247 h 372"/>
                  <a:gd name="T42" fmla="*/ 155 w 156"/>
                  <a:gd name="T43" fmla="*/ 217 h 372"/>
                  <a:gd name="T44" fmla="*/ 155 w 156"/>
                  <a:gd name="T45" fmla="*/ 185 h 372"/>
                  <a:gd name="T46" fmla="*/ 155 w 156"/>
                  <a:gd name="T47" fmla="*/ 154 h 372"/>
                  <a:gd name="T48" fmla="*/ 155 w 156"/>
                  <a:gd name="T49" fmla="*/ 154 h 372"/>
                  <a:gd name="T50" fmla="*/ 155 w 156"/>
                  <a:gd name="T51" fmla="*/ 123 h 372"/>
                  <a:gd name="T52" fmla="*/ 155 w 156"/>
                  <a:gd name="T53" fmla="*/ 123 h 372"/>
                  <a:gd name="T54" fmla="*/ 124 w 156"/>
                  <a:gd name="T55" fmla="*/ 31 h 372"/>
                  <a:gd name="T56" fmla="*/ 124 w 156"/>
                  <a:gd name="T57" fmla="*/ 31 h 372"/>
                  <a:gd name="T58" fmla="*/ 93 w 156"/>
                  <a:gd name="T59" fmla="*/ 31 h 372"/>
                  <a:gd name="T60" fmla="*/ 93 w 156"/>
                  <a:gd name="T61" fmla="*/ 0 h 372"/>
                  <a:gd name="T62" fmla="*/ 93 w 156"/>
                  <a:gd name="T63" fmla="*/ 31 h 372"/>
                  <a:gd name="T64" fmla="*/ 93 w 156"/>
                  <a:gd name="T65" fmla="*/ 31 h 372"/>
                  <a:gd name="T66" fmla="*/ 93 w 156"/>
                  <a:gd name="T67" fmla="*/ 31 h 372"/>
                  <a:gd name="T68" fmla="*/ 93 w 156"/>
                  <a:gd name="T69" fmla="*/ 31 h 372"/>
                  <a:gd name="T70" fmla="*/ 93 w 156"/>
                  <a:gd name="T71" fmla="*/ 31 h 372"/>
                  <a:gd name="T72" fmla="*/ 93 w 156"/>
                  <a:gd name="T73" fmla="*/ 61 h 372"/>
                  <a:gd name="T74" fmla="*/ 93 w 156"/>
                  <a:gd name="T75" fmla="*/ 93 h 372"/>
                  <a:gd name="T76" fmla="*/ 93 w 156"/>
                  <a:gd name="T77" fmla="*/ 93 h 372"/>
                  <a:gd name="T78" fmla="*/ 93 w 156"/>
                  <a:gd name="T79" fmla="*/ 93 h 372"/>
                  <a:gd name="T80" fmla="*/ 93 w 156"/>
                  <a:gd name="T81" fmla="*/ 93 h 372"/>
                  <a:gd name="T82" fmla="*/ 93 w 156"/>
                  <a:gd name="T83" fmla="*/ 123 h 372"/>
                  <a:gd name="T84" fmla="*/ 93 w 156"/>
                  <a:gd name="T85" fmla="*/ 154 h 372"/>
                  <a:gd name="T86" fmla="*/ 93 w 156"/>
                  <a:gd name="T87" fmla="*/ 185 h 372"/>
                  <a:gd name="T88" fmla="*/ 93 w 156"/>
                  <a:gd name="T89" fmla="*/ 217 h 372"/>
                  <a:gd name="T90" fmla="*/ 93 w 156"/>
                  <a:gd name="T91" fmla="*/ 247 h 372"/>
                  <a:gd name="T92" fmla="*/ 93 w 156"/>
                  <a:gd name="T93" fmla="*/ 278 h 372"/>
                  <a:gd name="T94" fmla="*/ 93 w 156"/>
                  <a:gd name="T95" fmla="*/ 278 h 372"/>
                  <a:gd name="T96" fmla="*/ 63 w 156"/>
                  <a:gd name="T97" fmla="*/ 278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56" h="372">
                    <a:moveTo>
                      <a:pt x="63" y="278"/>
                    </a:moveTo>
                    <a:lnTo>
                      <a:pt x="63" y="278"/>
                    </a:lnTo>
                    <a:lnTo>
                      <a:pt x="63" y="278"/>
                    </a:lnTo>
                    <a:lnTo>
                      <a:pt x="63" y="278"/>
                    </a:lnTo>
                    <a:cubicBezTo>
                      <a:pt x="31" y="278"/>
                      <a:pt x="31" y="309"/>
                      <a:pt x="31" y="309"/>
                    </a:cubicBezTo>
                    <a:lnTo>
                      <a:pt x="31" y="309"/>
                    </a:lnTo>
                    <a:lnTo>
                      <a:pt x="31" y="309"/>
                    </a:lnTo>
                    <a:lnTo>
                      <a:pt x="31" y="309"/>
                    </a:lnTo>
                    <a:lnTo>
                      <a:pt x="31" y="309"/>
                    </a:lnTo>
                    <a:cubicBezTo>
                      <a:pt x="31" y="341"/>
                      <a:pt x="31" y="341"/>
                      <a:pt x="0" y="341"/>
                    </a:cubicBezTo>
                    <a:lnTo>
                      <a:pt x="0" y="341"/>
                    </a:lnTo>
                    <a:lnTo>
                      <a:pt x="0" y="341"/>
                    </a:lnTo>
                    <a:lnTo>
                      <a:pt x="0" y="341"/>
                    </a:lnTo>
                    <a:lnTo>
                      <a:pt x="31" y="371"/>
                    </a:lnTo>
                    <a:lnTo>
                      <a:pt x="31" y="371"/>
                    </a:lnTo>
                    <a:cubicBezTo>
                      <a:pt x="31" y="341"/>
                      <a:pt x="63" y="341"/>
                      <a:pt x="93" y="341"/>
                    </a:cubicBezTo>
                    <a:lnTo>
                      <a:pt x="93" y="341"/>
                    </a:lnTo>
                    <a:cubicBezTo>
                      <a:pt x="93" y="309"/>
                      <a:pt x="93" y="309"/>
                      <a:pt x="93" y="309"/>
                    </a:cubicBezTo>
                    <a:lnTo>
                      <a:pt x="93" y="309"/>
                    </a:lnTo>
                    <a:cubicBezTo>
                      <a:pt x="93" y="309"/>
                      <a:pt x="124" y="278"/>
                      <a:pt x="155" y="247"/>
                    </a:cubicBezTo>
                    <a:lnTo>
                      <a:pt x="155" y="247"/>
                    </a:lnTo>
                    <a:lnTo>
                      <a:pt x="155" y="217"/>
                    </a:lnTo>
                    <a:cubicBezTo>
                      <a:pt x="155" y="185"/>
                      <a:pt x="155" y="185"/>
                      <a:pt x="155" y="185"/>
                    </a:cubicBezTo>
                    <a:cubicBezTo>
                      <a:pt x="155" y="185"/>
                      <a:pt x="155" y="185"/>
                      <a:pt x="155" y="154"/>
                    </a:cubicBezTo>
                    <a:lnTo>
                      <a:pt x="155" y="154"/>
                    </a:lnTo>
                    <a:lnTo>
                      <a:pt x="155" y="123"/>
                    </a:lnTo>
                    <a:lnTo>
                      <a:pt x="155" y="123"/>
                    </a:lnTo>
                    <a:cubicBezTo>
                      <a:pt x="124" y="93"/>
                      <a:pt x="124" y="61"/>
                      <a:pt x="124" y="31"/>
                    </a:cubicBezTo>
                    <a:lnTo>
                      <a:pt x="124" y="31"/>
                    </a:lnTo>
                    <a:cubicBezTo>
                      <a:pt x="124" y="31"/>
                      <a:pt x="124" y="31"/>
                      <a:pt x="93" y="31"/>
                    </a:cubicBezTo>
                    <a:cubicBezTo>
                      <a:pt x="93" y="0"/>
                      <a:pt x="93" y="0"/>
                      <a:pt x="93" y="0"/>
                    </a:cubicBezTo>
                    <a:lnTo>
                      <a:pt x="93" y="31"/>
                    </a:lnTo>
                    <a:lnTo>
                      <a:pt x="93" y="31"/>
                    </a:lnTo>
                    <a:lnTo>
                      <a:pt x="93" y="31"/>
                    </a:lnTo>
                    <a:lnTo>
                      <a:pt x="93" y="31"/>
                    </a:lnTo>
                    <a:lnTo>
                      <a:pt x="93" y="31"/>
                    </a:lnTo>
                    <a:lnTo>
                      <a:pt x="93" y="61"/>
                    </a:lnTo>
                    <a:cubicBezTo>
                      <a:pt x="93" y="61"/>
                      <a:pt x="93" y="61"/>
                      <a:pt x="93" y="93"/>
                    </a:cubicBezTo>
                    <a:lnTo>
                      <a:pt x="93" y="93"/>
                    </a:lnTo>
                    <a:lnTo>
                      <a:pt x="93" y="93"/>
                    </a:lnTo>
                    <a:lnTo>
                      <a:pt x="93" y="93"/>
                    </a:lnTo>
                    <a:cubicBezTo>
                      <a:pt x="93" y="93"/>
                      <a:pt x="93" y="93"/>
                      <a:pt x="93" y="123"/>
                    </a:cubicBezTo>
                    <a:cubicBezTo>
                      <a:pt x="93" y="123"/>
                      <a:pt x="93" y="123"/>
                      <a:pt x="93" y="154"/>
                    </a:cubicBezTo>
                    <a:cubicBezTo>
                      <a:pt x="93" y="185"/>
                      <a:pt x="93" y="185"/>
                      <a:pt x="93" y="185"/>
                    </a:cubicBezTo>
                    <a:lnTo>
                      <a:pt x="93" y="217"/>
                    </a:lnTo>
                    <a:cubicBezTo>
                      <a:pt x="93" y="217"/>
                      <a:pt x="93" y="217"/>
                      <a:pt x="93" y="247"/>
                    </a:cubicBezTo>
                    <a:cubicBezTo>
                      <a:pt x="93" y="247"/>
                      <a:pt x="93" y="247"/>
                      <a:pt x="93" y="278"/>
                    </a:cubicBezTo>
                    <a:lnTo>
                      <a:pt x="93" y="278"/>
                    </a:lnTo>
                    <a:lnTo>
                      <a:pt x="63" y="278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35" name="Freeform 132"/>
              <p:cNvSpPr>
                <a:spLocks noChangeArrowheads="1"/>
              </p:cNvSpPr>
              <p:nvPr/>
            </p:nvSpPr>
            <p:spPr bwMode="auto">
              <a:xfrm>
                <a:off x="5710238" y="2327275"/>
                <a:ext cx="88900" cy="79375"/>
              </a:xfrm>
              <a:custGeom>
                <a:avLst/>
                <a:gdLst>
                  <a:gd name="T0" fmla="*/ 154 w 249"/>
                  <a:gd name="T1" fmla="*/ 155 h 219"/>
                  <a:gd name="T2" fmla="*/ 154 w 249"/>
                  <a:gd name="T3" fmla="*/ 155 h 219"/>
                  <a:gd name="T4" fmla="*/ 154 w 249"/>
                  <a:gd name="T5" fmla="*/ 155 h 219"/>
                  <a:gd name="T6" fmla="*/ 154 w 249"/>
                  <a:gd name="T7" fmla="*/ 155 h 219"/>
                  <a:gd name="T8" fmla="*/ 154 w 249"/>
                  <a:gd name="T9" fmla="*/ 155 h 219"/>
                  <a:gd name="T10" fmla="*/ 154 w 249"/>
                  <a:gd name="T11" fmla="*/ 155 h 219"/>
                  <a:gd name="T12" fmla="*/ 154 w 249"/>
                  <a:gd name="T13" fmla="*/ 124 h 219"/>
                  <a:gd name="T14" fmla="*/ 154 w 249"/>
                  <a:gd name="T15" fmla="*/ 124 h 219"/>
                  <a:gd name="T16" fmla="*/ 154 w 249"/>
                  <a:gd name="T17" fmla="*/ 124 h 219"/>
                  <a:gd name="T18" fmla="*/ 185 w 249"/>
                  <a:gd name="T19" fmla="*/ 124 h 219"/>
                  <a:gd name="T20" fmla="*/ 185 w 249"/>
                  <a:gd name="T21" fmla="*/ 124 h 219"/>
                  <a:gd name="T22" fmla="*/ 216 w 249"/>
                  <a:gd name="T23" fmla="*/ 124 h 219"/>
                  <a:gd name="T24" fmla="*/ 216 w 249"/>
                  <a:gd name="T25" fmla="*/ 124 h 219"/>
                  <a:gd name="T26" fmla="*/ 248 w 249"/>
                  <a:gd name="T27" fmla="*/ 94 h 219"/>
                  <a:gd name="T28" fmla="*/ 248 w 249"/>
                  <a:gd name="T29" fmla="*/ 94 h 219"/>
                  <a:gd name="T30" fmla="*/ 248 w 249"/>
                  <a:gd name="T31" fmla="*/ 94 h 219"/>
                  <a:gd name="T32" fmla="*/ 248 w 249"/>
                  <a:gd name="T33" fmla="*/ 62 h 219"/>
                  <a:gd name="T34" fmla="*/ 248 w 249"/>
                  <a:gd name="T35" fmla="*/ 31 h 219"/>
                  <a:gd name="T36" fmla="*/ 248 w 249"/>
                  <a:gd name="T37" fmla="*/ 0 h 219"/>
                  <a:gd name="T38" fmla="*/ 248 w 249"/>
                  <a:gd name="T39" fmla="*/ 0 h 219"/>
                  <a:gd name="T40" fmla="*/ 248 w 249"/>
                  <a:gd name="T41" fmla="*/ 0 h 219"/>
                  <a:gd name="T42" fmla="*/ 248 w 249"/>
                  <a:gd name="T43" fmla="*/ 0 h 219"/>
                  <a:gd name="T44" fmla="*/ 216 w 249"/>
                  <a:gd name="T45" fmla="*/ 0 h 219"/>
                  <a:gd name="T46" fmla="*/ 216 w 249"/>
                  <a:gd name="T47" fmla="*/ 0 h 219"/>
                  <a:gd name="T48" fmla="*/ 216 w 249"/>
                  <a:gd name="T49" fmla="*/ 0 h 219"/>
                  <a:gd name="T50" fmla="*/ 216 w 249"/>
                  <a:gd name="T51" fmla="*/ 0 h 219"/>
                  <a:gd name="T52" fmla="*/ 216 w 249"/>
                  <a:gd name="T53" fmla="*/ 0 h 219"/>
                  <a:gd name="T54" fmla="*/ 185 w 249"/>
                  <a:gd name="T55" fmla="*/ 0 h 219"/>
                  <a:gd name="T56" fmla="*/ 185 w 249"/>
                  <a:gd name="T57" fmla="*/ 31 h 219"/>
                  <a:gd name="T58" fmla="*/ 154 w 249"/>
                  <a:gd name="T59" fmla="*/ 31 h 219"/>
                  <a:gd name="T60" fmla="*/ 154 w 249"/>
                  <a:gd name="T61" fmla="*/ 31 h 219"/>
                  <a:gd name="T62" fmla="*/ 124 w 249"/>
                  <a:gd name="T63" fmla="*/ 31 h 219"/>
                  <a:gd name="T64" fmla="*/ 124 w 249"/>
                  <a:gd name="T65" fmla="*/ 0 h 219"/>
                  <a:gd name="T66" fmla="*/ 124 w 249"/>
                  <a:gd name="T67" fmla="*/ 0 h 219"/>
                  <a:gd name="T68" fmla="*/ 92 w 249"/>
                  <a:gd name="T69" fmla="*/ 0 h 219"/>
                  <a:gd name="T70" fmla="*/ 92 w 249"/>
                  <a:gd name="T71" fmla="*/ 0 h 219"/>
                  <a:gd name="T72" fmla="*/ 92 w 249"/>
                  <a:gd name="T73" fmla="*/ 0 h 219"/>
                  <a:gd name="T74" fmla="*/ 61 w 249"/>
                  <a:gd name="T75" fmla="*/ 0 h 219"/>
                  <a:gd name="T76" fmla="*/ 30 w 249"/>
                  <a:gd name="T77" fmla="*/ 0 h 219"/>
                  <a:gd name="T78" fmla="*/ 30 w 249"/>
                  <a:gd name="T79" fmla="*/ 0 h 219"/>
                  <a:gd name="T80" fmla="*/ 30 w 249"/>
                  <a:gd name="T81" fmla="*/ 0 h 219"/>
                  <a:gd name="T82" fmla="*/ 0 w 249"/>
                  <a:gd name="T83" fmla="*/ 31 h 219"/>
                  <a:gd name="T84" fmla="*/ 0 w 249"/>
                  <a:gd name="T85" fmla="*/ 62 h 219"/>
                  <a:gd name="T86" fmla="*/ 30 w 249"/>
                  <a:gd name="T87" fmla="*/ 124 h 219"/>
                  <a:gd name="T88" fmla="*/ 30 w 249"/>
                  <a:gd name="T89" fmla="*/ 124 h 219"/>
                  <a:gd name="T90" fmla="*/ 30 w 249"/>
                  <a:gd name="T91" fmla="*/ 155 h 219"/>
                  <a:gd name="T92" fmla="*/ 61 w 249"/>
                  <a:gd name="T93" fmla="*/ 186 h 219"/>
                  <a:gd name="T94" fmla="*/ 92 w 249"/>
                  <a:gd name="T95" fmla="*/ 218 h 219"/>
                  <a:gd name="T96" fmla="*/ 92 w 249"/>
                  <a:gd name="T97" fmla="*/ 186 h 219"/>
                  <a:gd name="T98" fmla="*/ 124 w 249"/>
                  <a:gd name="T99" fmla="*/ 186 h 219"/>
                  <a:gd name="T100" fmla="*/ 154 w 249"/>
                  <a:gd name="T101" fmla="*/ 155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49" h="219">
                    <a:moveTo>
                      <a:pt x="154" y="155"/>
                    </a:moveTo>
                    <a:lnTo>
                      <a:pt x="154" y="155"/>
                    </a:lnTo>
                    <a:lnTo>
                      <a:pt x="154" y="155"/>
                    </a:lnTo>
                    <a:lnTo>
                      <a:pt x="154" y="155"/>
                    </a:lnTo>
                    <a:lnTo>
                      <a:pt x="154" y="155"/>
                    </a:lnTo>
                    <a:lnTo>
                      <a:pt x="154" y="155"/>
                    </a:lnTo>
                    <a:lnTo>
                      <a:pt x="154" y="124"/>
                    </a:lnTo>
                    <a:lnTo>
                      <a:pt x="154" y="124"/>
                    </a:lnTo>
                    <a:lnTo>
                      <a:pt x="154" y="124"/>
                    </a:lnTo>
                    <a:cubicBezTo>
                      <a:pt x="185" y="124"/>
                      <a:pt x="185" y="124"/>
                      <a:pt x="185" y="124"/>
                    </a:cubicBezTo>
                    <a:lnTo>
                      <a:pt x="185" y="124"/>
                    </a:lnTo>
                    <a:cubicBezTo>
                      <a:pt x="216" y="124"/>
                      <a:pt x="216" y="124"/>
                      <a:pt x="216" y="124"/>
                    </a:cubicBezTo>
                    <a:lnTo>
                      <a:pt x="216" y="124"/>
                    </a:lnTo>
                    <a:cubicBezTo>
                      <a:pt x="216" y="94"/>
                      <a:pt x="216" y="94"/>
                      <a:pt x="248" y="94"/>
                    </a:cubicBezTo>
                    <a:lnTo>
                      <a:pt x="248" y="94"/>
                    </a:lnTo>
                    <a:lnTo>
                      <a:pt x="248" y="94"/>
                    </a:lnTo>
                    <a:cubicBezTo>
                      <a:pt x="248" y="94"/>
                      <a:pt x="248" y="94"/>
                      <a:pt x="248" y="62"/>
                    </a:cubicBezTo>
                    <a:cubicBezTo>
                      <a:pt x="248" y="62"/>
                      <a:pt x="248" y="62"/>
                      <a:pt x="248" y="31"/>
                    </a:cubicBezTo>
                    <a:lnTo>
                      <a:pt x="248" y="0"/>
                    </a:lnTo>
                    <a:lnTo>
                      <a:pt x="248" y="0"/>
                    </a:lnTo>
                    <a:lnTo>
                      <a:pt x="248" y="0"/>
                    </a:lnTo>
                    <a:lnTo>
                      <a:pt x="248" y="0"/>
                    </a:lnTo>
                    <a:cubicBezTo>
                      <a:pt x="216" y="0"/>
                      <a:pt x="216" y="0"/>
                      <a:pt x="216" y="0"/>
                    </a:cubicBezTo>
                    <a:lnTo>
                      <a:pt x="216" y="0"/>
                    </a:lnTo>
                    <a:lnTo>
                      <a:pt x="216" y="0"/>
                    </a:lnTo>
                    <a:lnTo>
                      <a:pt x="216" y="0"/>
                    </a:lnTo>
                    <a:lnTo>
                      <a:pt x="216" y="0"/>
                    </a:lnTo>
                    <a:cubicBezTo>
                      <a:pt x="216" y="0"/>
                      <a:pt x="216" y="0"/>
                      <a:pt x="185" y="0"/>
                    </a:cubicBezTo>
                    <a:lnTo>
                      <a:pt x="185" y="31"/>
                    </a:lnTo>
                    <a:cubicBezTo>
                      <a:pt x="185" y="31"/>
                      <a:pt x="185" y="31"/>
                      <a:pt x="154" y="31"/>
                    </a:cubicBezTo>
                    <a:lnTo>
                      <a:pt x="154" y="31"/>
                    </a:lnTo>
                    <a:cubicBezTo>
                      <a:pt x="154" y="31"/>
                      <a:pt x="154" y="31"/>
                      <a:pt x="124" y="31"/>
                    </a:cubicBezTo>
                    <a:cubicBezTo>
                      <a:pt x="124" y="31"/>
                      <a:pt x="124" y="31"/>
                      <a:pt x="124" y="0"/>
                    </a:cubicBezTo>
                    <a:lnTo>
                      <a:pt x="124" y="0"/>
                    </a:lnTo>
                    <a:cubicBezTo>
                      <a:pt x="92" y="0"/>
                      <a:pt x="92" y="0"/>
                      <a:pt x="92" y="0"/>
                    </a:cubicBezTo>
                    <a:lnTo>
                      <a:pt x="92" y="0"/>
                    </a:lnTo>
                    <a:lnTo>
                      <a:pt x="92" y="0"/>
                    </a:lnTo>
                    <a:cubicBezTo>
                      <a:pt x="92" y="0"/>
                      <a:pt x="92" y="0"/>
                      <a:pt x="61" y="0"/>
                    </a:cubicBezTo>
                    <a:cubicBezTo>
                      <a:pt x="61" y="0"/>
                      <a:pt x="61" y="0"/>
                      <a:pt x="30" y="0"/>
                    </a:cubicBezTo>
                    <a:lnTo>
                      <a:pt x="30" y="0"/>
                    </a:lnTo>
                    <a:lnTo>
                      <a:pt x="30" y="0"/>
                    </a:lnTo>
                    <a:cubicBezTo>
                      <a:pt x="0" y="31"/>
                      <a:pt x="0" y="31"/>
                      <a:pt x="0" y="31"/>
                    </a:cubicBezTo>
                    <a:cubicBezTo>
                      <a:pt x="0" y="62"/>
                      <a:pt x="0" y="62"/>
                      <a:pt x="0" y="62"/>
                    </a:cubicBezTo>
                    <a:cubicBezTo>
                      <a:pt x="0" y="94"/>
                      <a:pt x="30" y="124"/>
                      <a:pt x="30" y="124"/>
                    </a:cubicBezTo>
                    <a:lnTo>
                      <a:pt x="30" y="124"/>
                    </a:lnTo>
                    <a:cubicBezTo>
                      <a:pt x="30" y="155"/>
                      <a:pt x="30" y="155"/>
                      <a:pt x="30" y="155"/>
                    </a:cubicBezTo>
                    <a:cubicBezTo>
                      <a:pt x="30" y="155"/>
                      <a:pt x="30" y="186"/>
                      <a:pt x="61" y="186"/>
                    </a:cubicBezTo>
                    <a:cubicBezTo>
                      <a:pt x="61" y="186"/>
                      <a:pt x="61" y="186"/>
                      <a:pt x="92" y="218"/>
                    </a:cubicBezTo>
                    <a:cubicBezTo>
                      <a:pt x="92" y="186"/>
                      <a:pt x="92" y="186"/>
                      <a:pt x="92" y="186"/>
                    </a:cubicBezTo>
                    <a:cubicBezTo>
                      <a:pt x="92" y="186"/>
                      <a:pt x="92" y="186"/>
                      <a:pt x="124" y="186"/>
                    </a:cubicBezTo>
                    <a:cubicBezTo>
                      <a:pt x="124" y="186"/>
                      <a:pt x="124" y="155"/>
                      <a:pt x="154" y="15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36" name="Freeform 133"/>
              <p:cNvSpPr>
                <a:spLocks noChangeArrowheads="1"/>
              </p:cNvSpPr>
              <p:nvPr/>
            </p:nvSpPr>
            <p:spPr bwMode="auto">
              <a:xfrm>
                <a:off x="5832475" y="2560638"/>
                <a:ext cx="168275" cy="179387"/>
              </a:xfrm>
              <a:custGeom>
                <a:avLst/>
                <a:gdLst>
                  <a:gd name="T0" fmla="*/ 32 w 466"/>
                  <a:gd name="T1" fmla="*/ 310 h 497"/>
                  <a:gd name="T2" fmla="*/ 62 w 466"/>
                  <a:gd name="T3" fmla="*/ 341 h 497"/>
                  <a:gd name="T4" fmla="*/ 62 w 466"/>
                  <a:gd name="T5" fmla="*/ 372 h 497"/>
                  <a:gd name="T6" fmla="*/ 62 w 466"/>
                  <a:gd name="T7" fmla="*/ 403 h 497"/>
                  <a:gd name="T8" fmla="*/ 62 w 466"/>
                  <a:gd name="T9" fmla="*/ 434 h 497"/>
                  <a:gd name="T10" fmla="*/ 93 w 466"/>
                  <a:gd name="T11" fmla="*/ 434 h 497"/>
                  <a:gd name="T12" fmla="*/ 124 w 466"/>
                  <a:gd name="T13" fmla="*/ 434 h 497"/>
                  <a:gd name="T14" fmla="*/ 156 w 466"/>
                  <a:gd name="T15" fmla="*/ 434 h 497"/>
                  <a:gd name="T16" fmla="*/ 217 w 466"/>
                  <a:gd name="T17" fmla="*/ 434 h 497"/>
                  <a:gd name="T18" fmla="*/ 248 w 466"/>
                  <a:gd name="T19" fmla="*/ 434 h 497"/>
                  <a:gd name="T20" fmla="*/ 248 w 466"/>
                  <a:gd name="T21" fmla="*/ 434 h 497"/>
                  <a:gd name="T22" fmla="*/ 280 w 466"/>
                  <a:gd name="T23" fmla="*/ 434 h 497"/>
                  <a:gd name="T24" fmla="*/ 310 w 466"/>
                  <a:gd name="T25" fmla="*/ 465 h 497"/>
                  <a:gd name="T26" fmla="*/ 310 w 466"/>
                  <a:gd name="T27" fmla="*/ 496 h 497"/>
                  <a:gd name="T28" fmla="*/ 372 w 466"/>
                  <a:gd name="T29" fmla="*/ 465 h 497"/>
                  <a:gd name="T30" fmla="*/ 372 w 466"/>
                  <a:gd name="T31" fmla="*/ 403 h 497"/>
                  <a:gd name="T32" fmla="*/ 372 w 466"/>
                  <a:gd name="T33" fmla="*/ 403 h 497"/>
                  <a:gd name="T34" fmla="*/ 434 w 466"/>
                  <a:gd name="T35" fmla="*/ 310 h 497"/>
                  <a:gd name="T36" fmla="*/ 434 w 466"/>
                  <a:gd name="T37" fmla="*/ 279 h 497"/>
                  <a:gd name="T38" fmla="*/ 434 w 466"/>
                  <a:gd name="T39" fmla="*/ 217 h 497"/>
                  <a:gd name="T40" fmla="*/ 465 w 466"/>
                  <a:gd name="T41" fmla="*/ 155 h 497"/>
                  <a:gd name="T42" fmla="*/ 465 w 466"/>
                  <a:gd name="T43" fmla="*/ 124 h 497"/>
                  <a:gd name="T44" fmla="*/ 465 w 466"/>
                  <a:gd name="T45" fmla="*/ 93 h 497"/>
                  <a:gd name="T46" fmla="*/ 434 w 466"/>
                  <a:gd name="T47" fmla="*/ 0 h 497"/>
                  <a:gd name="T48" fmla="*/ 372 w 466"/>
                  <a:gd name="T49" fmla="*/ 0 h 497"/>
                  <a:gd name="T50" fmla="*/ 372 w 466"/>
                  <a:gd name="T51" fmla="*/ 31 h 497"/>
                  <a:gd name="T52" fmla="*/ 372 w 466"/>
                  <a:gd name="T53" fmla="*/ 62 h 497"/>
                  <a:gd name="T54" fmla="*/ 372 w 466"/>
                  <a:gd name="T55" fmla="*/ 93 h 497"/>
                  <a:gd name="T56" fmla="*/ 341 w 466"/>
                  <a:gd name="T57" fmla="*/ 124 h 497"/>
                  <a:gd name="T58" fmla="*/ 341 w 466"/>
                  <a:gd name="T59" fmla="*/ 155 h 497"/>
                  <a:gd name="T60" fmla="*/ 341 w 466"/>
                  <a:gd name="T61" fmla="*/ 155 h 497"/>
                  <a:gd name="T62" fmla="*/ 310 w 466"/>
                  <a:gd name="T63" fmla="*/ 186 h 497"/>
                  <a:gd name="T64" fmla="*/ 248 w 466"/>
                  <a:gd name="T65" fmla="*/ 217 h 497"/>
                  <a:gd name="T66" fmla="*/ 186 w 466"/>
                  <a:gd name="T67" fmla="*/ 186 h 497"/>
                  <a:gd name="T68" fmla="*/ 186 w 466"/>
                  <a:gd name="T69" fmla="*/ 186 h 497"/>
                  <a:gd name="T70" fmla="*/ 124 w 466"/>
                  <a:gd name="T71" fmla="*/ 217 h 497"/>
                  <a:gd name="T72" fmla="*/ 124 w 466"/>
                  <a:gd name="T73" fmla="*/ 217 h 497"/>
                  <a:gd name="T74" fmla="*/ 93 w 466"/>
                  <a:gd name="T75" fmla="*/ 217 h 497"/>
                  <a:gd name="T76" fmla="*/ 62 w 466"/>
                  <a:gd name="T77" fmla="*/ 217 h 497"/>
                  <a:gd name="T78" fmla="*/ 62 w 466"/>
                  <a:gd name="T79" fmla="*/ 217 h 497"/>
                  <a:gd name="T80" fmla="*/ 32 w 466"/>
                  <a:gd name="T81" fmla="*/ 186 h 497"/>
                  <a:gd name="T82" fmla="*/ 0 w 466"/>
                  <a:gd name="T83" fmla="*/ 186 h 497"/>
                  <a:gd name="T84" fmla="*/ 0 w 466"/>
                  <a:gd name="T85" fmla="*/ 217 h 497"/>
                  <a:gd name="T86" fmla="*/ 32 w 466"/>
                  <a:gd name="T87" fmla="*/ 279 h 4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66" h="497">
                    <a:moveTo>
                      <a:pt x="32" y="310"/>
                    </a:moveTo>
                    <a:lnTo>
                      <a:pt x="32" y="310"/>
                    </a:lnTo>
                    <a:cubicBezTo>
                      <a:pt x="32" y="310"/>
                      <a:pt x="62" y="310"/>
                      <a:pt x="62" y="341"/>
                    </a:cubicBezTo>
                    <a:lnTo>
                      <a:pt x="62" y="341"/>
                    </a:lnTo>
                    <a:lnTo>
                      <a:pt x="62" y="372"/>
                    </a:lnTo>
                    <a:lnTo>
                      <a:pt x="62" y="372"/>
                    </a:lnTo>
                    <a:lnTo>
                      <a:pt x="62" y="403"/>
                    </a:lnTo>
                    <a:lnTo>
                      <a:pt x="62" y="403"/>
                    </a:lnTo>
                    <a:cubicBezTo>
                      <a:pt x="62" y="434"/>
                      <a:pt x="62" y="434"/>
                      <a:pt x="62" y="434"/>
                    </a:cubicBezTo>
                    <a:lnTo>
                      <a:pt x="62" y="434"/>
                    </a:lnTo>
                    <a:cubicBezTo>
                      <a:pt x="93" y="434"/>
                      <a:pt x="93" y="434"/>
                      <a:pt x="93" y="434"/>
                    </a:cubicBezTo>
                    <a:lnTo>
                      <a:pt x="93" y="434"/>
                    </a:lnTo>
                    <a:lnTo>
                      <a:pt x="93" y="434"/>
                    </a:lnTo>
                    <a:cubicBezTo>
                      <a:pt x="124" y="434"/>
                      <a:pt x="124" y="434"/>
                      <a:pt x="124" y="434"/>
                    </a:cubicBezTo>
                    <a:cubicBezTo>
                      <a:pt x="124" y="403"/>
                      <a:pt x="124" y="403"/>
                      <a:pt x="124" y="403"/>
                    </a:cubicBezTo>
                    <a:cubicBezTo>
                      <a:pt x="156" y="403"/>
                      <a:pt x="156" y="434"/>
                      <a:pt x="156" y="434"/>
                    </a:cubicBezTo>
                    <a:lnTo>
                      <a:pt x="156" y="434"/>
                    </a:lnTo>
                    <a:cubicBezTo>
                      <a:pt x="186" y="434"/>
                      <a:pt x="186" y="434"/>
                      <a:pt x="217" y="434"/>
                    </a:cubicBezTo>
                    <a:lnTo>
                      <a:pt x="217" y="434"/>
                    </a:lnTo>
                    <a:cubicBezTo>
                      <a:pt x="217" y="434"/>
                      <a:pt x="217" y="434"/>
                      <a:pt x="248" y="434"/>
                    </a:cubicBezTo>
                    <a:lnTo>
                      <a:pt x="248" y="434"/>
                    </a:lnTo>
                    <a:lnTo>
                      <a:pt x="248" y="434"/>
                    </a:lnTo>
                    <a:lnTo>
                      <a:pt x="248" y="434"/>
                    </a:lnTo>
                    <a:cubicBezTo>
                      <a:pt x="280" y="434"/>
                      <a:pt x="280" y="434"/>
                      <a:pt x="280" y="434"/>
                    </a:cubicBezTo>
                    <a:cubicBezTo>
                      <a:pt x="280" y="434"/>
                      <a:pt x="280" y="465"/>
                      <a:pt x="310" y="465"/>
                    </a:cubicBezTo>
                    <a:lnTo>
                      <a:pt x="310" y="465"/>
                    </a:lnTo>
                    <a:cubicBezTo>
                      <a:pt x="310" y="465"/>
                      <a:pt x="310" y="465"/>
                      <a:pt x="310" y="496"/>
                    </a:cubicBezTo>
                    <a:lnTo>
                      <a:pt x="310" y="496"/>
                    </a:lnTo>
                    <a:lnTo>
                      <a:pt x="341" y="465"/>
                    </a:lnTo>
                    <a:cubicBezTo>
                      <a:pt x="341" y="465"/>
                      <a:pt x="341" y="465"/>
                      <a:pt x="372" y="465"/>
                    </a:cubicBezTo>
                    <a:lnTo>
                      <a:pt x="372" y="434"/>
                    </a:lnTo>
                    <a:cubicBezTo>
                      <a:pt x="372" y="434"/>
                      <a:pt x="372" y="434"/>
                      <a:pt x="372" y="403"/>
                    </a:cubicBezTo>
                    <a:lnTo>
                      <a:pt x="372" y="403"/>
                    </a:lnTo>
                    <a:lnTo>
                      <a:pt x="372" y="403"/>
                    </a:lnTo>
                    <a:lnTo>
                      <a:pt x="372" y="403"/>
                    </a:lnTo>
                    <a:cubicBezTo>
                      <a:pt x="372" y="372"/>
                      <a:pt x="404" y="310"/>
                      <a:pt x="434" y="310"/>
                    </a:cubicBezTo>
                    <a:lnTo>
                      <a:pt x="434" y="310"/>
                    </a:lnTo>
                    <a:cubicBezTo>
                      <a:pt x="434" y="279"/>
                      <a:pt x="434" y="279"/>
                      <a:pt x="434" y="279"/>
                    </a:cubicBezTo>
                    <a:lnTo>
                      <a:pt x="434" y="279"/>
                    </a:lnTo>
                    <a:cubicBezTo>
                      <a:pt x="434" y="248"/>
                      <a:pt x="434" y="217"/>
                      <a:pt x="434" y="217"/>
                    </a:cubicBezTo>
                    <a:cubicBezTo>
                      <a:pt x="465" y="217"/>
                      <a:pt x="465" y="217"/>
                      <a:pt x="465" y="186"/>
                    </a:cubicBezTo>
                    <a:lnTo>
                      <a:pt x="465" y="155"/>
                    </a:lnTo>
                    <a:lnTo>
                      <a:pt x="465" y="155"/>
                    </a:lnTo>
                    <a:cubicBezTo>
                      <a:pt x="465" y="124"/>
                      <a:pt x="465" y="124"/>
                      <a:pt x="465" y="124"/>
                    </a:cubicBezTo>
                    <a:cubicBezTo>
                      <a:pt x="465" y="93"/>
                      <a:pt x="465" y="93"/>
                      <a:pt x="465" y="93"/>
                    </a:cubicBezTo>
                    <a:lnTo>
                      <a:pt x="465" y="93"/>
                    </a:lnTo>
                    <a:cubicBezTo>
                      <a:pt x="434" y="93"/>
                      <a:pt x="434" y="62"/>
                      <a:pt x="434" y="31"/>
                    </a:cubicBezTo>
                    <a:cubicBezTo>
                      <a:pt x="434" y="31"/>
                      <a:pt x="434" y="31"/>
                      <a:pt x="434" y="0"/>
                    </a:cubicBezTo>
                    <a:lnTo>
                      <a:pt x="434" y="0"/>
                    </a:lnTo>
                    <a:cubicBezTo>
                      <a:pt x="434" y="0"/>
                      <a:pt x="404" y="0"/>
                      <a:pt x="372" y="0"/>
                    </a:cubicBezTo>
                    <a:cubicBezTo>
                      <a:pt x="372" y="0"/>
                      <a:pt x="372" y="0"/>
                      <a:pt x="372" y="31"/>
                    </a:cubicBezTo>
                    <a:lnTo>
                      <a:pt x="372" y="31"/>
                    </a:lnTo>
                    <a:cubicBezTo>
                      <a:pt x="372" y="31"/>
                      <a:pt x="372" y="31"/>
                      <a:pt x="372" y="62"/>
                    </a:cubicBezTo>
                    <a:lnTo>
                      <a:pt x="372" y="62"/>
                    </a:lnTo>
                    <a:lnTo>
                      <a:pt x="372" y="62"/>
                    </a:lnTo>
                    <a:lnTo>
                      <a:pt x="372" y="93"/>
                    </a:lnTo>
                    <a:cubicBezTo>
                      <a:pt x="341" y="93"/>
                      <a:pt x="341" y="93"/>
                      <a:pt x="341" y="93"/>
                    </a:cubicBezTo>
                    <a:lnTo>
                      <a:pt x="341" y="124"/>
                    </a:lnTo>
                    <a:lnTo>
                      <a:pt x="341" y="124"/>
                    </a:lnTo>
                    <a:cubicBezTo>
                      <a:pt x="341" y="155"/>
                      <a:pt x="341" y="155"/>
                      <a:pt x="341" y="155"/>
                    </a:cubicBezTo>
                    <a:lnTo>
                      <a:pt x="341" y="155"/>
                    </a:lnTo>
                    <a:lnTo>
                      <a:pt x="341" y="155"/>
                    </a:lnTo>
                    <a:cubicBezTo>
                      <a:pt x="310" y="186"/>
                      <a:pt x="310" y="186"/>
                      <a:pt x="310" y="186"/>
                    </a:cubicBezTo>
                    <a:lnTo>
                      <a:pt x="310" y="186"/>
                    </a:lnTo>
                    <a:cubicBezTo>
                      <a:pt x="280" y="186"/>
                      <a:pt x="280" y="186"/>
                      <a:pt x="280" y="186"/>
                    </a:cubicBezTo>
                    <a:cubicBezTo>
                      <a:pt x="280" y="186"/>
                      <a:pt x="248" y="186"/>
                      <a:pt x="248" y="217"/>
                    </a:cubicBezTo>
                    <a:lnTo>
                      <a:pt x="248" y="217"/>
                    </a:lnTo>
                    <a:cubicBezTo>
                      <a:pt x="217" y="217"/>
                      <a:pt x="217" y="186"/>
                      <a:pt x="186" y="186"/>
                    </a:cubicBezTo>
                    <a:lnTo>
                      <a:pt x="186" y="186"/>
                    </a:lnTo>
                    <a:lnTo>
                      <a:pt x="186" y="186"/>
                    </a:lnTo>
                    <a:cubicBezTo>
                      <a:pt x="186" y="186"/>
                      <a:pt x="156" y="186"/>
                      <a:pt x="156" y="217"/>
                    </a:cubicBezTo>
                    <a:cubicBezTo>
                      <a:pt x="156" y="217"/>
                      <a:pt x="156" y="217"/>
                      <a:pt x="124" y="217"/>
                    </a:cubicBezTo>
                    <a:lnTo>
                      <a:pt x="124" y="217"/>
                    </a:lnTo>
                    <a:lnTo>
                      <a:pt x="124" y="217"/>
                    </a:lnTo>
                    <a:cubicBezTo>
                      <a:pt x="124" y="217"/>
                      <a:pt x="124" y="217"/>
                      <a:pt x="93" y="217"/>
                    </a:cubicBezTo>
                    <a:lnTo>
                      <a:pt x="93" y="217"/>
                    </a:lnTo>
                    <a:lnTo>
                      <a:pt x="93" y="217"/>
                    </a:lnTo>
                    <a:cubicBezTo>
                      <a:pt x="93" y="217"/>
                      <a:pt x="93" y="217"/>
                      <a:pt x="62" y="217"/>
                    </a:cubicBezTo>
                    <a:lnTo>
                      <a:pt x="62" y="217"/>
                    </a:lnTo>
                    <a:lnTo>
                      <a:pt x="62" y="217"/>
                    </a:lnTo>
                    <a:lnTo>
                      <a:pt x="32" y="217"/>
                    </a:lnTo>
                    <a:cubicBezTo>
                      <a:pt x="32" y="186"/>
                      <a:pt x="32" y="186"/>
                      <a:pt x="32" y="186"/>
                    </a:cubicBezTo>
                    <a:cubicBezTo>
                      <a:pt x="32" y="186"/>
                      <a:pt x="32" y="186"/>
                      <a:pt x="0" y="186"/>
                    </a:cubicBezTo>
                    <a:lnTo>
                      <a:pt x="0" y="186"/>
                    </a:lnTo>
                    <a:lnTo>
                      <a:pt x="0" y="186"/>
                    </a:lnTo>
                    <a:lnTo>
                      <a:pt x="0" y="217"/>
                    </a:lnTo>
                    <a:lnTo>
                      <a:pt x="0" y="217"/>
                    </a:lnTo>
                    <a:cubicBezTo>
                      <a:pt x="32" y="217"/>
                      <a:pt x="32" y="279"/>
                      <a:pt x="32" y="279"/>
                    </a:cubicBezTo>
                    <a:lnTo>
                      <a:pt x="32" y="31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37" name="Freeform 134"/>
              <p:cNvSpPr>
                <a:spLocks noChangeArrowheads="1"/>
              </p:cNvSpPr>
              <p:nvPr/>
            </p:nvSpPr>
            <p:spPr bwMode="auto">
              <a:xfrm>
                <a:off x="4549775" y="1747838"/>
                <a:ext cx="357188" cy="312737"/>
              </a:xfrm>
              <a:custGeom>
                <a:avLst/>
                <a:gdLst>
                  <a:gd name="T0" fmla="*/ 992 w 993"/>
                  <a:gd name="T1" fmla="*/ 774 h 869"/>
                  <a:gd name="T2" fmla="*/ 992 w 993"/>
                  <a:gd name="T3" fmla="*/ 744 h 869"/>
                  <a:gd name="T4" fmla="*/ 992 w 993"/>
                  <a:gd name="T5" fmla="*/ 744 h 869"/>
                  <a:gd name="T6" fmla="*/ 960 w 993"/>
                  <a:gd name="T7" fmla="*/ 713 h 869"/>
                  <a:gd name="T8" fmla="*/ 899 w 993"/>
                  <a:gd name="T9" fmla="*/ 650 h 869"/>
                  <a:gd name="T10" fmla="*/ 899 w 993"/>
                  <a:gd name="T11" fmla="*/ 620 h 869"/>
                  <a:gd name="T12" fmla="*/ 868 w 993"/>
                  <a:gd name="T13" fmla="*/ 589 h 869"/>
                  <a:gd name="T14" fmla="*/ 899 w 993"/>
                  <a:gd name="T15" fmla="*/ 557 h 869"/>
                  <a:gd name="T16" fmla="*/ 899 w 993"/>
                  <a:gd name="T17" fmla="*/ 557 h 869"/>
                  <a:gd name="T18" fmla="*/ 930 w 993"/>
                  <a:gd name="T19" fmla="*/ 526 h 869"/>
                  <a:gd name="T20" fmla="*/ 899 w 993"/>
                  <a:gd name="T21" fmla="*/ 496 h 869"/>
                  <a:gd name="T22" fmla="*/ 868 w 993"/>
                  <a:gd name="T23" fmla="*/ 433 h 869"/>
                  <a:gd name="T24" fmla="*/ 868 w 993"/>
                  <a:gd name="T25" fmla="*/ 402 h 869"/>
                  <a:gd name="T26" fmla="*/ 868 w 993"/>
                  <a:gd name="T27" fmla="*/ 341 h 869"/>
                  <a:gd name="T28" fmla="*/ 868 w 993"/>
                  <a:gd name="T29" fmla="*/ 309 h 869"/>
                  <a:gd name="T30" fmla="*/ 868 w 993"/>
                  <a:gd name="T31" fmla="*/ 278 h 869"/>
                  <a:gd name="T32" fmla="*/ 899 w 993"/>
                  <a:gd name="T33" fmla="*/ 217 h 869"/>
                  <a:gd name="T34" fmla="*/ 868 w 993"/>
                  <a:gd name="T35" fmla="*/ 185 h 869"/>
                  <a:gd name="T36" fmla="*/ 836 w 993"/>
                  <a:gd name="T37" fmla="*/ 154 h 869"/>
                  <a:gd name="T38" fmla="*/ 806 w 993"/>
                  <a:gd name="T39" fmla="*/ 124 h 869"/>
                  <a:gd name="T40" fmla="*/ 775 w 993"/>
                  <a:gd name="T41" fmla="*/ 124 h 869"/>
                  <a:gd name="T42" fmla="*/ 682 w 993"/>
                  <a:gd name="T43" fmla="*/ 93 h 869"/>
                  <a:gd name="T44" fmla="*/ 682 w 993"/>
                  <a:gd name="T45" fmla="*/ 93 h 869"/>
                  <a:gd name="T46" fmla="*/ 651 w 993"/>
                  <a:gd name="T47" fmla="*/ 93 h 869"/>
                  <a:gd name="T48" fmla="*/ 651 w 993"/>
                  <a:gd name="T49" fmla="*/ 93 h 869"/>
                  <a:gd name="T50" fmla="*/ 558 w 993"/>
                  <a:gd name="T51" fmla="*/ 154 h 869"/>
                  <a:gd name="T52" fmla="*/ 434 w 993"/>
                  <a:gd name="T53" fmla="*/ 185 h 869"/>
                  <a:gd name="T54" fmla="*/ 372 w 993"/>
                  <a:gd name="T55" fmla="*/ 185 h 869"/>
                  <a:gd name="T56" fmla="*/ 310 w 993"/>
                  <a:gd name="T57" fmla="*/ 124 h 869"/>
                  <a:gd name="T58" fmla="*/ 216 w 993"/>
                  <a:gd name="T59" fmla="*/ 93 h 869"/>
                  <a:gd name="T60" fmla="*/ 186 w 993"/>
                  <a:gd name="T61" fmla="*/ 61 h 869"/>
                  <a:gd name="T62" fmla="*/ 155 w 993"/>
                  <a:gd name="T63" fmla="*/ 30 h 869"/>
                  <a:gd name="T64" fmla="*/ 155 w 993"/>
                  <a:gd name="T65" fmla="*/ 0 h 869"/>
                  <a:gd name="T66" fmla="*/ 124 w 993"/>
                  <a:gd name="T67" fmla="*/ 30 h 869"/>
                  <a:gd name="T68" fmla="*/ 124 w 993"/>
                  <a:gd name="T69" fmla="*/ 30 h 869"/>
                  <a:gd name="T70" fmla="*/ 124 w 993"/>
                  <a:gd name="T71" fmla="*/ 61 h 869"/>
                  <a:gd name="T72" fmla="*/ 31 w 993"/>
                  <a:gd name="T73" fmla="*/ 30 h 869"/>
                  <a:gd name="T74" fmla="*/ 0 w 993"/>
                  <a:gd name="T75" fmla="*/ 0 h 869"/>
                  <a:gd name="T76" fmla="*/ 0 w 993"/>
                  <a:gd name="T77" fmla="*/ 30 h 869"/>
                  <a:gd name="T78" fmla="*/ 31 w 993"/>
                  <a:gd name="T79" fmla="*/ 124 h 869"/>
                  <a:gd name="T80" fmla="*/ 31 w 993"/>
                  <a:gd name="T81" fmla="*/ 124 h 869"/>
                  <a:gd name="T82" fmla="*/ 62 w 993"/>
                  <a:gd name="T83" fmla="*/ 154 h 869"/>
                  <a:gd name="T84" fmla="*/ 92 w 993"/>
                  <a:gd name="T85" fmla="*/ 185 h 869"/>
                  <a:gd name="T86" fmla="*/ 124 w 993"/>
                  <a:gd name="T87" fmla="*/ 217 h 869"/>
                  <a:gd name="T88" fmla="*/ 124 w 993"/>
                  <a:gd name="T89" fmla="*/ 248 h 869"/>
                  <a:gd name="T90" fmla="*/ 92 w 993"/>
                  <a:gd name="T91" fmla="*/ 309 h 869"/>
                  <a:gd name="T92" fmla="*/ 92 w 993"/>
                  <a:gd name="T93" fmla="*/ 341 h 869"/>
                  <a:gd name="T94" fmla="*/ 124 w 993"/>
                  <a:gd name="T95" fmla="*/ 372 h 869"/>
                  <a:gd name="T96" fmla="*/ 124 w 993"/>
                  <a:gd name="T97" fmla="*/ 372 h 869"/>
                  <a:gd name="T98" fmla="*/ 155 w 993"/>
                  <a:gd name="T99" fmla="*/ 402 h 869"/>
                  <a:gd name="T100" fmla="*/ 186 w 993"/>
                  <a:gd name="T101" fmla="*/ 433 h 869"/>
                  <a:gd name="T102" fmla="*/ 216 w 993"/>
                  <a:gd name="T103" fmla="*/ 496 h 869"/>
                  <a:gd name="T104" fmla="*/ 216 w 993"/>
                  <a:gd name="T105" fmla="*/ 526 h 869"/>
                  <a:gd name="T106" fmla="*/ 248 w 993"/>
                  <a:gd name="T107" fmla="*/ 557 h 869"/>
                  <a:gd name="T108" fmla="*/ 340 w 993"/>
                  <a:gd name="T109" fmla="*/ 589 h 869"/>
                  <a:gd name="T110" fmla="*/ 372 w 993"/>
                  <a:gd name="T111" fmla="*/ 681 h 869"/>
                  <a:gd name="T112" fmla="*/ 496 w 993"/>
                  <a:gd name="T113" fmla="*/ 744 h 869"/>
                  <a:gd name="T114" fmla="*/ 588 w 993"/>
                  <a:gd name="T115" fmla="*/ 774 h 869"/>
                  <a:gd name="T116" fmla="*/ 682 w 993"/>
                  <a:gd name="T117" fmla="*/ 744 h 869"/>
                  <a:gd name="T118" fmla="*/ 712 w 993"/>
                  <a:gd name="T119" fmla="*/ 837 h 869"/>
                  <a:gd name="T120" fmla="*/ 868 w 993"/>
                  <a:gd name="T121" fmla="*/ 837 h 869"/>
                  <a:gd name="T122" fmla="*/ 930 w 993"/>
                  <a:gd name="T123" fmla="*/ 868 h 8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93" h="869">
                    <a:moveTo>
                      <a:pt x="992" y="774"/>
                    </a:moveTo>
                    <a:lnTo>
                      <a:pt x="992" y="774"/>
                    </a:lnTo>
                    <a:lnTo>
                      <a:pt x="992" y="774"/>
                    </a:lnTo>
                    <a:lnTo>
                      <a:pt x="992" y="774"/>
                    </a:lnTo>
                    <a:cubicBezTo>
                      <a:pt x="992" y="774"/>
                      <a:pt x="992" y="774"/>
                      <a:pt x="992" y="744"/>
                    </a:cubicBezTo>
                    <a:lnTo>
                      <a:pt x="992" y="744"/>
                    </a:lnTo>
                    <a:lnTo>
                      <a:pt x="992" y="744"/>
                    </a:lnTo>
                    <a:lnTo>
                      <a:pt x="992" y="744"/>
                    </a:lnTo>
                    <a:lnTo>
                      <a:pt x="992" y="744"/>
                    </a:lnTo>
                    <a:cubicBezTo>
                      <a:pt x="992" y="744"/>
                      <a:pt x="992" y="744"/>
                      <a:pt x="992" y="713"/>
                    </a:cubicBezTo>
                    <a:lnTo>
                      <a:pt x="960" y="713"/>
                    </a:lnTo>
                    <a:lnTo>
                      <a:pt x="960" y="713"/>
                    </a:lnTo>
                    <a:lnTo>
                      <a:pt x="960" y="713"/>
                    </a:lnTo>
                    <a:cubicBezTo>
                      <a:pt x="930" y="681"/>
                      <a:pt x="930" y="681"/>
                      <a:pt x="899" y="650"/>
                    </a:cubicBezTo>
                    <a:lnTo>
                      <a:pt x="899" y="650"/>
                    </a:lnTo>
                    <a:lnTo>
                      <a:pt x="899" y="650"/>
                    </a:lnTo>
                    <a:cubicBezTo>
                      <a:pt x="899" y="620"/>
                      <a:pt x="899" y="620"/>
                      <a:pt x="899" y="620"/>
                    </a:cubicBezTo>
                    <a:lnTo>
                      <a:pt x="899" y="620"/>
                    </a:lnTo>
                    <a:lnTo>
                      <a:pt x="899" y="620"/>
                    </a:lnTo>
                    <a:lnTo>
                      <a:pt x="899" y="620"/>
                    </a:lnTo>
                    <a:lnTo>
                      <a:pt x="868" y="589"/>
                    </a:lnTo>
                    <a:lnTo>
                      <a:pt x="868" y="589"/>
                    </a:lnTo>
                    <a:cubicBezTo>
                      <a:pt x="868" y="589"/>
                      <a:pt x="899" y="589"/>
                      <a:pt x="899" y="557"/>
                    </a:cubicBezTo>
                    <a:lnTo>
                      <a:pt x="899" y="557"/>
                    </a:lnTo>
                    <a:lnTo>
                      <a:pt x="899" y="557"/>
                    </a:lnTo>
                    <a:lnTo>
                      <a:pt x="899" y="557"/>
                    </a:lnTo>
                    <a:lnTo>
                      <a:pt x="899" y="557"/>
                    </a:lnTo>
                    <a:lnTo>
                      <a:pt x="899" y="557"/>
                    </a:lnTo>
                    <a:lnTo>
                      <a:pt x="930" y="526"/>
                    </a:lnTo>
                    <a:lnTo>
                      <a:pt x="930" y="526"/>
                    </a:lnTo>
                    <a:lnTo>
                      <a:pt x="930" y="526"/>
                    </a:lnTo>
                    <a:cubicBezTo>
                      <a:pt x="899" y="526"/>
                      <a:pt x="899" y="526"/>
                      <a:pt x="899" y="526"/>
                    </a:cubicBezTo>
                    <a:cubicBezTo>
                      <a:pt x="899" y="496"/>
                      <a:pt x="899" y="496"/>
                      <a:pt x="899" y="496"/>
                    </a:cubicBezTo>
                    <a:cubicBezTo>
                      <a:pt x="868" y="496"/>
                      <a:pt x="868" y="496"/>
                      <a:pt x="868" y="465"/>
                    </a:cubicBezTo>
                    <a:lnTo>
                      <a:pt x="868" y="465"/>
                    </a:lnTo>
                    <a:cubicBezTo>
                      <a:pt x="868" y="465"/>
                      <a:pt x="868" y="465"/>
                      <a:pt x="868" y="433"/>
                    </a:cubicBezTo>
                    <a:lnTo>
                      <a:pt x="868" y="433"/>
                    </a:lnTo>
                    <a:lnTo>
                      <a:pt x="868" y="433"/>
                    </a:lnTo>
                    <a:lnTo>
                      <a:pt x="868" y="402"/>
                    </a:lnTo>
                    <a:lnTo>
                      <a:pt x="868" y="372"/>
                    </a:lnTo>
                    <a:lnTo>
                      <a:pt x="868" y="372"/>
                    </a:lnTo>
                    <a:cubicBezTo>
                      <a:pt x="868" y="372"/>
                      <a:pt x="868" y="372"/>
                      <a:pt x="868" y="341"/>
                    </a:cubicBezTo>
                    <a:lnTo>
                      <a:pt x="868" y="341"/>
                    </a:lnTo>
                    <a:lnTo>
                      <a:pt x="868" y="341"/>
                    </a:lnTo>
                    <a:cubicBezTo>
                      <a:pt x="868" y="309"/>
                      <a:pt x="868" y="309"/>
                      <a:pt x="868" y="309"/>
                    </a:cubicBezTo>
                    <a:lnTo>
                      <a:pt x="868" y="278"/>
                    </a:lnTo>
                    <a:lnTo>
                      <a:pt x="868" y="278"/>
                    </a:lnTo>
                    <a:lnTo>
                      <a:pt x="868" y="278"/>
                    </a:lnTo>
                    <a:lnTo>
                      <a:pt x="899" y="248"/>
                    </a:lnTo>
                    <a:cubicBezTo>
                      <a:pt x="899" y="248"/>
                      <a:pt x="899" y="248"/>
                      <a:pt x="899" y="217"/>
                    </a:cubicBezTo>
                    <a:lnTo>
                      <a:pt x="899" y="217"/>
                    </a:lnTo>
                    <a:lnTo>
                      <a:pt x="899" y="185"/>
                    </a:lnTo>
                    <a:lnTo>
                      <a:pt x="899" y="185"/>
                    </a:lnTo>
                    <a:cubicBezTo>
                      <a:pt x="868" y="185"/>
                      <a:pt x="868" y="185"/>
                      <a:pt x="868" y="185"/>
                    </a:cubicBezTo>
                    <a:cubicBezTo>
                      <a:pt x="868" y="185"/>
                      <a:pt x="868" y="185"/>
                      <a:pt x="836" y="154"/>
                    </a:cubicBezTo>
                    <a:lnTo>
                      <a:pt x="836" y="154"/>
                    </a:lnTo>
                    <a:lnTo>
                      <a:pt x="836" y="154"/>
                    </a:lnTo>
                    <a:cubicBezTo>
                      <a:pt x="836" y="154"/>
                      <a:pt x="836" y="154"/>
                      <a:pt x="806" y="154"/>
                    </a:cubicBezTo>
                    <a:lnTo>
                      <a:pt x="806" y="124"/>
                    </a:lnTo>
                    <a:lnTo>
                      <a:pt x="806" y="124"/>
                    </a:lnTo>
                    <a:lnTo>
                      <a:pt x="775" y="124"/>
                    </a:lnTo>
                    <a:lnTo>
                      <a:pt x="775" y="124"/>
                    </a:lnTo>
                    <a:lnTo>
                      <a:pt x="775" y="124"/>
                    </a:lnTo>
                    <a:cubicBezTo>
                      <a:pt x="744" y="124"/>
                      <a:pt x="744" y="124"/>
                      <a:pt x="744" y="124"/>
                    </a:cubicBezTo>
                    <a:lnTo>
                      <a:pt x="744" y="124"/>
                    </a:lnTo>
                    <a:cubicBezTo>
                      <a:pt x="712" y="124"/>
                      <a:pt x="682" y="93"/>
                      <a:pt x="682" y="93"/>
                    </a:cubicBezTo>
                    <a:lnTo>
                      <a:pt x="682" y="93"/>
                    </a:lnTo>
                    <a:lnTo>
                      <a:pt x="682" y="93"/>
                    </a:lnTo>
                    <a:lnTo>
                      <a:pt x="682" y="93"/>
                    </a:lnTo>
                    <a:lnTo>
                      <a:pt x="651" y="93"/>
                    </a:lnTo>
                    <a:lnTo>
                      <a:pt x="651" y="93"/>
                    </a:lnTo>
                    <a:lnTo>
                      <a:pt x="651" y="93"/>
                    </a:lnTo>
                    <a:lnTo>
                      <a:pt x="651" y="93"/>
                    </a:lnTo>
                    <a:lnTo>
                      <a:pt x="651" y="93"/>
                    </a:lnTo>
                    <a:lnTo>
                      <a:pt x="651" y="93"/>
                    </a:lnTo>
                    <a:cubicBezTo>
                      <a:pt x="620" y="93"/>
                      <a:pt x="620" y="93"/>
                      <a:pt x="620" y="93"/>
                    </a:cubicBezTo>
                    <a:cubicBezTo>
                      <a:pt x="588" y="124"/>
                      <a:pt x="588" y="124"/>
                      <a:pt x="558" y="154"/>
                    </a:cubicBezTo>
                    <a:lnTo>
                      <a:pt x="558" y="154"/>
                    </a:lnTo>
                    <a:lnTo>
                      <a:pt x="558" y="154"/>
                    </a:lnTo>
                    <a:cubicBezTo>
                      <a:pt x="527" y="154"/>
                      <a:pt x="527" y="185"/>
                      <a:pt x="496" y="185"/>
                    </a:cubicBezTo>
                    <a:cubicBezTo>
                      <a:pt x="496" y="185"/>
                      <a:pt x="464" y="185"/>
                      <a:pt x="434" y="185"/>
                    </a:cubicBezTo>
                    <a:cubicBezTo>
                      <a:pt x="434" y="185"/>
                      <a:pt x="434" y="185"/>
                      <a:pt x="403" y="185"/>
                    </a:cubicBezTo>
                    <a:lnTo>
                      <a:pt x="372" y="185"/>
                    </a:lnTo>
                    <a:lnTo>
                      <a:pt x="372" y="185"/>
                    </a:lnTo>
                    <a:cubicBezTo>
                      <a:pt x="340" y="185"/>
                      <a:pt x="340" y="185"/>
                      <a:pt x="340" y="154"/>
                    </a:cubicBezTo>
                    <a:cubicBezTo>
                      <a:pt x="310" y="154"/>
                      <a:pt x="310" y="154"/>
                      <a:pt x="310" y="124"/>
                    </a:cubicBezTo>
                    <a:lnTo>
                      <a:pt x="310" y="124"/>
                    </a:lnTo>
                    <a:lnTo>
                      <a:pt x="279" y="124"/>
                    </a:lnTo>
                    <a:cubicBezTo>
                      <a:pt x="248" y="124"/>
                      <a:pt x="248" y="124"/>
                      <a:pt x="216" y="93"/>
                    </a:cubicBezTo>
                    <a:lnTo>
                      <a:pt x="216" y="93"/>
                    </a:lnTo>
                    <a:lnTo>
                      <a:pt x="216" y="93"/>
                    </a:lnTo>
                    <a:cubicBezTo>
                      <a:pt x="216" y="93"/>
                      <a:pt x="216" y="93"/>
                      <a:pt x="216" y="61"/>
                    </a:cubicBezTo>
                    <a:lnTo>
                      <a:pt x="186" y="61"/>
                    </a:lnTo>
                    <a:lnTo>
                      <a:pt x="186" y="61"/>
                    </a:lnTo>
                    <a:lnTo>
                      <a:pt x="155" y="30"/>
                    </a:lnTo>
                    <a:lnTo>
                      <a:pt x="155" y="30"/>
                    </a:lnTo>
                    <a:lnTo>
                      <a:pt x="155" y="0"/>
                    </a:lnTo>
                    <a:lnTo>
                      <a:pt x="155" y="0"/>
                    </a:lnTo>
                    <a:lnTo>
                      <a:pt x="155" y="0"/>
                    </a:lnTo>
                    <a:cubicBezTo>
                      <a:pt x="155" y="0"/>
                      <a:pt x="155" y="0"/>
                      <a:pt x="155" y="30"/>
                    </a:cubicBezTo>
                    <a:lnTo>
                      <a:pt x="155" y="30"/>
                    </a:lnTo>
                    <a:cubicBezTo>
                      <a:pt x="124" y="30"/>
                      <a:pt x="124" y="30"/>
                      <a:pt x="124" y="30"/>
                    </a:cubicBezTo>
                    <a:lnTo>
                      <a:pt x="124" y="30"/>
                    </a:lnTo>
                    <a:lnTo>
                      <a:pt x="124" y="30"/>
                    </a:lnTo>
                    <a:lnTo>
                      <a:pt x="124" y="30"/>
                    </a:lnTo>
                    <a:cubicBezTo>
                      <a:pt x="124" y="30"/>
                      <a:pt x="124" y="30"/>
                      <a:pt x="124" y="61"/>
                    </a:cubicBezTo>
                    <a:lnTo>
                      <a:pt x="124" y="61"/>
                    </a:lnTo>
                    <a:lnTo>
                      <a:pt x="124" y="61"/>
                    </a:lnTo>
                    <a:cubicBezTo>
                      <a:pt x="92" y="61"/>
                      <a:pt x="92" y="61"/>
                      <a:pt x="92" y="61"/>
                    </a:cubicBezTo>
                    <a:lnTo>
                      <a:pt x="92" y="61"/>
                    </a:lnTo>
                    <a:cubicBezTo>
                      <a:pt x="62" y="61"/>
                      <a:pt x="31" y="30"/>
                      <a:pt x="31" y="30"/>
                    </a:cubicBezTo>
                    <a:lnTo>
                      <a:pt x="31" y="3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ubicBezTo>
                      <a:pt x="0" y="0"/>
                      <a:pt x="0" y="0"/>
                      <a:pt x="0" y="30"/>
                    </a:cubicBezTo>
                    <a:lnTo>
                      <a:pt x="0" y="30"/>
                    </a:lnTo>
                    <a:cubicBezTo>
                      <a:pt x="31" y="30"/>
                      <a:pt x="31" y="30"/>
                      <a:pt x="31" y="61"/>
                    </a:cubicBezTo>
                    <a:lnTo>
                      <a:pt x="31" y="61"/>
                    </a:lnTo>
                    <a:cubicBezTo>
                      <a:pt x="31" y="93"/>
                      <a:pt x="31" y="93"/>
                      <a:pt x="31" y="124"/>
                    </a:cubicBezTo>
                    <a:lnTo>
                      <a:pt x="31" y="124"/>
                    </a:lnTo>
                    <a:lnTo>
                      <a:pt x="31" y="124"/>
                    </a:lnTo>
                    <a:lnTo>
                      <a:pt x="31" y="124"/>
                    </a:lnTo>
                    <a:lnTo>
                      <a:pt x="31" y="124"/>
                    </a:lnTo>
                    <a:cubicBezTo>
                      <a:pt x="31" y="124"/>
                      <a:pt x="31" y="154"/>
                      <a:pt x="62" y="154"/>
                    </a:cubicBezTo>
                    <a:lnTo>
                      <a:pt x="62" y="154"/>
                    </a:lnTo>
                    <a:lnTo>
                      <a:pt x="62" y="154"/>
                    </a:lnTo>
                    <a:cubicBezTo>
                      <a:pt x="62" y="154"/>
                      <a:pt x="62" y="185"/>
                      <a:pt x="92" y="185"/>
                    </a:cubicBezTo>
                    <a:lnTo>
                      <a:pt x="92" y="185"/>
                    </a:lnTo>
                    <a:lnTo>
                      <a:pt x="92" y="185"/>
                    </a:lnTo>
                    <a:lnTo>
                      <a:pt x="92" y="185"/>
                    </a:lnTo>
                    <a:cubicBezTo>
                      <a:pt x="124" y="185"/>
                      <a:pt x="124" y="185"/>
                      <a:pt x="124" y="217"/>
                    </a:cubicBezTo>
                    <a:lnTo>
                      <a:pt x="124" y="217"/>
                    </a:lnTo>
                    <a:lnTo>
                      <a:pt x="124" y="248"/>
                    </a:lnTo>
                    <a:lnTo>
                      <a:pt x="124" y="248"/>
                    </a:lnTo>
                    <a:lnTo>
                      <a:pt x="124" y="248"/>
                    </a:lnTo>
                    <a:cubicBezTo>
                      <a:pt x="124" y="278"/>
                      <a:pt x="92" y="278"/>
                      <a:pt x="92" y="309"/>
                    </a:cubicBezTo>
                    <a:lnTo>
                      <a:pt x="92" y="309"/>
                    </a:lnTo>
                    <a:cubicBezTo>
                      <a:pt x="92" y="309"/>
                      <a:pt x="92" y="309"/>
                      <a:pt x="92" y="341"/>
                    </a:cubicBezTo>
                    <a:lnTo>
                      <a:pt x="92" y="341"/>
                    </a:lnTo>
                    <a:lnTo>
                      <a:pt x="92" y="341"/>
                    </a:lnTo>
                    <a:lnTo>
                      <a:pt x="92" y="341"/>
                    </a:lnTo>
                    <a:lnTo>
                      <a:pt x="92" y="341"/>
                    </a:lnTo>
                    <a:cubicBezTo>
                      <a:pt x="124" y="341"/>
                      <a:pt x="124" y="372"/>
                      <a:pt x="124" y="372"/>
                    </a:cubicBezTo>
                    <a:lnTo>
                      <a:pt x="124" y="372"/>
                    </a:lnTo>
                    <a:lnTo>
                      <a:pt x="124" y="372"/>
                    </a:lnTo>
                    <a:lnTo>
                      <a:pt x="124" y="372"/>
                    </a:lnTo>
                    <a:cubicBezTo>
                      <a:pt x="155" y="402"/>
                      <a:pt x="155" y="402"/>
                      <a:pt x="155" y="402"/>
                    </a:cubicBezTo>
                    <a:lnTo>
                      <a:pt x="155" y="402"/>
                    </a:lnTo>
                    <a:lnTo>
                      <a:pt x="155" y="402"/>
                    </a:lnTo>
                    <a:cubicBezTo>
                      <a:pt x="186" y="402"/>
                      <a:pt x="186" y="402"/>
                      <a:pt x="186" y="433"/>
                    </a:cubicBezTo>
                    <a:lnTo>
                      <a:pt x="186" y="433"/>
                    </a:lnTo>
                    <a:lnTo>
                      <a:pt x="186" y="433"/>
                    </a:lnTo>
                    <a:lnTo>
                      <a:pt x="186" y="433"/>
                    </a:lnTo>
                    <a:cubicBezTo>
                      <a:pt x="216" y="433"/>
                      <a:pt x="216" y="465"/>
                      <a:pt x="216" y="465"/>
                    </a:cubicBezTo>
                    <a:lnTo>
                      <a:pt x="216" y="496"/>
                    </a:lnTo>
                    <a:lnTo>
                      <a:pt x="216" y="526"/>
                    </a:lnTo>
                    <a:lnTo>
                      <a:pt x="216" y="526"/>
                    </a:lnTo>
                    <a:lnTo>
                      <a:pt x="216" y="526"/>
                    </a:lnTo>
                    <a:cubicBezTo>
                      <a:pt x="216" y="557"/>
                      <a:pt x="248" y="557"/>
                      <a:pt x="248" y="557"/>
                    </a:cubicBezTo>
                    <a:lnTo>
                      <a:pt x="248" y="557"/>
                    </a:lnTo>
                    <a:lnTo>
                      <a:pt x="248" y="557"/>
                    </a:lnTo>
                    <a:lnTo>
                      <a:pt x="279" y="557"/>
                    </a:lnTo>
                    <a:cubicBezTo>
                      <a:pt x="310" y="557"/>
                      <a:pt x="340" y="557"/>
                      <a:pt x="340" y="589"/>
                    </a:cubicBezTo>
                    <a:lnTo>
                      <a:pt x="340" y="589"/>
                    </a:lnTo>
                    <a:cubicBezTo>
                      <a:pt x="340" y="620"/>
                      <a:pt x="372" y="620"/>
                      <a:pt x="372" y="650"/>
                    </a:cubicBezTo>
                    <a:lnTo>
                      <a:pt x="372" y="681"/>
                    </a:lnTo>
                    <a:lnTo>
                      <a:pt x="372" y="681"/>
                    </a:lnTo>
                    <a:cubicBezTo>
                      <a:pt x="403" y="681"/>
                      <a:pt x="403" y="713"/>
                      <a:pt x="403" y="713"/>
                    </a:cubicBezTo>
                    <a:cubicBezTo>
                      <a:pt x="464" y="713"/>
                      <a:pt x="464" y="744"/>
                      <a:pt x="496" y="744"/>
                    </a:cubicBezTo>
                    <a:lnTo>
                      <a:pt x="496" y="744"/>
                    </a:lnTo>
                    <a:cubicBezTo>
                      <a:pt x="527" y="774"/>
                      <a:pt x="527" y="774"/>
                      <a:pt x="558" y="774"/>
                    </a:cubicBezTo>
                    <a:lnTo>
                      <a:pt x="558" y="774"/>
                    </a:lnTo>
                    <a:cubicBezTo>
                      <a:pt x="588" y="774"/>
                      <a:pt x="588" y="774"/>
                      <a:pt x="588" y="774"/>
                    </a:cubicBezTo>
                    <a:cubicBezTo>
                      <a:pt x="588" y="774"/>
                      <a:pt x="588" y="774"/>
                      <a:pt x="620" y="744"/>
                    </a:cubicBezTo>
                    <a:lnTo>
                      <a:pt x="651" y="744"/>
                    </a:lnTo>
                    <a:cubicBezTo>
                      <a:pt x="651" y="744"/>
                      <a:pt x="651" y="744"/>
                      <a:pt x="682" y="744"/>
                    </a:cubicBezTo>
                    <a:cubicBezTo>
                      <a:pt x="712" y="744"/>
                      <a:pt x="712" y="774"/>
                      <a:pt x="712" y="805"/>
                    </a:cubicBezTo>
                    <a:cubicBezTo>
                      <a:pt x="712" y="805"/>
                      <a:pt x="712" y="805"/>
                      <a:pt x="712" y="837"/>
                    </a:cubicBezTo>
                    <a:lnTo>
                      <a:pt x="712" y="837"/>
                    </a:lnTo>
                    <a:lnTo>
                      <a:pt x="744" y="837"/>
                    </a:lnTo>
                    <a:cubicBezTo>
                      <a:pt x="775" y="868"/>
                      <a:pt x="775" y="868"/>
                      <a:pt x="806" y="868"/>
                    </a:cubicBezTo>
                    <a:cubicBezTo>
                      <a:pt x="836" y="868"/>
                      <a:pt x="868" y="837"/>
                      <a:pt x="868" y="837"/>
                    </a:cubicBezTo>
                    <a:cubicBezTo>
                      <a:pt x="868" y="837"/>
                      <a:pt x="868" y="837"/>
                      <a:pt x="899" y="837"/>
                    </a:cubicBezTo>
                    <a:cubicBezTo>
                      <a:pt x="899" y="837"/>
                      <a:pt x="930" y="837"/>
                      <a:pt x="930" y="868"/>
                    </a:cubicBezTo>
                    <a:lnTo>
                      <a:pt x="930" y="868"/>
                    </a:lnTo>
                    <a:cubicBezTo>
                      <a:pt x="930" y="837"/>
                      <a:pt x="930" y="805"/>
                      <a:pt x="960" y="805"/>
                    </a:cubicBezTo>
                    <a:cubicBezTo>
                      <a:pt x="960" y="774"/>
                      <a:pt x="992" y="774"/>
                      <a:pt x="992" y="77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38" name="Freeform 135"/>
              <p:cNvSpPr>
                <a:spLocks noChangeArrowheads="1"/>
              </p:cNvSpPr>
              <p:nvPr/>
            </p:nvSpPr>
            <p:spPr bwMode="auto">
              <a:xfrm>
                <a:off x="5430838" y="2070100"/>
                <a:ext cx="57150" cy="68263"/>
              </a:xfrm>
              <a:custGeom>
                <a:avLst/>
                <a:gdLst>
                  <a:gd name="T0" fmla="*/ 156 w 157"/>
                  <a:gd name="T1" fmla="*/ 31 h 188"/>
                  <a:gd name="T2" fmla="*/ 156 w 157"/>
                  <a:gd name="T3" fmla="*/ 31 h 188"/>
                  <a:gd name="T4" fmla="*/ 156 w 157"/>
                  <a:gd name="T5" fmla="*/ 31 h 188"/>
                  <a:gd name="T6" fmla="*/ 156 w 157"/>
                  <a:gd name="T7" fmla="*/ 31 h 188"/>
                  <a:gd name="T8" fmla="*/ 156 w 157"/>
                  <a:gd name="T9" fmla="*/ 31 h 188"/>
                  <a:gd name="T10" fmla="*/ 156 w 157"/>
                  <a:gd name="T11" fmla="*/ 31 h 188"/>
                  <a:gd name="T12" fmla="*/ 156 w 157"/>
                  <a:gd name="T13" fmla="*/ 31 h 188"/>
                  <a:gd name="T14" fmla="*/ 93 w 157"/>
                  <a:gd name="T15" fmla="*/ 31 h 188"/>
                  <a:gd name="T16" fmla="*/ 93 w 157"/>
                  <a:gd name="T17" fmla="*/ 31 h 188"/>
                  <a:gd name="T18" fmla="*/ 32 w 157"/>
                  <a:gd name="T19" fmla="*/ 0 h 188"/>
                  <a:gd name="T20" fmla="*/ 32 w 157"/>
                  <a:gd name="T21" fmla="*/ 0 h 188"/>
                  <a:gd name="T22" fmla="*/ 32 w 157"/>
                  <a:gd name="T23" fmla="*/ 0 h 188"/>
                  <a:gd name="T24" fmla="*/ 32 w 157"/>
                  <a:gd name="T25" fmla="*/ 0 h 188"/>
                  <a:gd name="T26" fmla="*/ 32 w 157"/>
                  <a:gd name="T27" fmla="*/ 0 h 188"/>
                  <a:gd name="T28" fmla="*/ 0 w 157"/>
                  <a:gd name="T29" fmla="*/ 31 h 188"/>
                  <a:gd name="T30" fmla="*/ 0 w 157"/>
                  <a:gd name="T31" fmla="*/ 31 h 188"/>
                  <a:gd name="T32" fmla="*/ 0 w 157"/>
                  <a:gd name="T33" fmla="*/ 31 h 188"/>
                  <a:gd name="T34" fmla="*/ 0 w 157"/>
                  <a:gd name="T35" fmla="*/ 31 h 188"/>
                  <a:gd name="T36" fmla="*/ 0 w 157"/>
                  <a:gd name="T37" fmla="*/ 31 h 188"/>
                  <a:gd name="T38" fmla="*/ 0 w 157"/>
                  <a:gd name="T39" fmla="*/ 31 h 188"/>
                  <a:gd name="T40" fmla="*/ 32 w 157"/>
                  <a:gd name="T41" fmla="*/ 63 h 188"/>
                  <a:gd name="T42" fmla="*/ 0 w 157"/>
                  <a:gd name="T43" fmla="*/ 93 h 188"/>
                  <a:gd name="T44" fmla="*/ 0 w 157"/>
                  <a:gd name="T45" fmla="*/ 93 h 188"/>
                  <a:gd name="T46" fmla="*/ 32 w 157"/>
                  <a:gd name="T47" fmla="*/ 124 h 188"/>
                  <a:gd name="T48" fmla="*/ 32 w 157"/>
                  <a:gd name="T49" fmla="*/ 155 h 188"/>
                  <a:gd name="T50" fmla="*/ 32 w 157"/>
                  <a:gd name="T51" fmla="*/ 187 h 188"/>
                  <a:gd name="T52" fmla="*/ 32 w 157"/>
                  <a:gd name="T53" fmla="*/ 187 h 188"/>
                  <a:gd name="T54" fmla="*/ 93 w 157"/>
                  <a:gd name="T55" fmla="*/ 187 h 188"/>
                  <a:gd name="T56" fmla="*/ 93 w 157"/>
                  <a:gd name="T57" fmla="*/ 187 h 188"/>
                  <a:gd name="T58" fmla="*/ 93 w 157"/>
                  <a:gd name="T59" fmla="*/ 155 h 188"/>
                  <a:gd name="T60" fmla="*/ 93 w 157"/>
                  <a:gd name="T61" fmla="*/ 124 h 188"/>
                  <a:gd name="T62" fmla="*/ 93 w 157"/>
                  <a:gd name="T63" fmla="*/ 93 h 188"/>
                  <a:gd name="T64" fmla="*/ 93 w 157"/>
                  <a:gd name="T65" fmla="*/ 93 h 188"/>
                  <a:gd name="T66" fmla="*/ 124 w 157"/>
                  <a:gd name="T67" fmla="*/ 63 h 188"/>
                  <a:gd name="T68" fmla="*/ 156 w 157"/>
                  <a:gd name="T69" fmla="*/ 31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57" h="188">
                    <a:moveTo>
                      <a:pt x="156" y="31"/>
                    </a:moveTo>
                    <a:lnTo>
                      <a:pt x="156" y="31"/>
                    </a:lnTo>
                    <a:lnTo>
                      <a:pt x="156" y="31"/>
                    </a:lnTo>
                    <a:lnTo>
                      <a:pt x="156" y="31"/>
                    </a:lnTo>
                    <a:lnTo>
                      <a:pt x="156" y="31"/>
                    </a:lnTo>
                    <a:lnTo>
                      <a:pt x="156" y="31"/>
                    </a:lnTo>
                    <a:lnTo>
                      <a:pt x="156" y="31"/>
                    </a:lnTo>
                    <a:cubicBezTo>
                      <a:pt x="124" y="31"/>
                      <a:pt x="124" y="31"/>
                      <a:pt x="93" y="31"/>
                    </a:cubicBezTo>
                    <a:lnTo>
                      <a:pt x="93" y="31"/>
                    </a:lnTo>
                    <a:cubicBezTo>
                      <a:pt x="93" y="31"/>
                      <a:pt x="63" y="31"/>
                      <a:pt x="32" y="0"/>
                    </a:cubicBezTo>
                    <a:lnTo>
                      <a:pt x="32" y="0"/>
                    </a:lnTo>
                    <a:lnTo>
                      <a:pt x="32" y="0"/>
                    </a:lnTo>
                    <a:lnTo>
                      <a:pt x="32" y="0"/>
                    </a:lnTo>
                    <a:lnTo>
                      <a:pt x="32" y="0"/>
                    </a:lnTo>
                    <a:cubicBezTo>
                      <a:pt x="32" y="0"/>
                      <a:pt x="32" y="31"/>
                      <a:pt x="0" y="31"/>
                    </a:cubicBez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cubicBezTo>
                      <a:pt x="0" y="63"/>
                      <a:pt x="32" y="63"/>
                      <a:pt x="32" y="63"/>
                    </a:cubicBezTo>
                    <a:cubicBezTo>
                      <a:pt x="32" y="93"/>
                      <a:pt x="0" y="93"/>
                      <a:pt x="0" y="93"/>
                    </a:cubicBezTo>
                    <a:lnTo>
                      <a:pt x="0" y="93"/>
                    </a:lnTo>
                    <a:cubicBezTo>
                      <a:pt x="0" y="124"/>
                      <a:pt x="0" y="124"/>
                      <a:pt x="32" y="124"/>
                    </a:cubicBezTo>
                    <a:lnTo>
                      <a:pt x="32" y="155"/>
                    </a:lnTo>
                    <a:cubicBezTo>
                      <a:pt x="32" y="155"/>
                      <a:pt x="32" y="155"/>
                      <a:pt x="32" y="187"/>
                    </a:cubicBezTo>
                    <a:lnTo>
                      <a:pt x="32" y="187"/>
                    </a:lnTo>
                    <a:cubicBezTo>
                      <a:pt x="63" y="187"/>
                      <a:pt x="63" y="187"/>
                      <a:pt x="93" y="187"/>
                    </a:cubicBezTo>
                    <a:lnTo>
                      <a:pt x="93" y="187"/>
                    </a:lnTo>
                    <a:cubicBezTo>
                      <a:pt x="93" y="155"/>
                      <a:pt x="93" y="155"/>
                      <a:pt x="93" y="155"/>
                    </a:cubicBezTo>
                    <a:cubicBezTo>
                      <a:pt x="93" y="155"/>
                      <a:pt x="93" y="155"/>
                      <a:pt x="93" y="124"/>
                    </a:cubicBezTo>
                    <a:lnTo>
                      <a:pt x="93" y="93"/>
                    </a:lnTo>
                    <a:lnTo>
                      <a:pt x="93" y="93"/>
                    </a:lnTo>
                    <a:lnTo>
                      <a:pt x="124" y="63"/>
                    </a:lnTo>
                    <a:cubicBezTo>
                      <a:pt x="124" y="31"/>
                      <a:pt x="124" y="31"/>
                      <a:pt x="156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39" name="Freeform 136"/>
              <p:cNvSpPr>
                <a:spLocks noChangeArrowheads="1"/>
              </p:cNvSpPr>
              <p:nvPr/>
            </p:nvSpPr>
            <p:spPr bwMode="auto">
              <a:xfrm>
                <a:off x="5029200" y="1825625"/>
                <a:ext cx="390525" cy="625475"/>
              </a:xfrm>
              <a:custGeom>
                <a:avLst/>
                <a:gdLst>
                  <a:gd name="T0" fmla="*/ 1085 w 1086"/>
                  <a:gd name="T1" fmla="*/ 744 h 1736"/>
                  <a:gd name="T2" fmla="*/ 1055 w 1086"/>
                  <a:gd name="T3" fmla="*/ 712 h 1736"/>
                  <a:gd name="T4" fmla="*/ 1085 w 1086"/>
                  <a:gd name="T5" fmla="*/ 681 h 1736"/>
                  <a:gd name="T6" fmla="*/ 1024 w 1086"/>
                  <a:gd name="T7" fmla="*/ 620 h 1736"/>
                  <a:gd name="T8" fmla="*/ 931 w 1086"/>
                  <a:gd name="T9" fmla="*/ 620 h 1736"/>
                  <a:gd name="T10" fmla="*/ 868 w 1086"/>
                  <a:gd name="T11" fmla="*/ 557 h 1736"/>
                  <a:gd name="T12" fmla="*/ 807 w 1086"/>
                  <a:gd name="T13" fmla="*/ 557 h 1736"/>
                  <a:gd name="T14" fmla="*/ 744 w 1086"/>
                  <a:gd name="T15" fmla="*/ 527 h 1736"/>
                  <a:gd name="T16" fmla="*/ 683 w 1086"/>
                  <a:gd name="T17" fmla="*/ 496 h 1736"/>
                  <a:gd name="T18" fmla="*/ 620 w 1086"/>
                  <a:gd name="T19" fmla="*/ 433 h 1736"/>
                  <a:gd name="T20" fmla="*/ 620 w 1086"/>
                  <a:gd name="T21" fmla="*/ 340 h 1736"/>
                  <a:gd name="T22" fmla="*/ 589 w 1086"/>
                  <a:gd name="T23" fmla="*/ 309 h 1736"/>
                  <a:gd name="T24" fmla="*/ 559 w 1086"/>
                  <a:gd name="T25" fmla="*/ 309 h 1736"/>
                  <a:gd name="T26" fmla="*/ 528 w 1086"/>
                  <a:gd name="T27" fmla="*/ 248 h 1736"/>
                  <a:gd name="T28" fmla="*/ 559 w 1086"/>
                  <a:gd name="T29" fmla="*/ 185 h 1736"/>
                  <a:gd name="T30" fmla="*/ 559 w 1086"/>
                  <a:gd name="T31" fmla="*/ 92 h 1736"/>
                  <a:gd name="T32" fmla="*/ 589 w 1086"/>
                  <a:gd name="T33" fmla="*/ 0 h 1736"/>
                  <a:gd name="T34" fmla="*/ 528 w 1086"/>
                  <a:gd name="T35" fmla="*/ 31 h 1736"/>
                  <a:gd name="T36" fmla="*/ 496 w 1086"/>
                  <a:gd name="T37" fmla="*/ 61 h 1736"/>
                  <a:gd name="T38" fmla="*/ 341 w 1086"/>
                  <a:gd name="T39" fmla="*/ 92 h 1736"/>
                  <a:gd name="T40" fmla="*/ 341 w 1086"/>
                  <a:gd name="T41" fmla="*/ 92 h 1736"/>
                  <a:gd name="T42" fmla="*/ 341 w 1086"/>
                  <a:gd name="T43" fmla="*/ 155 h 1736"/>
                  <a:gd name="T44" fmla="*/ 372 w 1086"/>
                  <a:gd name="T45" fmla="*/ 185 h 1736"/>
                  <a:gd name="T46" fmla="*/ 341 w 1086"/>
                  <a:gd name="T47" fmla="*/ 279 h 1736"/>
                  <a:gd name="T48" fmla="*/ 341 w 1086"/>
                  <a:gd name="T49" fmla="*/ 340 h 1736"/>
                  <a:gd name="T50" fmla="*/ 280 w 1086"/>
                  <a:gd name="T51" fmla="*/ 403 h 1736"/>
                  <a:gd name="T52" fmla="*/ 187 w 1086"/>
                  <a:gd name="T53" fmla="*/ 527 h 1736"/>
                  <a:gd name="T54" fmla="*/ 94 w 1086"/>
                  <a:gd name="T55" fmla="*/ 557 h 1736"/>
                  <a:gd name="T56" fmla="*/ 94 w 1086"/>
                  <a:gd name="T57" fmla="*/ 588 h 1736"/>
                  <a:gd name="T58" fmla="*/ 124 w 1086"/>
                  <a:gd name="T59" fmla="*/ 651 h 1736"/>
                  <a:gd name="T60" fmla="*/ 124 w 1086"/>
                  <a:gd name="T61" fmla="*/ 774 h 1736"/>
                  <a:gd name="T62" fmla="*/ 31 w 1086"/>
                  <a:gd name="T63" fmla="*/ 774 h 1736"/>
                  <a:gd name="T64" fmla="*/ 31 w 1086"/>
                  <a:gd name="T65" fmla="*/ 805 h 1736"/>
                  <a:gd name="T66" fmla="*/ 124 w 1086"/>
                  <a:gd name="T67" fmla="*/ 868 h 1736"/>
                  <a:gd name="T68" fmla="*/ 94 w 1086"/>
                  <a:gd name="T69" fmla="*/ 929 h 1736"/>
                  <a:gd name="T70" fmla="*/ 187 w 1086"/>
                  <a:gd name="T71" fmla="*/ 929 h 1736"/>
                  <a:gd name="T72" fmla="*/ 248 w 1086"/>
                  <a:gd name="T73" fmla="*/ 898 h 1736"/>
                  <a:gd name="T74" fmla="*/ 248 w 1086"/>
                  <a:gd name="T75" fmla="*/ 1022 h 1736"/>
                  <a:gd name="T76" fmla="*/ 280 w 1086"/>
                  <a:gd name="T77" fmla="*/ 1146 h 1736"/>
                  <a:gd name="T78" fmla="*/ 372 w 1086"/>
                  <a:gd name="T79" fmla="*/ 1487 h 1736"/>
                  <a:gd name="T80" fmla="*/ 435 w 1086"/>
                  <a:gd name="T81" fmla="*/ 1611 h 1736"/>
                  <a:gd name="T82" fmla="*/ 465 w 1086"/>
                  <a:gd name="T83" fmla="*/ 1735 h 1736"/>
                  <a:gd name="T84" fmla="*/ 496 w 1086"/>
                  <a:gd name="T85" fmla="*/ 1735 h 1736"/>
                  <a:gd name="T86" fmla="*/ 589 w 1086"/>
                  <a:gd name="T87" fmla="*/ 1672 h 1736"/>
                  <a:gd name="T88" fmla="*/ 589 w 1086"/>
                  <a:gd name="T89" fmla="*/ 1579 h 1736"/>
                  <a:gd name="T90" fmla="*/ 620 w 1086"/>
                  <a:gd name="T91" fmla="*/ 1455 h 1736"/>
                  <a:gd name="T92" fmla="*/ 620 w 1086"/>
                  <a:gd name="T93" fmla="*/ 1301 h 1736"/>
                  <a:gd name="T94" fmla="*/ 744 w 1086"/>
                  <a:gd name="T95" fmla="*/ 1208 h 1736"/>
                  <a:gd name="T96" fmla="*/ 807 w 1086"/>
                  <a:gd name="T97" fmla="*/ 1116 h 1736"/>
                  <a:gd name="T98" fmla="*/ 931 w 1086"/>
                  <a:gd name="T99" fmla="*/ 992 h 1736"/>
                  <a:gd name="T100" fmla="*/ 992 w 1086"/>
                  <a:gd name="T101" fmla="*/ 960 h 1736"/>
                  <a:gd name="T102" fmla="*/ 1024 w 1086"/>
                  <a:gd name="T103" fmla="*/ 868 h 1736"/>
                  <a:gd name="T104" fmla="*/ 1085 w 1086"/>
                  <a:gd name="T105" fmla="*/ 836 h 17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086" h="1736">
                    <a:moveTo>
                      <a:pt x="1085" y="805"/>
                    </a:moveTo>
                    <a:lnTo>
                      <a:pt x="1085" y="805"/>
                    </a:lnTo>
                    <a:lnTo>
                      <a:pt x="1085" y="805"/>
                    </a:lnTo>
                    <a:lnTo>
                      <a:pt x="1085" y="774"/>
                    </a:lnTo>
                    <a:cubicBezTo>
                      <a:pt x="1085" y="774"/>
                      <a:pt x="1085" y="774"/>
                      <a:pt x="1085" y="744"/>
                    </a:cubicBezTo>
                    <a:lnTo>
                      <a:pt x="1085" y="744"/>
                    </a:lnTo>
                    <a:lnTo>
                      <a:pt x="1085" y="744"/>
                    </a:lnTo>
                    <a:cubicBezTo>
                      <a:pt x="1055" y="744"/>
                      <a:pt x="1055" y="744"/>
                      <a:pt x="1055" y="712"/>
                    </a:cubicBezTo>
                    <a:lnTo>
                      <a:pt x="1055" y="712"/>
                    </a:lnTo>
                    <a:lnTo>
                      <a:pt x="1055" y="712"/>
                    </a:lnTo>
                    <a:lnTo>
                      <a:pt x="1055" y="712"/>
                    </a:lnTo>
                    <a:cubicBezTo>
                      <a:pt x="1055" y="681"/>
                      <a:pt x="1055" y="681"/>
                      <a:pt x="1085" y="681"/>
                    </a:cubicBezTo>
                    <a:lnTo>
                      <a:pt x="1085" y="681"/>
                    </a:lnTo>
                    <a:lnTo>
                      <a:pt x="1085" y="681"/>
                    </a:lnTo>
                    <a:lnTo>
                      <a:pt x="1085" y="681"/>
                    </a:lnTo>
                    <a:lnTo>
                      <a:pt x="1055" y="681"/>
                    </a:lnTo>
                    <a:cubicBezTo>
                      <a:pt x="1055" y="651"/>
                      <a:pt x="1055" y="651"/>
                      <a:pt x="1055" y="620"/>
                    </a:cubicBezTo>
                    <a:lnTo>
                      <a:pt x="1055" y="620"/>
                    </a:lnTo>
                    <a:lnTo>
                      <a:pt x="1055" y="620"/>
                    </a:lnTo>
                    <a:lnTo>
                      <a:pt x="1024" y="620"/>
                    </a:lnTo>
                    <a:lnTo>
                      <a:pt x="992" y="620"/>
                    </a:lnTo>
                    <a:lnTo>
                      <a:pt x="992" y="620"/>
                    </a:lnTo>
                    <a:lnTo>
                      <a:pt x="992" y="620"/>
                    </a:lnTo>
                    <a:lnTo>
                      <a:pt x="961" y="620"/>
                    </a:lnTo>
                    <a:cubicBezTo>
                      <a:pt x="961" y="620"/>
                      <a:pt x="961" y="620"/>
                      <a:pt x="931" y="620"/>
                    </a:cubicBezTo>
                    <a:cubicBezTo>
                      <a:pt x="931" y="620"/>
                      <a:pt x="931" y="620"/>
                      <a:pt x="931" y="588"/>
                    </a:cubicBezTo>
                    <a:lnTo>
                      <a:pt x="931" y="588"/>
                    </a:lnTo>
                    <a:cubicBezTo>
                      <a:pt x="868" y="588"/>
                      <a:pt x="868" y="588"/>
                      <a:pt x="868" y="557"/>
                    </a:cubicBezTo>
                    <a:lnTo>
                      <a:pt x="868" y="557"/>
                    </a:lnTo>
                    <a:lnTo>
                      <a:pt x="868" y="557"/>
                    </a:lnTo>
                    <a:cubicBezTo>
                      <a:pt x="868" y="557"/>
                      <a:pt x="868" y="557"/>
                      <a:pt x="837" y="557"/>
                    </a:cubicBezTo>
                    <a:lnTo>
                      <a:pt x="837" y="557"/>
                    </a:lnTo>
                    <a:lnTo>
                      <a:pt x="837" y="557"/>
                    </a:lnTo>
                    <a:lnTo>
                      <a:pt x="807" y="557"/>
                    </a:lnTo>
                    <a:lnTo>
                      <a:pt x="807" y="557"/>
                    </a:lnTo>
                    <a:cubicBezTo>
                      <a:pt x="776" y="557"/>
                      <a:pt x="776" y="557"/>
                      <a:pt x="776" y="557"/>
                    </a:cubicBezTo>
                    <a:cubicBezTo>
                      <a:pt x="776" y="527"/>
                      <a:pt x="744" y="527"/>
                      <a:pt x="744" y="527"/>
                    </a:cubicBezTo>
                    <a:lnTo>
                      <a:pt x="744" y="527"/>
                    </a:lnTo>
                    <a:lnTo>
                      <a:pt x="744" y="527"/>
                    </a:lnTo>
                    <a:lnTo>
                      <a:pt x="744" y="527"/>
                    </a:lnTo>
                    <a:cubicBezTo>
                      <a:pt x="713" y="527"/>
                      <a:pt x="713" y="527"/>
                      <a:pt x="713" y="527"/>
                    </a:cubicBezTo>
                    <a:lnTo>
                      <a:pt x="713" y="527"/>
                    </a:lnTo>
                    <a:cubicBezTo>
                      <a:pt x="683" y="527"/>
                      <a:pt x="683" y="496"/>
                      <a:pt x="683" y="496"/>
                    </a:cubicBezTo>
                    <a:lnTo>
                      <a:pt x="683" y="496"/>
                    </a:lnTo>
                    <a:lnTo>
                      <a:pt x="683" y="496"/>
                    </a:lnTo>
                    <a:lnTo>
                      <a:pt x="652" y="496"/>
                    </a:lnTo>
                    <a:cubicBezTo>
                      <a:pt x="652" y="496"/>
                      <a:pt x="652" y="496"/>
                      <a:pt x="620" y="496"/>
                    </a:cubicBezTo>
                    <a:cubicBezTo>
                      <a:pt x="620" y="496"/>
                      <a:pt x="620" y="496"/>
                      <a:pt x="620" y="464"/>
                    </a:cubicBezTo>
                    <a:cubicBezTo>
                      <a:pt x="620" y="464"/>
                      <a:pt x="620" y="464"/>
                      <a:pt x="620" y="433"/>
                    </a:cubicBezTo>
                    <a:lnTo>
                      <a:pt x="620" y="433"/>
                    </a:lnTo>
                    <a:cubicBezTo>
                      <a:pt x="620" y="433"/>
                      <a:pt x="620" y="433"/>
                      <a:pt x="620" y="403"/>
                    </a:cubicBezTo>
                    <a:lnTo>
                      <a:pt x="620" y="403"/>
                    </a:lnTo>
                    <a:lnTo>
                      <a:pt x="620" y="403"/>
                    </a:lnTo>
                    <a:lnTo>
                      <a:pt x="620" y="372"/>
                    </a:lnTo>
                    <a:cubicBezTo>
                      <a:pt x="620" y="372"/>
                      <a:pt x="620" y="372"/>
                      <a:pt x="620" y="340"/>
                    </a:cubicBezTo>
                    <a:lnTo>
                      <a:pt x="620" y="340"/>
                    </a:lnTo>
                    <a:lnTo>
                      <a:pt x="620" y="340"/>
                    </a:lnTo>
                    <a:cubicBezTo>
                      <a:pt x="620" y="340"/>
                      <a:pt x="620" y="340"/>
                      <a:pt x="589" y="340"/>
                    </a:cubicBezTo>
                    <a:lnTo>
                      <a:pt x="589" y="340"/>
                    </a:lnTo>
                    <a:lnTo>
                      <a:pt x="589" y="309"/>
                    </a:lnTo>
                    <a:lnTo>
                      <a:pt x="559" y="309"/>
                    </a:lnTo>
                    <a:lnTo>
                      <a:pt x="559" y="309"/>
                    </a:lnTo>
                    <a:lnTo>
                      <a:pt x="559" y="309"/>
                    </a:lnTo>
                    <a:lnTo>
                      <a:pt x="559" y="309"/>
                    </a:lnTo>
                    <a:lnTo>
                      <a:pt x="559" y="309"/>
                    </a:lnTo>
                    <a:lnTo>
                      <a:pt x="528" y="309"/>
                    </a:lnTo>
                    <a:cubicBezTo>
                      <a:pt x="528" y="279"/>
                      <a:pt x="528" y="279"/>
                      <a:pt x="528" y="279"/>
                    </a:cubicBezTo>
                    <a:lnTo>
                      <a:pt x="528" y="279"/>
                    </a:lnTo>
                    <a:lnTo>
                      <a:pt x="528" y="248"/>
                    </a:lnTo>
                    <a:lnTo>
                      <a:pt x="528" y="248"/>
                    </a:lnTo>
                    <a:cubicBezTo>
                      <a:pt x="528" y="216"/>
                      <a:pt x="528" y="216"/>
                      <a:pt x="528" y="216"/>
                    </a:cubicBezTo>
                    <a:lnTo>
                      <a:pt x="528" y="216"/>
                    </a:lnTo>
                    <a:cubicBezTo>
                      <a:pt x="528" y="185"/>
                      <a:pt x="559" y="185"/>
                      <a:pt x="559" y="185"/>
                    </a:cubicBezTo>
                    <a:lnTo>
                      <a:pt x="559" y="185"/>
                    </a:lnTo>
                    <a:lnTo>
                      <a:pt x="559" y="185"/>
                    </a:lnTo>
                    <a:lnTo>
                      <a:pt x="559" y="185"/>
                    </a:lnTo>
                    <a:lnTo>
                      <a:pt x="559" y="185"/>
                    </a:lnTo>
                    <a:cubicBezTo>
                      <a:pt x="559" y="185"/>
                      <a:pt x="559" y="185"/>
                      <a:pt x="559" y="155"/>
                    </a:cubicBezTo>
                    <a:cubicBezTo>
                      <a:pt x="528" y="155"/>
                      <a:pt x="528" y="124"/>
                      <a:pt x="528" y="124"/>
                    </a:cubicBezTo>
                    <a:lnTo>
                      <a:pt x="559" y="92"/>
                    </a:lnTo>
                    <a:lnTo>
                      <a:pt x="559" y="92"/>
                    </a:lnTo>
                    <a:cubicBezTo>
                      <a:pt x="589" y="92"/>
                      <a:pt x="589" y="92"/>
                      <a:pt x="589" y="92"/>
                    </a:cubicBezTo>
                    <a:cubicBezTo>
                      <a:pt x="589" y="92"/>
                      <a:pt x="589" y="61"/>
                      <a:pt x="620" y="61"/>
                    </a:cubicBezTo>
                    <a:lnTo>
                      <a:pt x="620" y="31"/>
                    </a:lnTo>
                    <a:cubicBezTo>
                      <a:pt x="620" y="31"/>
                      <a:pt x="620" y="31"/>
                      <a:pt x="589" y="0"/>
                    </a:cubicBezTo>
                    <a:lnTo>
                      <a:pt x="589" y="0"/>
                    </a:lnTo>
                    <a:lnTo>
                      <a:pt x="589" y="0"/>
                    </a:lnTo>
                    <a:cubicBezTo>
                      <a:pt x="559" y="31"/>
                      <a:pt x="559" y="31"/>
                      <a:pt x="559" y="31"/>
                    </a:cubicBezTo>
                    <a:lnTo>
                      <a:pt x="559" y="31"/>
                    </a:lnTo>
                    <a:cubicBezTo>
                      <a:pt x="559" y="31"/>
                      <a:pt x="559" y="31"/>
                      <a:pt x="528" y="31"/>
                    </a:cubicBezTo>
                    <a:lnTo>
                      <a:pt x="528" y="31"/>
                    </a:lnTo>
                    <a:lnTo>
                      <a:pt x="528" y="31"/>
                    </a:lnTo>
                    <a:cubicBezTo>
                      <a:pt x="528" y="61"/>
                      <a:pt x="496" y="61"/>
                      <a:pt x="496" y="61"/>
                    </a:cubicBezTo>
                    <a:lnTo>
                      <a:pt x="496" y="61"/>
                    </a:lnTo>
                    <a:lnTo>
                      <a:pt x="496" y="61"/>
                    </a:lnTo>
                    <a:lnTo>
                      <a:pt x="496" y="61"/>
                    </a:lnTo>
                    <a:cubicBezTo>
                      <a:pt x="465" y="61"/>
                      <a:pt x="435" y="92"/>
                      <a:pt x="435" y="92"/>
                    </a:cubicBezTo>
                    <a:cubicBezTo>
                      <a:pt x="404" y="92"/>
                      <a:pt x="404" y="92"/>
                      <a:pt x="404" y="92"/>
                    </a:cubicBezTo>
                    <a:lnTo>
                      <a:pt x="372" y="124"/>
                    </a:lnTo>
                    <a:cubicBezTo>
                      <a:pt x="372" y="124"/>
                      <a:pt x="372" y="92"/>
                      <a:pt x="341" y="92"/>
                    </a:cubicBezTo>
                    <a:cubicBezTo>
                      <a:pt x="341" y="92"/>
                      <a:pt x="341" y="92"/>
                      <a:pt x="311" y="92"/>
                    </a:cubicBezTo>
                    <a:lnTo>
                      <a:pt x="311" y="92"/>
                    </a:lnTo>
                    <a:lnTo>
                      <a:pt x="311" y="92"/>
                    </a:lnTo>
                    <a:lnTo>
                      <a:pt x="341" y="92"/>
                    </a:lnTo>
                    <a:lnTo>
                      <a:pt x="341" y="92"/>
                    </a:lnTo>
                    <a:cubicBezTo>
                      <a:pt x="341" y="124"/>
                      <a:pt x="341" y="124"/>
                      <a:pt x="341" y="124"/>
                    </a:cubicBezTo>
                    <a:lnTo>
                      <a:pt x="341" y="124"/>
                    </a:lnTo>
                    <a:cubicBezTo>
                      <a:pt x="341" y="155"/>
                      <a:pt x="341" y="155"/>
                      <a:pt x="341" y="155"/>
                    </a:cubicBezTo>
                    <a:lnTo>
                      <a:pt x="341" y="155"/>
                    </a:lnTo>
                    <a:lnTo>
                      <a:pt x="341" y="155"/>
                    </a:lnTo>
                    <a:cubicBezTo>
                      <a:pt x="372" y="124"/>
                      <a:pt x="372" y="124"/>
                      <a:pt x="372" y="124"/>
                    </a:cubicBezTo>
                    <a:cubicBezTo>
                      <a:pt x="372" y="155"/>
                      <a:pt x="372" y="155"/>
                      <a:pt x="372" y="155"/>
                    </a:cubicBezTo>
                    <a:cubicBezTo>
                      <a:pt x="372" y="185"/>
                      <a:pt x="372" y="185"/>
                      <a:pt x="372" y="185"/>
                    </a:cubicBezTo>
                    <a:lnTo>
                      <a:pt x="372" y="185"/>
                    </a:lnTo>
                    <a:lnTo>
                      <a:pt x="372" y="185"/>
                    </a:lnTo>
                    <a:cubicBezTo>
                      <a:pt x="372" y="185"/>
                      <a:pt x="372" y="185"/>
                      <a:pt x="372" y="216"/>
                    </a:cubicBezTo>
                    <a:cubicBezTo>
                      <a:pt x="372" y="216"/>
                      <a:pt x="404" y="216"/>
                      <a:pt x="404" y="248"/>
                    </a:cubicBezTo>
                    <a:lnTo>
                      <a:pt x="404" y="248"/>
                    </a:lnTo>
                    <a:lnTo>
                      <a:pt x="372" y="279"/>
                    </a:lnTo>
                    <a:cubicBezTo>
                      <a:pt x="372" y="279"/>
                      <a:pt x="372" y="279"/>
                      <a:pt x="341" y="279"/>
                    </a:cubicBezTo>
                    <a:lnTo>
                      <a:pt x="341" y="279"/>
                    </a:lnTo>
                    <a:cubicBezTo>
                      <a:pt x="341" y="279"/>
                      <a:pt x="341" y="279"/>
                      <a:pt x="341" y="309"/>
                    </a:cubicBezTo>
                    <a:lnTo>
                      <a:pt x="341" y="309"/>
                    </a:lnTo>
                    <a:lnTo>
                      <a:pt x="341" y="309"/>
                    </a:lnTo>
                    <a:lnTo>
                      <a:pt x="341" y="340"/>
                    </a:lnTo>
                    <a:lnTo>
                      <a:pt x="341" y="340"/>
                    </a:lnTo>
                    <a:cubicBezTo>
                      <a:pt x="341" y="340"/>
                      <a:pt x="341" y="340"/>
                      <a:pt x="311" y="372"/>
                    </a:cubicBezTo>
                    <a:cubicBezTo>
                      <a:pt x="311" y="372"/>
                      <a:pt x="311" y="403"/>
                      <a:pt x="280" y="403"/>
                    </a:cubicBezTo>
                    <a:lnTo>
                      <a:pt x="280" y="403"/>
                    </a:lnTo>
                    <a:lnTo>
                      <a:pt x="280" y="403"/>
                    </a:lnTo>
                    <a:cubicBezTo>
                      <a:pt x="280" y="433"/>
                      <a:pt x="248" y="433"/>
                      <a:pt x="217" y="464"/>
                    </a:cubicBezTo>
                    <a:lnTo>
                      <a:pt x="217" y="464"/>
                    </a:lnTo>
                    <a:cubicBezTo>
                      <a:pt x="217" y="464"/>
                      <a:pt x="217" y="464"/>
                      <a:pt x="217" y="496"/>
                    </a:cubicBezTo>
                    <a:cubicBezTo>
                      <a:pt x="217" y="496"/>
                      <a:pt x="217" y="496"/>
                      <a:pt x="187" y="527"/>
                    </a:cubicBezTo>
                    <a:lnTo>
                      <a:pt x="187" y="527"/>
                    </a:lnTo>
                    <a:lnTo>
                      <a:pt x="156" y="527"/>
                    </a:lnTo>
                    <a:lnTo>
                      <a:pt x="156" y="527"/>
                    </a:lnTo>
                    <a:cubicBezTo>
                      <a:pt x="124" y="557"/>
                      <a:pt x="124" y="557"/>
                      <a:pt x="124" y="557"/>
                    </a:cubicBezTo>
                    <a:cubicBezTo>
                      <a:pt x="124" y="557"/>
                      <a:pt x="94" y="557"/>
                      <a:pt x="94" y="527"/>
                    </a:cubicBezTo>
                    <a:cubicBezTo>
                      <a:pt x="94" y="557"/>
                      <a:pt x="94" y="557"/>
                      <a:pt x="94" y="557"/>
                    </a:cubicBezTo>
                    <a:lnTo>
                      <a:pt x="63" y="557"/>
                    </a:lnTo>
                    <a:lnTo>
                      <a:pt x="63" y="557"/>
                    </a:lnTo>
                    <a:cubicBezTo>
                      <a:pt x="94" y="557"/>
                      <a:pt x="94" y="557"/>
                      <a:pt x="94" y="557"/>
                    </a:cubicBezTo>
                    <a:lnTo>
                      <a:pt x="94" y="588"/>
                    </a:lnTo>
                    <a:lnTo>
                      <a:pt x="94" y="588"/>
                    </a:lnTo>
                    <a:lnTo>
                      <a:pt x="94" y="588"/>
                    </a:lnTo>
                    <a:cubicBezTo>
                      <a:pt x="94" y="620"/>
                      <a:pt x="94" y="620"/>
                      <a:pt x="94" y="620"/>
                    </a:cubicBezTo>
                    <a:lnTo>
                      <a:pt x="94" y="620"/>
                    </a:lnTo>
                    <a:cubicBezTo>
                      <a:pt x="124" y="620"/>
                      <a:pt x="124" y="620"/>
                      <a:pt x="124" y="651"/>
                    </a:cubicBezTo>
                    <a:lnTo>
                      <a:pt x="124" y="651"/>
                    </a:lnTo>
                    <a:cubicBezTo>
                      <a:pt x="156" y="651"/>
                      <a:pt x="156" y="681"/>
                      <a:pt x="156" y="681"/>
                    </a:cubicBezTo>
                    <a:cubicBezTo>
                      <a:pt x="156" y="712"/>
                      <a:pt x="156" y="712"/>
                      <a:pt x="156" y="712"/>
                    </a:cubicBezTo>
                    <a:lnTo>
                      <a:pt x="156" y="712"/>
                    </a:lnTo>
                    <a:cubicBezTo>
                      <a:pt x="156" y="744"/>
                      <a:pt x="156" y="744"/>
                      <a:pt x="156" y="744"/>
                    </a:cubicBezTo>
                    <a:lnTo>
                      <a:pt x="124" y="774"/>
                    </a:lnTo>
                    <a:lnTo>
                      <a:pt x="124" y="774"/>
                    </a:lnTo>
                    <a:lnTo>
                      <a:pt x="94" y="774"/>
                    </a:lnTo>
                    <a:lnTo>
                      <a:pt x="94" y="774"/>
                    </a:lnTo>
                    <a:lnTo>
                      <a:pt x="94" y="774"/>
                    </a:lnTo>
                    <a:cubicBezTo>
                      <a:pt x="63" y="774"/>
                      <a:pt x="63" y="774"/>
                      <a:pt x="31" y="774"/>
                    </a:cubicBezTo>
                    <a:lnTo>
                      <a:pt x="31" y="774"/>
                    </a:lnTo>
                    <a:lnTo>
                      <a:pt x="31" y="774"/>
                    </a:lnTo>
                    <a:cubicBezTo>
                      <a:pt x="31" y="774"/>
                      <a:pt x="31" y="774"/>
                      <a:pt x="0" y="774"/>
                    </a:cubicBezTo>
                    <a:lnTo>
                      <a:pt x="0" y="774"/>
                    </a:lnTo>
                    <a:cubicBezTo>
                      <a:pt x="31" y="774"/>
                      <a:pt x="31" y="774"/>
                      <a:pt x="31" y="805"/>
                    </a:cubicBezTo>
                    <a:lnTo>
                      <a:pt x="31" y="805"/>
                    </a:lnTo>
                    <a:lnTo>
                      <a:pt x="63" y="805"/>
                    </a:lnTo>
                    <a:cubicBezTo>
                      <a:pt x="63" y="805"/>
                      <a:pt x="63" y="805"/>
                      <a:pt x="94" y="805"/>
                    </a:cubicBezTo>
                    <a:lnTo>
                      <a:pt x="124" y="805"/>
                    </a:lnTo>
                    <a:cubicBezTo>
                      <a:pt x="124" y="836"/>
                      <a:pt x="124" y="836"/>
                      <a:pt x="124" y="868"/>
                    </a:cubicBezTo>
                    <a:cubicBezTo>
                      <a:pt x="94" y="868"/>
                      <a:pt x="94" y="868"/>
                      <a:pt x="94" y="868"/>
                    </a:cubicBezTo>
                    <a:cubicBezTo>
                      <a:pt x="94" y="868"/>
                      <a:pt x="94" y="898"/>
                      <a:pt x="63" y="898"/>
                    </a:cubicBezTo>
                    <a:lnTo>
                      <a:pt x="63" y="868"/>
                    </a:lnTo>
                    <a:cubicBezTo>
                      <a:pt x="63" y="898"/>
                      <a:pt x="63" y="898"/>
                      <a:pt x="63" y="898"/>
                    </a:cubicBezTo>
                    <a:cubicBezTo>
                      <a:pt x="94" y="898"/>
                      <a:pt x="94" y="898"/>
                      <a:pt x="94" y="929"/>
                    </a:cubicBezTo>
                    <a:lnTo>
                      <a:pt x="94" y="929"/>
                    </a:lnTo>
                    <a:lnTo>
                      <a:pt x="124" y="929"/>
                    </a:lnTo>
                    <a:cubicBezTo>
                      <a:pt x="124" y="929"/>
                      <a:pt x="124" y="929"/>
                      <a:pt x="156" y="929"/>
                    </a:cubicBezTo>
                    <a:lnTo>
                      <a:pt x="156" y="929"/>
                    </a:lnTo>
                    <a:cubicBezTo>
                      <a:pt x="187" y="929"/>
                      <a:pt x="187" y="929"/>
                      <a:pt x="187" y="929"/>
                    </a:cubicBezTo>
                    <a:cubicBezTo>
                      <a:pt x="187" y="898"/>
                      <a:pt x="187" y="898"/>
                      <a:pt x="187" y="898"/>
                    </a:cubicBezTo>
                    <a:lnTo>
                      <a:pt x="217" y="868"/>
                    </a:lnTo>
                    <a:cubicBezTo>
                      <a:pt x="280" y="681"/>
                      <a:pt x="280" y="681"/>
                      <a:pt x="280" y="681"/>
                    </a:cubicBezTo>
                    <a:cubicBezTo>
                      <a:pt x="248" y="868"/>
                      <a:pt x="248" y="868"/>
                      <a:pt x="248" y="868"/>
                    </a:cubicBezTo>
                    <a:lnTo>
                      <a:pt x="248" y="898"/>
                    </a:lnTo>
                    <a:lnTo>
                      <a:pt x="248" y="898"/>
                    </a:lnTo>
                    <a:cubicBezTo>
                      <a:pt x="248" y="929"/>
                      <a:pt x="248" y="929"/>
                      <a:pt x="248" y="929"/>
                    </a:cubicBezTo>
                    <a:lnTo>
                      <a:pt x="248" y="929"/>
                    </a:lnTo>
                    <a:cubicBezTo>
                      <a:pt x="280" y="960"/>
                      <a:pt x="248" y="992"/>
                      <a:pt x="248" y="992"/>
                    </a:cubicBezTo>
                    <a:cubicBezTo>
                      <a:pt x="248" y="1022"/>
                      <a:pt x="248" y="1022"/>
                      <a:pt x="248" y="1022"/>
                    </a:cubicBezTo>
                    <a:lnTo>
                      <a:pt x="248" y="1022"/>
                    </a:lnTo>
                    <a:cubicBezTo>
                      <a:pt x="248" y="1053"/>
                      <a:pt x="248" y="1053"/>
                      <a:pt x="248" y="1053"/>
                    </a:cubicBezTo>
                    <a:cubicBezTo>
                      <a:pt x="248" y="1084"/>
                      <a:pt x="248" y="1084"/>
                      <a:pt x="248" y="1116"/>
                    </a:cubicBezTo>
                    <a:lnTo>
                      <a:pt x="248" y="1116"/>
                    </a:lnTo>
                    <a:cubicBezTo>
                      <a:pt x="248" y="1116"/>
                      <a:pt x="248" y="1146"/>
                      <a:pt x="280" y="1146"/>
                    </a:cubicBezTo>
                    <a:cubicBezTo>
                      <a:pt x="280" y="1146"/>
                      <a:pt x="280" y="1177"/>
                      <a:pt x="280" y="1208"/>
                    </a:cubicBezTo>
                    <a:cubicBezTo>
                      <a:pt x="280" y="1208"/>
                      <a:pt x="280" y="1240"/>
                      <a:pt x="311" y="1301"/>
                    </a:cubicBezTo>
                    <a:cubicBezTo>
                      <a:pt x="311" y="1331"/>
                      <a:pt x="311" y="1331"/>
                      <a:pt x="341" y="1331"/>
                    </a:cubicBezTo>
                    <a:cubicBezTo>
                      <a:pt x="341" y="1363"/>
                      <a:pt x="341" y="1363"/>
                      <a:pt x="341" y="1424"/>
                    </a:cubicBezTo>
                    <a:cubicBezTo>
                      <a:pt x="341" y="1455"/>
                      <a:pt x="372" y="1487"/>
                      <a:pt x="372" y="1487"/>
                    </a:cubicBezTo>
                    <a:cubicBezTo>
                      <a:pt x="372" y="1487"/>
                      <a:pt x="372" y="1517"/>
                      <a:pt x="404" y="1517"/>
                    </a:cubicBezTo>
                    <a:cubicBezTo>
                      <a:pt x="404" y="1517"/>
                      <a:pt x="404" y="1517"/>
                      <a:pt x="404" y="1548"/>
                    </a:cubicBezTo>
                    <a:cubicBezTo>
                      <a:pt x="404" y="1548"/>
                      <a:pt x="404" y="1548"/>
                      <a:pt x="435" y="1579"/>
                    </a:cubicBezTo>
                    <a:lnTo>
                      <a:pt x="435" y="1579"/>
                    </a:lnTo>
                    <a:cubicBezTo>
                      <a:pt x="435" y="1579"/>
                      <a:pt x="435" y="1579"/>
                      <a:pt x="435" y="1611"/>
                    </a:cubicBezTo>
                    <a:lnTo>
                      <a:pt x="435" y="1611"/>
                    </a:lnTo>
                    <a:cubicBezTo>
                      <a:pt x="435" y="1641"/>
                      <a:pt x="435" y="1641"/>
                      <a:pt x="435" y="1672"/>
                    </a:cubicBezTo>
                    <a:cubicBezTo>
                      <a:pt x="465" y="1703"/>
                      <a:pt x="465" y="1703"/>
                      <a:pt x="465" y="1703"/>
                    </a:cubicBezTo>
                    <a:lnTo>
                      <a:pt x="465" y="1735"/>
                    </a:lnTo>
                    <a:lnTo>
                      <a:pt x="465" y="1735"/>
                    </a:lnTo>
                    <a:lnTo>
                      <a:pt x="465" y="1735"/>
                    </a:lnTo>
                    <a:lnTo>
                      <a:pt x="465" y="1735"/>
                    </a:lnTo>
                    <a:lnTo>
                      <a:pt x="496" y="1735"/>
                    </a:lnTo>
                    <a:lnTo>
                      <a:pt x="496" y="1735"/>
                    </a:lnTo>
                    <a:lnTo>
                      <a:pt x="496" y="1735"/>
                    </a:lnTo>
                    <a:lnTo>
                      <a:pt x="528" y="1735"/>
                    </a:lnTo>
                    <a:cubicBezTo>
                      <a:pt x="528" y="1703"/>
                      <a:pt x="528" y="1672"/>
                      <a:pt x="559" y="1672"/>
                    </a:cubicBezTo>
                    <a:lnTo>
                      <a:pt x="559" y="1672"/>
                    </a:lnTo>
                    <a:lnTo>
                      <a:pt x="559" y="1672"/>
                    </a:lnTo>
                    <a:lnTo>
                      <a:pt x="589" y="1672"/>
                    </a:lnTo>
                    <a:lnTo>
                      <a:pt x="589" y="1672"/>
                    </a:lnTo>
                    <a:lnTo>
                      <a:pt x="589" y="1641"/>
                    </a:lnTo>
                    <a:cubicBezTo>
                      <a:pt x="589" y="1641"/>
                      <a:pt x="589" y="1641"/>
                      <a:pt x="589" y="1611"/>
                    </a:cubicBezTo>
                    <a:lnTo>
                      <a:pt x="589" y="1611"/>
                    </a:lnTo>
                    <a:lnTo>
                      <a:pt x="589" y="1579"/>
                    </a:lnTo>
                    <a:lnTo>
                      <a:pt x="589" y="1579"/>
                    </a:lnTo>
                    <a:cubicBezTo>
                      <a:pt x="589" y="1548"/>
                      <a:pt x="589" y="1548"/>
                      <a:pt x="589" y="1517"/>
                    </a:cubicBezTo>
                    <a:lnTo>
                      <a:pt x="589" y="1517"/>
                    </a:lnTo>
                    <a:lnTo>
                      <a:pt x="589" y="1517"/>
                    </a:lnTo>
                    <a:cubicBezTo>
                      <a:pt x="589" y="1487"/>
                      <a:pt x="620" y="1455"/>
                      <a:pt x="620" y="1455"/>
                    </a:cubicBezTo>
                    <a:cubicBezTo>
                      <a:pt x="620" y="1424"/>
                      <a:pt x="620" y="1424"/>
                      <a:pt x="620" y="1424"/>
                    </a:cubicBezTo>
                    <a:lnTo>
                      <a:pt x="620" y="1424"/>
                    </a:lnTo>
                    <a:cubicBezTo>
                      <a:pt x="620" y="1424"/>
                      <a:pt x="620" y="1424"/>
                      <a:pt x="620" y="1393"/>
                    </a:cubicBezTo>
                    <a:lnTo>
                      <a:pt x="620" y="1393"/>
                    </a:lnTo>
                    <a:cubicBezTo>
                      <a:pt x="589" y="1363"/>
                      <a:pt x="620" y="1301"/>
                      <a:pt x="620" y="1301"/>
                    </a:cubicBezTo>
                    <a:cubicBezTo>
                      <a:pt x="620" y="1270"/>
                      <a:pt x="652" y="1270"/>
                      <a:pt x="683" y="1240"/>
                    </a:cubicBezTo>
                    <a:lnTo>
                      <a:pt x="683" y="1240"/>
                    </a:lnTo>
                    <a:cubicBezTo>
                      <a:pt x="683" y="1208"/>
                      <a:pt x="713" y="1208"/>
                      <a:pt x="713" y="1208"/>
                    </a:cubicBezTo>
                    <a:lnTo>
                      <a:pt x="744" y="1208"/>
                    </a:lnTo>
                    <a:lnTo>
                      <a:pt x="744" y="1208"/>
                    </a:lnTo>
                    <a:lnTo>
                      <a:pt x="744" y="1208"/>
                    </a:lnTo>
                    <a:cubicBezTo>
                      <a:pt x="744" y="1177"/>
                      <a:pt x="744" y="1177"/>
                      <a:pt x="776" y="1146"/>
                    </a:cubicBezTo>
                    <a:lnTo>
                      <a:pt x="807" y="1116"/>
                    </a:lnTo>
                    <a:lnTo>
                      <a:pt x="807" y="1116"/>
                    </a:lnTo>
                    <a:lnTo>
                      <a:pt x="807" y="1116"/>
                    </a:lnTo>
                    <a:cubicBezTo>
                      <a:pt x="837" y="1116"/>
                      <a:pt x="837" y="1084"/>
                      <a:pt x="868" y="1084"/>
                    </a:cubicBezTo>
                    <a:lnTo>
                      <a:pt x="868" y="1084"/>
                    </a:lnTo>
                    <a:cubicBezTo>
                      <a:pt x="868" y="1053"/>
                      <a:pt x="868" y="1053"/>
                      <a:pt x="900" y="1022"/>
                    </a:cubicBezTo>
                    <a:lnTo>
                      <a:pt x="900" y="1022"/>
                    </a:lnTo>
                    <a:cubicBezTo>
                      <a:pt x="900" y="1022"/>
                      <a:pt x="931" y="1022"/>
                      <a:pt x="931" y="992"/>
                    </a:cubicBezTo>
                    <a:lnTo>
                      <a:pt x="961" y="992"/>
                    </a:lnTo>
                    <a:lnTo>
                      <a:pt x="961" y="992"/>
                    </a:lnTo>
                    <a:cubicBezTo>
                      <a:pt x="961" y="992"/>
                      <a:pt x="961" y="992"/>
                      <a:pt x="992" y="960"/>
                    </a:cubicBezTo>
                    <a:lnTo>
                      <a:pt x="992" y="960"/>
                    </a:lnTo>
                    <a:lnTo>
                      <a:pt x="992" y="960"/>
                    </a:lnTo>
                    <a:lnTo>
                      <a:pt x="992" y="960"/>
                    </a:lnTo>
                    <a:lnTo>
                      <a:pt x="992" y="960"/>
                    </a:lnTo>
                    <a:cubicBezTo>
                      <a:pt x="992" y="929"/>
                      <a:pt x="992" y="929"/>
                      <a:pt x="992" y="898"/>
                    </a:cubicBezTo>
                    <a:lnTo>
                      <a:pt x="992" y="898"/>
                    </a:lnTo>
                    <a:cubicBezTo>
                      <a:pt x="1024" y="898"/>
                      <a:pt x="1024" y="868"/>
                      <a:pt x="1024" y="868"/>
                    </a:cubicBezTo>
                    <a:cubicBezTo>
                      <a:pt x="1055" y="868"/>
                      <a:pt x="1055" y="868"/>
                      <a:pt x="1055" y="868"/>
                    </a:cubicBezTo>
                    <a:lnTo>
                      <a:pt x="1055" y="836"/>
                    </a:lnTo>
                    <a:cubicBezTo>
                      <a:pt x="1085" y="836"/>
                      <a:pt x="1085" y="836"/>
                      <a:pt x="1085" y="836"/>
                    </a:cubicBezTo>
                    <a:lnTo>
                      <a:pt x="1085" y="836"/>
                    </a:lnTo>
                    <a:lnTo>
                      <a:pt x="1085" y="836"/>
                    </a:lnTo>
                    <a:lnTo>
                      <a:pt x="1085" y="805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40" name="Freeform 137"/>
              <p:cNvSpPr>
                <a:spLocks noChangeArrowheads="1"/>
              </p:cNvSpPr>
              <p:nvPr/>
            </p:nvSpPr>
            <p:spPr bwMode="auto">
              <a:xfrm>
                <a:off x="4895850" y="1801813"/>
                <a:ext cx="290513" cy="290512"/>
              </a:xfrm>
              <a:custGeom>
                <a:avLst/>
                <a:gdLst>
                  <a:gd name="T0" fmla="*/ 372 w 808"/>
                  <a:gd name="T1" fmla="*/ 775 h 808"/>
                  <a:gd name="T2" fmla="*/ 403 w 808"/>
                  <a:gd name="T3" fmla="*/ 775 h 808"/>
                  <a:gd name="T4" fmla="*/ 435 w 808"/>
                  <a:gd name="T5" fmla="*/ 775 h 808"/>
                  <a:gd name="T6" fmla="*/ 466 w 808"/>
                  <a:gd name="T7" fmla="*/ 744 h 808"/>
                  <a:gd name="T8" fmla="*/ 466 w 808"/>
                  <a:gd name="T9" fmla="*/ 744 h 808"/>
                  <a:gd name="T10" fmla="*/ 435 w 808"/>
                  <a:gd name="T11" fmla="*/ 683 h 808"/>
                  <a:gd name="T12" fmla="*/ 403 w 808"/>
                  <a:gd name="T13" fmla="*/ 683 h 808"/>
                  <a:gd name="T14" fmla="*/ 403 w 808"/>
                  <a:gd name="T15" fmla="*/ 590 h 808"/>
                  <a:gd name="T16" fmla="*/ 466 w 808"/>
                  <a:gd name="T17" fmla="*/ 527 h 808"/>
                  <a:gd name="T18" fmla="*/ 496 w 808"/>
                  <a:gd name="T19" fmla="*/ 559 h 808"/>
                  <a:gd name="T20" fmla="*/ 528 w 808"/>
                  <a:gd name="T21" fmla="*/ 527 h 808"/>
                  <a:gd name="T22" fmla="*/ 589 w 808"/>
                  <a:gd name="T23" fmla="*/ 466 h 808"/>
                  <a:gd name="T24" fmla="*/ 620 w 808"/>
                  <a:gd name="T25" fmla="*/ 435 h 808"/>
                  <a:gd name="T26" fmla="*/ 652 w 808"/>
                  <a:gd name="T27" fmla="*/ 403 h 808"/>
                  <a:gd name="T28" fmla="*/ 683 w 808"/>
                  <a:gd name="T29" fmla="*/ 342 h 808"/>
                  <a:gd name="T30" fmla="*/ 683 w 808"/>
                  <a:gd name="T31" fmla="*/ 279 h 808"/>
                  <a:gd name="T32" fmla="*/ 652 w 808"/>
                  <a:gd name="T33" fmla="*/ 279 h 808"/>
                  <a:gd name="T34" fmla="*/ 652 w 808"/>
                  <a:gd name="T35" fmla="*/ 187 h 808"/>
                  <a:gd name="T36" fmla="*/ 652 w 808"/>
                  <a:gd name="T37" fmla="*/ 155 h 808"/>
                  <a:gd name="T38" fmla="*/ 652 w 808"/>
                  <a:gd name="T39" fmla="*/ 94 h 808"/>
                  <a:gd name="T40" fmla="*/ 683 w 808"/>
                  <a:gd name="T41" fmla="*/ 94 h 808"/>
                  <a:gd name="T42" fmla="*/ 744 w 808"/>
                  <a:gd name="T43" fmla="*/ 124 h 808"/>
                  <a:gd name="T44" fmla="*/ 807 w 808"/>
                  <a:gd name="T45" fmla="*/ 94 h 808"/>
                  <a:gd name="T46" fmla="*/ 744 w 808"/>
                  <a:gd name="T47" fmla="*/ 63 h 808"/>
                  <a:gd name="T48" fmla="*/ 744 w 808"/>
                  <a:gd name="T49" fmla="*/ 31 h 808"/>
                  <a:gd name="T50" fmla="*/ 713 w 808"/>
                  <a:gd name="T51" fmla="*/ 0 h 808"/>
                  <a:gd name="T52" fmla="*/ 620 w 808"/>
                  <a:gd name="T53" fmla="*/ 31 h 808"/>
                  <a:gd name="T54" fmla="*/ 589 w 808"/>
                  <a:gd name="T55" fmla="*/ 31 h 808"/>
                  <a:gd name="T56" fmla="*/ 589 w 808"/>
                  <a:gd name="T57" fmla="*/ 31 h 808"/>
                  <a:gd name="T58" fmla="*/ 559 w 808"/>
                  <a:gd name="T59" fmla="*/ 63 h 808"/>
                  <a:gd name="T60" fmla="*/ 559 w 808"/>
                  <a:gd name="T61" fmla="*/ 94 h 808"/>
                  <a:gd name="T62" fmla="*/ 528 w 808"/>
                  <a:gd name="T63" fmla="*/ 155 h 808"/>
                  <a:gd name="T64" fmla="*/ 528 w 808"/>
                  <a:gd name="T65" fmla="*/ 155 h 808"/>
                  <a:gd name="T66" fmla="*/ 496 w 808"/>
                  <a:gd name="T67" fmla="*/ 218 h 808"/>
                  <a:gd name="T68" fmla="*/ 435 w 808"/>
                  <a:gd name="T69" fmla="*/ 279 h 808"/>
                  <a:gd name="T70" fmla="*/ 435 w 808"/>
                  <a:gd name="T71" fmla="*/ 279 h 808"/>
                  <a:gd name="T72" fmla="*/ 403 w 808"/>
                  <a:gd name="T73" fmla="*/ 342 h 808"/>
                  <a:gd name="T74" fmla="*/ 372 w 808"/>
                  <a:gd name="T75" fmla="*/ 372 h 808"/>
                  <a:gd name="T76" fmla="*/ 342 w 808"/>
                  <a:gd name="T77" fmla="*/ 372 h 808"/>
                  <a:gd name="T78" fmla="*/ 280 w 808"/>
                  <a:gd name="T79" fmla="*/ 372 h 808"/>
                  <a:gd name="T80" fmla="*/ 280 w 808"/>
                  <a:gd name="T81" fmla="*/ 435 h 808"/>
                  <a:gd name="T82" fmla="*/ 218 w 808"/>
                  <a:gd name="T83" fmla="*/ 466 h 808"/>
                  <a:gd name="T84" fmla="*/ 218 w 808"/>
                  <a:gd name="T85" fmla="*/ 496 h 808"/>
                  <a:gd name="T86" fmla="*/ 156 w 808"/>
                  <a:gd name="T87" fmla="*/ 496 h 808"/>
                  <a:gd name="T88" fmla="*/ 124 w 808"/>
                  <a:gd name="T89" fmla="*/ 496 h 808"/>
                  <a:gd name="T90" fmla="*/ 32 w 808"/>
                  <a:gd name="T91" fmla="*/ 496 h 808"/>
                  <a:gd name="T92" fmla="*/ 63 w 808"/>
                  <a:gd name="T93" fmla="*/ 559 h 808"/>
                  <a:gd name="T94" fmla="*/ 94 w 808"/>
                  <a:gd name="T95" fmla="*/ 590 h 808"/>
                  <a:gd name="T96" fmla="*/ 94 w 808"/>
                  <a:gd name="T97" fmla="*/ 620 h 808"/>
                  <a:gd name="T98" fmla="*/ 32 w 808"/>
                  <a:gd name="T99" fmla="*/ 683 h 808"/>
                  <a:gd name="T100" fmla="*/ 32 w 808"/>
                  <a:gd name="T101" fmla="*/ 714 h 808"/>
                  <a:gd name="T102" fmla="*/ 156 w 808"/>
                  <a:gd name="T103" fmla="*/ 714 h 808"/>
                  <a:gd name="T104" fmla="*/ 218 w 808"/>
                  <a:gd name="T105" fmla="*/ 683 h 808"/>
                  <a:gd name="T106" fmla="*/ 280 w 808"/>
                  <a:gd name="T107" fmla="*/ 714 h 808"/>
                  <a:gd name="T108" fmla="*/ 342 w 808"/>
                  <a:gd name="T109" fmla="*/ 807 h 8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808" h="808">
                    <a:moveTo>
                      <a:pt x="372" y="775"/>
                    </a:moveTo>
                    <a:lnTo>
                      <a:pt x="372" y="775"/>
                    </a:lnTo>
                    <a:lnTo>
                      <a:pt x="372" y="775"/>
                    </a:lnTo>
                    <a:lnTo>
                      <a:pt x="372" y="775"/>
                    </a:lnTo>
                    <a:lnTo>
                      <a:pt x="372" y="775"/>
                    </a:lnTo>
                    <a:cubicBezTo>
                      <a:pt x="403" y="775"/>
                      <a:pt x="403" y="775"/>
                      <a:pt x="403" y="775"/>
                    </a:cubicBezTo>
                    <a:lnTo>
                      <a:pt x="435" y="775"/>
                    </a:lnTo>
                    <a:lnTo>
                      <a:pt x="435" y="775"/>
                    </a:lnTo>
                    <a:lnTo>
                      <a:pt x="435" y="775"/>
                    </a:lnTo>
                    <a:cubicBezTo>
                      <a:pt x="466" y="775"/>
                      <a:pt x="466" y="775"/>
                      <a:pt x="466" y="775"/>
                    </a:cubicBezTo>
                    <a:lnTo>
                      <a:pt x="466" y="775"/>
                    </a:lnTo>
                    <a:lnTo>
                      <a:pt x="466" y="744"/>
                    </a:lnTo>
                    <a:lnTo>
                      <a:pt x="466" y="744"/>
                    </a:lnTo>
                    <a:lnTo>
                      <a:pt x="466" y="744"/>
                    </a:lnTo>
                    <a:lnTo>
                      <a:pt x="466" y="744"/>
                    </a:lnTo>
                    <a:lnTo>
                      <a:pt x="466" y="744"/>
                    </a:lnTo>
                    <a:cubicBezTo>
                      <a:pt x="466" y="744"/>
                      <a:pt x="435" y="744"/>
                      <a:pt x="435" y="714"/>
                    </a:cubicBezTo>
                    <a:lnTo>
                      <a:pt x="435" y="683"/>
                    </a:lnTo>
                    <a:lnTo>
                      <a:pt x="435" y="683"/>
                    </a:lnTo>
                    <a:lnTo>
                      <a:pt x="435" y="683"/>
                    </a:lnTo>
                    <a:cubicBezTo>
                      <a:pt x="403" y="683"/>
                      <a:pt x="403" y="683"/>
                      <a:pt x="403" y="683"/>
                    </a:cubicBezTo>
                    <a:cubicBezTo>
                      <a:pt x="403" y="651"/>
                      <a:pt x="403" y="651"/>
                      <a:pt x="403" y="620"/>
                    </a:cubicBezTo>
                    <a:lnTo>
                      <a:pt x="403" y="590"/>
                    </a:lnTo>
                    <a:lnTo>
                      <a:pt x="403" y="590"/>
                    </a:lnTo>
                    <a:cubicBezTo>
                      <a:pt x="403" y="559"/>
                      <a:pt x="435" y="559"/>
                      <a:pt x="435" y="559"/>
                    </a:cubicBezTo>
                    <a:cubicBezTo>
                      <a:pt x="435" y="527"/>
                      <a:pt x="466" y="527"/>
                      <a:pt x="466" y="527"/>
                    </a:cubicBezTo>
                    <a:lnTo>
                      <a:pt x="466" y="527"/>
                    </a:lnTo>
                    <a:lnTo>
                      <a:pt x="466" y="527"/>
                    </a:lnTo>
                    <a:lnTo>
                      <a:pt x="466" y="527"/>
                    </a:lnTo>
                    <a:cubicBezTo>
                      <a:pt x="496" y="527"/>
                      <a:pt x="496" y="527"/>
                      <a:pt x="496" y="559"/>
                    </a:cubicBezTo>
                    <a:lnTo>
                      <a:pt x="496" y="559"/>
                    </a:lnTo>
                    <a:cubicBezTo>
                      <a:pt x="528" y="527"/>
                      <a:pt x="528" y="527"/>
                      <a:pt x="528" y="527"/>
                    </a:cubicBezTo>
                    <a:lnTo>
                      <a:pt x="528" y="527"/>
                    </a:lnTo>
                    <a:cubicBezTo>
                      <a:pt x="528" y="496"/>
                      <a:pt x="528" y="496"/>
                      <a:pt x="559" y="496"/>
                    </a:cubicBezTo>
                    <a:cubicBezTo>
                      <a:pt x="559" y="496"/>
                      <a:pt x="559" y="496"/>
                      <a:pt x="559" y="466"/>
                    </a:cubicBezTo>
                    <a:lnTo>
                      <a:pt x="589" y="466"/>
                    </a:lnTo>
                    <a:cubicBezTo>
                      <a:pt x="589" y="466"/>
                      <a:pt x="589" y="466"/>
                      <a:pt x="620" y="435"/>
                    </a:cubicBezTo>
                    <a:lnTo>
                      <a:pt x="620" y="435"/>
                    </a:lnTo>
                    <a:lnTo>
                      <a:pt x="620" y="435"/>
                    </a:lnTo>
                    <a:lnTo>
                      <a:pt x="620" y="435"/>
                    </a:lnTo>
                    <a:cubicBezTo>
                      <a:pt x="620" y="403"/>
                      <a:pt x="620" y="403"/>
                      <a:pt x="652" y="403"/>
                    </a:cubicBezTo>
                    <a:lnTo>
                      <a:pt x="652" y="403"/>
                    </a:lnTo>
                    <a:lnTo>
                      <a:pt x="652" y="403"/>
                    </a:lnTo>
                    <a:cubicBezTo>
                      <a:pt x="652" y="372"/>
                      <a:pt x="652" y="372"/>
                      <a:pt x="683" y="372"/>
                    </a:cubicBezTo>
                    <a:cubicBezTo>
                      <a:pt x="683" y="342"/>
                      <a:pt x="683" y="342"/>
                      <a:pt x="683" y="342"/>
                    </a:cubicBezTo>
                    <a:cubicBezTo>
                      <a:pt x="683" y="311"/>
                      <a:pt x="683" y="311"/>
                      <a:pt x="683" y="311"/>
                    </a:cubicBezTo>
                    <a:lnTo>
                      <a:pt x="683" y="279"/>
                    </a:lnTo>
                    <a:lnTo>
                      <a:pt x="683" y="279"/>
                    </a:lnTo>
                    <a:lnTo>
                      <a:pt x="683" y="279"/>
                    </a:lnTo>
                    <a:lnTo>
                      <a:pt x="683" y="279"/>
                    </a:lnTo>
                    <a:cubicBezTo>
                      <a:pt x="683" y="279"/>
                      <a:pt x="683" y="279"/>
                      <a:pt x="652" y="279"/>
                    </a:cubicBezTo>
                    <a:cubicBezTo>
                      <a:pt x="652" y="248"/>
                      <a:pt x="652" y="248"/>
                      <a:pt x="652" y="248"/>
                    </a:cubicBezTo>
                    <a:cubicBezTo>
                      <a:pt x="652" y="218"/>
                      <a:pt x="652" y="218"/>
                      <a:pt x="652" y="218"/>
                    </a:cubicBezTo>
                    <a:lnTo>
                      <a:pt x="652" y="187"/>
                    </a:lnTo>
                    <a:lnTo>
                      <a:pt x="652" y="187"/>
                    </a:lnTo>
                    <a:lnTo>
                      <a:pt x="652" y="187"/>
                    </a:lnTo>
                    <a:lnTo>
                      <a:pt x="652" y="155"/>
                    </a:lnTo>
                    <a:cubicBezTo>
                      <a:pt x="652" y="155"/>
                      <a:pt x="652" y="155"/>
                      <a:pt x="652" y="124"/>
                    </a:cubicBezTo>
                    <a:cubicBezTo>
                      <a:pt x="652" y="124"/>
                      <a:pt x="652" y="124"/>
                      <a:pt x="652" y="94"/>
                    </a:cubicBezTo>
                    <a:lnTo>
                      <a:pt x="652" y="94"/>
                    </a:lnTo>
                    <a:lnTo>
                      <a:pt x="683" y="94"/>
                    </a:lnTo>
                    <a:lnTo>
                      <a:pt x="683" y="94"/>
                    </a:lnTo>
                    <a:lnTo>
                      <a:pt x="683" y="94"/>
                    </a:lnTo>
                    <a:lnTo>
                      <a:pt x="683" y="94"/>
                    </a:lnTo>
                    <a:cubicBezTo>
                      <a:pt x="713" y="94"/>
                      <a:pt x="713" y="94"/>
                      <a:pt x="744" y="124"/>
                    </a:cubicBezTo>
                    <a:lnTo>
                      <a:pt x="744" y="124"/>
                    </a:lnTo>
                    <a:lnTo>
                      <a:pt x="744" y="124"/>
                    </a:lnTo>
                    <a:cubicBezTo>
                      <a:pt x="776" y="94"/>
                      <a:pt x="776" y="94"/>
                      <a:pt x="776" y="94"/>
                    </a:cubicBezTo>
                    <a:cubicBezTo>
                      <a:pt x="807" y="94"/>
                      <a:pt x="807" y="94"/>
                      <a:pt x="807" y="94"/>
                    </a:cubicBezTo>
                    <a:lnTo>
                      <a:pt x="776" y="94"/>
                    </a:lnTo>
                    <a:lnTo>
                      <a:pt x="776" y="63"/>
                    </a:lnTo>
                    <a:lnTo>
                      <a:pt x="744" y="63"/>
                    </a:lnTo>
                    <a:lnTo>
                      <a:pt x="744" y="31"/>
                    </a:lnTo>
                    <a:lnTo>
                      <a:pt x="744" y="31"/>
                    </a:lnTo>
                    <a:lnTo>
                      <a:pt x="744" y="31"/>
                    </a:lnTo>
                    <a:lnTo>
                      <a:pt x="713" y="0"/>
                    </a:lnTo>
                    <a:lnTo>
                      <a:pt x="713" y="0"/>
                    </a:lnTo>
                    <a:lnTo>
                      <a:pt x="713" y="0"/>
                    </a:lnTo>
                    <a:lnTo>
                      <a:pt x="683" y="0"/>
                    </a:lnTo>
                    <a:cubicBezTo>
                      <a:pt x="683" y="0"/>
                      <a:pt x="683" y="0"/>
                      <a:pt x="652" y="0"/>
                    </a:cubicBezTo>
                    <a:cubicBezTo>
                      <a:pt x="652" y="0"/>
                      <a:pt x="652" y="0"/>
                      <a:pt x="620" y="31"/>
                    </a:cubicBezTo>
                    <a:lnTo>
                      <a:pt x="620" y="31"/>
                    </a:lnTo>
                    <a:lnTo>
                      <a:pt x="620" y="31"/>
                    </a:lnTo>
                    <a:cubicBezTo>
                      <a:pt x="620" y="31"/>
                      <a:pt x="620" y="31"/>
                      <a:pt x="589" y="31"/>
                    </a:cubicBezTo>
                    <a:lnTo>
                      <a:pt x="589" y="31"/>
                    </a:lnTo>
                    <a:lnTo>
                      <a:pt x="589" y="31"/>
                    </a:lnTo>
                    <a:lnTo>
                      <a:pt x="589" y="31"/>
                    </a:lnTo>
                    <a:lnTo>
                      <a:pt x="559" y="31"/>
                    </a:lnTo>
                    <a:cubicBezTo>
                      <a:pt x="559" y="31"/>
                      <a:pt x="559" y="31"/>
                      <a:pt x="559" y="63"/>
                    </a:cubicBezTo>
                    <a:lnTo>
                      <a:pt x="559" y="63"/>
                    </a:lnTo>
                    <a:lnTo>
                      <a:pt x="559" y="63"/>
                    </a:lnTo>
                    <a:cubicBezTo>
                      <a:pt x="559" y="63"/>
                      <a:pt x="559" y="63"/>
                      <a:pt x="559" y="94"/>
                    </a:cubicBezTo>
                    <a:lnTo>
                      <a:pt x="559" y="94"/>
                    </a:lnTo>
                    <a:lnTo>
                      <a:pt x="559" y="94"/>
                    </a:lnTo>
                    <a:lnTo>
                      <a:pt x="559" y="94"/>
                    </a:lnTo>
                    <a:cubicBezTo>
                      <a:pt x="559" y="124"/>
                      <a:pt x="559" y="155"/>
                      <a:pt x="528" y="155"/>
                    </a:cubicBezTo>
                    <a:lnTo>
                      <a:pt x="528" y="155"/>
                    </a:lnTo>
                    <a:lnTo>
                      <a:pt x="528" y="155"/>
                    </a:lnTo>
                    <a:lnTo>
                      <a:pt x="528" y="155"/>
                    </a:lnTo>
                    <a:cubicBezTo>
                      <a:pt x="528" y="187"/>
                      <a:pt x="528" y="218"/>
                      <a:pt x="496" y="218"/>
                    </a:cubicBezTo>
                    <a:lnTo>
                      <a:pt x="496" y="218"/>
                    </a:lnTo>
                    <a:lnTo>
                      <a:pt x="496" y="218"/>
                    </a:lnTo>
                    <a:cubicBezTo>
                      <a:pt x="466" y="248"/>
                      <a:pt x="466" y="248"/>
                      <a:pt x="466" y="248"/>
                    </a:cubicBezTo>
                    <a:lnTo>
                      <a:pt x="466" y="248"/>
                    </a:lnTo>
                    <a:cubicBezTo>
                      <a:pt x="466" y="279"/>
                      <a:pt x="435" y="279"/>
                      <a:pt x="435" y="279"/>
                    </a:cubicBezTo>
                    <a:lnTo>
                      <a:pt x="435" y="279"/>
                    </a:lnTo>
                    <a:lnTo>
                      <a:pt x="435" y="279"/>
                    </a:lnTo>
                    <a:lnTo>
                      <a:pt x="435" y="279"/>
                    </a:lnTo>
                    <a:cubicBezTo>
                      <a:pt x="435" y="311"/>
                      <a:pt x="435" y="311"/>
                      <a:pt x="435" y="311"/>
                    </a:cubicBezTo>
                    <a:lnTo>
                      <a:pt x="435" y="342"/>
                    </a:lnTo>
                    <a:lnTo>
                      <a:pt x="403" y="342"/>
                    </a:lnTo>
                    <a:lnTo>
                      <a:pt x="403" y="342"/>
                    </a:lnTo>
                    <a:cubicBezTo>
                      <a:pt x="403" y="372"/>
                      <a:pt x="403" y="372"/>
                      <a:pt x="372" y="372"/>
                    </a:cubicBezTo>
                    <a:lnTo>
                      <a:pt x="372" y="372"/>
                    </a:lnTo>
                    <a:cubicBezTo>
                      <a:pt x="372" y="372"/>
                      <a:pt x="342" y="372"/>
                      <a:pt x="342" y="342"/>
                    </a:cubicBezTo>
                    <a:lnTo>
                      <a:pt x="342" y="342"/>
                    </a:lnTo>
                    <a:cubicBezTo>
                      <a:pt x="342" y="342"/>
                      <a:pt x="342" y="342"/>
                      <a:pt x="342" y="372"/>
                    </a:cubicBezTo>
                    <a:lnTo>
                      <a:pt x="342" y="372"/>
                    </a:lnTo>
                    <a:lnTo>
                      <a:pt x="311" y="403"/>
                    </a:lnTo>
                    <a:lnTo>
                      <a:pt x="280" y="372"/>
                    </a:lnTo>
                    <a:cubicBezTo>
                      <a:pt x="280" y="403"/>
                      <a:pt x="280" y="403"/>
                      <a:pt x="280" y="403"/>
                    </a:cubicBezTo>
                    <a:lnTo>
                      <a:pt x="280" y="403"/>
                    </a:lnTo>
                    <a:cubicBezTo>
                      <a:pt x="280" y="435"/>
                      <a:pt x="280" y="435"/>
                      <a:pt x="280" y="435"/>
                    </a:cubicBezTo>
                    <a:cubicBezTo>
                      <a:pt x="280" y="466"/>
                      <a:pt x="280" y="466"/>
                      <a:pt x="248" y="466"/>
                    </a:cubicBezTo>
                    <a:lnTo>
                      <a:pt x="248" y="466"/>
                    </a:lnTo>
                    <a:cubicBezTo>
                      <a:pt x="218" y="466"/>
                      <a:pt x="218" y="466"/>
                      <a:pt x="218" y="466"/>
                    </a:cubicBezTo>
                    <a:lnTo>
                      <a:pt x="218" y="466"/>
                    </a:lnTo>
                    <a:lnTo>
                      <a:pt x="218" y="496"/>
                    </a:lnTo>
                    <a:lnTo>
                      <a:pt x="218" y="496"/>
                    </a:lnTo>
                    <a:cubicBezTo>
                      <a:pt x="187" y="496"/>
                      <a:pt x="187" y="496"/>
                      <a:pt x="187" y="496"/>
                    </a:cubicBezTo>
                    <a:lnTo>
                      <a:pt x="156" y="496"/>
                    </a:lnTo>
                    <a:lnTo>
                      <a:pt x="156" y="496"/>
                    </a:lnTo>
                    <a:lnTo>
                      <a:pt x="124" y="496"/>
                    </a:lnTo>
                    <a:lnTo>
                      <a:pt x="124" y="496"/>
                    </a:lnTo>
                    <a:lnTo>
                      <a:pt x="124" y="496"/>
                    </a:lnTo>
                    <a:lnTo>
                      <a:pt x="94" y="496"/>
                    </a:lnTo>
                    <a:cubicBezTo>
                      <a:pt x="94" y="496"/>
                      <a:pt x="63" y="496"/>
                      <a:pt x="32" y="496"/>
                    </a:cubicBezTo>
                    <a:lnTo>
                      <a:pt x="32" y="496"/>
                    </a:lnTo>
                    <a:cubicBezTo>
                      <a:pt x="63" y="496"/>
                      <a:pt x="63" y="527"/>
                      <a:pt x="63" y="527"/>
                    </a:cubicBezTo>
                    <a:lnTo>
                      <a:pt x="63" y="527"/>
                    </a:lnTo>
                    <a:lnTo>
                      <a:pt x="63" y="559"/>
                    </a:lnTo>
                    <a:cubicBezTo>
                      <a:pt x="63" y="559"/>
                      <a:pt x="63" y="559"/>
                      <a:pt x="63" y="590"/>
                    </a:cubicBezTo>
                    <a:cubicBezTo>
                      <a:pt x="94" y="590"/>
                      <a:pt x="94" y="590"/>
                      <a:pt x="94" y="590"/>
                    </a:cubicBezTo>
                    <a:lnTo>
                      <a:pt x="94" y="590"/>
                    </a:lnTo>
                    <a:lnTo>
                      <a:pt x="94" y="590"/>
                    </a:lnTo>
                    <a:lnTo>
                      <a:pt x="94" y="590"/>
                    </a:lnTo>
                    <a:cubicBezTo>
                      <a:pt x="94" y="620"/>
                      <a:pt x="94" y="620"/>
                      <a:pt x="94" y="620"/>
                    </a:cubicBezTo>
                    <a:cubicBezTo>
                      <a:pt x="94" y="651"/>
                      <a:pt x="94" y="651"/>
                      <a:pt x="94" y="651"/>
                    </a:cubicBezTo>
                    <a:cubicBezTo>
                      <a:pt x="94" y="683"/>
                      <a:pt x="63" y="683"/>
                      <a:pt x="63" y="683"/>
                    </a:cubicBezTo>
                    <a:cubicBezTo>
                      <a:pt x="32" y="683"/>
                      <a:pt x="32" y="683"/>
                      <a:pt x="32" y="683"/>
                    </a:cubicBezTo>
                    <a:cubicBezTo>
                      <a:pt x="32" y="683"/>
                      <a:pt x="0" y="683"/>
                      <a:pt x="0" y="714"/>
                    </a:cubicBezTo>
                    <a:lnTo>
                      <a:pt x="0" y="714"/>
                    </a:lnTo>
                    <a:cubicBezTo>
                      <a:pt x="32" y="714"/>
                      <a:pt x="32" y="714"/>
                      <a:pt x="32" y="714"/>
                    </a:cubicBezTo>
                    <a:cubicBezTo>
                      <a:pt x="63" y="714"/>
                      <a:pt x="94" y="714"/>
                      <a:pt x="124" y="683"/>
                    </a:cubicBezTo>
                    <a:lnTo>
                      <a:pt x="124" y="683"/>
                    </a:lnTo>
                    <a:cubicBezTo>
                      <a:pt x="156" y="683"/>
                      <a:pt x="156" y="714"/>
                      <a:pt x="156" y="714"/>
                    </a:cubicBezTo>
                    <a:lnTo>
                      <a:pt x="156" y="714"/>
                    </a:lnTo>
                    <a:lnTo>
                      <a:pt x="187" y="714"/>
                    </a:lnTo>
                    <a:cubicBezTo>
                      <a:pt x="218" y="714"/>
                      <a:pt x="218" y="683"/>
                      <a:pt x="218" y="683"/>
                    </a:cubicBezTo>
                    <a:lnTo>
                      <a:pt x="248" y="683"/>
                    </a:lnTo>
                    <a:lnTo>
                      <a:pt x="280" y="714"/>
                    </a:lnTo>
                    <a:lnTo>
                      <a:pt x="280" y="714"/>
                    </a:lnTo>
                    <a:cubicBezTo>
                      <a:pt x="280" y="744"/>
                      <a:pt x="311" y="744"/>
                      <a:pt x="311" y="775"/>
                    </a:cubicBezTo>
                    <a:cubicBezTo>
                      <a:pt x="311" y="807"/>
                      <a:pt x="311" y="807"/>
                      <a:pt x="342" y="807"/>
                    </a:cubicBezTo>
                    <a:lnTo>
                      <a:pt x="342" y="807"/>
                    </a:lnTo>
                    <a:lnTo>
                      <a:pt x="342" y="807"/>
                    </a:lnTo>
                    <a:cubicBezTo>
                      <a:pt x="342" y="775"/>
                      <a:pt x="372" y="775"/>
                      <a:pt x="372" y="7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41" name="Freeform 138"/>
              <p:cNvSpPr>
                <a:spLocks noChangeArrowheads="1"/>
              </p:cNvSpPr>
              <p:nvPr/>
            </p:nvSpPr>
            <p:spPr bwMode="auto">
              <a:xfrm>
                <a:off x="5454650" y="2003425"/>
                <a:ext cx="123825" cy="144463"/>
              </a:xfrm>
              <a:custGeom>
                <a:avLst/>
                <a:gdLst>
                  <a:gd name="T0" fmla="*/ 124 w 342"/>
                  <a:gd name="T1" fmla="*/ 402 h 403"/>
                  <a:gd name="T2" fmla="*/ 154 w 342"/>
                  <a:gd name="T3" fmla="*/ 372 h 403"/>
                  <a:gd name="T4" fmla="*/ 154 w 342"/>
                  <a:gd name="T5" fmla="*/ 372 h 403"/>
                  <a:gd name="T6" fmla="*/ 154 w 342"/>
                  <a:gd name="T7" fmla="*/ 372 h 403"/>
                  <a:gd name="T8" fmla="*/ 154 w 342"/>
                  <a:gd name="T9" fmla="*/ 372 h 403"/>
                  <a:gd name="T10" fmla="*/ 154 w 342"/>
                  <a:gd name="T11" fmla="*/ 372 h 403"/>
                  <a:gd name="T12" fmla="*/ 154 w 342"/>
                  <a:gd name="T13" fmla="*/ 309 h 403"/>
                  <a:gd name="T14" fmla="*/ 154 w 342"/>
                  <a:gd name="T15" fmla="*/ 309 h 403"/>
                  <a:gd name="T16" fmla="*/ 185 w 342"/>
                  <a:gd name="T17" fmla="*/ 248 h 403"/>
                  <a:gd name="T18" fmla="*/ 185 w 342"/>
                  <a:gd name="T19" fmla="*/ 216 h 403"/>
                  <a:gd name="T20" fmla="*/ 185 w 342"/>
                  <a:gd name="T21" fmla="*/ 216 h 403"/>
                  <a:gd name="T22" fmla="*/ 248 w 342"/>
                  <a:gd name="T23" fmla="*/ 216 h 403"/>
                  <a:gd name="T24" fmla="*/ 248 w 342"/>
                  <a:gd name="T25" fmla="*/ 155 h 403"/>
                  <a:gd name="T26" fmla="*/ 248 w 342"/>
                  <a:gd name="T27" fmla="*/ 155 h 403"/>
                  <a:gd name="T28" fmla="*/ 248 w 342"/>
                  <a:gd name="T29" fmla="*/ 124 h 403"/>
                  <a:gd name="T30" fmla="*/ 248 w 342"/>
                  <a:gd name="T31" fmla="*/ 124 h 403"/>
                  <a:gd name="T32" fmla="*/ 248 w 342"/>
                  <a:gd name="T33" fmla="*/ 92 h 403"/>
                  <a:gd name="T34" fmla="*/ 278 w 342"/>
                  <a:gd name="T35" fmla="*/ 92 h 403"/>
                  <a:gd name="T36" fmla="*/ 309 w 342"/>
                  <a:gd name="T37" fmla="*/ 61 h 403"/>
                  <a:gd name="T38" fmla="*/ 341 w 342"/>
                  <a:gd name="T39" fmla="*/ 31 h 403"/>
                  <a:gd name="T40" fmla="*/ 341 w 342"/>
                  <a:gd name="T41" fmla="*/ 31 h 403"/>
                  <a:gd name="T42" fmla="*/ 309 w 342"/>
                  <a:gd name="T43" fmla="*/ 0 h 403"/>
                  <a:gd name="T44" fmla="*/ 309 w 342"/>
                  <a:gd name="T45" fmla="*/ 0 h 403"/>
                  <a:gd name="T46" fmla="*/ 248 w 342"/>
                  <a:gd name="T47" fmla="*/ 31 h 403"/>
                  <a:gd name="T48" fmla="*/ 185 w 342"/>
                  <a:gd name="T49" fmla="*/ 92 h 403"/>
                  <a:gd name="T50" fmla="*/ 154 w 342"/>
                  <a:gd name="T51" fmla="*/ 92 h 403"/>
                  <a:gd name="T52" fmla="*/ 154 w 342"/>
                  <a:gd name="T53" fmla="*/ 92 h 403"/>
                  <a:gd name="T54" fmla="*/ 154 w 342"/>
                  <a:gd name="T55" fmla="*/ 92 h 403"/>
                  <a:gd name="T56" fmla="*/ 124 w 342"/>
                  <a:gd name="T57" fmla="*/ 92 h 403"/>
                  <a:gd name="T58" fmla="*/ 124 w 342"/>
                  <a:gd name="T59" fmla="*/ 92 h 403"/>
                  <a:gd name="T60" fmla="*/ 61 w 342"/>
                  <a:gd name="T61" fmla="*/ 124 h 403"/>
                  <a:gd name="T62" fmla="*/ 30 w 342"/>
                  <a:gd name="T63" fmla="*/ 92 h 403"/>
                  <a:gd name="T64" fmla="*/ 30 w 342"/>
                  <a:gd name="T65" fmla="*/ 92 h 403"/>
                  <a:gd name="T66" fmla="*/ 0 w 342"/>
                  <a:gd name="T67" fmla="*/ 92 h 403"/>
                  <a:gd name="T68" fmla="*/ 30 w 342"/>
                  <a:gd name="T69" fmla="*/ 124 h 403"/>
                  <a:gd name="T70" fmla="*/ 30 w 342"/>
                  <a:gd name="T71" fmla="*/ 155 h 403"/>
                  <a:gd name="T72" fmla="*/ 30 w 342"/>
                  <a:gd name="T73" fmla="*/ 155 h 403"/>
                  <a:gd name="T74" fmla="*/ 30 w 342"/>
                  <a:gd name="T75" fmla="*/ 155 h 403"/>
                  <a:gd name="T76" fmla="*/ 93 w 342"/>
                  <a:gd name="T77" fmla="*/ 155 h 403"/>
                  <a:gd name="T78" fmla="*/ 93 w 342"/>
                  <a:gd name="T79" fmla="*/ 155 h 403"/>
                  <a:gd name="T80" fmla="*/ 124 w 342"/>
                  <a:gd name="T81" fmla="*/ 155 h 403"/>
                  <a:gd name="T82" fmla="*/ 154 w 342"/>
                  <a:gd name="T83" fmla="*/ 185 h 403"/>
                  <a:gd name="T84" fmla="*/ 124 w 342"/>
                  <a:gd name="T85" fmla="*/ 278 h 403"/>
                  <a:gd name="T86" fmla="*/ 93 w 342"/>
                  <a:gd name="T87" fmla="*/ 278 h 403"/>
                  <a:gd name="T88" fmla="*/ 93 w 342"/>
                  <a:gd name="T89" fmla="*/ 278 h 403"/>
                  <a:gd name="T90" fmla="*/ 93 w 342"/>
                  <a:gd name="T91" fmla="*/ 340 h 403"/>
                  <a:gd name="T92" fmla="*/ 124 w 342"/>
                  <a:gd name="T93" fmla="*/ 340 h 403"/>
                  <a:gd name="T94" fmla="*/ 124 w 342"/>
                  <a:gd name="T95" fmla="*/ 372 h 4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342" h="403">
                    <a:moveTo>
                      <a:pt x="124" y="402"/>
                    </a:moveTo>
                    <a:lnTo>
                      <a:pt x="124" y="402"/>
                    </a:lnTo>
                    <a:lnTo>
                      <a:pt x="124" y="372"/>
                    </a:lnTo>
                    <a:lnTo>
                      <a:pt x="154" y="372"/>
                    </a:lnTo>
                    <a:lnTo>
                      <a:pt x="154" y="372"/>
                    </a:lnTo>
                    <a:lnTo>
                      <a:pt x="154" y="372"/>
                    </a:lnTo>
                    <a:lnTo>
                      <a:pt x="154" y="372"/>
                    </a:lnTo>
                    <a:lnTo>
                      <a:pt x="154" y="372"/>
                    </a:lnTo>
                    <a:lnTo>
                      <a:pt x="154" y="372"/>
                    </a:lnTo>
                    <a:lnTo>
                      <a:pt x="154" y="372"/>
                    </a:lnTo>
                    <a:lnTo>
                      <a:pt x="154" y="372"/>
                    </a:lnTo>
                    <a:lnTo>
                      <a:pt x="154" y="372"/>
                    </a:lnTo>
                    <a:lnTo>
                      <a:pt x="154" y="340"/>
                    </a:lnTo>
                    <a:lnTo>
                      <a:pt x="154" y="309"/>
                    </a:lnTo>
                    <a:lnTo>
                      <a:pt x="154" y="309"/>
                    </a:lnTo>
                    <a:lnTo>
                      <a:pt x="154" y="309"/>
                    </a:lnTo>
                    <a:cubicBezTo>
                      <a:pt x="154" y="278"/>
                      <a:pt x="154" y="278"/>
                      <a:pt x="154" y="278"/>
                    </a:cubicBezTo>
                    <a:cubicBezTo>
                      <a:pt x="154" y="278"/>
                      <a:pt x="154" y="248"/>
                      <a:pt x="185" y="248"/>
                    </a:cubicBezTo>
                    <a:lnTo>
                      <a:pt x="185" y="248"/>
                    </a:lnTo>
                    <a:lnTo>
                      <a:pt x="185" y="216"/>
                    </a:lnTo>
                    <a:lnTo>
                      <a:pt x="185" y="216"/>
                    </a:lnTo>
                    <a:lnTo>
                      <a:pt x="185" y="216"/>
                    </a:lnTo>
                    <a:cubicBezTo>
                      <a:pt x="217" y="216"/>
                      <a:pt x="217" y="248"/>
                      <a:pt x="217" y="248"/>
                    </a:cubicBezTo>
                    <a:cubicBezTo>
                      <a:pt x="248" y="216"/>
                      <a:pt x="248" y="216"/>
                      <a:pt x="248" y="216"/>
                    </a:cubicBezTo>
                    <a:cubicBezTo>
                      <a:pt x="248" y="185"/>
                      <a:pt x="248" y="185"/>
                      <a:pt x="248" y="185"/>
                    </a:cubicBezTo>
                    <a:lnTo>
                      <a:pt x="248" y="155"/>
                    </a:lnTo>
                    <a:lnTo>
                      <a:pt x="248" y="155"/>
                    </a:lnTo>
                    <a:lnTo>
                      <a:pt x="248" y="155"/>
                    </a:lnTo>
                    <a:lnTo>
                      <a:pt x="248" y="155"/>
                    </a:lnTo>
                    <a:lnTo>
                      <a:pt x="248" y="124"/>
                    </a:lnTo>
                    <a:cubicBezTo>
                      <a:pt x="278" y="124"/>
                      <a:pt x="278" y="124"/>
                      <a:pt x="278" y="124"/>
                    </a:cubicBezTo>
                    <a:cubicBezTo>
                      <a:pt x="278" y="124"/>
                      <a:pt x="278" y="124"/>
                      <a:pt x="248" y="124"/>
                    </a:cubicBezTo>
                    <a:lnTo>
                      <a:pt x="248" y="124"/>
                    </a:lnTo>
                    <a:cubicBezTo>
                      <a:pt x="248" y="124"/>
                      <a:pt x="248" y="124"/>
                      <a:pt x="248" y="92"/>
                    </a:cubicBezTo>
                    <a:lnTo>
                      <a:pt x="278" y="92"/>
                    </a:lnTo>
                    <a:lnTo>
                      <a:pt x="278" y="92"/>
                    </a:lnTo>
                    <a:cubicBezTo>
                      <a:pt x="278" y="61"/>
                      <a:pt x="278" y="61"/>
                      <a:pt x="309" y="61"/>
                    </a:cubicBezTo>
                    <a:lnTo>
                      <a:pt x="309" y="61"/>
                    </a:lnTo>
                    <a:lnTo>
                      <a:pt x="309" y="61"/>
                    </a:lnTo>
                    <a:cubicBezTo>
                      <a:pt x="309" y="61"/>
                      <a:pt x="309" y="31"/>
                      <a:pt x="341" y="31"/>
                    </a:cubicBezTo>
                    <a:lnTo>
                      <a:pt x="341" y="31"/>
                    </a:lnTo>
                    <a:lnTo>
                      <a:pt x="341" y="31"/>
                    </a:lnTo>
                    <a:cubicBezTo>
                      <a:pt x="341" y="31"/>
                      <a:pt x="341" y="0"/>
                      <a:pt x="309" y="0"/>
                    </a:cubicBezTo>
                    <a:lnTo>
                      <a:pt x="309" y="0"/>
                    </a:lnTo>
                    <a:lnTo>
                      <a:pt x="309" y="0"/>
                    </a:lnTo>
                    <a:lnTo>
                      <a:pt x="309" y="0"/>
                    </a:lnTo>
                    <a:cubicBezTo>
                      <a:pt x="309" y="0"/>
                      <a:pt x="309" y="0"/>
                      <a:pt x="309" y="31"/>
                    </a:cubicBezTo>
                    <a:cubicBezTo>
                      <a:pt x="278" y="31"/>
                      <a:pt x="278" y="31"/>
                      <a:pt x="248" y="31"/>
                    </a:cubicBezTo>
                    <a:cubicBezTo>
                      <a:pt x="248" y="61"/>
                      <a:pt x="248" y="61"/>
                      <a:pt x="248" y="61"/>
                    </a:cubicBezTo>
                    <a:cubicBezTo>
                      <a:pt x="217" y="61"/>
                      <a:pt x="185" y="92"/>
                      <a:pt x="185" y="92"/>
                    </a:cubicBezTo>
                    <a:lnTo>
                      <a:pt x="185" y="92"/>
                    </a:lnTo>
                    <a:lnTo>
                      <a:pt x="154" y="92"/>
                    </a:lnTo>
                    <a:lnTo>
                      <a:pt x="154" y="92"/>
                    </a:lnTo>
                    <a:lnTo>
                      <a:pt x="154" y="92"/>
                    </a:lnTo>
                    <a:lnTo>
                      <a:pt x="154" y="92"/>
                    </a:lnTo>
                    <a:lnTo>
                      <a:pt x="154" y="92"/>
                    </a:lnTo>
                    <a:lnTo>
                      <a:pt x="154" y="92"/>
                    </a:lnTo>
                    <a:lnTo>
                      <a:pt x="124" y="92"/>
                    </a:lnTo>
                    <a:lnTo>
                      <a:pt x="124" y="92"/>
                    </a:lnTo>
                    <a:lnTo>
                      <a:pt x="124" y="92"/>
                    </a:lnTo>
                    <a:cubicBezTo>
                      <a:pt x="124" y="92"/>
                      <a:pt x="93" y="92"/>
                      <a:pt x="93" y="124"/>
                    </a:cubicBezTo>
                    <a:cubicBezTo>
                      <a:pt x="61" y="124"/>
                      <a:pt x="61" y="124"/>
                      <a:pt x="61" y="124"/>
                    </a:cubicBezTo>
                    <a:lnTo>
                      <a:pt x="61" y="124"/>
                    </a:lnTo>
                    <a:lnTo>
                      <a:pt x="30" y="92"/>
                    </a:lnTo>
                    <a:lnTo>
                      <a:pt x="30" y="92"/>
                    </a:lnTo>
                    <a:lnTo>
                      <a:pt x="30" y="92"/>
                    </a:lnTo>
                    <a:lnTo>
                      <a:pt x="0" y="92"/>
                    </a:lnTo>
                    <a:lnTo>
                      <a:pt x="0" y="92"/>
                    </a:lnTo>
                    <a:cubicBezTo>
                      <a:pt x="0" y="124"/>
                      <a:pt x="30" y="124"/>
                      <a:pt x="30" y="124"/>
                    </a:cubicBezTo>
                    <a:lnTo>
                      <a:pt x="30" y="124"/>
                    </a:lnTo>
                    <a:lnTo>
                      <a:pt x="30" y="124"/>
                    </a:lnTo>
                    <a:lnTo>
                      <a:pt x="30" y="155"/>
                    </a:lnTo>
                    <a:lnTo>
                      <a:pt x="30" y="155"/>
                    </a:lnTo>
                    <a:lnTo>
                      <a:pt x="30" y="155"/>
                    </a:lnTo>
                    <a:lnTo>
                      <a:pt x="30" y="155"/>
                    </a:lnTo>
                    <a:lnTo>
                      <a:pt x="30" y="155"/>
                    </a:lnTo>
                    <a:cubicBezTo>
                      <a:pt x="61" y="155"/>
                      <a:pt x="61" y="155"/>
                      <a:pt x="93" y="155"/>
                    </a:cubicBezTo>
                    <a:lnTo>
                      <a:pt x="93" y="155"/>
                    </a:lnTo>
                    <a:lnTo>
                      <a:pt x="93" y="155"/>
                    </a:lnTo>
                    <a:lnTo>
                      <a:pt x="93" y="155"/>
                    </a:lnTo>
                    <a:lnTo>
                      <a:pt x="93" y="155"/>
                    </a:lnTo>
                    <a:cubicBezTo>
                      <a:pt x="124" y="155"/>
                      <a:pt x="124" y="155"/>
                      <a:pt x="124" y="155"/>
                    </a:cubicBezTo>
                    <a:cubicBezTo>
                      <a:pt x="154" y="155"/>
                      <a:pt x="154" y="155"/>
                      <a:pt x="154" y="185"/>
                    </a:cubicBezTo>
                    <a:lnTo>
                      <a:pt x="154" y="185"/>
                    </a:lnTo>
                    <a:cubicBezTo>
                      <a:pt x="154" y="216"/>
                      <a:pt x="154" y="216"/>
                      <a:pt x="154" y="216"/>
                    </a:cubicBezTo>
                    <a:cubicBezTo>
                      <a:pt x="154" y="248"/>
                      <a:pt x="124" y="278"/>
                      <a:pt x="124" y="278"/>
                    </a:cubicBezTo>
                    <a:cubicBezTo>
                      <a:pt x="93" y="278"/>
                      <a:pt x="93" y="278"/>
                      <a:pt x="93" y="278"/>
                    </a:cubicBezTo>
                    <a:lnTo>
                      <a:pt x="93" y="278"/>
                    </a:lnTo>
                    <a:lnTo>
                      <a:pt x="93" y="278"/>
                    </a:lnTo>
                    <a:lnTo>
                      <a:pt x="93" y="278"/>
                    </a:lnTo>
                    <a:cubicBezTo>
                      <a:pt x="93" y="309"/>
                      <a:pt x="93" y="309"/>
                      <a:pt x="93" y="309"/>
                    </a:cubicBezTo>
                    <a:cubicBezTo>
                      <a:pt x="93" y="309"/>
                      <a:pt x="93" y="309"/>
                      <a:pt x="93" y="340"/>
                    </a:cubicBezTo>
                    <a:lnTo>
                      <a:pt x="93" y="340"/>
                    </a:lnTo>
                    <a:cubicBezTo>
                      <a:pt x="124" y="340"/>
                      <a:pt x="124" y="340"/>
                      <a:pt x="124" y="340"/>
                    </a:cubicBezTo>
                    <a:lnTo>
                      <a:pt x="124" y="340"/>
                    </a:lnTo>
                    <a:cubicBezTo>
                      <a:pt x="124" y="372"/>
                      <a:pt x="124" y="372"/>
                      <a:pt x="124" y="372"/>
                    </a:cubicBezTo>
                    <a:cubicBezTo>
                      <a:pt x="124" y="372"/>
                      <a:pt x="124" y="372"/>
                      <a:pt x="124" y="40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42" name="Freeform 139"/>
              <p:cNvSpPr>
                <a:spLocks noChangeArrowheads="1"/>
              </p:cNvSpPr>
              <p:nvPr/>
            </p:nvSpPr>
            <p:spPr bwMode="auto">
              <a:xfrm>
                <a:off x="4214813" y="865188"/>
                <a:ext cx="3192462" cy="803275"/>
              </a:xfrm>
              <a:custGeom>
                <a:avLst/>
                <a:gdLst>
                  <a:gd name="T0" fmla="*/ 7717 w 8866"/>
                  <a:gd name="T1" fmla="*/ 527 h 2232"/>
                  <a:gd name="T2" fmla="*/ 7345 w 8866"/>
                  <a:gd name="T3" fmla="*/ 527 h 2232"/>
                  <a:gd name="T4" fmla="*/ 6788 w 8866"/>
                  <a:gd name="T5" fmla="*/ 403 h 2232"/>
                  <a:gd name="T6" fmla="*/ 6354 w 8866"/>
                  <a:gd name="T7" fmla="*/ 310 h 2232"/>
                  <a:gd name="T8" fmla="*/ 5920 w 8866"/>
                  <a:gd name="T9" fmla="*/ 403 h 2232"/>
                  <a:gd name="T10" fmla="*/ 5486 w 8866"/>
                  <a:gd name="T11" fmla="*/ 372 h 2232"/>
                  <a:gd name="T12" fmla="*/ 5083 w 8866"/>
                  <a:gd name="T13" fmla="*/ 310 h 2232"/>
                  <a:gd name="T14" fmla="*/ 4526 w 8866"/>
                  <a:gd name="T15" fmla="*/ 279 h 2232"/>
                  <a:gd name="T16" fmla="*/ 4618 w 8866"/>
                  <a:gd name="T17" fmla="*/ 62 h 2232"/>
                  <a:gd name="T18" fmla="*/ 4154 w 8866"/>
                  <a:gd name="T19" fmla="*/ 0 h 2232"/>
                  <a:gd name="T20" fmla="*/ 3565 w 8866"/>
                  <a:gd name="T21" fmla="*/ 124 h 2232"/>
                  <a:gd name="T22" fmla="*/ 3099 w 8866"/>
                  <a:gd name="T23" fmla="*/ 248 h 2232"/>
                  <a:gd name="T24" fmla="*/ 3006 w 8866"/>
                  <a:gd name="T25" fmla="*/ 403 h 2232"/>
                  <a:gd name="T26" fmla="*/ 2603 w 8866"/>
                  <a:gd name="T27" fmla="*/ 496 h 2232"/>
                  <a:gd name="T28" fmla="*/ 2325 w 8866"/>
                  <a:gd name="T29" fmla="*/ 713 h 2232"/>
                  <a:gd name="T30" fmla="*/ 2449 w 8866"/>
                  <a:gd name="T31" fmla="*/ 310 h 2232"/>
                  <a:gd name="T32" fmla="*/ 2293 w 8866"/>
                  <a:gd name="T33" fmla="*/ 496 h 2232"/>
                  <a:gd name="T34" fmla="*/ 1766 w 8866"/>
                  <a:gd name="T35" fmla="*/ 589 h 2232"/>
                  <a:gd name="T36" fmla="*/ 1302 w 8866"/>
                  <a:gd name="T37" fmla="*/ 589 h 2232"/>
                  <a:gd name="T38" fmla="*/ 992 w 8866"/>
                  <a:gd name="T39" fmla="*/ 589 h 2232"/>
                  <a:gd name="T40" fmla="*/ 681 w 8866"/>
                  <a:gd name="T41" fmla="*/ 837 h 2232"/>
                  <a:gd name="T42" fmla="*/ 372 w 8866"/>
                  <a:gd name="T43" fmla="*/ 744 h 2232"/>
                  <a:gd name="T44" fmla="*/ 651 w 8866"/>
                  <a:gd name="T45" fmla="*/ 620 h 2232"/>
                  <a:gd name="T46" fmla="*/ 124 w 8866"/>
                  <a:gd name="T47" fmla="*/ 527 h 2232"/>
                  <a:gd name="T48" fmla="*/ 186 w 8866"/>
                  <a:gd name="T49" fmla="*/ 868 h 2232"/>
                  <a:gd name="T50" fmla="*/ 0 w 8866"/>
                  <a:gd name="T51" fmla="*/ 1209 h 2232"/>
                  <a:gd name="T52" fmla="*/ 186 w 8866"/>
                  <a:gd name="T53" fmla="*/ 1364 h 2232"/>
                  <a:gd name="T54" fmla="*/ 310 w 8866"/>
                  <a:gd name="T55" fmla="*/ 1581 h 2232"/>
                  <a:gd name="T56" fmla="*/ 527 w 8866"/>
                  <a:gd name="T57" fmla="*/ 1705 h 2232"/>
                  <a:gd name="T58" fmla="*/ 651 w 8866"/>
                  <a:gd name="T59" fmla="*/ 1922 h 2232"/>
                  <a:gd name="T60" fmla="*/ 774 w 8866"/>
                  <a:gd name="T61" fmla="*/ 2170 h 2232"/>
                  <a:gd name="T62" fmla="*/ 1022 w 8866"/>
                  <a:gd name="T63" fmla="*/ 2231 h 2232"/>
                  <a:gd name="T64" fmla="*/ 1146 w 8866"/>
                  <a:gd name="T65" fmla="*/ 1984 h 2232"/>
                  <a:gd name="T66" fmla="*/ 1054 w 8866"/>
                  <a:gd name="T67" fmla="*/ 1766 h 2232"/>
                  <a:gd name="T68" fmla="*/ 1270 w 8866"/>
                  <a:gd name="T69" fmla="*/ 1612 h 2232"/>
                  <a:gd name="T70" fmla="*/ 1550 w 8866"/>
                  <a:gd name="T71" fmla="*/ 1674 h 2232"/>
                  <a:gd name="T72" fmla="*/ 1766 w 8866"/>
                  <a:gd name="T73" fmla="*/ 1642 h 2232"/>
                  <a:gd name="T74" fmla="*/ 2014 w 8866"/>
                  <a:gd name="T75" fmla="*/ 1457 h 2232"/>
                  <a:gd name="T76" fmla="*/ 2293 w 8866"/>
                  <a:gd name="T77" fmla="*/ 1364 h 2232"/>
                  <a:gd name="T78" fmla="*/ 2510 w 8866"/>
                  <a:gd name="T79" fmla="*/ 1457 h 2232"/>
                  <a:gd name="T80" fmla="*/ 2727 w 8866"/>
                  <a:gd name="T81" fmla="*/ 1488 h 2232"/>
                  <a:gd name="T82" fmla="*/ 3006 w 8866"/>
                  <a:gd name="T83" fmla="*/ 1674 h 2232"/>
                  <a:gd name="T84" fmla="*/ 3286 w 8866"/>
                  <a:gd name="T85" fmla="*/ 1736 h 2232"/>
                  <a:gd name="T86" fmla="*/ 3565 w 8866"/>
                  <a:gd name="T87" fmla="*/ 1674 h 2232"/>
                  <a:gd name="T88" fmla="*/ 3843 w 8866"/>
                  <a:gd name="T89" fmla="*/ 1736 h 2232"/>
                  <a:gd name="T90" fmla="*/ 4154 w 8866"/>
                  <a:gd name="T91" fmla="*/ 1674 h 2232"/>
                  <a:gd name="T92" fmla="*/ 4587 w 8866"/>
                  <a:gd name="T93" fmla="*/ 1766 h 2232"/>
                  <a:gd name="T94" fmla="*/ 4959 w 8866"/>
                  <a:gd name="T95" fmla="*/ 1766 h 2232"/>
                  <a:gd name="T96" fmla="*/ 5114 w 8866"/>
                  <a:gd name="T97" fmla="*/ 1518 h 2232"/>
                  <a:gd name="T98" fmla="*/ 5548 w 8866"/>
                  <a:gd name="T99" fmla="*/ 1766 h 2232"/>
                  <a:gd name="T100" fmla="*/ 5889 w 8866"/>
                  <a:gd name="T101" fmla="*/ 1829 h 2232"/>
                  <a:gd name="T102" fmla="*/ 5858 w 8866"/>
                  <a:gd name="T103" fmla="*/ 2077 h 2232"/>
                  <a:gd name="T104" fmla="*/ 5858 w 8866"/>
                  <a:gd name="T105" fmla="*/ 2201 h 2232"/>
                  <a:gd name="T106" fmla="*/ 6230 w 8866"/>
                  <a:gd name="T107" fmla="*/ 1550 h 2232"/>
                  <a:gd name="T108" fmla="*/ 6106 w 8866"/>
                  <a:gd name="T109" fmla="*/ 1302 h 2232"/>
                  <a:gd name="T110" fmla="*/ 6726 w 8866"/>
                  <a:gd name="T111" fmla="*/ 1116 h 2232"/>
                  <a:gd name="T112" fmla="*/ 7253 w 8866"/>
                  <a:gd name="T113" fmla="*/ 961 h 2232"/>
                  <a:gd name="T114" fmla="*/ 7532 w 8866"/>
                  <a:gd name="T115" fmla="*/ 898 h 2232"/>
                  <a:gd name="T116" fmla="*/ 7098 w 8866"/>
                  <a:gd name="T117" fmla="*/ 1333 h 2232"/>
                  <a:gd name="T118" fmla="*/ 7284 w 8866"/>
                  <a:gd name="T119" fmla="*/ 1518 h 2232"/>
                  <a:gd name="T120" fmla="*/ 7625 w 8866"/>
                  <a:gd name="T121" fmla="*/ 1054 h 2232"/>
                  <a:gd name="T122" fmla="*/ 8121 w 8866"/>
                  <a:gd name="T123" fmla="*/ 961 h 2232"/>
                  <a:gd name="T124" fmla="*/ 8245 w 8866"/>
                  <a:gd name="T125" fmla="*/ 744 h 2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8866" h="2232">
                    <a:moveTo>
                      <a:pt x="8772" y="682"/>
                    </a:moveTo>
                    <a:lnTo>
                      <a:pt x="8772" y="682"/>
                    </a:lnTo>
                    <a:cubicBezTo>
                      <a:pt x="8709" y="682"/>
                      <a:pt x="8648" y="651"/>
                      <a:pt x="8617" y="620"/>
                    </a:cubicBezTo>
                    <a:cubicBezTo>
                      <a:pt x="8617" y="620"/>
                      <a:pt x="8555" y="558"/>
                      <a:pt x="8369" y="558"/>
                    </a:cubicBezTo>
                    <a:lnTo>
                      <a:pt x="8369" y="558"/>
                    </a:lnTo>
                    <a:cubicBezTo>
                      <a:pt x="8337" y="558"/>
                      <a:pt x="8307" y="527"/>
                      <a:pt x="8276" y="527"/>
                    </a:cubicBezTo>
                    <a:lnTo>
                      <a:pt x="8245" y="527"/>
                    </a:lnTo>
                    <a:lnTo>
                      <a:pt x="8245" y="527"/>
                    </a:lnTo>
                    <a:cubicBezTo>
                      <a:pt x="8213" y="527"/>
                      <a:pt x="8213" y="496"/>
                      <a:pt x="8183" y="496"/>
                    </a:cubicBezTo>
                    <a:cubicBezTo>
                      <a:pt x="8183" y="496"/>
                      <a:pt x="8121" y="496"/>
                      <a:pt x="8028" y="496"/>
                    </a:cubicBezTo>
                    <a:cubicBezTo>
                      <a:pt x="7997" y="496"/>
                      <a:pt x="7935" y="496"/>
                      <a:pt x="7935" y="496"/>
                    </a:cubicBezTo>
                    <a:cubicBezTo>
                      <a:pt x="7935" y="496"/>
                      <a:pt x="7935" y="496"/>
                      <a:pt x="7904" y="496"/>
                    </a:cubicBezTo>
                    <a:lnTo>
                      <a:pt x="7904" y="496"/>
                    </a:lnTo>
                    <a:cubicBezTo>
                      <a:pt x="7935" y="527"/>
                      <a:pt x="7935" y="527"/>
                      <a:pt x="7935" y="558"/>
                    </a:cubicBezTo>
                    <a:lnTo>
                      <a:pt x="7904" y="589"/>
                    </a:lnTo>
                    <a:cubicBezTo>
                      <a:pt x="7873" y="589"/>
                      <a:pt x="7873" y="589"/>
                      <a:pt x="7841" y="558"/>
                    </a:cubicBezTo>
                    <a:lnTo>
                      <a:pt x="7841" y="558"/>
                    </a:lnTo>
                    <a:cubicBezTo>
                      <a:pt x="7811" y="558"/>
                      <a:pt x="7749" y="527"/>
                      <a:pt x="7749" y="527"/>
                    </a:cubicBezTo>
                    <a:lnTo>
                      <a:pt x="7749" y="527"/>
                    </a:lnTo>
                    <a:cubicBezTo>
                      <a:pt x="7717" y="527"/>
                      <a:pt x="7717" y="527"/>
                      <a:pt x="7717" y="527"/>
                    </a:cubicBezTo>
                    <a:lnTo>
                      <a:pt x="7717" y="527"/>
                    </a:lnTo>
                    <a:cubicBezTo>
                      <a:pt x="7687" y="527"/>
                      <a:pt x="7687" y="527"/>
                      <a:pt x="7687" y="527"/>
                    </a:cubicBezTo>
                    <a:cubicBezTo>
                      <a:pt x="7656" y="527"/>
                      <a:pt x="7656" y="527"/>
                      <a:pt x="7656" y="527"/>
                    </a:cubicBezTo>
                    <a:lnTo>
                      <a:pt x="7625" y="527"/>
                    </a:lnTo>
                    <a:lnTo>
                      <a:pt x="7593" y="527"/>
                    </a:lnTo>
                    <a:lnTo>
                      <a:pt x="7593" y="527"/>
                    </a:lnTo>
                    <a:lnTo>
                      <a:pt x="7593" y="527"/>
                    </a:lnTo>
                    <a:cubicBezTo>
                      <a:pt x="7593" y="527"/>
                      <a:pt x="7593" y="527"/>
                      <a:pt x="7563" y="527"/>
                    </a:cubicBezTo>
                    <a:cubicBezTo>
                      <a:pt x="7563" y="527"/>
                      <a:pt x="7563" y="527"/>
                      <a:pt x="7532" y="527"/>
                    </a:cubicBezTo>
                    <a:lnTo>
                      <a:pt x="7532" y="527"/>
                    </a:lnTo>
                    <a:cubicBezTo>
                      <a:pt x="7532" y="527"/>
                      <a:pt x="7532" y="527"/>
                      <a:pt x="7501" y="527"/>
                    </a:cubicBezTo>
                    <a:cubicBezTo>
                      <a:pt x="7501" y="527"/>
                      <a:pt x="7501" y="527"/>
                      <a:pt x="7469" y="527"/>
                    </a:cubicBezTo>
                    <a:lnTo>
                      <a:pt x="7439" y="527"/>
                    </a:lnTo>
                    <a:lnTo>
                      <a:pt x="7439" y="527"/>
                    </a:lnTo>
                    <a:lnTo>
                      <a:pt x="7439" y="527"/>
                    </a:lnTo>
                    <a:lnTo>
                      <a:pt x="7408" y="527"/>
                    </a:lnTo>
                    <a:lnTo>
                      <a:pt x="7408" y="558"/>
                    </a:lnTo>
                    <a:cubicBezTo>
                      <a:pt x="7408" y="558"/>
                      <a:pt x="7408" y="558"/>
                      <a:pt x="7408" y="589"/>
                    </a:cubicBezTo>
                    <a:lnTo>
                      <a:pt x="7377" y="589"/>
                    </a:lnTo>
                    <a:lnTo>
                      <a:pt x="7377" y="589"/>
                    </a:lnTo>
                    <a:lnTo>
                      <a:pt x="7377" y="589"/>
                    </a:lnTo>
                    <a:cubicBezTo>
                      <a:pt x="7345" y="558"/>
                      <a:pt x="7345" y="558"/>
                      <a:pt x="7345" y="527"/>
                    </a:cubicBezTo>
                    <a:lnTo>
                      <a:pt x="7345" y="527"/>
                    </a:lnTo>
                    <a:lnTo>
                      <a:pt x="7345" y="527"/>
                    </a:lnTo>
                    <a:lnTo>
                      <a:pt x="7345" y="527"/>
                    </a:lnTo>
                    <a:cubicBezTo>
                      <a:pt x="7315" y="527"/>
                      <a:pt x="7315" y="527"/>
                      <a:pt x="7315" y="496"/>
                    </a:cubicBezTo>
                    <a:cubicBezTo>
                      <a:pt x="7284" y="496"/>
                      <a:pt x="7284" y="496"/>
                      <a:pt x="7284" y="496"/>
                    </a:cubicBezTo>
                    <a:cubicBezTo>
                      <a:pt x="7284" y="465"/>
                      <a:pt x="7284" y="465"/>
                      <a:pt x="7284" y="465"/>
                    </a:cubicBezTo>
                    <a:cubicBezTo>
                      <a:pt x="7284" y="465"/>
                      <a:pt x="7284" y="434"/>
                      <a:pt x="7253" y="434"/>
                    </a:cubicBezTo>
                    <a:cubicBezTo>
                      <a:pt x="7222" y="434"/>
                      <a:pt x="7222" y="434"/>
                      <a:pt x="7191" y="434"/>
                    </a:cubicBezTo>
                    <a:lnTo>
                      <a:pt x="7191" y="434"/>
                    </a:lnTo>
                    <a:cubicBezTo>
                      <a:pt x="7191" y="434"/>
                      <a:pt x="7191" y="434"/>
                      <a:pt x="7160" y="434"/>
                    </a:cubicBezTo>
                    <a:cubicBezTo>
                      <a:pt x="7129" y="434"/>
                      <a:pt x="7098" y="434"/>
                      <a:pt x="7067" y="434"/>
                    </a:cubicBezTo>
                    <a:cubicBezTo>
                      <a:pt x="7036" y="434"/>
                      <a:pt x="7036" y="434"/>
                      <a:pt x="7005" y="434"/>
                    </a:cubicBezTo>
                    <a:lnTo>
                      <a:pt x="6974" y="434"/>
                    </a:lnTo>
                    <a:lnTo>
                      <a:pt x="6974" y="434"/>
                    </a:lnTo>
                    <a:cubicBezTo>
                      <a:pt x="6943" y="434"/>
                      <a:pt x="6912" y="434"/>
                      <a:pt x="6912" y="434"/>
                    </a:cubicBezTo>
                    <a:cubicBezTo>
                      <a:pt x="6881" y="434"/>
                      <a:pt x="6881" y="434"/>
                      <a:pt x="6881" y="434"/>
                    </a:cubicBezTo>
                    <a:cubicBezTo>
                      <a:pt x="6881" y="434"/>
                      <a:pt x="6881" y="434"/>
                      <a:pt x="6850" y="434"/>
                    </a:cubicBezTo>
                    <a:lnTo>
                      <a:pt x="6850" y="434"/>
                    </a:lnTo>
                    <a:cubicBezTo>
                      <a:pt x="6850" y="434"/>
                      <a:pt x="6850" y="403"/>
                      <a:pt x="6819" y="403"/>
                    </a:cubicBezTo>
                    <a:lnTo>
                      <a:pt x="6819" y="403"/>
                    </a:lnTo>
                    <a:lnTo>
                      <a:pt x="6788" y="403"/>
                    </a:lnTo>
                    <a:lnTo>
                      <a:pt x="6788" y="403"/>
                    </a:lnTo>
                    <a:cubicBezTo>
                      <a:pt x="6757" y="403"/>
                      <a:pt x="6757" y="403"/>
                      <a:pt x="6757" y="403"/>
                    </a:cubicBezTo>
                    <a:lnTo>
                      <a:pt x="6757" y="403"/>
                    </a:lnTo>
                    <a:lnTo>
                      <a:pt x="6757" y="403"/>
                    </a:lnTo>
                    <a:lnTo>
                      <a:pt x="6726" y="403"/>
                    </a:lnTo>
                    <a:lnTo>
                      <a:pt x="6726" y="372"/>
                    </a:lnTo>
                    <a:lnTo>
                      <a:pt x="6726" y="341"/>
                    </a:lnTo>
                    <a:cubicBezTo>
                      <a:pt x="6695" y="341"/>
                      <a:pt x="6695" y="341"/>
                      <a:pt x="6695" y="341"/>
                    </a:cubicBezTo>
                    <a:cubicBezTo>
                      <a:pt x="6695" y="341"/>
                      <a:pt x="6695" y="341"/>
                      <a:pt x="6664" y="341"/>
                    </a:cubicBezTo>
                    <a:cubicBezTo>
                      <a:pt x="6633" y="341"/>
                      <a:pt x="6633" y="341"/>
                      <a:pt x="6633" y="341"/>
                    </a:cubicBezTo>
                    <a:lnTo>
                      <a:pt x="6602" y="341"/>
                    </a:lnTo>
                    <a:cubicBezTo>
                      <a:pt x="6602" y="372"/>
                      <a:pt x="6571" y="372"/>
                      <a:pt x="6540" y="403"/>
                    </a:cubicBezTo>
                    <a:lnTo>
                      <a:pt x="6540" y="403"/>
                    </a:lnTo>
                    <a:cubicBezTo>
                      <a:pt x="6509" y="403"/>
                      <a:pt x="6478" y="372"/>
                      <a:pt x="6478" y="372"/>
                    </a:cubicBezTo>
                    <a:cubicBezTo>
                      <a:pt x="6385" y="372"/>
                      <a:pt x="6385" y="372"/>
                      <a:pt x="6385" y="372"/>
                    </a:cubicBezTo>
                    <a:cubicBezTo>
                      <a:pt x="6478" y="341"/>
                      <a:pt x="6478" y="341"/>
                      <a:pt x="6478" y="341"/>
                    </a:cubicBezTo>
                    <a:lnTo>
                      <a:pt x="6478" y="341"/>
                    </a:lnTo>
                    <a:lnTo>
                      <a:pt x="6478" y="341"/>
                    </a:lnTo>
                    <a:cubicBezTo>
                      <a:pt x="6478" y="310"/>
                      <a:pt x="6447" y="310"/>
                      <a:pt x="6447" y="310"/>
                    </a:cubicBezTo>
                    <a:cubicBezTo>
                      <a:pt x="6416" y="310"/>
                      <a:pt x="6385" y="310"/>
                      <a:pt x="6385" y="310"/>
                    </a:cubicBezTo>
                    <a:lnTo>
                      <a:pt x="6354" y="310"/>
                    </a:lnTo>
                    <a:lnTo>
                      <a:pt x="6354" y="310"/>
                    </a:lnTo>
                    <a:cubicBezTo>
                      <a:pt x="6323" y="310"/>
                      <a:pt x="6261" y="310"/>
                      <a:pt x="6261" y="310"/>
                    </a:cubicBezTo>
                    <a:lnTo>
                      <a:pt x="6261" y="310"/>
                    </a:lnTo>
                    <a:lnTo>
                      <a:pt x="6261" y="310"/>
                    </a:lnTo>
                    <a:lnTo>
                      <a:pt x="6261" y="310"/>
                    </a:lnTo>
                    <a:cubicBezTo>
                      <a:pt x="6261" y="310"/>
                      <a:pt x="6261" y="310"/>
                      <a:pt x="6230" y="341"/>
                    </a:cubicBezTo>
                    <a:lnTo>
                      <a:pt x="6230" y="341"/>
                    </a:lnTo>
                    <a:lnTo>
                      <a:pt x="6230" y="341"/>
                    </a:lnTo>
                    <a:cubicBezTo>
                      <a:pt x="6230" y="372"/>
                      <a:pt x="6230" y="372"/>
                      <a:pt x="6230" y="372"/>
                    </a:cubicBezTo>
                    <a:cubicBezTo>
                      <a:pt x="6230" y="403"/>
                      <a:pt x="6199" y="403"/>
                      <a:pt x="6199" y="403"/>
                    </a:cubicBezTo>
                    <a:lnTo>
                      <a:pt x="6168" y="403"/>
                    </a:lnTo>
                    <a:lnTo>
                      <a:pt x="6137" y="403"/>
                    </a:lnTo>
                    <a:lnTo>
                      <a:pt x="6106" y="403"/>
                    </a:lnTo>
                    <a:lnTo>
                      <a:pt x="6106" y="403"/>
                    </a:lnTo>
                    <a:cubicBezTo>
                      <a:pt x="6106" y="434"/>
                      <a:pt x="6106" y="434"/>
                      <a:pt x="6075" y="434"/>
                    </a:cubicBezTo>
                    <a:cubicBezTo>
                      <a:pt x="6075" y="434"/>
                      <a:pt x="6075" y="403"/>
                      <a:pt x="6044" y="403"/>
                    </a:cubicBezTo>
                    <a:lnTo>
                      <a:pt x="6044" y="403"/>
                    </a:lnTo>
                    <a:cubicBezTo>
                      <a:pt x="6044" y="403"/>
                      <a:pt x="6013" y="403"/>
                      <a:pt x="5982" y="372"/>
                    </a:cubicBezTo>
                    <a:lnTo>
                      <a:pt x="5982" y="372"/>
                    </a:lnTo>
                    <a:lnTo>
                      <a:pt x="5951" y="403"/>
                    </a:lnTo>
                    <a:cubicBezTo>
                      <a:pt x="5951" y="403"/>
                      <a:pt x="5951" y="403"/>
                      <a:pt x="5920" y="403"/>
                    </a:cubicBezTo>
                    <a:lnTo>
                      <a:pt x="5920" y="403"/>
                    </a:lnTo>
                    <a:cubicBezTo>
                      <a:pt x="5889" y="403"/>
                      <a:pt x="5889" y="403"/>
                      <a:pt x="5889" y="403"/>
                    </a:cubicBezTo>
                    <a:cubicBezTo>
                      <a:pt x="5858" y="403"/>
                      <a:pt x="5858" y="403"/>
                      <a:pt x="5858" y="403"/>
                    </a:cubicBezTo>
                    <a:lnTo>
                      <a:pt x="5827" y="372"/>
                    </a:lnTo>
                    <a:lnTo>
                      <a:pt x="5827" y="372"/>
                    </a:lnTo>
                    <a:lnTo>
                      <a:pt x="5827" y="372"/>
                    </a:lnTo>
                    <a:lnTo>
                      <a:pt x="5827" y="372"/>
                    </a:lnTo>
                    <a:lnTo>
                      <a:pt x="5734" y="434"/>
                    </a:lnTo>
                    <a:lnTo>
                      <a:pt x="5703" y="465"/>
                    </a:lnTo>
                    <a:cubicBezTo>
                      <a:pt x="5703" y="465"/>
                      <a:pt x="5672" y="434"/>
                      <a:pt x="5642" y="434"/>
                    </a:cubicBezTo>
                    <a:cubicBezTo>
                      <a:pt x="5642" y="403"/>
                      <a:pt x="5610" y="403"/>
                      <a:pt x="5610" y="372"/>
                    </a:cubicBezTo>
                    <a:lnTo>
                      <a:pt x="5610" y="372"/>
                    </a:lnTo>
                    <a:lnTo>
                      <a:pt x="5610" y="372"/>
                    </a:lnTo>
                    <a:lnTo>
                      <a:pt x="5610" y="372"/>
                    </a:lnTo>
                    <a:lnTo>
                      <a:pt x="5579" y="372"/>
                    </a:lnTo>
                    <a:lnTo>
                      <a:pt x="5579" y="372"/>
                    </a:lnTo>
                    <a:cubicBezTo>
                      <a:pt x="5579" y="372"/>
                      <a:pt x="5579" y="372"/>
                      <a:pt x="5548" y="372"/>
                    </a:cubicBezTo>
                    <a:cubicBezTo>
                      <a:pt x="5548" y="372"/>
                      <a:pt x="5548" y="372"/>
                      <a:pt x="5517" y="341"/>
                    </a:cubicBezTo>
                    <a:cubicBezTo>
                      <a:pt x="5517" y="372"/>
                      <a:pt x="5517" y="372"/>
                      <a:pt x="5517" y="372"/>
                    </a:cubicBezTo>
                    <a:cubicBezTo>
                      <a:pt x="5517" y="403"/>
                      <a:pt x="5517" y="403"/>
                      <a:pt x="5486" y="403"/>
                    </a:cubicBezTo>
                    <a:cubicBezTo>
                      <a:pt x="5486" y="403"/>
                      <a:pt x="5486" y="403"/>
                      <a:pt x="5486" y="372"/>
                    </a:cubicBezTo>
                    <a:cubicBezTo>
                      <a:pt x="5455" y="372"/>
                      <a:pt x="5455" y="372"/>
                      <a:pt x="5455" y="372"/>
                    </a:cubicBezTo>
                    <a:cubicBezTo>
                      <a:pt x="5424" y="372"/>
                      <a:pt x="5424" y="341"/>
                      <a:pt x="5424" y="310"/>
                    </a:cubicBezTo>
                    <a:lnTo>
                      <a:pt x="5424" y="279"/>
                    </a:lnTo>
                    <a:lnTo>
                      <a:pt x="5424" y="279"/>
                    </a:lnTo>
                    <a:cubicBezTo>
                      <a:pt x="5424" y="248"/>
                      <a:pt x="5394" y="248"/>
                      <a:pt x="5394" y="248"/>
                    </a:cubicBezTo>
                    <a:cubicBezTo>
                      <a:pt x="5362" y="248"/>
                      <a:pt x="5362" y="248"/>
                      <a:pt x="5362" y="248"/>
                    </a:cubicBezTo>
                    <a:lnTo>
                      <a:pt x="5362" y="248"/>
                    </a:lnTo>
                    <a:lnTo>
                      <a:pt x="5362" y="248"/>
                    </a:lnTo>
                    <a:lnTo>
                      <a:pt x="5362" y="248"/>
                    </a:lnTo>
                    <a:lnTo>
                      <a:pt x="5362" y="248"/>
                    </a:lnTo>
                    <a:cubicBezTo>
                      <a:pt x="5331" y="248"/>
                      <a:pt x="5331" y="279"/>
                      <a:pt x="5331" y="279"/>
                    </a:cubicBezTo>
                    <a:lnTo>
                      <a:pt x="5300" y="310"/>
                    </a:lnTo>
                    <a:lnTo>
                      <a:pt x="5270" y="310"/>
                    </a:lnTo>
                    <a:lnTo>
                      <a:pt x="5270" y="310"/>
                    </a:lnTo>
                    <a:cubicBezTo>
                      <a:pt x="5238" y="310"/>
                      <a:pt x="5238" y="310"/>
                      <a:pt x="5207" y="310"/>
                    </a:cubicBezTo>
                    <a:lnTo>
                      <a:pt x="5207" y="310"/>
                    </a:lnTo>
                    <a:lnTo>
                      <a:pt x="5207" y="310"/>
                    </a:lnTo>
                    <a:cubicBezTo>
                      <a:pt x="5176" y="310"/>
                      <a:pt x="5176" y="310"/>
                      <a:pt x="5176" y="310"/>
                    </a:cubicBezTo>
                    <a:lnTo>
                      <a:pt x="5146" y="310"/>
                    </a:lnTo>
                    <a:cubicBezTo>
                      <a:pt x="5114" y="310"/>
                      <a:pt x="5114" y="310"/>
                      <a:pt x="5083" y="310"/>
                    </a:cubicBezTo>
                    <a:lnTo>
                      <a:pt x="5083" y="310"/>
                    </a:lnTo>
                    <a:cubicBezTo>
                      <a:pt x="5052" y="310"/>
                      <a:pt x="5022" y="279"/>
                      <a:pt x="5022" y="279"/>
                    </a:cubicBezTo>
                    <a:lnTo>
                      <a:pt x="5022" y="279"/>
                    </a:lnTo>
                    <a:cubicBezTo>
                      <a:pt x="4990" y="279"/>
                      <a:pt x="4990" y="279"/>
                      <a:pt x="4990" y="279"/>
                    </a:cubicBezTo>
                    <a:cubicBezTo>
                      <a:pt x="4959" y="279"/>
                      <a:pt x="4959" y="279"/>
                      <a:pt x="4928" y="279"/>
                    </a:cubicBezTo>
                    <a:cubicBezTo>
                      <a:pt x="4928" y="279"/>
                      <a:pt x="4866" y="279"/>
                      <a:pt x="4835" y="279"/>
                    </a:cubicBezTo>
                    <a:cubicBezTo>
                      <a:pt x="4804" y="279"/>
                      <a:pt x="4774" y="279"/>
                      <a:pt x="4774" y="279"/>
                    </a:cubicBezTo>
                    <a:lnTo>
                      <a:pt x="4774" y="279"/>
                    </a:lnTo>
                    <a:cubicBezTo>
                      <a:pt x="4774" y="279"/>
                      <a:pt x="4774" y="279"/>
                      <a:pt x="4774" y="310"/>
                    </a:cubicBezTo>
                    <a:lnTo>
                      <a:pt x="4742" y="310"/>
                    </a:lnTo>
                    <a:cubicBezTo>
                      <a:pt x="4742" y="310"/>
                      <a:pt x="4711" y="310"/>
                      <a:pt x="4711" y="279"/>
                    </a:cubicBezTo>
                    <a:lnTo>
                      <a:pt x="4711" y="279"/>
                    </a:lnTo>
                    <a:lnTo>
                      <a:pt x="4711" y="248"/>
                    </a:lnTo>
                    <a:lnTo>
                      <a:pt x="4711" y="248"/>
                    </a:lnTo>
                    <a:lnTo>
                      <a:pt x="4711" y="248"/>
                    </a:lnTo>
                    <a:lnTo>
                      <a:pt x="4711" y="248"/>
                    </a:lnTo>
                    <a:lnTo>
                      <a:pt x="4680" y="248"/>
                    </a:lnTo>
                    <a:lnTo>
                      <a:pt x="4650" y="248"/>
                    </a:lnTo>
                    <a:cubicBezTo>
                      <a:pt x="4618" y="248"/>
                      <a:pt x="4618" y="248"/>
                      <a:pt x="4618" y="248"/>
                    </a:cubicBezTo>
                    <a:lnTo>
                      <a:pt x="4618" y="248"/>
                    </a:lnTo>
                    <a:cubicBezTo>
                      <a:pt x="4587" y="248"/>
                      <a:pt x="4587" y="248"/>
                      <a:pt x="4556" y="279"/>
                    </a:cubicBezTo>
                    <a:lnTo>
                      <a:pt x="4526" y="279"/>
                    </a:lnTo>
                    <a:cubicBezTo>
                      <a:pt x="4526" y="279"/>
                      <a:pt x="4494" y="279"/>
                      <a:pt x="4463" y="279"/>
                    </a:cubicBezTo>
                    <a:cubicBezTo>
                      <a:pt x="4432" y="279"/>
                      <a:pt x="4432" y="279"/>
                      <a:pt x="4402" y="279"/>
                    </a:cubicBezTo>
                    <a:lnTo>
                      <a:pt x="4402" y="279"/>
                    </a:lnTo>
                    <a:cubicBezTo>
                      <a:pt x="4370" y="279"/>
                      <a:pt x="4370" y="279"/>
                      <a:pt x="4339" y="279"/>
                    </a:cubicBezTo>
                    <a:cubicBezTo>
                      <a:pt x="4339" y="248"/>
                      <a:pt x="4339" y="248"/>
                      <a:pt x="4370" y="248"/>
                    </a:cubicBezTo>
                    <a:lnTo>
                      <a:pt x="4370" y="248"/>
                    </a:lnTo>
                    <a:cubicBezTo>
                      <a:pt x="4370" y="217"/>
                      <a:pt x="4370" y="217"/>
                      <a:pt x="4402" y="217"/>
                    </a:cubicBezTo>
                    <a:lnTo>
                      <a:pt x="4432" y="217"/>
                    </a:lnTo>
                    <a:cubicBezTo>
                      <a:pt x="4463" y="217"/>
                      <a:pt x="4463" y="186"/>
                      <a:pt x="4494" y="186"/>
                    </a:cubicBezTo>
                    <a:lnTo>
                      <a:pt x="4494" y="186"/>
                    </a:lnTo>
                    <a:lnTo>
                      <a:pt x="4526" y="186"/>
                    </a:lnTo>
                    <a:lnTo>
                      <a:pt x="4526" y="186"/>
                    </a:lnTo>
                    <a:cubicBezTo>
                      <a:pt x="4556" y="186"/>
                      <a:pt x="4556" y="155"/>
                      <a:pt x="4556" y="155"/>
                    </a:cubicBezTo>
                    <a:lnTo>
                      <a:pt x="4587" y="155"/>
                    </a:lnTo>
                    <a:lnTo>
                      <a:pt x="4618" y="155"/>
                    </a:lnTo>
                    <a:lnTo>
                      <a:pt x="4618" y="155"/>
                    </a:lnTo>
                    <a:lnTo>
                      <a:pt x="4618" y="155"/>
                    </a:lnTo>
                    <a:cubicBezTo>
                      <a:pt x="4650" y="155"/>
                      <a:pt x="4680" y="124"/>
                      <a:pt x="4711" y="124"/>
                    </a:cubicBezTo>
                    <a:cubicBezTo>
                      <a:pt x="4711" y="93"/>
                      <a:pt x="4680" y="93"/>
                      <a:pt x="4680" y="93"/>
                    </a:cubicBezTo>
                    <a:cubicBezTo>
                      <a:pt x="4680" y="93"/>
                      <a:pt x="4618" y="93"/>
                      <a:pt x="4618" y="62"/>
                    </a:cubicBezTo>
                    <a:lnTo>
                      <a:pt x="4618" y="62"/>
                    </a:lnTo>
                    <a:lnTo>
                      <a:pt x="4587" y="62"/>
                    </a:lnTo>
                    <a:lnTo>
                      <a:pt x="4587" y="62"/>
                    </a:lnTo>
                    <a:lnTo>
                      <a:pt x="4556" y="62"/>
                    </a:lnTo>
                    <a:cubicBezTo>
                      <a:pt x="4526" y="62"/>
                      <a:pt x="4526" y="62"/>
                      <a:pt x="4526" y="62"/>
                    </a:cubicBezTo>
                    <a:cubicBezTo>
                      <a:pt x="4494" y="62"/>
                      <a:pt x="4463" y="62"/>
                      <a:pt x="4463" y="62"/>
                    </a:cubicBezTo>
                    <a:lnTo>
                      <a:pt x="4463" y="62"/>
                    </a:lnTo>
                    <a:lnTo>
                      <a:pt x="4463" y="62"/>
                    </a:lnTo>
                    <a:cubicBezTo>
                      <a:pt x="4432" y="62"/>
                      <a:pt x="4432" y="93"/>
                      <a:pt x="4402" y="93"/>
                    </a:cubicBezTo>
                    <a:lnTo>
                      <a:pt x="4402" y="93"/>
                    </a:lnTo>
                    <a:cubicBezTo>
                      <a:pt x="4370" y="93"/>
                      <a:pt x="4370" y="62"/>
                      <a:pt x="4370" y="62"/>
                    </a:cubicBezTo>
                    <a:lnTo>
                      <a:pt x="4370" y="62"/>
                    </a:lnTo>
                    <a:cubicBezTo>
                      <a:pt x="4339" y="62"/>
                      <a:pt x="4339" y="62"/>
                      <a:pt x="4339" y="62"/>
                    </a:cubicBezTo>
                    <a:cubicBezTo>
                      <a:pt x="4308" y="62"/>
                      <a:pt x="4308" y="62"/>
                      <a:pt x="4308" y="62"/>
                    </a:cubicBezTo>
                    <a:lnTo>
                      <a:pt x="4278" y="62"/>
                    </a:lnTo>
                    <a:lnTo>
                      <a:pt x="4278" y="62"/>
                    </a:lnTo>
                    <a:lnTo>
                      <a:pt x="4278" y="62"/>
                    </a:lnTo>
                    <a:cubicBezTo>
                      <a:pt x="4246" y="62"/>
                      <a:pt x="4246" y="31"/>
                      <a:pt x="4246" y="31"/>
                    </a:cubicBezTo>
                    <a:lnTo>
                      <a:pt x="4246" y="0"/>
                    </a:lnTo>
                    <a:lnTo>
                      <a:pt x="4246" y="0"/>
                    </a:lnTo>
                    <a:lnTo>
                      <a:pt x="4246" y="0"/>
                    </a:lnTo>
                    <a:cubicBezTo>
                      <a:pt x="4215" y="0"/>
                      <a:pt x="4184" y="0"/>
                      <a:pt x="4154" y="0"/>
                    </a:cubicBezTo>
                    <a:cubicBezTo>
                      <a:pt x="4122" y="31"/>
                      <a:pt x="4122" y="31"/>
                      <a:pt x="4122" y="31"/>
                    </a:cubicBezTo>
                    <a:cubicBezTo>
                      <a:pt x="4091" y="31"/>
                      <a:pt x="4091" y="31"/>
                      <a:pt x="4091" y="31"/>
                    </a:cubicBezTo>
                    <a:cubicBezTo>
                      <a:pt x="4091" y="62"/>
                      <a:pt x="4060" y="93"/>
                      <a:pt x="4030" y="93"/>
                    </a:cubicBezTo>
                    <a:lnTo>
                      <a:pt x="3998" y="93"/>
                    </a:lnTo>
                    <a:cubicBezTo>
                      <a:pt x="4030" y="93"/>
                      <a:pt x="4030" y="93"/>
                      <a:pt x="4030" y="93"/>
                    </a:cubicBezTo>
                    <a:cubicBezTo>
                      <a:pt x="4030" y="124"/>
                      <a:pt x="4030" y="124"/>
                      <a:pt x="4030" y="155"/>
                    </a:cubicBezTo>
                    <a:cubicBezTo>
                      <a:pt x="4030" y="155"/>
                      <a:pt x="4030" y="155"/>
                      <a:pt x="3998" y="155"/>
                    </a:cubicBezTo>
                    <a:lnTo>
                      <a:pt x="3967" y="155"/>
                    </a:lnTo>
                    <a:cubicBezTo>
                      <a:pt x="3937" y="155"/>
                      <a:pt x="3905" y="124"/>
                      <a:pt x="3937" y="93"/>
                    </a:cubicBezTo>
                    <a:cubicBezTo>
                      <a:pt x="3905" y="93"/>
                      <a:pt x="3905" y="93"/>
                      <a:pt x="3905" y="93"/>
                    </a:cubicBezTo>
                    <a:lnTo>
                      <a:pt x="3874" y="124"/>
                    </a:lnTo>
                    <a:cubicBezTo>
                      <a:pt x="3843" y="124"/>
                      <a:pt x="3843" y="124"/>
                      <a:pt x="3813" y="124"/>
                    </a:cubicBezTo>
                    <a:lnTo>
                      <a:pt x="3782" y="124"/>
                    </a:lnTo>
                    <a:cubicBezTo>
                      <a:pt x="3782" y="124"/>
                      <a:pt x="3782" y="124"/>
                      <a:pt x="3719" y="124"/>
                    </a:cubicBezTo>
                    <a:cubicBezTo>
                      <a:pt x="3719" y="124"/>
                      <a:pt x="3719" y="93"/>
                      <a:pt x="3689" y="93"/>
                    </a:cubicBezTo>
                    <a:lnTo>
                      <a:pt x="3658" y="93"/>
                    </a:lnTo>
                    <a:lnTo>
                      <a:pt x="3658" y="93"/>
                    </a:lnTo>
                    <a:cubicBezTo>
                      <a:pt x="3626" y="124"/>
                      <a:pt x="3626" y="124"/>
                      <a:pt x="3626" y="124"/>
                    </a:cubicBezTo>
                    <a:lnTo>
                      <a:pt x="3595" y="124"/>
                    </a:lnTo>
                    <a:lnTo>
                      <a:pt x="3595" y="124"/>
                    </a:lnTo>
                    <a:cubicBezTo>
                      <a:pt x="3565" y="124"/>
                      <a:pt x="3565" y="124"/>
                      <a:pt x="3565" y="124"/>
                    </a:cubicBezTo>
                    <a:lnTo>
                      <a:pt x="3565" y="124"/>
                    </a:lnTo>
                    <a:cubicBezTo>
                      <a:pt x="3534" y="124"/>
                      <a:pt x="3502" y="124"/>
                      <a:pt x="3471" y="124"/>
                    </a:cubicBezTo>
                    <a:cubicBezTo>
                      <a:pt x="3441" y="155"/>
                      <a:pt x="3410" y="155"/>
                      <a:pt x="3410" y="155"/>
                    </a:cubicBezTo>
                    <a:cubicBezTo>
                      <a:pt x="3378" y="155"/>
                      <a:pt x="3378" y="155"/>
                      <a:pt x="3378" y="155"/>
                    </a:cubicBezTo>
                    <a:lnTo>
                      <a:pt x="3378" y="155"/>
                    </a:lnTo>
                    <a:cubicBezTo>
                      <a:pt x="3347" y="155"/>
                      <a:pt x="3347" y="155"/>
                      <a:pt x="3347" y="155"/>
                    </a:cubicBezTo>
                    <a:lnTo>
                      <a:pt x="3347" y="155"/>
                    </a:lnTo>
                    <a:cubicBezTo>
                      <a:pt x="3317" y="186"/>
                      <a:pt x="3317" y="186"/>
                      <a:pt x="3317" y="186"/>
                    </a:cubicBezTo>
                    <a:lnTo>
                      <a:pt x="3286" y="186"/>
                    </a:lnTo>
                    <a:cubicBezTo>
                      <a:pt x="3286" y="217"/>
                      <a:pt x="3286" y="217"/>
                      <a:pt x="3286" y="217"/>
                    </a:cubicBezTo>
                    <a:cubicBezTo>
                      <a:pt x="3317" y="248"/>
                      <a:pt x="3286" y="248"/>
                      <a:pt x="3286" y="248"/>
                    </a:cubicBezTo>
                    <a:lnTo>
                      <a:pt x="3286" y="248"/>
                    </a:lnTo>
                    <a:cubicBezTo>
                      <a:pt x="3286" y="279"/>
                      <a:pt x="3286" y="310"/>
                      <a:pt x="3254" y="310"/>
                    </a:cubicBezTo>
                    <a:lnTo>
                      <a:pt x="3254" y="310"/>
                    </a:lnTo>
                    <a:cubicBezTo>
                      <a:pt x="3254" y="310"/>
                      <a:pt x="3223" y="310"/>
                      <a:pt x="3223" y="279"/>
                    </a:cubicBezTo>
                    <a:cubicBezTo>
                      <a:pt x="3193" y="279"/>
                      <a:pt x="3193" y="279"/>
                      <a:pt x="3193" y="279"/>
                    </a:cubicBezTo>
                    <a:cubicBezTo>
                      <a:pt x="3193" y="248"/>
                      <a:pt x="3193" y="248"/>
                      <a:pt x="3193" y="248"/>
                    </a:cubicBezTo>
                    <a:lnTo>
                      <a:pt x="3193" y="248"/>
                    </a:lnTo>
                    <a:cubicBezTo>
                      <a:pt x="3162" y="248"/>
                      <a:pt x="3162" y="279"/>
                      <a:pt x="3130" y="279"/>
                    </a:cubicBezTo>
                    <a:cubicBezTo>
                      <a:pt x="3130" y="279"/>
                      <a:pt x="3130" y="279"/>
                      <a:pt x="3099" y="279"/>
                    </a:cubicBezTo>
                    <a:lnTo>
                      <a:pt x="3099" y="248"/>
                    </a:lnTo>
                    <a:cubicBezTo>
                      <a:pt x="3069" y="248"/>
                      <a:pt x="2975" y="248"/>
                      <a:pt x="2975" y="248"/>
                    </a:cubicBezTo>
                    <a:cubicBezTo>
                      <a:pt x="2945" y="248"/>
                      <a:pt x="2945" y="248"/>
                      <a:pt x="2945" y="248"/>
                    </a:cubicBezTo>
                    <a:lnTo>
                      <a:pt x="2945" y="248"/>
                    </a:lnTo>
                    <a:lnTo>
                      <a:pt x="2945" y="279"/>
                    </a:lnTo>
                    <a:lnTo>
                      <a:pt x="2945" y="279"/>
                    </a:lnTo>
                    <a:cubicBezTo>
                      <a:pt x="2945" y="279"/>
                      <a:pt x="2945" y="279"/>
                      <a:pt x="2975" y="279"/>
                    </a:cubicBezTo>
                    <a:lnTo>
                      <a:pt x="2975" y="279"/>
                    </a:lnTo>
                    <a:lnTo>
                      <a:pt x="3006" y="279"/>
                    </a:lnTo>
                    <a:cubicBezTo>
                      <a:pt x="3006" y="279"/>
                      <a:pt x="3006" y="310"/>
                      <a:pt x="3038" y="310"/>
                    </a:cubicBezTo>
                    <a:lnTo>
                      <a:pt x="3038" y="310"/>
                    </a:lnTo>
                    <a:cubicBezTo>
                      <a:pt x="3038" y="310"/>
                      <a:pt x="3038" y="310"/>
                      <a:pt x="3069" y="310"/>
                    </a:cubicBezTo>
                    <a:cubicBezTo>
                      <a:pt x="3099" y="341"/>
                      <a:pt x="3099" y="341"/>
                      <a:pt x="3099" y="341"/>
                    </a:cubicBezTo>
                    <a:cubicBezTo>
                      <a:pt x="3130" y="372"/>
                      <a:pt x="3130" y="372"/>
                      <a:pt x="3130" y="372"/>
                    </a:cubicBezTo>
                    <a:cubicBezTo>
                      <a:pt x="3099" y="372"/>
                      <a:pt x="3099" y="372"/>
                      <a:pt x="3099" y="372"/>
                    </a:cubicBezTo>
                    <a:cubicBezTo>
                      <a:pt x="3099" y="403"/>
                      <a:pt x="3099" y="403"/>
                      <a:pt x="3099" y="403"/>
                    </a:cubicBezTo>
                    <a:cubicBezTo>
                      <a:pt x="3099" y="434"/>
                      <a:pt x="3099" y="434"/>
                      <a:pt x="3099" y="434"/>
                    </a:cubicBezTo>
                    <a:cubicBezTo>
                      <a:pt x="3099" y="465"/>
                      <a:pt x="3099" y="465"/>
                      <a:pt x="3069" y="465"/>
                    </a:cubicBezTo>
                    <a:cubicBezTo>
                      <a:pt x="3069" y="496"/>
                      <a:pt x="3069" y="496"/>
                      <a:pt x="3069" y="496"/>
                    </a:cubicBezTo>
                    <a:cubicBezTo>
                      <a:pt x="3038" y="496"/>
                      <a:pt x="3006" y="465"/>
                      <a:pt x="3006" y="434"/>
                    </a:cubicBezTo>
                    <a:cubicBezTo>
                      <a:pt x="2975" y="434"/>
                      <a:pt x="3006" y="403"/>
                      <a:pt x="3006" y="403"/>
                    </a:cubicBezTo>
                    <a:lnTo>
                      <a:pt x="3006" y="403"/>
                    </a:lnTo>
                    <a:cubicBezTo>
                      <a:pt x="2975" y="403"/>
                      <a:pt x="2945" y="372"/>
                      <a:pt x="2945" y="372"/>
                    </a:cubicBezTo>
                    <a:cubicBezTo>
                      <a:pt x="2914" y="341"/>
                      <a:pt x="2882" y="341"/>
                      <a:pt x="2851" y="341"/>
                    </a:cubicBezTo>
                    <a:cubicBezTo>
                      <a:pt x="2851" y="341"/>
                      <a:pt x="2851" y="341"/>
                      <a:pt x="2821" y="341"/>
                    </a:cubicBezTo>
                    <a:lnTo>
                      <a:pt x="2821" y="341"/>
                    </a:lnTo>
                    <a:lnTo>
                      <a:pt x="2821" y="341"/>
                    </a:lnTo>
                    <a:cubicBezTo>
                      <a:pt x="2821" y="372"/>
                      <a:pt x="2790" y="372"/>
                      <a:pt x="2790" y="372"/>
                    </a:cubicBezTo>
                    <a:lnTo>
                      <a:pt x="2790" y="372"/>
                    </a:lnTo>
                    <a:cubicBezTo>
                      <a:pt x="2821" y="372"/>
                      <a:pt x="2821" y="403"/>
                      <a:pt x="2821" y="403"/>
                    </a:cubicBezTo>
                    <a:cubicBezTo>
                      <a:pt x="2821" y="434"/>
                      <a:pt x="2790" y="434"/>
                      <a:pt x="2790" y="434"/>
                    </a:cubicBezTo>
                    <a:cubicBezTo>
                      <a:pt x="2790" y="434"/>
                      <a:pt x="2790" y="434"/>
                      <a:pt x="2758" y="434"/>
                    </a:cubicBezTo>
                    <a:lnTo>
                      <a:pt x="2758" y="434"/>
                    </a:lnTo>
                    <a:cubicBezTo>
                      <a:pt x="2758" y="403"/>
                      <a:pt x="2697" y="403"/>
                      <a:pt x="2666" y="403"/>
                    </a:cubicBezTo>
                    <a:lnTo>
                      <a:pt x="2666" y="403"/>
                    </a:lnTo>
                    <a:cubicBezTo>
                      <a:pt x="2634" y="403"/>
                      <a:pt x="2634" y="372"/>
                      <a:pt x="2634" y="372"/>
                    </a:cubicBezTo>
                    <a:cubicBezTo>
                      <a:pt x="2634" y="372"/>
                      <a:pt x="2634" y="372"/>
                      <a:pt x="2634" y="341"/>
                    </a:cubicBezTo>
                    <a:cubicBezTo>
                      <a:pt x="2603" y="372"/>
                      <a:pt x="2603" y="372"/>
                      <a:pt x="2603" y="372"/>
                    </a:cubicBezTo>
                    <a:cubicBezTo>
                      <a:pt x="2603" y="372"/>
                      <a:pt x="2573" y="372"/>
                      <a:pt x="2542" y="372"/>
                    </a:cubicBezTo>
                    <a:cubicBezTo>
                      <a:pt x="2542" y="403"/>
                      <a:pt x="2573" y="403"/>
                      <a:pt x="2573" y="403"/>
                    </a:cubicBezTo>
                    <a:cubicBezTo>
                      <a:pt x="2603" y="434"/>
                      <a:pt x="2603" y="465"/>
                      <a:pt x="2573" y="496"/>
                    </a:cubicBezTo>
                    <a:lnTo>
                      <a:pt x="2573" y="496"/>
                    </a:lnTo>
                    <a:lnTo>
                      <a:pt x="2603" y="496"/>
                    </a:lnTo>
                    <a:lnTo>
                      <a:pt x="2634" y="496"/>
                    </a:lnTo>
                    <a:lnTo>
                      <a:pt x="2634" y="496"/>
                    </a:lnTo>
                    <a:cubicBezTo>
                      <a:pt x="2666" y="496"/>
                      <a:pt x="2666" y="527"/>
                      <a:pt x="2666" y="527"/>
                    </a:cubicBezTo>
                    <a:cubicBezTo>
                      <a:pt x="2666" y="558"/>
                      <a:pt x="2634" y="558"/>
                      <a:pt x="2634" y="558"/>
                    </a:cubicBezTo>
                    <a:lnTo>
                      <a:pt x="2603" y="558"/>
                    </a:lnTo>
                    <a:cubicBezTo>
                      <a:pt x="2603" y="589"/>
                      <a:pt x="2603" y="589"/>
                      <a:pt x="2603" y="589"/>
                    </a:cubicBezTo>
                    <a:lnTo>
                      <a:pt x="2603" y="620"/>
                    </a:lnTo>
                    <a:cubicBezTo>
                      <a:pt x="2603" y="651"/>
                      <a:pt x="2603" y="651"/>
                      <a:pt x="2573" y="682"/>
                    </a:cubicBezTo>
                    <a:lnTo>
                      <a:pt x="2573" y="682"/>
                    </a:lnTo>
                    <a:cubicBezTo>
                      <a:pt x="2573" y="682"/>
                      <a:pt x="2542" y="682"/>
                      <a:pt x="2510" y="682"/>
                    </a:cubicBezTo>
                    <a:cubicBezTo>
                      <a:pt x="2510" y="682"/>
                      <a:pt x="2510" y="682"/>
                      <a:pt x="2510" y="713"/>
                    </a:cubicBezTo>
                    <a:lnTo>
                      <a:pt x="2479" y="713"/>
                    </a:lnTo>
                    <a:lnTo>
                      <a:pt x="2479" y="744"/>
                    </a:lnTo>
                    <a:cubicBezTo>
                      <a:pt x="2449" y="744"/>
                      <a:pt x="2449" y="744"/>
                      <a:pt x="2449" y="744"/>
                    </a:cubicBezTo>
                    <a:lnTo>
                      <a:pt x="2418" y="744"/>
                    </a:lnTo>
                    <a:lnTo>
                      <a:pt x="2418" y="713"/>
                    </a:lnTo>
                    <a:cubicBezTo>
                      <a:pt x="2418" y="713"/>
                      <a:pt x="2418" y="713"/>
                      <a:pt x="2386" y="713"/>
                    </a:cubicBezTo>
                    <a:lnTo>
                      <a:pt x="2386" y="713"/>
                    </a:lnTo>
                    <a:lnTo>
                      <a:pt x="2356" y="744"/>
                    </a:lnTo>
                    <a:lnTo>
                      <a:pt x="2356" y="744"/>
                    </a:lnTo>
                    <a:cubicBezTo>
                      <a:pt x="2325" y="744"/>
                      <a:pt x="2325" y="713"/>
                      <a:pt x="2325" y="713"/>
                    </a:cubicBezTo>
                    <a:cubicBezTo>
                      <a:pt x="2293" y="713"/>
                      <a:pt x="2293" y="713"/>
                      <a:pt x="2293" y="682"/>
                    </a:cubicBezTo>
                    <a:cubicBezTo>
                      <a:pt x="2262" y="682"/>
                      <a:pt x="2293" y="651"/>
                      <a:pt x="2293" y="651"/>
                    </a:cubicBezTo>
                    <a:cubicBezTo>
                      <a:pt x="2293" y="651"/>
                      <a:pt x="2293" y="651"/>
                      <a:pt x="2325" y="651"/>
                    </a:cubicBezTo>
                    <a:cubicBezTo>
                      <a:pt x="2325" y="651"/>
                      <a:pt x="2325" y="651"/>
                      <a:pt x="2356" y="651"/>
                    </a:cubicBezTo>
                    <a:lnTo>
                      <a:pt x="2386" y="651"/>
                    </a:lnTo>
                    <a:lnTo>
                      <a:pt x="2386" y="651"/>
                    </a:lnTo>
                    <a:lnTo>
                      <a:pt x="2386" y="651"/>
                    </a:lnTo>
                    <a:cubicBezTo>
                      <a:pt x="2418" y="651"/>
                      <a:pt x="2418" y="620"/>
                      <a:pt x="2418" y="620"/>
                    </a:cubicBezTo>
                    <a:lnTo>
                      <a:pt x="2449" y="620"/>
                    </a:lnTo>
                    <a:lnTo>
                      <a:pt x="2479" y="589"/>
                    </a:lnTo>
                    <a:lnTo>
                      <a:pt x="2479" y="589"/>
                    </a:lnTo>
                    <a:lnTo>
                      <a:pt x="2479" y="558"/>
                    </a:lnTo>
                    <a:cubicBezTo>
                      <a:pt x="2449" y="527"/>
                      <a:pt x="2449" y="527"/>
                      <a:pt x="2449" y="496"/>
                    </a:cubicBezTo>
                    <a:cubicBezTo>
                      <a:pt x="2449" y="496"/>
                      <a:pt x="2449" y="465"/>
                      <a:pt x="2449" y="434"/>
                    </a:cubicBezTo>
                    <a:lnTo>
                      <a:pt x="2449" y="434"/>
                    </a:lnTo>
                    <a:cubicBezTo>
                      <a:pt x="2449" y="434"/>
                      <a:pt x="2449" y="434"/>
                      <a:pt x="2418" y="403"/>
                    </a:cubicBezTo>
                    <a:cubicBezTo>
                      <a:pt x="2418" y="403"/>
                      <a:pt x="2418" y="403"/>
                      <a:pt x="2418" y="372"/>
                    </a:cubicBezTo>
                    <a:lnTo>
                      <a:pt x="2418" y="372"/>
                    </a:lnTo>
                    <a:lnTo>
                      <a:pt x="2418" y="341"/>
                    </a:lnTo>
                    <a:cubicBezTo>
                      <a:pt x="2449" y="341"/>
                      <a:pt x="2449" y="341"/>
                      <a:pt x="2449" y="341"/>
                    </a:cubicBezTo>
                    <a:cubicBezTo>
                      <a:pt x="2449" y="310"/>
                      <a:pt x="2449" y="310"/>
                      <a:pt x="2449" y="310"/>
                    </a:cubicBezTo>
                    <a:cubicBezTo>
                      <a:pt x="2449" y="310"/>
                      <a:pt x="2449" y="310"/>
                      <a:pt x="2479" y="310"/>
                    </a:cubicBezTo>
                    <a:cubicBezTo>
                      <a:pt x="2449" y="310"/>
                      <a:pt x="2386" y="310"/>
                      <a:pt x="2356" y="310"/>
                    </a:cubicBezTo>
                    <a:lnTo>
                      <a:pt x="2356" y="310"/>
                    </a:lnTo>
                    <a:cubicBezTo>
                      <a:pt x="2325" y="310"/>
                      <a:pt x="2325" y="310"/>
                      <a:pt x="2325" y="310"/>
                    </a:cubicBezTo>
                    <a:lnTo>
                      <a:pt x="2325" y="310"/>
                    </a:lnTo>
                    <a:lnTo>
                      <a:pt x="2293" y="310"/>
                    </a:lnTo>
                    <a:lnTo>
                      <a:pt x="2293" y="310"/>
                    </a:lnTo>
                    <a:cubicBezTo>
                      <a:pt x="2293" y="310"/>
                      <a:pt x="2262" y="341"/>
                      <a:pt x="2262" y="372"/>
                    </a:cubicBezTo>
                    <a:lnTo>
                      <a:pt x="2262" y="372"/>
                    </a:lnTo>
                    <a:cubicBezTo>
                      <a:pt x="2262" y="403"/>
                      <a:pt x="2232" y="403"/>
                      <a:pt x="2201" y="403"/>
                    </a:cubicBezTo>
                    <a:cubicBezTo>
                      <a:pt x="2170" y="403"/>
                      <a:pt x="2170" y="403"/>
                      <a:pt x="2170" y="403"/>
                    </a:cubicBezTo>
                    <a:lnTo>
                      <a:pt x="2170" y="403"/>
                    </a:lnTo>
                    <a:cubicBezTo>
                      <a:pt x="2170" y="434"/>
                      <a:pt x="2170" y="434"/>
                      <a:pt x="2170" y="465"/>
                    </a:cubicBezTo>
                    <a:lnTo>
                      <a:pt x="2170" y="465"/>
                    </a:lnTo>
                    <a:lnTo>
                      <a:pt x="2201" y="465"/>
                    </a:lnTo>
                    <a:lnTo>
                      <a:pt x="2201" y="465"/>
                    </a:lnTo>
                    <a:cubicBezTo>
                      <a:pt x="2232" y="465"/>
                      <a:pt x="2262" y="496"/>
                      <a:pt x="2262" y="496"/>
                    </a:cubicBezTo>
                    <a:lnTo>
                      <a:pt x="2262" y="496"/>
                    </a:lnTo>
                    <a:lnTo>
                      <a:pt x="2262" y="496"/>
                    </a:lnTo>
                    <a:lnTo>
                      <a:pt x="2262" y="496"/>
                    </a:lnTo>
                    <a:cubicBezTo>
                      <a:pt x="2293" y="496"/>
                      <a:pt x="2293" y="496"/>
                      <a:pt x="2293" y="496"/>
                    </a:cubicBezTo>
                    <a:cubicBezTo>
                      <a:pt x="2325" y="496"/>
                      <a:pt x="2325" y="527"/>
                      <a:pt x="2325" y="527"/>
                    </a:cubicBezTo>
                    <a:cubicBezTo>
                      <a:pt x="2325" y="558"/>
                      <a:pt x="2325" y="558"/>
                      <a:pt x="2293" y="558"/>
                    </a:cubicBezTo>
                    <a:lnTo>
                      <a:pt x="2293" y="589"/>
                    </a:lnTo>
                    <a:cubicBezTo>
                      <a:pt x="2293" y="589"/>
                      <a:pt x="2262" y="620"/>
                      <a:pt x="2232" y="620"/>
                    </a:cubicBezTo>
                    <a:lnTo>
                      <a:pt x="2232" y="620"/>
                    </a:lnTo>
                    <a:cubicBezTo>
                      <a:pt x="2232" y="620"/>
                      <a:pt x="2201" y="589"/>
                      <a:pt x="2170" y="589"/>
                    </a:cubicBezTo>
                    <a:cubicBezTo>
                      <a:pt x="2170" y="589"/>
                      <a:pt x="2170" y="589"/>
                      <a:pt x="2170" y="558"/>
                    </a:cubicBezTo>
                    <a:cubicBezTo>
                      <a:pt x="2138" y="558"/>
                      <a:pt x="2138" y="558"/>
                      <a:pt x="2138" y="558"/>
                    </a:cubicBezTo>
                    <a:lnTo>
                      <a:pt x="2108" y="558"/>
                    </a:lnTo>
                    <a:cubicBezTo>
                      <a:pt x="2077" y="558"/>
                      <a:pt x="2046" y="527"/>
                      <a:pt x="2014" y="527"/>
                    </a:cubicBezTo>
                    <a:lnTo>
                      <a:pt x="2014" y="527"/>
                    </a:lnTo>
                    <a:cubicBezTo>
                      <a:pt x="1984" y="496"/>
                      <a:pt x="1984" y="496"/>
                      <a:pt x="1953" y="496"/>
                    </a:cubicBezTo>
                    <a:cubicBezTo>
                      <a:pt x="1953" y="496"/>
                      <a:pt x="1890" y="496"/>
                      <a:pt x="1860" y="496"/>
                    </a:cubicBezTo>
                    <a:lnTo>
                      <a:pt x="1860" y="496"/>
                    </a:lnTo>
                    <a:cubicBezTo>
                      <a:pt x="1829" y="496"/>
                      <a:pt x="1829" y="496"/>
                      <a:pt x="1829" y="496"/>
                    </a:cubicBezTo>
                    <a:lnTo>
                      <a:pt x="1829" y="496"/>
                    </a:lnTo>
                    <a:lnTo>
                      <a:pt x="1860" y="527"/>
                    </a:lnTo>
                    <a:cubicBezTo>
                      <a:pt x="1860" y="558"/>
                      <a:pt x="1860" y="558"/>
                      <a:pt x="1829" y="589"/>
                    </a:cubicBezTo>
                    <a:lnTo>
                      <a:pt x="1798" y="589"/>
                    </a:lnTo>
                    <a:lnTo>
                      <a:pt x="1798" y="589"/>
                    </a:lnTo>
                    <a:cubicBezTo>
                      <a:pt x="1798" y="589"/>
                      <a:pt x="1798" y="589"/>
                      <a:pt x="1766" y="589"/>
                    </a:cubicBezTo>
                    <a:lnTo>
                      <a:pt x="1766" y="589"/>
                    </a:lnTo>
                    <a:cubicBezTo>
                      <a:pt x="1736" y="589"/>
                      <a:pt x="1736" y="589"/>
                      <a:pt x="1736" y="558"/>
                    </a:cubicBezTo>
                    <a:lnTo>
                      <a:pt x="1705" y="558"/>
                    </a:lnTo>
                    <a:cubicBezTo>
                      <a:pt x="1705" y="558"/>
                      <a:pt x="1705" y="558"/>
                      <a:pt x="1674" y="589"/>
                    </a:cubicBezTo>
                    <a:lnTo>
                      <a:pt x="1674" y="589"/>
                    </a:lnTo>
                    <a:cubicBezTo>
                      <a:pt x="1674" y="589"/>
                      <a:pt x="1674" y="589"/>
                      <a:pt x="1642" y="589"/>
                    </a:cubicBezTo>
                    <a:cubicBezTo>
                      <a:pt x="1642" y="589"/>
                      <a:pt x="1642" y="589"/>
                      <a:pt x="1612" y="589"/>
                    </a:cubicBezTo>
                    <a:cubicBezTo>
                      <a:pt x="1612" y="589"/>
                      <a:pt x="1581" y="589"/>
                      <a:pt x="1550" y="589"/>
                    </a:cubicBezTo>
                    <a:lnTo>
                      <a:pt x="1550" y="589"/>
                    </a:lnTo>
                    <a:lnTo>
                      <a:pt x="1550" y="589"/>
                    </a:lnTo>
                    <a:cubicBezTo>
                      <a:pt x="1518" y="620"/>
                      <a:pt x="1488" y="620"/>
                      <a:pt x="1488" y="620"/>
                    </a:cubicBezTo>
                    <a:cubicBezTo>
                      <a:pt x="1488" y="620"/>
                      <a:pt x="1488" y="620"/>
                      <a:pt x="1457" y="620"/>
                    </a:cubicBezTo>
                    <a:lnTo>
                      <a:pt x="1457" y="620"/>
                    </a:lnTo>
                    <a:lnTo>
                      <a:pt x="1457" y="620"/>
                    </a:lnTo>
                    <a:lnTo>
                      <a:pt x="1426" y="620"/>
                    </a:lnTo>
                    <a:cubicBezTo>
                      <a:pt x="1426" y="620"/>
                      <a:pt x="1426" y="589"/>
                      <a:pt x="1394" y="589"/>
                    </a:cubicBezTo>
                    <a:lnTo>
                      <a:pt x="1394" y="589"/>
                    </a:lnTo>
                    <a:lnTo>
                      <a:pt x="1394" y="589"/>
                    </a:lnTo>
                    <a:lnTo>
                      <a:pt x="1364" y="589"/>
                    </a:lnTo>
                    <a:cubicBezTo>
                      <a:pt x="1333" y="589"/>
                      <a:pt x="1333" y="589"/>
                      <a:pt x="1333" y="589"/>
                    </a:cubicBezTo>
                    <a:cubicBezTo>
                      <a:pt x="1333" y="589"/>
                      <a:pt x="1333" y="589"/>
                      <a:pt x="1302" y="589"/>
                    </a:cubicBezTo>
                    <a:lnTo>
                      <a:pt x="1302" y="589"/>
                    </a:lnTo>
                    <a:cubicBezTo>
                      <a:pt x="1270" y="589"/>
                      <a:pt x="1240" y="620"/>
                      <a:pt x="1240" y="620"/>
                    </a:cubicBezTo>
                    <a:cubicBezTo>
                      <a:pt x="1209" y="620"/>
                      <a:pt x="1209" y="620"/>
                      <a:pt x="1178" y="620"/>
                    </a:cubicBezTo>
                    <a:lnTo>
                      <a:pt x="1178" y="620"/>
                    </a:lnTo>
                    <a:lnTo>
                      <a:pt x="1178" y="620"/>
                    </a:lnTo>
                    <a:cubicBezTo>
                      <a:pt x="1178" y="651"/>
                      <a:pt x="1146" y="651"/>
                      <a:pt x="1146" y="651"/>
                    </a:cubicBezTo>
                    <a:cubicBezTo>
                      <a:pt x="1116" y="682"/>
                      <a:pt x="1116" y="682"/>
                      <a:pt x="1085" y="682"/>
                    </a:cubicBezTo>
                    <a:lnTo>
                      <a:pt x="1085" y="682"/>
                    </a:lnTo>
                    <a:lnTo>
                      <a:pt x="1085" y="682"/>
                    </a:lnTo>
                    <a:cubicBezTo>
                      <a:pt x="1054" y="682"/>
                      <a:pt x="1054" y="682"/>
                      <a:pt x="1054" y="682"/>
                    </a:cubicBezTo>
                    <a:cubicBezTo>
                      <a:pt x="1022" y="682"/>
                      <a:pt x="1022" y="682"/>
                      <a:pt x="1022" y="682"/>
                    </a:cubicBezTo>
                    <a:lnTo>
                      <a:pt x="1022" y="682"/>
                    </a:lnTo>
                    <a:cubicBezTo>
                      <a:pt x="992" y="682"/>
                      <a:pt x="992" y="682"/>
                      <a:pt x="992" y="682"/>
                    </a:cubicBezTo>
                    <a:cubicBezTo>
                      <a:pt x="992" y="682"/>
                      <a:pt x="992" y="682"/>
                      <a:pt x="961" y="682"/>
                    </a:cubicBezTo>
                    <a:cubicBezTo>
                      <a:pt x="961" y="682"/>
                      <a:pt x="930" y="651"/>
                      <a:pt x="930" y="620"/>
                    </a:cubicBezTo>
                    <a:cubicBezTo>
                      <a:pt x="961" y="589"/>
                      <a:pt x="961" y="589"/>
                      <a:pt x="992" y="589"/>
                    </a:cubicBezTo>
                    <a:lnTo>
                      <a:pt x="992" y="589"/>
                    </a:lnTo>
                    <a:lnTo>
                      <a:pt x="992" y="589"/>
                    </a:lnTo>
                    <a:lnTo>
                      <a:pt x="992" y="589"/>
                    </a:lnTo>
                    <a:lnTo>
                      <a:pt x="992" y="589"/>
                    </a:lnTo>
                    <a:lnTo>
                      <a:pt x="992" y="589"/>
                    </a:lnTo>
                    <a:lnTo>
                      <a:pt x="992" y="589"/>
                    </a:lnTo>
                    <a:cubicBezTo>
                      <a:pt x="961" y="589"/>
                      <a:pt x="961" y="589"/>
                      <a:pt x="930" y="589"/>
                    </a:cubicBezTo>
                    <a:lnTo>
                      <a:pt x="930" y="589"/>
                    </a:lnTo>
                    <a:cubicBezTo>
                      <a:pt x="930" y="620"/>
                      <a:pt x="930" y="620"/>
                      <a:pt x="930" y="620"/>
                    </a:cubicBezTo>
                    <a:cubicBezTo>
                      <a:pt x="930" y="620"/>
                      <a:pt x="930" y="620"/>
                      <a:pt x="930" y="651"/>
                    </a:cubicBezTo>
                    <a:cubicBezTo>
                      <a:pt x="930" y="651"/>
                      <a:pt x="930" y="651"/>
                      <a:pt x="930" y="682"/>
                    </a:cubicBezTo>
                    <a:cubicBezTo>
                      <a:pt x="930" y="682"/>
                      <a:pt x="930" y="682"/>
                      <a:pt x="930" y="713"/>
                    </a:cubicBezTo>
                    <a:lnTo>
                      <a:pt x="930" y="744"/>
                    </a:lnTo>
                    <a:cubicBezTo>
                      <a:pt x="930" y="775"/>
                      <a:pt x="930" y="775"/>
                      <a:pt x="898" y="775"/>
                    </a:cubicBezTo>
                    <a:lnTo>
                      <a:pt x="868" y="744"/>
                    </a:lnTo>
                    <a:lnTo>
                      <a:pt x="868" y="744"/>
                    </a:lnTo>
                    <a:cubicBezTo>
                      <a:pt x="868" y="713"/>
                      <a:pt x="868" y="713"/>
                      <a:pt x="868" y="713"/>
                    </a:cubicBezTo>
                    <a:cubicBezTo>
                      <a:pt x="837" y="713"/>
                      <a:pt x="837" y="713"/>
                      <a:pt x="806" y="713"/>
                    </a:cubicBezTo>
                    <a:lnTo>
                      <a:pt x="806" y="713"/>
                    </a:lnTo>
                    <a:cubicBezTo>
                      <a:pt x="806" y="744"/>
                      <a:pt x="774" y="744"/>
                      <a:pt x="774" y="744"/>
                    </a:cubicBezTo>
                    <a:cubicBezTo>
                      <a:pt x="744" y="744"/>
                      <a:pt x="744" y="744"/>
                      <a:pt x="744" y="744"/>
                    </a:cubicBezTo>
                    <a:lnTo>
                      <a:pt x="713" y="775"/>
                    </a:lnTo>
                    <a:lnTo>
                      <a:pt x="713" y="775"/>
                    </a:lnTo>
                    <a:lnTo>
                      <a:pt x="713" y="775"/>
                    </a:lnTo>
                    <a:cubicBezTo>
                      <a:pt x="713" y="806"/>
                      <a:pt x="713" y="806"/>
                      <a:pt x="713" y="837"/>
                    </a:cubicBezTo>
                    <a:cubicBezTo>
                      <a:pt x="713" y="837"/>
                      <a:pt x="713" y="837"/>
                      <a:pt x="681" y="837"/>
                    </a:cubicBezTo>
                    <a:lnTo>
                      <a:pt x="681" y="837"/>
                    </a:lnTo>
                    <a:lnTo>
                      <a:pt x="681" y="837"/>
                    </a:lnTo>
                    <a:lnTo>
                      <a:pt x="681" y="837"/>
                    </a:lnTo>
                    <a:cubicBezTo>
                      <a:pt x="651" y="837"/>
                      <a:pt x="651" y="837"/>
                      <a:pt x="620" y="837"/>
                    </a:cubicBezTo>
                    <a:lnTo>
                      <a:pt x="620" y="837"/>
                    </a:lnTo>
                    <a:lnTo>
                      <a:pt x="589" y="837"/>
                    </a:lnTo>
                    <a:lnTo>
                      <a:pt x="589" y="837"/>
                    </a:lnTo>
                    <a:cubicBezTo>
                      <a:pt x="589" y="868"/>
                      <a:pt x="589" y="868"/>
                      <a:pt x="558" y="868"/>
                    </a:cubicBezTo>
                    <a:cubicBezTo>
                      <a:pt x="558" y="898"/>
                      <a:pt x="558" y="898"/>
                      <a:pt x="527" y="898"/>
                    </a:cubicBezTo>
                    <a:lnTo>
                      <a:pt x="527" y="898"/>
                    </a:lnTo>
                    <a:cubicBezTo>
                      <a:pt x="496" y="898"/>
                      <a:pt x="496" y="898"/>
                      <a:pt x="496" y="898"/>
                    </a:cubicBezTo>
                    <a:lnTo>
                      <a:pt x="496" y="898"/>
                    </a:lnTo>
                    <a:cubicBezTo>
                      <a:pt x="465" y="898"/>
                      <a:pt x="465" y="898"/>
                      <a:pt x="465" y="868"/>
                    </a:cubicBezTo>
                    <a:lnTo>
                      <a:pt x="434" y="868"/>
                    </a:lnTo>
                    <a:lnTo>
                      <a:pt x="434" y="868"/>
                    </a:lnTo>
                    <a:cubicBezTo>
                      <a:pt x="434" y="868"/>
                      <a:pt x="403" y="868"/>
                      <a:pt x="403" y="837"/>
                    </a:cubicBezTo>
                    <a:cubicBezTo>
                      <a:pt x="372" y="837"/>
                      <a:pt x="372" y="837"/>
                      <a:pt x="372" y="806"/>
                    </a:cubicBezTo>
                    <a:lnTo>
                      <a:pt x="372" y="775"/>
                    </a:lnTo>
                    <a:lnTo>
                      <a:pt x="372" y="775"/>
                    </a:lnTo>
                    <a:lnTo>
                      <a:pt x="372" y="775"/>
                    </a:lnTo>
                    <a:cubicBezTo>
                      <a:pt x="372" y="744"/>
                      <a:pt x="372" y="744"/>
                      <a:pt x="372" y="744"/>
                    </a:cubicBezTo>
                    <a:lnTo>
                      <a:pt x="372" y="744"/>
                    </a:lnTo>
                    <a:cubicBezTo>
                      <a:pt x="341" y="744"/>
                      <a:pt x="341" y="744"/>
                      <a:pt x="310" y="744"/>
                    </a:cubicBezTo>
                    <a:cubicBezTo>
                      <a:pt x="310" y="713"/>
                      <a:pt x="310" y="713"/>
                      <a:pt x="310" y="713"/>
                    </a:cubicBezTo>
                    <a:cubicBezTo>
                      <a:pt x="310" y="713"/>
                      <a:pt x="310" y="713"/>
                      <a:pt x="279" y="713"/>
                    </a:cubicBezTo>
                    <a:cubicBezTo>
                      <a:pt x="248" y="713"/>
                      <a:pt x="248" y="682"/>
                      <a:pt x="217" y="682"/>
                    </a:cubicBezTo>
                    <a:lnTo>
                      <a:pt x="217" y="651"/>
                    </a:lnTo>
                    <a:cubicBezTo>
                      <a:pt x="217" y="651"/>
                      <a:pt x="217" y="620"/>
                      <a:pt x="248" y="620"/>
                    </a:cubicBezTo>
                    <a:cubicBezTo>
                      <a:pt x="248" y="620"/>
                      <a:pt x="310" y="651"/>
                      <a:pt x="341" y="651"/>
                    </a:cubicBezTo>
                    <a:cubicBezTo>
                      <a:pt x="341" y="682"/>
                      <a:pt x="372" y="682"/>
                      <a:pt x="403" y="682"/>
                    </a:cubicBezTo>
                    <a:lnTo>
                      <a:pt x="403" y="682"/>
                    </a:lnTo>
                    <a:cubicBezTo>
                      <a:pt x="434" y="682"/>
                      <a:pt x="434" y="682"/>
                      <a:pt x="434" y="682"/>
                    </a:cubicBezTo>
                    <a:lnTo>
                      <a:pt x="434" y="682"/>
                    </a:lnTo>
                    <a:cubicBezTo>
                      <a:pt x="465" y="682"/>
                      <a:pt x="527" y="682"/>
                      <a:pt x="558" y="682"/>
                    </a:cubicBezTo>
                    <a:lnTo>
                      <a:pt x="558" y="682"/>
                    </a:lnTo>
                    <a:lnTo>
                      <a:pt x="589" y="682"/>
                    </a:lnTo>
                    <a:cubicBezTo>
                      <a:pt x="620" y="682"/>
                      <a:pt x="620" y="682"/>
                      <a:pt x="651" y="682"/>
                    </a:cubicBezTo>
                    <a:cubicBezTo>
                      <a:pt x="681" y="682"/>
                      <a:pt x="713" y="651"/>
                      <a:pt x="713" y="651"/>
                    </a:cubicBezTo>
                    <a:cubicBezTo>
                      <a:pt x="713" y="651"/>
                      <a:pt x="713" y="651"/>
                      <a:pt x="744" y="651"/>
                    </a:cubicBezTo>
                    <a:lnTo>
                      <a:pt x="744" y="651"/>
                    </a:lnTo>
                    <a:cubicBezTo>
                      <a:pt x="713" y="651"/>
                      <a:pt x="681" y="620"/>
                      <a:pt x="681" y="620"/>
                    </a:cubicBezTo>
                    <a:cubicBezTo>
                      <a:pt x="651" y="620"/>
                      <a:pt x="651" y="620"/>
                      <a:pt x="651" y="620"/>
                    </a:cubicBezTo>
                    <a:cubicBezTo>
                      <a:pt x="651" y="620"/>
                      <a:pt x="620" y="620"/>
                      <a:pt x="589" y="620"/>
                    </a:cubicBezTo>
                    <a:cubicBezTo>
                      <a:pt x="558" y="620"/>
                      <a:pt x="527" y="589"/>
                      <a:pt x="496" y="558"/>
                    </a:cubicBezTo>
                    <a:lnTo>
                      <a:pt x="465" y="558"/>
                    </a:lnTo>
                    <a:cubicBezTo>
                      <a:pt x="465" y="558"/>
                      <a:pt x="465" y="558"/>
                      <a:pt x="434" y="558"/>
                    </a:cubicBezTo>
                    <a:cubicBezTo>
                      <a:pt x="434" y="558"/>
                      <a:pt x="434" y="558"/>
                      <a:pt x="403" y="527"/>
                    </a:cubicBezTo>
                    <a:lnTo>
                      <a:pt x="403" y="527"/>
                    </a:lnTo>
                    <a:lnTo>
                      <a:pt x="372" y="527"/>
                    </a:lnTo>
                    <a:lnTo>
                      <a:pt x="372" y="527"/>
                    </a:lnTo>
                    <a:lnTo>
                      <a:pt x="372" y="527"/>
                    </a:lnTo>
                    <a:lnTo>
                      <a:pt x="341" y="527"/>
                    </a:lnTo>
                    <a:lnTo>
                      <a:pt x="341" y="527"/>
                    </a:lnTo>
                    <a:cubicBezTo>
                      <a:pt x="310" y="527"/>
                      <a:pt x="310" y="527"/>
                      <a:pt x="310" y="527"/>
                    </a:cubicBezTo>
                    <a:cubicBezTo>
                      <a:pt x="310" y="527"/>
                      <a:pt x="279" y="527"/>
                      <a:pt x="248" y="527"/>
                    </a:cubicBezTo>
                    <a:cubicBezTo>
                      <a:pt x="186" y="527"/>
                      <a:pt x="186" y="527"/>
                      <a:pt x="186" y="527"/>
                    </a:cubicBezTo>
                    <a:lnTo>
                      <a:pt x="186" y="527"/>
                    </a:lnTo>
                    <a:lnTo>
                      <a:pt x="186" y="527"/>
                    </a:lnTo>
                    <a:lnTo>
                      <a:pt x="186" y="527"/>
                    </a:lnTo>
                    <a:cubicBezTo>
                      <a:pt x="155" y="527"/>
                      <a:pt x="155" y="527"/>
                      <a:pt x="155" y="527"/>
                    </a:cubicBezTo>
                    <a:lnTo>
                      <a:pt x="124" y="527"/>
                    </a:lnTo>
                    <a:lnTo>
                      <a:pt x="124" y="527"/>
                    </a:lnTo>
                    <a:lnTo>
                      <a:pt x="124" y="527"/>
                    </a:lnTo>
                    <a:lnTo>
                      <a:pt x="124" y="527"/>
                    </a:lnTo>
                    <a:lnTo>
                      <a:pt x="124" y="558"/>
                    </a:lnTo>
                    <a:cubicBezTo>
                      <a:pt x="124" y="589"/>
                      <a:pt x="124" y="589"/>
                      <a:pt x="124" y="589"/>
                    </a:cubicBezTo>
                    <a:cubicBezTo>
                      <a:pt x="124" y="589"/>
                      <a:pt x="155" y="589"/>
                      <a:pt x="155" y="620"/>
                    </a:cubicBezTo>
                    <a:lnTo>
                      <a:pt x="155" y="620"/>
                    </a:lnTo>
                    <a:lnTo>
                      <a:pt x="155" y="620"/>
                    </a:lnTo>
                    <a:cubicBezTo>
                      <a:pt x="155" y="620"/>
                      <a:pt x="155" y="651"/>
                      <a:pt x="124" y="651"/>
                    </a:cubicBezTo>
                    <a:cubicBezTo>
                      <a:pt x="124" y="651"/>
                      <a:pt x="124" y="651"/>
                      <a:pt x="124" y="682"/>
                    </a:cubicBezTo>
                    <a:lnTo>
                      <a:pt x="124" y="682"/>
                    </a:lnTo>
                    <a:lnTo>
                      <a:pt x="124" y="682"/>
                    </a:lnTo>
                    <a:cubicBezTo>
                      <a:pt x="155" y="682"/>
                      <a:pt x="155" y="682"/>
                      <a:pt x="155" y="682"/>
                    </a:cubicBezTo>
                    <a:cubicBezTo>
                      <a:pt x="155" y="713"/>
                      <a:pt x="155" y="713"/>
                      <a:pt x="155" y="744"/>
                    </a:cubicBezTo>
                    <a:lnTo>
                      <a:pt x="155" y="744"/>
                    </a:lnTo>
                    <a:lnTo>
                      <a:pt x="155" y="775"/>
                    </a:lnTo>
                    <a:cubicBezTo>
                      <a:pt x="155" y="775"/>
                      <a:pt x="155" y="775"/>
                      <a:pt x="124" y="775"/>
                    </a:cubicBezTo>
                    <a:cubicBezTo>
                      <a:pt x="155" y="775"/>
                      <a:pt x="155" y="806"/>
                      <a:pt x="155" y="806"/>
                    </a:cubicBezTo>
                    <a:lnTo>
                      <a:pt x="186" y="837"/>
                    </a:lnTo>
                    <a:cubicBezTo>
                      <a:pt x="186" y="837"/>
                      <a:pt x="186" y="837"/>
                      <a:pt x="186" y="868"/>
                    </a:cubicBezTo>
                    <a:lnTo>
                      <a:pt x="186" y="868"/>
                    </a:lnTo>
                    <a:lnTo>
                      <a:pt x="186" y="868"/>
                    </a:lnTo>
                    <a:lnTo>
                      <a:pt x="186" y="868"/>
                    </a:lnTo>
                    <a:lnTo>
                      <a:pt x="186" y="868"/>
                    </a:lnTo>
                    <a:lnTo>
                      <a:pt x="186" y="868"/>
                    </a:lnTo>
                    <a:lnTo>
                      <a:pt x="217" y="868"/>
                    </a:lnTo>
                    <a:cubicBezTo>
                      <a:pt x="217" y="898"/>
                      <a:pt x="217" y="898"/>
                      <a:pt x="217" y="930"/>
                    </a:cubicBezTo>
                    <a:lnTo>
                      <a:pt x="217" y="930"/>
                    </a:lnTo>
                    <a:lnTo>
                      <a:pt x="217" y="930"/>
                    </a:lnTo>
                    <a:lnTo>
                      <a:pt x="217" y="930"/>
                    </a:lnTo>
                    <a:cubicBezTo>
                      <a:pt x="217" y="961"/>
                      <a:pt x="217" y="992"/>
                      <a:pt x="186" y="992"/>
                    </a:cubicBezTo>
                    <a:lnTo>
                      <a:pt x="186" y="992"/>
                    </a:lnTo>
                    <a:cubicBezTo>
                      <a:pt x="186" y="992"/>
                      <a:pt x="155" y="992"/>
                      <a:pt x="155" y="1022"/>
                    </a:cubicBezTo>
                    <a:lnTo>
                      <a:pt x="155" y="1022"/>
                    </a:lnTo>
                    <a:cubicBezTo>
                      <a:pt x="124" y="1022"/>
                      <a:pt x="124" y="1054"/>
                      <a:pt x="93" y="1054"/>
                    </a:cubicBezTo>
                    <a:cubicBezTo>
                      <a:pt x="93" y="1054"/>
                      <a:pt x="62" y="1054"/>
                      <a:pt x="62" y="1085"/>
                    </a:cubicBezTo>
                    <a:lnTo>
                      <a:pt x="62" y="1085"/>
                    </a:lnTo>
                    <a:lnTo>
                      <a:pt x="62" y="1085"/>
                    </a:lnTo>
                    <a:lnTo>
                      <a:pt x="62" y="1116"/>
                    </a:lnTo>
                    <a:lnTo>
                      <a:pt x="62" y="1116"/>
                    </a:lnTo>
                    <a:lnTo>
                      <a:pt x="62" y="1146"/>
                    </a:lnTo>
                    <a:lnTo>
                      <a:pt x="62" y="1146"/>
                    </a:lnTo>
                    <a:lnTo>
                      <a:pt x="31" y="1178"/>
                    </a:lnTo>
                    <a:lnTo>
                      <a:pt x="0" y="1209"/>
                    </a:lnTo>
                    <a:lnTo>
                      <a:pt x="0" y="1209"/>
                    </a:lnTo>
                    <a:cubicBezTo>
                      <a:pt x="0" y="1209"/>
                      <a:pt x="0" y="1209"/>
                      <a:pt x="0" y="1240"/>
                    </a:cubicBezTo>
                    <a:cubicBezTo>
                      <a:pt x="93" y="1209"/>
                      <a:pt x="93" y="1209"/>
                      <a:pt x="93" y="1209"/>
                    </a:cubicBezTo>
                    <a:cubicBezTo>
                      <a:pt x="31" y="1270"/>
                      <a:pt x="31" y="1270"/>
                      <a:pt x="31" y="1270"/>
                    </a:cubicBezTo>
                    <a:lnTo>
                      <a:pt x="31" y="1270"/>
                    </a:lnTo>
                    <a:lnTo>
                      <a:pt x="31" y="1270"/>
                    </a:lnTo>
                    <a:lnTo>
                      <a:pt x="31" y="1270"/>
                    </a:lnTo>
                    <a:cubicBezTo>
                      <a:pt x="31" y="1302"/>
                      <a:pt x="31" y="1302"/>
                      <a:pt x="31" y="1302"/>
                    </a:cubicBezTo>
                    <a:lnTo>
                      <a:pt x="31" y="1302"/>
                    </a:lnTo>
                    <a:lnTo>
                      <a:pt x="31" y="1302"/>
                    </a:lnTo>
                    <a:cubicBezTo>
                      <a:pt x="31" y="1333"/>
                      <a:pt x="31" y="1333"/>
                      <a:pt x="31" y="1333"/>
                    </a:cubicBezTo>
                    <a:lnTo>
                      <a:pt x="62" y="1333"/>
                    </a:lnTo>
                    <a:lnTo>
                      <a:pt x="62" y="1333"/>
                    </a:lnTo>
                    <a:lnTo>
                      <a:pt x="62" y="1333"/>
                    </a:lnTo>
                    <a:cubicBezTo>
                      <a:pt x="62" y="1333"/>
                      <a:pt x="93" y="1333"/>
                      <a:pt x="93" y="1364"/>
                    </a:cubicBezTo>
                    <a:lnTo>
                      <a:pt x="93" y="1364"/>
                    </a:lnTo>
                    <a:lnTo>
                      <a:pt x="124" y="1364"/>
                    </a:lnTo>
                    <a:lnTo>
                      <a:pt x="124" y="1364"/>
                    </a:lnTo>
                    <a:lnTo>
                      <a:pt x="124" y="1364"/>
                    </a:lnTo>
                    <a:cubicBezTo>
                      <a:pt x="124" y="1364"/>
                      <a:pt x="124" y="1364"/>
                      <a:pt x="155" y="1364"/>
                    </a:cubicBezTo>
                    <a:cubicBezTo>
                      <a:pt x="155" y="1364"/>
                      <a:pt x="155" y="1364"/>
                      <a:pt x="186" y="1364"/>
                    </a:cubicBezTo>
                    <a:cubicBezTo>
                      <a:pt x="186" y="1364"/>
                      <a:pt x="217" y="1394"/>
                      <a:pt x="217" y="1425"/>
                    </a:cubicBezTo>
                    <a:lnTo>
                      <a:pt x="217" y="1425"/>
                    </a:lnTo>
                    <a:lnTo>
                      <a:pt x="186" y="1425"/>
                    </a:lnTo>
                    <a:lnTo>
                      <a:pt x="217" y="1457"/>
                    </a:lnTo>
                    <a:lnTo>
                      <a:pt x="217" y="1457"/>
                    </a:lnTo>
                    <a:lnTo>
                      <a:pt x="217" y="1457"/>
                    </a:lnTo>
                    <a:lnTo>
                      <a:pt x="217" y="1457"/>
                    </a:lnTo>
                    <a:cubicBezTo>
                      <a:pt x="248" y="1457"/>
                      <a:pt x="248" y="1457"/>
                      <a:pt x="248" y="1488"/>
                    </a:cubicBezTo>
                    <a:lnTo>
                      <a:pt x="248" y="1488"/>
                    </a:lnTo>
                    <a:lnTo>
                      <a:pt x="248" y="1488"/>
                    </a:lnTo>
                    <a:lnTo>
                      <a:pt x="248" y="1488"/>
                    </a:lnTo>
                    <a:cubicBezTo>
                      <a:pt x="279" y="1488"/>
                      <a:pt x="279" y="1488"/>
                      <a:pt x="310" y="1518"/>
                    </a:cubicBezTo>
                    <a:lnTo>
                      <a:pt x="310" y="1518"/>
                    </a:lnTo>
                    <a:lnTo>
                      <a:pt x="310" y="1518"/>
                    </a:lnTo>
                    <a:lnTo>
                      <a:pt x="310" y="1518"/>
                    </a:lnTo>
                    <a:cubicBezTo>
                      <a:pt x="310" y="1550"/>
                      <a:pt x="279" y="1550"/>
                      <a:pt x="279" y="1581"/>
                    </a:cubicBezTo>
                    <a:lnTo>
                      <a:pt x="279" y="1581"/>
                    </a:lnTo>
                    <a:lnTo>
                      <a:pt x="279" y="1581"/>
                    </a:lnTo>
                    <a:cubicBezTo>
                      <a:pt x="279" y="1581"/>
                      <a:pt x="279" y="1581"/>
                      <a:pt x="310" y="1581"/>
                    </a:cubicBezTo>
                    <a:lnTo>
                      <a:pt x="310" y="1581"/>
                    </a:lnTo>
                    <a:lnTo>
                      <a:pt x="310" y="1581"/>
                    </a:lnTo>
                    <a:lnTo>
                      <a:pt x="310" y="1581"/>
                    </a:lnTo>
                    <a:cubicBezTo>
                      <a:pt x="341" y="1581"/>
                      <a:pt x="372" y="1581"/>
                      <a:pt x="372" y="1581"/>
                    </a:cubicBezTo>
                    <a:lnTo>
                      <a:pt x="372" y="1581"/>
                    </a:lnTo>
                    <a:cubicBezTo>
                      <a:pt x="372" y="1612"/>
                      <a:pt x="403" y="1612"/>
                      <a:pt x="403" y="1642"/>
                    </a:cubicBezTo>
                    <a:lnTo>
                      <a:pt x="403" y="1642"/>
                    </a:lnTo>
                    <a:lnTo>
                      <a:pt x="403" y="1642"/>
                    </a:lnTo>
                    <a:lnTo>
                      <a:pt x="403" y="1642"/>
                    </a:lnTo>
                    <a:cubicBezTo>
                      <a:pt x="403" y="1642"/>
                      <a:pt x="403" y="1642"/>
                      <a:pt x="434" y="1642"/>
                    </a:cubicBezTo>
                    <a:lnTo>
                      <a:pt x="434" y="1642"/>
                    </a:lnTo>
                    <a:lnTo>
                      <a:pt x="434" y="1674"/>
                    </a:lnTo>
                    <a:lnTo>
                      <a:pt x="434" y="1674"/>
                    </a:lnTo>
                    <a:cubicBezTo>
                      <a:pt x="434" y="1674"/>
                      <a:pt x="434" y="1674"/>
                      <a:pt x="434" y="1705"/>
                    </a:cubicBezTo>
                    <a:lnTo>
                      <a:pt x="434" y="1705"/>
                    </a:lnTo>
                    <a:lnTo>
                      <a:pt x="434" y="1705"/>
                    </a:lnTo>
                    <a:cubicBezTo>
                      <a:pt x="465" y="1705"/>
                      <a:pt x="465" y="1705"/>
                      <a:pt x="465" y="1705"/>
                    </a:cubicBezTo>
                    <a:lnTo>
                      <a:pt x="465" y="1705"/>
                    </a:lnTo>
                    <a:lnTo>
                      <a:pt x="496" y="1705"/>
                    </a:lnTo>
                    <a:lnTo>
                      <a:pt x="496" y="1705"/>
                    </a:lnTo>
                    <a:lnTo>
                      <a:pt x="496" y="1705"/>
                    </a:lnTo>
                    <a:lnTo>
                      <a:pt x="527" y="1705"/>
                    </a:lnTo>
                    <a:lnTo>
                      <a:pt x="527" y="1705"/>
                    </a:lnTo>
                    <a:lnTo>
                      <a:pt x="527" y="1705"/>
                    </a:lnTo>
                    <a:lnTo>
                      <a:pt x="527" y="1705"/>
                    </a:lnTo>
                    <a:cubicBezTo>
                      <a:pt x="558" y="1705"/>
                      <a:pt x="558" y="1705"/>
                      <a:pt x="558" y="1705"/>
                    </a:cubicBezTo>
                    <a:cubicBezTo>
                      <a:pt x="558" y="1705"/>
                      <a:pt x="558" y="1705"/>
                      <a:pt x="589" y="1705"/>
                    </a:cubicBezTo>
                    <a:lnTo>
                      <a:pt x="589" y="1705"/>
                    </a:lnTo>
                    <a:lnTo>
                      <a:pt x="589" y="1705"/>
                    </a:lnTo>
                    <a:cubicBezTo>
                      <a:pt x="620" y="1736"/>
                      <a:pt x="620" y="1736"/>
                      <a:pt x="651" y="1736"/>
                    </a:cubicBezTo>
                    <a:cubicBezTo>
                      <a:pt x="651" y="1736"/>
                      <a:pt x="651" y="1736"/>
                      <a:pt x="681" y="1736"/>
                    </a:cubicBezTo>
                    <a:lnTo>
                      <a:pt x="681" y="1736"/>
                    </a:lnTo>
                    <a:lnTo>
                      <a:pt x="681" y="1736"/>
                    </a:lnTo>
                    <a:cubicBezTo>
                      <a:pt x="713" y="1736"/>
                      <a:pt x="713" y="1766"/>
                      <a:pt x="713" y="1766"/>
                    </a:cubicBezTo>
                    <a:lnTo>
                      <a:pt x="713" y="1766"/>
                    </a:lnTo>
                    <a:lnTo>
                      <a:pt x="713" y="1798"/>
                    </a:lnTo>
                    <a:lnTo>
                      <a:pt x="713" y="1798"/>
                    </a:lnTo>
                    <a:cubicBezTo>
                      <a:pt x="713" y="1798"/>
                      <a:pt x="713" y="1798"/>
                      <a:pt x="713" y="1829"/>
                    </a:cubicBezTo>
                    <a:lnTo>
                      <a:pt x="713" y="1829"/>
                    </a:lnTo>
                    <a:cubicBezTo>
                      <a:pt x="713" y="1829"/>
                      <a:pt x="713" y="1829"/>
                      <a:pt x="681" y="1829"/>
                    </a:cubicBezTo>
                    <a:cubicBezTo>
                      <a:pt x="713" y="1860"/>
                      <a:pt x="713" y="1860"/>
                      <a:pt x="713" y="1860"/>
                    </a:cubicBezTo>
                    <a:lnTo>
                      <a:pt x="713" y="1890"/>
                    </a:lnTo>
                    <a:lnTo>
                      <a:pt x="713" y="1890"/>
                    </a:lnTo>
                    <a:cubicBezTo>
                      <a:pt x="681" y="1890"/>
                      <a:pt x="681" y="1922"/>
                      <a:pt x="651" y="1922"/>
                    </a:cubicBezTo>
                    <a:cubicBezTo>
                      <a:pt x="651" y="1922"/>
                      <a:pt x="651" y="1922"/>
                      <a:pt x="651" y="1953"/>
                    </a:cubicBezTo>
                    <a:cubicBezTo>
                      <a:pt x="651" y="1953"/>
                      <a:pt x="651" y="1984"/>
                      <a:pt x="620" y="1984"/>
                    </a:cubicBezTo>
                    <a:lnTo>
                      <a:pt x="620" y="1984"/>
                    </a:lnTo>
                    <a:lnTo>
                      <a:pt x="620" y="1984"/>
                    </a:lnTo>
                    <a:lnTo>
                      <a:pt x="620" y="1984"/>
                    </a:lnTo>
                    <a:cubicBezTo>
                      <a:pt x="620" y="2014"/>
                      <a:pt x="620" y="2014"/>
                      <a:pt x="589" y="2014"/>
                    </a:cubicBezTo>
                    <a:cubicBezTo>
                      <a:pt x="589" y="2014"/>
                      <a:pt x="589" y="2014"/>
                      <a:pt x="589" y="2046"/>
                    </a:cubicBezTo>
                    <a:lnTo>
                      <a:pt x="589" y="2046"/>
                    </a:lnTo>
                    <a:lnTo>
                      <a:pt x="558" y="2077"/>
                    </a:lnTo>
                    <a:lnTo>
                      <a:pt x="558" y="2077"/>
                    </a:lnTo>
                    <a:lnTo>
                      <a:pt x="558" y="2077"/>
                    </a:lnTo>
                    <a:lnTo>
                      <a:pt x="589" y="2077"/>
                    </a:lnTo>
                    <a:lnTo>
                      <a:pt x="589" y="2077"/>
                    </a:lnTo>
                    <a:lnTo>
                      <a:pt x="589" y="2077"/>
                    </a:lnTo>
                    <a:cubicBezTo>
                      <a:pt x="589" y="2077"/>
                      <a:pt x="589" y="2077"/>
                      <a:pt x="620" y="2077"/>
                    </a:cubicBezTo>
                    <a:cubicBezTo>
                      <a:pt x="620" y="2077"/>
                      <a:pt x="620" y="2077"/>
                      <a:pt x="681" y="2138"/>
                    </a:cubicBezTo>
                    <a:cubicBezTo>
                      <a:pt x="681" y="2138"/>
                      <a:pt x="681" y="2138"/>
                      <a:pt x="713" y="2138"/>
                    </a:cubicBezTo>
                    <a:lnTo>
                      <a:pt x="713" y="2138"/>
                    </a:lnTo>
                    <a:cubicBezTo>
                      <a:pt x="744" y="2138"/>
                      <a:pt x="744" y="2138"/>
                      <a:pt x="744" y="2138"/>
                    </a:cubicBezTo>
                    <a:cubicBezTo>
                      <a:pt x="744" y="2170"/>
                      <a:pt x="774" y="2170"/>
                      <a:pt x="774" y="2170"/>
                    </a:cubicBezTo>
                    <a:lnTo>
                      <a:pt x="774" y="2170"/>
                    </a:lnTo>
                    <a:lnTo>
                      <a:pt x="774" y="2170"/>
                    </a:lnTo>
                    <a:cubicBezTo>
                      <a:pt x="806" y="2170"/>
                      <a:pt x="806" y="2170"/>
                      <a:pt x="806" y="2170"/>
                    </a:cubicBezTo>
                    <a:cubicBezTo>
                      <a:pt x="837" y="2170"/>
                      <a:pt x="837" y="2170"/>
                      <a:pt x="837" y="2170"/>
                    </a:cubicBezTo>
                    <a:cubicBezTo>
                      <a:pt x="868" y="2170"/>
                      <a:pt x="868" y="2170"/>
                      <a:pt x="868" y="2170"/>
                    </a:cubicBezTo>
                    <a:cubicBezTo>
                      <a:pt x="868" y="2201"/>
                      <a:pt x="898" y="2201"/>
                      <a:pt x="898" y="2201"/>
                    </a:cubicBezTo>
                    <a:lnTo>
                      <a:pt x="898" y="2201"/>
                    </a:lnTo>
                    <a:lnTo>
                      <a:pt x="930" y="2201"/>
                    </a:lnTo>
                    <a:lnTo>
                      <a:pt x="930" y="2201"/>
                    </a:lnTo>
                    <a:lnTo>
                      <a:pt x="961" y="2201"/>
                    </a:lnTo>
                    <a:lnTo>
                      <a:pt x="961" y="2201"/>
                    </a:lnTo>
                    <a:lnTo>
                      <a:pt x="961" y="2201"/>
                    </a:lnTo>
                    <a:cubicBezTo>
                      <a:pt x="961" y="2170"/>
                      <a:pt x="961" y="2170"/>
                      <a:pt x="961" y="2170"/>
                    </a:cubicBezTo>
                    <a:lnTo>
                      <a:pt x="961" y="2170"/>
                    </a:lnTo>
                    <a:cubicBezTo>
                      <a:pt x="992" y="2170"/>
                      <a:pt x="992" y="2170"/>
                      <a:pt x="992" y="2201"/>
                    </a:cubicBezTo>
                    <a:lnTo>
                      <a:pt x="992" y="2201"/>
                    </a:lnTo>
                    <a:lnTo>
                      <a:pt x="992" y="2201"/>
                    </a:lnTo>
                    <a:cubicBezTo>
                      <a:pt x="1022" y="2201"/>
                      <a:pt x="1022" y="2201"/>
                      <a:pt x="1022" y="2231"/>
                    </a:cubicBezTo>
                    <a:lnTo>
                      <a:pt x="1022" y="2231"/>
                    </a:lnTo>
                    <a:lnTo>
                      <a:pt x="1022" y="2231"/>
                    </a:lnTo>
                    <a:lnTo>
                      <a:pt x="1022" y="2231"/>
                    </a:lnTo>
                    <a:lnTo>
                      <a:pt x="1022" y="2231"/>
                    </a:lnTo>
                    <a:lnTo>
                      <a:pt x="1022" y="2231"/>
                    </a:lnTo>
                    <a:lnTo>
                      <a:pt x="1022" y="2231"/>
                    </a:lnTo>
                    <a:lnTo>
                      <a:pt x="1022" y="2231"/>
                    </a:lnTo>
                    <a:cubicBezTo>
                      <a:pt x="1022" y="2231"/>
                      <a:pt x="1022" y="2231"/>
                      <a:pt x="1054" y="2231"/>
                    </a:cubicBezTo>
                    <a:lnTo>
                      <a:pt x="1054" y="2231"/>
                    </a:lnTo>
                    <a:lnTo>
                      <a:pt x="1054" y="2231"/>
                    </a:lnTo>
                    <a:lnTo>
                      <a:pt x="1054" y="2231"/>
                    </a:lnTo>
                    <a:lnTo>
                      <a:pt x="1054" y="2231"/>
                    </a:lnTo>
                    <a:cubicBezTo>
                      <a:pt x="1085" y="2231"/>
                      <a:pt x="1085" y="2231"/>
                      <a:pt x="1085" y="2231"/>
                    </a:cubicBezTo>
                    <a:lnTo>
                      <a:pt x="1085" y="2201"/>
                    </a:lnTo>
                    <a:cubicBezTo>
                      <a:pt x="1085" y="2201"/>
                      <a:pt x="1085" y="2201"/>
                      <a:pt x="1085" y="2170"/>
                    </a:cubicBezTo>
                    <a:lnTo>
                      <a:pt x="1085" y="2170"/>
                    </a:lnTo>
                    <a:cubicBezTo>
                      <a:pt x="1054" y="2138"/>
                      <a:pt x="1022" y="2138"/>
                      <a:pt x="1022" y="2108"/>
                    </a:cubicBezTo>
                    <a:lnTo>
                      <a:pt x="1022" y="2077"/>
                    </a:lnTo>
                    <a:cubicBezTo>
                      <a:pt x="1054" y="2077"/>
                      <a:pt x="1054" y="2077"/>
                      <a:pt x="1054" y="2077"/>
                    </a:cubicBezTo>
                    <a:lnTo>
                      <a:pt x="1054" y="2046"/>
                    </a:lnTo>
                    <a:cubicBezTo>
                      <a:pt x="1054" y="2046"/>
                      <a:pt x="1054" y="2046"/>
                      <a:pt x="1054" y="2014"/>
                    </a:cubicBezTo>
                    <a:cubicBezTo>
                      <a:pt x="1085" y="2014"/>
                      <a:pt x="1085" y="2014"/>
                      <a:pt x="1085" y="2014"/>
                    </a:cubicBezTo>
                    <a:cubicBezTo>
                      <a:pt x="1116" y="2014"/>
                      <a:pt x="1116" y="2014"/>
                      <a:pt x="1146" y="1984"/>
                    </a:cubicBezTo>
                    <a:lnTo>
                      <a:pt x="1146" y="1984"/>
                    </a:lnTo>
                    <a:lnTo>
                      <a:pt x="1146" y="1984"/>
                    </a:lnTo>
                    <a:lnTo>
                      <a:pt x="1146" y="1984"/>
                    </a:lnTo>
                    <a:cubicBezTo>
                      <a:pt x="1146" y="1984"/>
                      <a:pt x="1146" y="1984"/>
                      <a:pt x="1146" y="1953"/>
                    </a:cubicBezTo>
                    <a:lnTo>
                      <a:pt x="1146" y="1953"/>
                    </a:lnTo>
                    <a:cubicBezTo>
                      <a:pt x="1116" y="1953"/>
                      <a:pt x="1116" y="1953"/>
                      <a:pt x="1116" y="1922"/>
                    </a:cubicBezTo>
                    <a:lnTo>
                      <a:pt x="1116" y="1922"/>
                    </a:lnTo>
                    <a:cubicBezTo>
                      <a:pt x="1116" y="1922"/>
                      <a:pt x="1085" y="1922"/>
                      <a:pt x="1054" y="1922"/>
                    </a:cubicBezTo>
                    <a:lnTo>
                      <a:pt x="1054" y="1922"/>
                    </a:lnTo>
                    <a:lnTo>
                      <a:pt x="1054" y="1922"/>
                    </a:lnTo>
                    <a:lnTo>
                      <a:pt x="1054" y="1922"/>
                    </a:lnTo>
                    <a:lnTo>
                      <a:pt x="1054" y="1890"/>
                    </a:lnTo>
                    <a:lnTo>
                      <a:pt x="1054" y="1890"/>
                    </a:lnTo>
                    <a:cubicBezTo>
                      <a:pt x="1022" y="1890"/>
                      <a:pt x="1022" y="1860"/>
                      <a:pt x="1022" y="1860"/>
                    </a:cubicBezTo>
                    <a:lnTo>
                      <a:pt x="1022" y="1860"/>
                    </a:lnTo>
                    <a:lnTo>
                      <a:pt x="1022" y="1860"/>
                    </a:lnTo>
                    <a:cubicBezTo>
                      <a:pt x="1022" y="1829"/>
                      <a:pt x="1022" y="1829"/>
                      <a:pt x="1022" y="1829"/>
                    </a:cubicBezTo>
                    <a:lnTo>
                      <a:pt x="1022" y="1829"/>
                    </a:lnTo>
                    <a:lnTo>
                      <a:pt x="1022" y="1798"/>
                    </a:lnTo>
                    <a:lnTo>
                      <a:pt x="1022" y="1798"/>
                    </a:lnTo>
                    <a:lnTo>
                      <a:pt x="1022" y="1766"/>
                    </a:lnTo>
                    <a:cubicBezTo>
                      <a:pt x="1022" y="1766"/>
                      <a:pt x="1022" y="1766"/>
                      <a:pt x="1054" y="1766"/>
                    </a:cubicBezTo>
                    <a:lnTo>
                      <a:pt x="1054" y="1766"/>
                    </a:lnTo>
                    <a:cubicBezTo>
                      <a:pt x="1054" y="1736"/>
                      <a:pt x="1054" y="1736"/>
                      <a:pt x="1054" y="1736"/>
                    </a:cubicBezTo>
                    <a:lnTo>
                      <a:pt x="1054" y="1736"/>
                    </a:lnTo>
                    <a:lnTo>
                      <a:pt x="1054" y="1736"/>
                    </a:lnTo>
                    <a:lnTo>
                      <a:pt x="1054" y="1705"/>
                    </a:lnTo>
                    <a:lnTo>
                      <a:pt x="1085" y="1674"/>
                    </a:lnTo>
                    <a:lnTo>
                      <a:pt x="1085" y="1674"/>
                    </a:lnTo>
                    <a:cubicBezTo>
                      <a:pt x="1116" y="1674"/>
                      <a:pt x="1116" y="1674"/>
                      <a:pt x="1116" y="1674"/>
                    </a:cubicBezTo>
                    <a:lnTo>
                      <a:pt x="1116" y="1674"/>
                    </a:lnTo>
                    <a:cubicBezTo>
                      <a:pt x="1116" y="1705"/>
                      <a:pt x="1116" y="1705"/>
                      <a:pt x="1116" y="1705"/>
                    </a:cubicBezTo>
                    <a:lnTo>
                      <a:pt x="1146" y="1674"/>
                    </a:lnTo>
                    <a:cubicBezTo>
                      <a:pt x="1146" y="1674"/>
                      <a:pt x="1146" y="1674"/>
                      <a:pt x="1178" y="1674"/>
                    </a:cubicBezTo>
                    <a:lnTo>
                      <a:pt x="1178" y="1674"/>
                    </a:lnTo>
                    <a:cubicBezTo>
                      <a:pt x="1209" y="1642"/>
                      <a:pt x="1209" y="1642"/>
                      <a:pt x="1209" y="1642"/>
                    </a:cubicBezTo>
                    <a:lnTo>
                      <a:pt x="1209" y="1642"/>
                    </a:lnTo>
                    <a:lnTo>
                      <a:pt x="1209" y="1642"/>
                    </a:lnTo>
                    <a:lnTo>
                      <a:pt x="1209" y="1642"/>
                    </a:lnTo>
                    <a:lnTo>
                      <a:pt x="1209" y="1642"/>
                    </a:lnTo>
                    <a:cubicBezTo>
                      <a:pt x="1240" y="1642"/>
                      <a:pt x="1240" y="1642"/>
                      <a:pt x="1240" y="1612"/>
                    </a:cubicBezTo>
                    <a:cubicBezTo>
                      <a:pt x="1240" y="1612"/>
                      <a:pt x="1240" y="1612"/>
                      <a:pt x="1270" y="1612"/>
                    </a:cubicBezTo>
                    <a:lnTo>
                      <a:pt x="1270" y="1612"/>
                    </a:lnTo>
                    <a:lnTo>
                      <a:pt x="1270" y="1612"/>
                    </a:lnTo>
                    <a:lnTo>
                      <a:pt x="1270" y="1612"/>
                    </a:lnTo>
                    <a:lnTo>
                      <a:pt x="1270" y="1612"/>
                    </a:lnTo>
                    <a:cubicBezTo>
                      <a:pt x="1270" y="1612"/>
                      <a:pt x="1270" y="1612"/>
                      <a:pt x="1302" y="1612"/>
                    </a:cubicBezTo>
                    <a:lnTo>
                      <a:pt x="1302" y="1612"/>
                    </a:lnTo>
                    <a:cubicBezTo>
                      <a:pt x="1302" y="1612"/>
                      <a:pt x="1302" y="1612"/>
                      <a:pt x="1333" y="1612"/>
                    </a:cubicBezTo>
                    <a:lnTo>
                      <a:pt x="1333" y="1612"/>
                    </a:lnTo>
                    <a:lnTo>
                      <a:pt x="1333" y="1612"/>
                    </a:lnTo>
                    <a:lnTo>
                      <a:pt x="1333" y="1612"/>
                    </a:lnTo>
                    <a:cubicBezTo>
                      <a:pt x="1364" y="1612"/>
                      <a:pt x="1364" y="1612"/>
                      <a:pt x="1364" y="1612"/>
                    </a:cubicBezTo>
                    <a:lnTo>
                      <a:pt x="1364" y="1612"/>
                    </a:lnTo>
                    <a:lnTo>
                      <a:pt x="1364" y="1612"/>
                    </a:lnTo>
                    <a:cubicBezTo>
                      <a:pt x="1364" y="1612"/>
                      <a:pt x="1394" y="1612"/>
                      <a:pt x="1394" y="1642"/>
                    </a:cubicBezTo>
                    <a:cubicBezTo>
                      <a:pt x="1394" y="1612"/>
                      <a:pt x="1394" y="1612"/>
                      <a:pt x="1426" y="1612"/>
                    </a:cubicBezTo>
                    <a:lnTo>
                      <a:pt x="1426" y="1612"/>
                    </a:lnTo>
                    <a:cubicBezTo>
                      <a:pt x="1426" y="1642"/>
                      <a:pt x="1457" y="1642"/>
                      <a:pt x="1457" y="1642"/>
                    </a:cubicBezTo>
                    <a:lnTo>
                      <a:pt x="1457" y="1642"/>
                    </a:lnTo>
                    <a:cubicBezTo>
                      <a:pt x="1457" y="1642"/>
                      <a:pt x="1457" y="1674"/>
                      <a:pt x="1488" y="1674"/>
                    </a:cubicBezTo>
                    <a:cubicBezTo>
                      <a:pt x="1488" y="1642"/>
                      <a:pt x="1488" y="1642"/>
                      <a:pt x="1488" y="1642"/>
                    </a:cubicBezTo>
                    <a:lnTo>
                      <a:pt x="1488" y="1642"/>
                    </a:lnTo>
                    <a:lnTo>
                      <a:pt x="1488" y="1642"/>
                    </a:lnTo>
                    <a:cubicBezTo>
                      <a:pt x="1518" y="1642"/>
                      <a:pt x="1518" y="1674"/>
                      <a:pt x="1550" y="1674"/>
                    </a:cubicBezTo>
                    <a:lnTo>
                      <a:pt x="1550" y="1674"/>
                    </a:lnTo>
                    <a:lnTo>
                      <a:pt x="1550" y="1674"/>
                    </a:lnTo>
                    <a:lnTo>
                      <a:pt x="1550" y="1674"/>
                    </a:lnTo>
                    <a:cubicBezTo>
                      <a:pt x="1581" y="1674"/>
                      <a:pt x="1581" y="1674"/>
                      <a:pt x="1581" y="1642"/>
                    </a:cubicBezTo>
                    <a:cubicBezTo>
                      <a:pt x="1612" y="1642"/>
                      <a:pt x="1612" y="1642"/>
                      <a:pt x="1612" y="1642"/>
                    </a:cubicBezTo>
                    <a:cubicBezTo>
                      <a:pt x="1612" y="1642"/>
                      <a:pt x="1642" y="1642"/>
                      <a:pt x="1642" y="1674"/>
                    </a:cubicBezTo>
                    <a:cubicBezTo>
                      <a:pt x="1642" y="1642"/>
                      <a:pt x="1642" y="1642"/>
                      <a:pt x="1674" y="1642"/>
                    </a:cubicBezTo>
                    <a:lnTo>
                      <a:pt x="1674" y="1642"/>
                    </a:lnTo>
                    <a:lnTo>
                      <a:pt x="1674" y="1642"/>
                    </a:lnTo>
                    <a:cubicBezTo>
                      <a:pt x="1674" y="1642"/>
                      <a:pt x="1705" y="1642"/>
                      <a:pt x="1705" y="1674"/>
                    </a:cubicBezTo>
                    <a:lnTo>
                      <a:pt x="1705" y="1674"/>
                    </a:lnTo>
                    <a:lnTo>
                      <a:pt x="1736" y="1674"/>
                    </a:lnTo>
                    <a:lnTo>
                      <a:pt x="1736" y="1674"/>
                    </a:lnTo>
                    <a:lnTo>
                      <a:pt x="1736" y="1674"/>
                    </a:lnTo>
                    <a:lnTo>
                      <a:pt x="1766" y="1674"/>
                    </a:lnTo>
                    <a:lnTo>
                      <a:pt x="1766" y="1674"/>
                    </a:lnTo>
                    <a:lnTo>
                      <a:pt x="1766" y="1674"/>
                    </a:lnTo>
                    <a:lnTo>
                      <a:pt x="1766" y="1674"/>
                    </a:lnTo>
                    <a:cubicBezTo>
                      <a:pt x="1766" y="1642"/>
                      <a:pt x="1766" y="1642"/>
                      <a:pt x="1766" y="1642"/>
                    </a:cubicBezTo>
                    <a:lnTo>
                      <a:pt x="1766" y="1642"/>
                    </a:lnTo>
                    <a:lnTo>
                      <a:pt x="1766" y="1642"/>
                    </a:lnTo>
                    <a:cubicBezTo>
                      <a:pt x="1766" y="1612"/>
                      <a:pt x="1766" y="1612"/>
                      <a:pt x="1798" y="1612"/>
                    </a:cubicBezTo>
                    <a:cubicBezTo>
                      <a:pt x="1798" y="1581"/>
                      <a:pt x="1798" y="1581"/>
                      <a:pt x="1798" y="1581"/>
                    </a:cubicBezTo>
                    <a:cubicBezTo>
                      <a:pt x="1798" y="1581"/>
                      <a:pt x="1798" y="1581"/>
                      <a:pt x="1798" y="1612"/>
                    </a:cubicBezTo>
                    <a:cubicBezTo>
                      <a:pt x="1798" y="1581"/>
                      <a:pt x="1798" y="1581"/>
                      <a:pt x="1798" y="1581"/>
                    </a:cubicBezTo>
                    <a:lnTo>
                      <a:pt x="1798" y="1581"/>
                    </a:lnTo>
                    <a:cubicBezTo>
                      <a:pt x="1798" y="1581"/>
                      <a:pt x="1798" y="1581"/>
                      <a:pt x="1829" y="1581"/>
                    </a:cubicBezTo>
                    <a:lnTo>
                      <a:pt x="1829" y="1550"/>
                    </a:lnTo>
                    <a:lnTo>
                      <a:pt x="1829" y="1518"/>
                    </a:lnTo>
                    <a:lnTo>
                      <a:pt x="1829" y="1518"/>
                    </a:lnTo>
                    <a:cubicBezTo>
                      <a:pt x="1829" y="1488"/>
                      <a:pt x="1829" y="1488"/>
                      <a:pt x="1829" y="1488"/>
                    </a:cubicBezTo>
                    <a:lnTo>
                      <a:pt x="1829" y="1488"/>
                    </a:lnTo>
                    <a:cubicBezTo>
                      <a:pt x="1829" y="1457"/>
                      <a:pt x="1829" y="1457"/>
                      <a:pt x="1860" y="1457"/>
                    </a:cubicBezTo>
                    <a:lnTo>
                      <a:pt x="1860" y="1457"/>
                    </a:lnTo>
                    <a:lnTo>
                      <a:pt x="1860" y="1457"/>
                    </a:lnTo>
                    <a:lnTo>
                      <a:pt x="1860" y="1457"/>
                    </a:lnTo>
                    <a:lnTo>
                      <a:pt x="1890" y="1457"/>
                    </a:lnTo>
                    <a:cubicBezTo>
                      <a:pt x="1890" y="1457"/>
                      <a:pt x="1890" y="1457"/>
                      <a:pt x="1922" y="1457"/>
                    </a:cubicBezTo>
                    <a:lnTo>
                      <a:pt x="1922" y="1457"/>
                    </a:lnTo>
                    <a:cubicBezTo>
                      <a:pt x="1922" y="1457"/>
                      <a:pt x="1922" y="1457"/>
                      <a:pt x="1953" y="1457"/>
                    </a:cubicBezTo>
                    <a:cubicBezTo>
                      <a:pt x="1953" y="1457"/>
                      <a:pt x="1953" y="1457"/>
                      <a:pt x="1984" y="1457"/>
                    </a:cubicBezTo>
                    <a:cubicBezTo>
                      <a:pt x="2014" y="1457"/>
                      <a:pt x="2014" y="1457"/>
                      <a:pt x="2014" y="1457"/>
                    </a:cubicBezTo>
                    <a:cubicBezTo>
                      <a:pt x="2046" y="1457"/>
                      <a:pt x="2046" y="1457"/>
                      <a:pt x="2046" y="1457"/>
                    </a:cubicBezTo>
                    <a:lnTo>
                      <a:pt x="2046" y="1457"/>
                    </a:lnTo>
                    <a:lnTo>
                      <a:pt x="2046" y="1457"/>
                    </a:lnTo>
                    <a:cubicBezTo>
                      <a:pt x="2077" y="1457"/>
                      <a:pt x="2077" y="1457"/>
                      <a:pt x="2077" y="1425"/>
                    </a:cubicBezTo>
                    <a:lnTo>
                      <a:pt x="2077" y="1425"/>
                    </a:lnTo>
                    <a:lnTo>
                      <a:pt x="2077" y="1425"/>
                    </a:lnTo>
                    <a:cubicBezTo>
                      <a:pt x="2077" y="1425"/>
                      <a:pt x="2077" y="1425"/>
                      <a:pt x="2108" y="1425"/>
                    </a:cubicBezTo>
                    <a:lnTo>
                      <a:pt x="2108" y="1425"/>
                    </a:lnTo>
                    <a:lnTo>
                      <a:pt x="2138" y="1425"/>
                    </a:lnTo>
                    <a:lnTo>
                      <a:pt x="2138" y="1425"/>
                    </a:lnTo>
                    <a:lnTo>
                      <a:pt x="2138" y="1425"/>
                    </a:lnTo>
                    <a:cubicBezTo>
                      <a:pt x="2170" y="1425"/>
                      <a:pt x="2170" y="1425"/>
                      <a:pt x="2201" y="1425"/>
                    </a:cubicBezTo>
                    <a:lnTo>
                      <a:pt x="2201" y="1425"/>
                    </a:lnTo>
                    <a:lnTo>
                      <a:pt x="2201" y="1425"/>
                    </a:lnTo>
                    <a:cubicBezTo>
                      <a:pt x="2201" y="1425"/>
                      <a:pt x="2201" y="1425"/>
                      <a:pt x="2232" y="1425"/>
                    </a:cubicBezTo>
                    <a:lnTo>
                      <a:pt x="2232" y="1425"/>
                    </a:lnTo>
                    <a:lnTo>
                      <a:pt x="2232" y="1425"/>
                    </a:lnTo>
                    <a:cubicBezTo>
                      <a:pt x="2232" y="1394"/>
                      <a:pt x="2262" y="1364"/>
                      <a:pt x="2293" y="1364"/>
                    </a:cubicBezTo>
                    <a:lnTo>
                      <a:pt x="2293" y="1364"/>
                    </a:lnTo>
                    <a:lnTo>
                      <a:pt x="2293" y="1364"/>
                    </a:lnTo>
                    <a:lnTo>
                      <a:pt x="2293" y="1364"/>
                    </a:lnTo>
                    <a:lnTo>
                      <a:pt x="2293" y="1364"/>
                    </a:lnTo>
                    <a:cubicBezTo>
                      <a:pt x="2325" y="1364"/>
                      <a:pt x="2325" y="1364"/>
                      <a:pt x="2356" y="1394"/>
                    </a:cubicBezTo>
                    <a:lnTo>
                      <a:pt x="2356" y="1394"/>
                    </a:lnTo>
                    <a:lnTo>
                      <a:pt x="2356" y="1394"/>
                    </a:lnTo>
                    <a:lnTo>
                      <a:pt x="2386" y="1394"/>
                    </a:lnTo>
                    <a:lnTo>
                      <a:pt x="2386" y="1394"/>
                    </a:lnTo>
                    <a:lnTo>
                      <a:pt x="2386" y="1394"/>
                    </a:lnTo>
                    <a:lnTo>
                      <a:pt x="2418" y="1425"/>
                    </a:lnTo>
                    <a:cubicBezTo>
                      <a:pt x="2418" y="1457"/>
                      <a:pt x="2418" y="1457"/>
                      <a:pt x="2418" y="1457"/>
                    </a:cubicBezTo>
                    <a:lnTo>
                      <a:pt x="2418" y="1457"/>
                    </a:lnTo>
                    <a:cubicBezTo>
                      <a:pt x="2418" y="1457"/>
                      <a:pt x="2418" y="1457"/>
                      <a:pt x="2449" y="1457"/>
                    </a:cubicBezTo>
                    <a:lnTo>
                      <a:pt x="2449" y="1457"/>
                    </a:lnTo>
                    <a:lnTo>
                      <a:pt x="2449" y="1457"/>
                    </a:lnTo>
                    <a:cubicBezTo>
                      <a:pt x="2449" y="1457"/>
                      <a:pt x="2449" y="1457"/>
                      <a:pt x="2479" y="1457"/>
                    </a:cubicBezTo>
                    <a:lnTo>
                      <a:pt x="2479" y="1457"/>
                    </a:lnTo>
                    <a:cubicBezTo>
                      <a:pt x="2479" y="1457"/>
                      <a:pt x="2479" y="1457"/>
                      <a:pt x="2510" y="1457"/>
                    </a:cubicBezTo>
                    <a:lnTo>
                      <a:pt x="2510" y="1457"/>
                    </a:lnTo>
                    <a:lnTo>
                      <a:pt x="2510" y="1457"/>
                    </a:lnTo>
                    <a:lnTo>
                      <a:pt x="2510" y="1457"/>
                    </a:lnTo>
                    <a:lnTo>
                      <a:pt x="2510" y="1457"/>
                    </a:lnTo>
                    <a:lnTo>
                      <a:pt x="2510" y="1457"/>
                    </a:lnTo>
                    <a:cubicBezTo>
                      <a:pt x="2542" y="1457"/>
                      <a:pt x="2542" y="1457"/>
                      <a:pt x="2542" y="1457"/>
                    </a:cubicBezTo>
                    <a:lnTo>
                      <a:pt x="2542" y="1457"/>
                    </a:lnTo>
                    <a:cubicBezTo>
                      <a:pt x="2542" y="1488"/>
                      <a:pt x="2542" y="1488"/>
                      <a:pt x="2542" y="1488"/>
                    </a:cubicBezTo>
                    <a:cubicBezTo>
                      <a:pt x="2573" y="1488"/>
                      <a:pt x="2573" y="1488"/>
                      <a:pt x="2573" y="1518"/>
                    </a:cubicBezTo>
                    <a:cubicBezTo>
                      <a:pt x="2573" y="1488"/>
                      <a:pt x="2573" y="1488"/>
                      <a:pt x="2603" y="1488"/>
                    </a:cubicBezTo>
                    <a:lnTo>
                      <a:pt x="2603" y="1488"/>
                    </a:lnTo>
                    <a:cubicBezTo>
                      <a:pt x="2634" y="1488"/>
                      <a:pt x="2634" y="1457"/>
                      <a:pt x="2634" y="1457"/>
                    </a:cubicBezTo>
                    <a:lnTo>
                      <a:pt x="2634" y="1457"/>
                    </a:lnTo>
                    <a:cubicBezTo>
                      <a:pt x="2634" y="1457"/>
                      <a:pt x="2634" y="1457"/>
                      <a:pt x="2666" y="1457"/>
                    </a:cubicBezTo>
                    <a:lnTo>
                      <a:pt x="2666" y="1457"/>
                    </a:lnTo>
                    <a:cubicBezTo>
                      <a:pt x="2697" y="1425"/>
                      <a:pt x="2697" y="1425"/>
                      <a:pt x="2697" y="1425"/>
                    </a:cubicBezTo>
                    <a:lnTo>
                      <a:pt x="2697" y="1425"/>
                    </a:lnTo>
                    <a:lnTo>
                      <a:pt x="2727" y="1425"/>
                    </a:lnTo>
                    <a:lnTo>
                      <a:pt x="2727" y="1425"/>
                    </a:lnTo>
                    <a:lnTo>
                      <a:pt x="2758" y="1457"/>
                    </a:lnTo>
                    <a:lnTo>
                      <a:pt x="2758" y="1457"/>
                    </a:lnTo>
                    <a:lnTo>
                      <a:pt x="2758" y="1457"/>
                    </a:lnTo>
                    <a:cubicBezTo>
                      <a:pt x="2758" y="1488"/>
                      <a:pt x="2758" y="1488"/>
                      <a:pt x="2727" y="1488"/>
                    </a:cubicBezTo>
                    <a:lnTo>
                      <a:pt x="2727" y="1488"/>
                    </a:lnTo>
                    <a:lnTo>
                      <a:pt x="2727" y="1488"/>
                    </a:lnTo>
                    <a:lnTo>
                      <a:pt x="2727" y="1488"/>
                    </a:lnTo>
                    <a:lnTo>
                      <a:pt x="2758" y="1488"/>
                    </a:lnTo>
                    <a:lnTo>
                      <a:pt x="2758" y="1518"/>
                    </a:lnTo>
                    <a:cubicBezTo>
                      <a:pt x="2758" y="1518"/>
                      <a:pt x="2790" y="1518"/>
                      <a:pt x="2790" y="1550"/>
                    </a:cubicBezTo>
                    <a:cubicBezTo>
                      <a:pt x="2790" y="1550"/>
                      <a:pt x="2821" y="1550"/>
                      <a:pt x="2821" y="1581"/>
                    </a:cubicBezTo>
                    <a:cubicBezTo>
                      <a:pt x="2851" y="1581"/>
                      <a:pt x="2851" y="1612"/>
                      <a:pt x="2851" y="1612"/>
                    </a:cubicBezTo>
                    <a:cubicBezTo>
                      <a:pt x="2882" y="1612"/>
                      <a:pt x="2882" y="1612"/>
                      <a:pt x="2882" y="1612"/>
                    </a:cubicBezTo>
                    <a:cubicBezTo>
                      <a:pt x="2882" y="1642"/>
                      <a:pt x="2882" y="1642"/>
                      <a:pt x="2882" y="1642"/>
                    </a:cubicBezTo>
                    <a:lnTo>
                      <a:pt x="2882" y="1642"/>
                    </a:lnTo>
                    <a:lnTo>
                      <a:pt x="2882" y="1642"/>
                    </a:lnTo>
                    <a:cubicBezTo>
                      <a:pt x="2914" y="1642"/>
                      <a:pt x="2914" y="1642"/>
                      <a:pt x="2914" y="1642"/>
                    </a:cubicBezTo>
                    <a:lnTo>
                      <a:pt x="2914" y="1642"/>
                    </a:lnTo>
                    <a:lnTo>
                      <a:pt x="2914" y="1642"/>
                    </a:lnTo>
                    <a:cubicBezTo>
                      <a:pt x="2914" y="1642"/>
                      <a:pt x="2914" y="1642"/>
                      <a:pt x="2945" y="1642"/>
                    </a:cubicBezTo>
                    <a:lnTo>
                      <a:pt x="2945" y="1642"/>
                    </a:lnTo>
                    <a:lnTo>
                      <a:pt x="2945" y="1642"/>
                    </a:lnTo>
                    <a:lnTo>
                      <a:pt x="2945" y="1642"/>
                    </a:lnTo>
                    <a:cubicBezTo>
                      <a:pt x="2945" y="1642"/>
                      <a:pt x="2945" y="1642"/>
                      <a:pt x="2945" y="1674"/>
                    </a:cubicBezTo>
                    <a:lnTo>
                      <a:pt x="2975" y="1674"/>
                    </a:lnTo>
                    <a:lnTo>
                      <a:pt x="2975" y="1674"/>
                    </a:lnTo>
                    <a:lnTo>
                      <a:pt x="2975" y="1674"/>
                    </a:lnTo>
                    <a:cubicBezTo>
                      <a:pt x="2975" y="1674"/>
                      <a:pt x="2975" y="1674"/>
                      <a:pt x="3006" y="1674"/>
                    </a:cubicBezTo>
                    <a:cubicBezTo>
                      <a:pt x="3006" y="1674"/>
                      <a:pt x="3006" y="1674"/>
                      <a:pt x="3038" y="1674"/>
                    </a:cubicBezTo>
                    <a:lnTo>
                      <a:pt x="3038" y="1674"/>
                    </a:lnTo>
                    <a:lnTo>
                      <a:pt x="3038" y="1674"/>
                    </a:lnTo>
                    <a:lnTo>
                      <a:pt x="3038" y="1674"/>
                    </a:lnTo>
                    <a:lnTo>
                      <a:pt x="3038" y="1674"/>
                    </a:lnTo>
                    <a:cubicBezTo>
                      <a:pt x="3038" y="1642"/>
                      <a:pt x="3069" y="1642"/>
                      <a:pt x="3069" y="1642"/>
                    </a:cubicBezTo>
                    <a:lnTo>
                      <a:pt x="3069" y="1642"/>
                    </a:lnTo>
                    <a:cubicBezTo>
                      <a:pt x="3069" y="1642"/>
                      <a:pt x="3069" y="1642"/>
                      <a:pt x="3099" y="1674"/>
                    </a:cubicBezTo>
                    <a:lnTo>
                      <a:pt x="3099" y="1674"/>
                    </a:lnTo>
                    <a:lnTo>
                      <a:pt x="3099" y="1674"/>
                    </a:lnTo>
                    <a:cubicBezTo>
                      <a:pt x="3099" y="1674"/>
                      <a:pt x="3130" y="1674"/>
                      <a:pt x="3130" y="1705"/>
                    </a:cubicBezTo>
                    <a:lnTo>
                      <a:pt x="3130" y="1705"/>
                    </a:lnTo>
                    <a:cubicBezTo>
                      <a:pt x="3130" y="1705"/>
                      <a:pt x="3162" y="1705"/>
                      <a:pt x="3162" y="1736"/>
                    </a:cubicBezTo>
                    <a:cubicBezTo>
                      <a:pt x="3162" y="1736"/>
                      <a:pt x="3162" y="1736"/>
                      <a:pt x="3193" y="1736"/>
                    </a:cubicBezTo>
                    <a:lnTo>
                      <a:pt x="3193" y="1736"/>
                    </a:lnTo>
                    <a:cubicBezTo>
                      <a:pt x="3193" y="1736"/>
                      <a:pt x="3193" y="1766"/>
                      <a:pt x="3223" y="1766"/>
                    </a:cubicBezTo>
                    <a:lnTo>
                      <a:pt x="3223" y="1766"/>
                    </a:lnTo>
                    <a:cubicBezTo>
                      <a:pt x="3223" y="1736"/>
                      <a:pt x="3223" y="1736"/>
                      <a:pt x="3223" y="1736"/>
                    </a:cubicBezTo>
                    <a:lnTo>
                      <a:pt x="3254" y="1736"/>
                    </a:lnTo>
                    <a:lnTo>
                      <a:pt x="3254" y="1736"/>
                    </a:lnTo>
                    <a:cubicBezTo>
                      <a:pt x="3254" y="1736"/>
                      <a:pt x="3254" y="1736"/>
                      <a:pt x="3286" y="1736"/>
                    </a:cubicBezTo>
                    <a:cubicBezTo>
                      <a:pt x="3286" y="1736"/>
                      <a:pt x="3286" y="1766"/>
                      <a:pt x="3286" y="1798"/>
                    </a:cubicBezTo>
                    <a:lnTo>
                      <a:pt x="3317" y="1798"/>
                    </a:lnTo>
                    <a:lnTo>
                      <a:pt x="3317" y="1798"/>
                    </a:lnTo>
                    <a:cubicBezTo>
                      <a:pt x="3317" y="1798"/>
                      <a:pt x="3317" y="1798"/>
                      <a:pt x="3317" y="1766"/>
                    </a:cubicBezTo>
                    <a:lnTo>
                      <a:pt x="3317" y="1766"/>
                    </a:lnTo>
                    <a:lnTo>
                      <a:pt x="3317" y="1766"/>
                    </a:lnTo>
                    <a:lnTo>
                      <a:pt x="3317" y="1766"/>
                    </a:lnTo>
                    <a:cubicBezTo>
                      <a:pt x="3317" y="1736"/>
                      <a:pt x="3317" y="1736"/>
                      <a:pt x="3317" y="1736"/>
                    </a:cubicBezTo>
                    <a:cubicBezTo>
                      <a:pt x="3347" y="1766"/>
                      <a:pt x="3347" y="1766"/>
                      <a:pt x="3347" y="1766"/>
                    </a:cubicBezTo>
                    <a:lnTo>
                      <a:pt x="3347" y="1766"/>
                    </a:lnTo>
                    <a:lnTo>
                      <a:pt x="3347" y="1766"/>
                    </a:lnTo>
                    <a:lnTo>
                      <a:pt x="3378" y="1766"/>
                    </a:lnTo>
                    <a:lnTo>
                      <a:pt x="3378" y="1766"/>
                    </a:lnTo>
                    <a:cubicBezTo>
                      <a:pt x="3378" y="1766"/>
                      <a:pt x="3378" y="1766"/>
                      <a:pt x="3410" y="1766"/>
                    </a:cubicBezTo>
                    <a:lnTo>
                      <a:pt x="3410" y="1766"/>
                    </a:lnTo>
                    <a:cubicBezTo>
                      <a:pt x="3410" y="1736"/>
                      <a:pt x="3410" y="1736"/>
                      <a:pt x="3441" y="1736"/>
                    </a:cubicBezTo>
                    <a:lnTo>
                      <a:pt x="3471" y="1705"/>
                    </a:lnTo>
                    <a:lnTo>
                      <a:pt x="3502" y="1705"/>
                    </a:lnTo>
                    <a:cubicBezTo>
                      <a:pt x="3502" y="1674"/>
                      <a:pt x="3534" y="1674"/>
                      <a:pt x="3534" y="1674"/>
                    </a:cubicBezTo>
                    <a:lnTo>
                      <a:pt x="3534" y="1674"/>
                    </a:lnTo>
                    <a:cubicBezTo>
                      <a:pt x="3534" y="1674"/>
                      <a:pt x="3534" y="1674"/>
                      <a:pt x="3565" y="1674"/>
                    </a:cubicBezTo>
                    <a:lnTo>
                      <a:pt x="3595" y="1674"/>
                    </a:lnTo>
                    <a:lnTo>
                      <a:pt x="3595" y="1674"/>
                    </a:lnTo>
                    <a:cubicBezTo>
                      <a:pt x="3626" y="1674"/>
                      <a:pt x="3626" y="1674"/>
                      <a:pt x="3626" y="1674"/>
                    </a:cubicBezTo>
                    <a:cubicBezTo>
                      <a:pt x="3626" y="1674"/>
                      <a:pt x="3626" y="1674"/>
                      <a:pt x="3658" y="1674"/>
                    </a:cubicBezTo>
                    <a:lnTo>
                      <a:pt x="3658" y="1674"/>
                    </a:lnTo>
                    <a:cubicBezTo>
                      <a:pt x="3658" y="1674"/>
                      <a:pt x="3658" y="1674"/>
                      <a:pt x="3689" y="1674"/>
                    </a:cubicBezTo>
                    <a:lnTo>
                      <a:pt x="3689" y="1674"/>
                    </a:lnTo>
                    <a:lnTo>
                      <a:pt x="3719" y="1705"/>
                    </a:lnTo>
                    <a:cubicBezTo>
                      <a:pt x="3719" y="1705"/>
                      <a:pt x="3719" y="1705"/>
                      <a:pt x="3719" y="1736"/>
                    </a:cubicBezTo>
                    <a:lnTo>
                      <a:pt x="3719" y="1736"/>
                    </a:lnTo>
                    <a:lnTo>
                      <a:pt x="3719" y="1736"/>
                    </a:lnTo>
                    <a:lnTo>
                      <a:pt x="3719" y="1736"/>
                    </a:lnTo>
                    <a:lnTo>
                      <a:pt x="3750" y="1736"/>
                    </a:lnTo>
                    <a:cubicBezTo>
                      <a:pt x="3750" y="1736"/>
                      <a:pt x="3750" y="1736"/>
                      <a:pt x="3782" y="1736"/>
                    </a:cubicBezTo>
                    <a:lnTo>
                      <a:pt x="3782" y="1736"/>
                    </a:lnTo>
                    <a:lnTo>
                      <a:pt x="3782" y="1736"/>
                    </a:lnTo>
                    <a:lnTo>
                      <a:pt x="3813" y="1736"/>
                    </a:lnTo>
                    <a:lnTo>
                      <a:pt x="3813" y="1736"/>
                    </a:lnTo>
                    <a:cubicBezTo>
                      <a:pt x="3843" y="1736"/>
                      <a:pt x="3843" y="1736"/>
                      <a:pt x="3843" y="1736"/>
                    </a:cubicBezTo>
                    <a:lnTo>
                      <a:pt x="3843" y="1736"/>
                    </a:lnTo>
                    <a:lnTo>
                      <a:pt x="3843" y="1736"/>
                    </a:lnTo>
                    <a:cubicBezTo>
                      <a:pt x="3843" y="1736"/>
                      <a:pt x="3843" y="1736"/>
                      <a:pt x="3874" y="1736"/>
                    </a:cubicBezTo>
                    <a:lnTo>
                      <a:pt x="3874" y="1736"/>
                    </a:lnTo>
                    <a:lnTo>
                      <a:pt x="3874" y="1736"/>
                    </a:lnTo>
                    <a:lnTo>
                      <a:pt x="3874" y="1705"/>
                    </a:lnTo>
                    <a:lnTo>
                      <a:pt x="3874" y="1705"/>
                    </a:lnTo>
                    <a:cubicBezTo>
                      <a:pt x="3843" y="1705"/>
                      <a:pt x="3843" y="1674"/>
                      <a:pt x="3843" y="1674"/>
                    </a:cubicBezTo>
                    <a:lnTo>
                      <a:pt x="3874" y="1642"/>
                    </a:lnTo>
                    <a:lnTo>
                      <a:pt x="3874" y="1642"/>
                    </a:lnTo>
                    <a:cubicBezTo>
                      <a:pt x="3874" y="1612"/>
                      <a:pt x="3905" y="1612"/>
                      <a:pt x="3905" y="1612"/>
                    </a:cubicBezTo>
                    <a:lnTo>
                      <a:pt x="3937" y="1581"/>
                    </a:lnTo>
                    <a:lnTo>
                      <a:pt x="3937" y="1581"/>
                    </a:lnTo>
                    <a:cubicBezTo>
                      <a:pt x="3937" y="1581"/>
                      <a:pt x="3937" y="1581"/>
                      <a:pt x="3967" y="1581"/>
                    </a:cubicBezTo>
                    <a:lnTo>
                      <a:pt x="3967" y="1581"/>
                    </a:lnTo>
                    <a:cubicBezTo>
                      <a:pt x="3967" y="1612"/>
                      <a:pt x="3998" y="1612"/>
                      <a:pt x="3998" y="1612"/>
                    </a:cubicBezTo>
                    <a:lnTo>
                      <a:pt x="4030" y="1612"/>
                    </a:lnTo>
                    <a:lnTo>
                      <a:pt x="4060" y="1612"/>
                    </a:lnTo>
                    <a:cubicBezTo>
                      <a:pt x="4091" y="1642"/>
                      <a:pt x="4091" y="1642"/>
                      <a:pt x="4091" y="1642"/>
                    </a:cubicBezTo>
                    <a:cubicBezTo>
                      <a:pt x="4122" y="1642"/>
                      <a:pt x="4122" y="1642"/>
                      <a:pt x="4122" y="1642"/>
                    </a:cubicBezTo>
                    <a:lnTo>
                      <a:pt x="4122" y="1642"/>
                    </a:lnTo>
                    <a:cubicBezTo>
                      <a:pt x="4154" y="1674"/>
                      <a:pt x="4154" y="1674"/>
                      <a:pt x="4154" y="1674"/>
                    </a:cubicBezTo>
                    <a:lnTo>
                      <a:pt x="4154" y="1674"/>
                    </a:lnTo>
                    <a:lnTo>
                      <a:pt x="4154" y="1674"/>
                    </a:lnTo>
                    <a:lnTo>
                      <a:pt x="4154" y="1705"/>
                    </a:lnTo>
                    <a:lnTo>
                      <a:pt x="4154" y="1705"/>
                    </a:lnTo>
                    <a:lnTo>
                      <a:pt x="4154" y="1705"/>
                    </a:lnTo>
                    <a:cubicBezTo>
                      <a:pt x="4184" y="1705"/>
                      <a:pt x="4184" y="1705"/>
                      <a:pt x="4184" y="1705"/>
                    </a:cubicBezTo>
                    <a:lnTo>
                      <a:pt x="4184" y="1705"/>
                    </a:lnTo>
                    <a:cubicBezTo>
                      <a:pt x="4215" y="1705"/>
                      <a:pt x="4215" y="1705"/>
                      <a:pt x="4215" y="1705"/>
                    </a:cubicBezTo>
                    <a:lnTo>
                      <a:pt x="4215" y="1705"/>
                    </a:lnTo>
                    <a:cubicBezTo>
                      <a:pt x="4215" y="1705"/>
                      <a:pt x="4215" y="1705"/>
                      <a:pt x="4246" y="1705"/>
                    </a:cubicBezTo>
                    <a:lnTo>
                      <a:pt x="4278" y="1705"/>
                    </a:lnTo>
                    <a:lnTo>
                      <a:pt x="4308" y="1705"/>
                    </a:lnTo>
                    <a:lnTo>
                      <a:pt x="4308" y="1705"/>
                    </a:lnTo>
                    <a:lnTo>
                      <a:pt x="4308" y="1705"/>
                    </a:lnTo>
                    <a:cubicBezTo>
                      <a:pt x="4339" y="1705"/>
                      <a:pt x="4402" y="1705"/>
                      <a:pt x="4402" y="1736"/>
                    </a:cubicBezTo>
                    <a:cubicBezTo>
                      <a:pt x="4432" y="1736"/>
                      <a:pt x="4432" y="1736"/>
                      <a:pt x="4432" y="1736"/>
                    </a:cubicBezTo>
                    <a:cubicBezTo>
                      <a:pt x="4463" y="1736"/>
                      <a:pt x="4463" y="1736"/>
                      <a:pt x="4463" y="1736"/>
                    </a:cubicBezTo>
                    <a:cubicBezTo>
                      <a:pt x="4463" y="1766"/>
                      <a:pt x="4494" y="1766"/>
                      <a:pt x="4494" y="1766"/>
                    </a:cubicBezTo>
                    <a:cubicBezTo>
                      <a:pt x="4494" y="1766"/>
                      <a:pt x="4494" y="1766"/>
                      <a:pt x="4526" y="1766"/>
                    </a:cubicBezTo>
                    <a:lnTo>
                      <a:pt x="4556" y="1766"/>
                    </a:lnTo>
                    <a:cubicBezTo>
                      <a:pt x="4556" y="1766"/>
                      <a:pt x="4556" y="1766"/>
                      <a:pt x="4587" y="1766"/>
                    </a:cubicBezTo>
                    <a:lnTo>
                      <a:pt x="4587" y="1766"/>
                    </a:lnTo>
                    <a:lnTo>
                      <a:pt x="4587" y="1766"/>
                    </a:lnTo>
                    <a:lnTo>
                      <a:pt x="4587" y="1766"/>
                    </a:lnTo>
                    <a:cubicBezTo>
                      <a:pt x="4618" y="1766"/>
                      <a:pt x="4650" y="1766"/>
                      <a:pt x="4650" y="1766"/>
                    </a:cubicBezTo>
                    <a:cubicBezTo>
                      <a:pt x="4650" y="1766"/>
                      <a:pt x="4650" y="1766"/>
                      <a:pt x="4680" y="1766"/>
                    </a:cubicBezTo>
                    <a:lnTo>
                      <a:pt x="4680" y="1766"/>
                    </a:lnTo>
                    <a:cubicBezTo>
                      <a:pt x="4680" y="1766"/>
                      <a:pt x="4680" y="1766"/>
                      <a:pt x="4711" y="1766"/>
                    </a:cubicBezTo>
                    <a:lnTo>
                      <a:pt x="4711" y="1736"/>
                    </a:lnTo>
                    <a:cubicBezTo>
                      <a:pt x="4742" y="1736"/>
                      <a:pt x="4742" y="1705"/>
                      <a:pt x="4742" y="1705"/>
                    </a:cubicBezTo>
                    <a:lnTo>
                      <a:pt x="4742" y="1705"/>
                    </a:lnTo>
                    <a:cubicBezTo>
                      <a:pt x="4774" y="1705"/>
                      <a:pt x="4804" y="1705"/>
                      <a:pt x="4804" y="1705"/>
                    </a:cubicBezTo>
                    <a:cubicBezTo>
                      <a:pt x="4804" y="1705"/>
                      <a:pt x="4804" y="1705"/>
                      <a:pt x="4835" y="1705"/>
                    </a:cubicBezTo>
                    <a:lnTo>
                      <a:pt x="4835" y="1705"/>
                    </a:lnTo>
                    <a:cubicBezTo>
                      <a:pt x="4866" y="1736"/>
                      <a:pt x="4866" y="1736"/>
                      <a:pt x="4866" y="1736"/>
                    </a:cubicBezTo>
                    <a:lnTo>
                      <a:pt x="4898" y="1736"/>
                    </a:lnTo>
                    <a:lnTo>
                      <a:pt x="4898" y="1736"/>
                    </a:lnTo>
                    <a:lnTo>
                      <a:pt x="4898" y="1736"/>
                    </a:lnTo>
                    <a:cubicBezTo>
                      <a:pt x="4928" y="1705"/>
                      <a:pt x="4928" y="1705"/>
                      <a:pt x="4928" y="1705"/>
                    </a:cubicBezTo>
                    <a:cubicBezTo>
                      <a:pt x="4928" y="1736"/>
                      <a:pt x="4928" y="1736"/>
                      <a:pt x="4928" y="1736"/>
                    </a:cubicBezTo>
                    <a:lnTo>
                      <a:pt x="4928" y="1736"/>
                    </a:lnTo>
                    <a:cubicBezTo>
                      <a:pt x="4928" y="1736"/>
                      <a:pt x="4928" y="1736"/>
                      <a:pt x="4959" y="1736"/>
                    </a:cubicBezTo>
                    <a:lnTo>
                      <a:pt x="4959" y="1766"/>
                    </a:lnTo>
                    <a:lnTo>
                      <a:pt x="4959" y="1766"/>
                    </a:lnTo>
                    <a:cubicBezTo>
                      <a:pt x="4990" y="1766"/>
                      <a:pt x="4990" y="1766"/>
                      <a:pt x="5022" y="1736"/>
                    </a:cubicBezTo>
                    <a:lnTo>
                      <a:pt x="5022" y="1736"/>
                    </a:lnTo>
                    <a:lnTo>
                      <a:pt x="5022" y="1736"/>
                    </a:lnTo>
                    <a:lnTo>
                      <a:pt x="5022" y="1736"/>
                    </a:lnTo>
                    <a:lnTo>
                      <a:pt x="5022" y="1736"/>
                    </a:lnTo>
                    <a:cubicBezTo>
                      <a:pt x="5022" y="1705"/>
                      <a:pt x="5022" y="1705"/>
                      <a:pt x="5022" y="1705"/>
                    </a:cubicBezTo>
                    <a:cubicBezTo>
                      <a:pt x="5022" y="1705"/>
                      <a:pt x="5022" y="1705"/>
                      <a:pt x="5052" y="1705"/>
                    </a:cubicBezTo>
                    <a:lnTo>
                      <a:pt x="5052" y="1705"/>
                    </a:lnTo>
                    <a:lnTo>
                      <a:pt x="5052" y="1674"/>
                    </a:lnTo>
                    <a:lnTo>
                      <a:pt x="5052" y="1674"/>
                    </a:lnTo>
                    <a:lnTo>
                      <a:pt x="5052" y="1674"/>
                    </a:lnTo>
                    <a:cubicBezTo>
                      <a:pt x="5083" y="1674"/>
                      <a:pt x="5083" y="1642"/>
                      <a:pt x="5114" y="1612"/>
                    </a:cubicBezTo>
                    <a:lnTo>
                      <a:pt x="5114" y="1612"/>
                    </a:lnTo>
                    <a:lnTo>
                      <a:pt x="5083" y="1612"/>
                    </a:lnTo>
                    <a:lnTo>
                      <a:pt x="5083" y="1612"/>
                    </a:lnTo>
                    <a:cubicBezTo>
                      <a:pt x="5083" y="1581"/>
                      <a:pt x="5083" y="1581"/>
                      <a:pt x="5083" y="1581"/>
                    </a:cubicBezTo>
                    <a:lnTo>
                      <a:pt x="5083" y="1581"/>
                    </a:lnTo>
                    <a:cubicBezTo>
                      <a:pt x="5083" y="1550"/>
                      <a:pt x="5083" y="1550"/>
                      <a:pt x="5114" y="1550"/>
                    </a:cubicBezTo>
                    <a:lnTo>
                      <a:pt x="5114" y="1550"/>
                    </a:lnTo>
                    <a:cubicBezTo>
                      <a:pt x="5114" y="1518"/>
                      <a:pt x="5114" y="1518"/>
                      <a:pt x="5114" y="1518"/>
                    </a:cubicBezTo>
                    <a:cubicBezTo>
                      <a:pt x="5114" y="1518"/>
                      <a:pt x="5114" y="1518"/>
                      <a:pt x="5146" y="1518"/>
                    </a:cubicBezTo>
                    <a:lnTo>
                      <a:pt x="5146" y="1518"/>
                    </a:lnTo>
                    <a:cubicBezTo>
                      <a:pt x="5146" y="1518"/>
                      <a:pt x="5146" y="1518"/>
                      <a:pt x="5176" y="1518"/>
                    </a:cubicBezTo>
                    <a:lnTo>
                      <a:pt x="5176" y="1518"/>
                    </a:lnTo>
                    <a:lnTo>
                      <a:pt x="5176" y="1518"/>
                    </a:lnTo>
                    <a:cubicBezTo>
                      <a:pt x="5207" y="1518"/>
                      <a:pt x="5207" y="1488"/>
                      <a:pt x="5238" y="1488"/>
                    </a:cubicBezTo>
                    <a:cubicBezTo>
                      <a:pt x="5238" y="1488"/>
                      <a:pt x="5300" y="1488"/>
                      <a:pt x="5331" y="1518"/>
                    </a:cubicBezTo>
                    <a:cubicBezTo>
                      <a:pt x="5331" y="1518"/>
                      <a:pt x="5331" y="1518"/>
                      <a:pt x="5362" y="1518"/>
                    </a:cubicBezTo>
                    <a:lnTo>
                      <a:pt x="5362" y="1518"/>
                    </a:lnTo>
                    <a:lnTo>
                      <a:pt x="5362" y="1518"/>
                    </a:lnTo>
                    <a:lnTo>
                      <a:pt x="5394" y="1518"/>
                    </a:lnTo>
                    <a:lnTo>
                      <a:pt x="5394" y="1518"/>
                    </a:lnTo>
                    <a:cubicBezTo>
                      <a:pt x="5424" y="1518"/>
                      <a:pt x="5424" y="1518"/>
                      <a:pt x="5424" y="1550"/>
                    </a:cubicBezTo>
                    <a:lnTo>
                      <a:pt x="5424" y="1550"/>
                    </a:lnTo>
                    <a:lnTo>
                      <a:pt x="5424" y="1550"/>
                    </a:lnTo>
                    <a:cubicBezTo>
                      <a:pt x="5455" y="1550"/>
                      <a:pt x="5455" y="1550"/>
                      <a:pt x="5455" y="1581"/>
                    </a:cubicBezTo>
                    <a:lnTo>
                      <a:pt x="5486" y="1612"/>
                    </a:lnTo>
                    <a:lnTo>
                      <a:pt x="5486" y="1642"/>
                    </a:lnTo>
                    <a:cubicBezTo>
                      <a:pt x="5486" y="1642"/>
                      <a:pt x="5486" y="1642"/>
                      <a:pt x="5517" y="1642"/>
                    </a:cubicBezTo>
                    <a:cubicBezTo>
                      <a:pt x="5517" y="1674"/>
                      <a:pt x="5517" y="1705"/>
                      <a:pt x="5548" y="1705"/>
                    </a:cubicBezTo>
                    <a:cubicBezTo>
                      <a:pt x="5548" y="1736"/>
                      <a:pt x="5548" y="1736"/>
                      <a:pt x="5548" y="1766"/>
                    </a:cubicBezTo>
                    <a:lnTo>
                      <a:pt x="5548" y="1766"/>
                    </a:lnTo>
                    <a:cubicBezTo>
                      <a:pt x="5579" y="1766"/>
                      <a:pt x="5579" y="1766"/>
                      <a:pt x="5610" y="1766"/>
                    </a:cubicBezTo>
                    <a:lnTo>
                      <a:pt x="5610" y="1766"/>
                    </a:lnTo>
                    <a:lnTo>
                      <a:pt x="5610" y="1766"/>
                    </a:lnTo>
                    <a:lnTo>
                      <a:pt x="5610" y="1766"/>
                    </a:lnTo>
                    <a:cubicBezTo>
                      <a:pt x="5642" y="1766"/>
                      <a:pt x="5642" y="1766"/>
                      <a:pt x="5642" y="1766"/>
                    </a:cubicBezTo>
                    <a:cubicBezTo>
                      <a:pt x="5672" y="1798"/>
                      <a:pt x="5672" y="1798"/>
                      <a:pt x="5672" y="1798"/>
                    </a:cubicBezTo>
                    <a:lnTo>
                      <a:pt x="5672" y="1798"/>
                    </a:lnTo>
                    <a:cubicBezTo>
                      <a:pt x="5703" y="1829"/>
                      <a:pt x="5703" y="1829"/>
                      <a:pt x="5703" y="1860"/>
                    </a:cubicBezTo>
                    <a:cubicBezTo>
                      <a:pt x="5703" y="1860"/>
                      <a:pt x="5703" y="1860"/>
                      <a:pt x="5734" y="1860"/>
                    </a:cubicBezTo>
                    <a:lnTo>
                      <a:pt x="5734" y="1860"/>
                    </a:lnTo>
                    <a:lnTo>
                      <a:pt x="5734" y="1860"/>
                    </a:lnTo>
                    <a:cubicBezTo>
                      <a:pt x="5734" y="1890"/>
                      <a:pt x="5734" y="1890"/>
                      <a:pt x="5765" y="1890"/>
                    </a:cubicBezTo>
                    <a:lnTo>
                      <a:pt x="5765" y="1890"/>
                    </a:lnTo>
                    <a:cubicBezTo>
                      <a:pt x="5765" y="1860"/>
                      <a:pt x="5796" y="1860"/>
                      <a:pt x="5796" y="1860"/>
                    </a:cubicBezTo>
                    <a:cubicBezTo>
                      <a:pt x="5827" y="1829"/>
                      <a:pt x="5827" y="1829"/>
                      <a:pt x="5827" y="1829"/>
                    </a:cubicBezTo>
                    <a:lnTo>
                      <a:pt x="5827" y="1829"/>
                    </a:lnTo>
                    <a:cubicBezTo>
                      <a:pt x="5827" y="1829"/>
                      <a:pt x="5827" y="1829"/>
                      <a:pt x="5858" y="1829"/>
                    </a:cubicBezTo>
                    <a:lnTo>
                      <a:pt x="5858" y="1829"/>
                    </a:lnTo>
                    <a:lnTo>
                      <a:pt x="5889" y="1829"/>
                    </a:lnTo>
                    <a:lnTo>
                      <a:pt x="5889" y="1829"/>
                    </a:lnTo>
                    <a:lnTo>
                      <a:pt x="5889" y="1829"/>
                    </a:lnTo>
                    <a:cubicBezTo>
                      <a:pt x="5920" y="1829"/>
                      <a:pt x="5920" y="1829"/>
                      <a:pt x="5920" y="1829"/>
                    </a:cubicBezTo>
                    <a:lnTo>
                      <a:pt x="5951" y="1860"/>
                    </a:lnTo>
                    <a:lnTo>
                      <a:pt x="5951" y="1860"/>
                    </a:lnTo>
                    <a:lnTo>
                      <a:pt x="5951" y="1860"/>
                    </a:lnTo>
                    <a:lnTo>
                      <a:pt x="5951" y="1860"/>
                    </a:lnTo>
                    <a:lnTo>
                      <a:pt x="5951" y="1890"/>
                    </a:lnTo>
                    <a:lnTo>
                      <a:pt x="5951" y="1890"/>
                    </a:lnTo>
                    <a:cubicBezTo>
                      <a:pt x="5951" y="1890"/>
                      <a:pt x="5951" y="1890"/>
                      <a:pt x="5951" y="1922"/>
                    </a:cubicBezTo>
                    <a:lnTo>
                      <a:pt x="5951" y="1922"/>
                    </a:lnTo>
                    <a:cubicBezTo>
                      <a:pt x="5920" y="1922"/>
                      <a:pt x="5920" y="1922"/>
                      <a:pt x="5920" y="1922"/>
                    </a:cubicBezTo>
                    <a:lnTo>
                      <a:pt x="5920" y="1922"/>
                    </a:lnTo>
                    <a:cubicBezTo>
                      <a:pt x="5920" y="1953"/>
                      <a:pt x="5920" y="1953"/>
                      <a:pt x="5920" y="1953"/>
                    </a:cubicBezTo>
                    <a:cubicBezTo>
                      <a:pt x="5920" y="1953"/>
                      <a:pt x="5920" y="1984"/>
                      <a:pt x="5889" y="1984"/>
                    </a:cubicBezTo>
                    <a:lnTo>
                      <a:pt x="5889" y="1984"/>
                    </a:lnTo>
                    <a:lnTo>
                      <a:pt x="5889" y="1984"/>
                    </a:lnTo>
                    <a:cubicBezTo>
                      <a:pt x="5889" y="2014"/>
                      <a:pt x="5889" y="2014"/>
                      <a:pt x="5889" y="2014"/>
                    </a:cubicBezTo>
                    <a:lnTo>
                      <a:pt x="5889" y="2014"/>
                    </a:lnTo>
                    <a:lnTo>
                      <a:pt x="5889" y="2014"/>
                    </a:lnTo>
                    <a:lnTo>
                      <a:pt x="5889" y="2014"/>
                    </a:lnTo>
                    <a:cubicBezTo>
                      <a:pt x="5889" y="2046"/>
                      <a:pt x="5858" y="2046"/>
                      <a:pt x="5858" y="2077"/>
                    </a:cubicBezTo>
                    <a:lnTo>
                      <a:pt x="5858" y="2077"/>
                    </a:lnTo>
                    <a:lnTo>
                      <a:pt x="5858" y="2077"/>
                    </a:lnTo>
                    <a:lnTo>
                      <a:pt x="5858" y="2077"/>
                    </a:lnTo>
                    <a:lnTo>
                      <a:pt x="5827" y="2108"/>
                    </a:lnTo>
                    <a:lnTo>
                      <a:pt x="5827" y="2108"/>
                    </a:lnTo>
                    <a:lnTo>
                      <a:pt x="5827" y="2108"/>
                    </a:lnTo>
                    <a:cubicBezTo>
                      <a:pt x="5796" y="2108"/>
                      <a:pt x="5796" y="2108"/>
                      <a:pt x="5796" y="2077"/>
                    </a:cubicBezTo>
                    <a:lnTo>
                      <a:pt x="5796" y="2077"/>
                    </a:lnTo>
                    <a:cubicBezTo>
                      <a:pt x="5765" y="2077"/>
                      <a:pt x="5765" y="2077"/>
                      <a:pt x="5765" y="2077"/>
                    </a:cubicBezTo>
                    <a:cubicBezTo>
                      <a:pt x="5765" y="2077"/>
                      <a:pt x="5765" y="2108"/>
                      <a:pt x="5734" y="2108"/>
                    </a:cubicBezTo>
                    <a:lnTo>
                      <a:pt x="5734" y="2108"/>
                    </a:lnTo>
                    <a:cubicBezTo>
                      <a:pt x="5734" y="2108"/>
                      <a:pt x="5734" y="2108"/>
                      <a:pt x="5734" y="2138"/>
                    </a:cubicBezTo>
                    <a:lnTo>
                      <a:pt x="5734" y="2138"/>
                    </a:lnTo>
                    <a:lnTo>
                      <a:pt x="5734" y="2170"/>
                    </a:lnTo>
                    <a:lnTo>
                      <a:pt x="5734" y="2170"/>
                    </a:lnTo>
                    <a:lnTo>
                      <a:pt x="5734" y="2170"/>
                    </a:lnTo>
                    <a:cubicBezTo>
                      <a:pt x="5734" y="2170"/>
                      <a:pt x="5734" y="2170"/>
                      <a:pt x="5765" y="2170"/>
                    </a:cubicBezTo>
                    <a:lnTo>
                      <a:pt x="5765" y="2138"/>
                    </a:lnTo>
                    <a:cubicBezTo>
                      <a:pt x="5765" y="2138"/>
                      <a:pt x="5796" y="2170"/>
                      <a:pt x="5827" y="2170"/>
                    </a:cubicBezTo>
                    <a:cubicBezTo>
                      <a:pt x="5827" y="2201"/>
                      <a:pt x="5827" y="2201"/>
                      <a:pt x="5827" y="2201"/>
                    </a:cubicBezTo>
                    <a:lnTo>
                      <a:pt x="5858" y="2201"/>
                    </a:lnTo>
                    <a:cubicBezTo>
                      <a:pt x="5889" y="2170"/>
                      <a:pt x="5889" y="2170"/>
                      <a:pt x="5889" y="2170"/>
                    </a:cubicBezTo>
                    <a:cubicBezTo>
                      <a:pt x="5920" y="2170"/>
                      <a:pt x="5920" y="2138"/>
                      <a:pt x="5951" y="2108"/>
                    </a:cubicBezTo>
                    <a:cubicBezTo>
                      <a:pt x="5951" y="2077"/>
                      <a:pt x="5982" y="2046"/>
                      <a:pt x="6013" y="2046"/>
                    </a:cubicBezTo>
                    <a:lnTo>
                      <a:pt x="6044" y="2046"/>
                    </a:lnTo>
                    <a:lnTo>
                      <a:pt x="6044" y="2014"/>
                    </a:lnTo>
                    <a:lnTo>
                      <a:pt x="6075" y="1984"/>
                    </a:lnTo>
                    <a:lnTo>
                      <a:pt x="6106" y="1953"/>
                    </a:lnTo>
                    <a:cubicBezTo>
                      <a:pt x="6106" y="1922"/>
                      <a:pt x="6106" y="1922"/>
                      <a:pt x="6137" y="1890"/>
                    </a:cubicBezTo>
                    <a:lnTo>
                      <a:pt x="6168" y="1860"/>
                    </a:lnTo>
                    <a:cubicBezTo>
                      <a:pt x="6199" y="1860"/>
                      <a:pt x="6199" y="1829"/>
                      <a:pt x="6199" y="1829"/>
                    </a:cubicBezTo>
                    <a:lnTo>
                      <a:pt x="6199" y="1829"/>
                    </a:lnTo>
                    <a:cubicBezTo>
                      <a:pt x="6199" y="1798"/>
                      <a:pt x="6199" y="1766"/>
                      <a:pt x="6199" y="1766"/>
                    </a:cubicBezTo>
                    <a:cubicBezTo>
                      <a:pt x="6199" y="1766"/>
                      <a:pt x="6230" y="1766"/>
                      <a:pt x="6230" y="1736"/>
                    </a:cubicBezTo>
                    <a:lnTo>
                      <a:pt x="6230" y="1736"/>
                    </a:lnTo>
                    <a:lnTo>
                      <a:pt x="6230" y="1736"/>
                    </a:lnTo>
                    <a:cubicBezTo>
                      <a:pt x="6230" y="1736"/>
                      <a:pt x="6199" y="1705"/>
                      <a:pt x="6230" y="1705"/>
                    </a:cubicBezTo>
                    <a:cubicBezTo>
                      <a:pt x="6230" y="1674"/>
                      <a:pt x="6230" y="1642"/>
                      <a:pt x="6261" y="1612"/>
                    </a:cubicBezTo>
                    <a:lnTo>
                      <a:pt x="6261" y="1612"/>
                    </a:lnTo>
                    <a:lnTo>
                      <a:pt x="6261" y="1581"/>
                    </a:lnTo>
                    <a:cubicBezTo>
                      <a:pt x="6230" y="1581"/>
                      <a:pt x="6230" y="1581"/>
                      <a:pt x="6230" y="1581"/>
                    </a:cubicBezTo>
                    <a:cubicBezTo>
                      <a:pt x="6230" y="1550"/>
                      <a:pt x="6230" y="1550"/>
                      <a:pt x="6230" y="1550"/>
                    </a:cubicBezTo>
                    <a:cubicBezTo>
                      <a:pt x="6230" y="1518"/>
                      <a:pt x="6230" y="1518"/>
                      <a:pt x="6199" y="1518"/>
                    </a:cubicBezTo>
                    <a:cubicBezTo>
                      <a:pt x="6199" y="1518"/>
                      <a:pt x="6199" y="1518"/>
                      <a:pt x="6168" y="1518"/>
                    </a:cubicBezTo>
                    <a:cubicBezTo>
                      <a:pt x="6168" y="1518"/>
                      <a:pt x="6168" y="1518"/>
                      <a:pt x="6137" y="1518"/>
                    </a:cubicBezTo>
                    <a:cubicBezTo>
                      <a:pt x="6137" y="1518"/>
                      <a:pt x="6137" y="1518"/>
                      <a:pt x="6106" y="1518"/>
                    </a:cubicBezTo>
                    <a:cubicBezTo>
                      <a:pt x="6106" y="1550"/>
                      <a:pt x="6075" y="1550"/>
                      <a:pt x="6075" y="1550"/>
                    </a:cubicBezTo>
                    <a:cubicBezTo>
                      <a:pt x="6044" y="1550"/>
                      <a:pt x="6044" y="1550"/>
                      <a:pt x="6044" y="1518"/>
                    </a:cubicBezTo>
                    <a:lnTo>
                      <a:pt x="6044" y="1488"/>
                    </a:lnTo>
                    <a:lnTo>
                      <a:pt x="6044" y="1488"/>
                    </a:lnTo>
                    <a:cubicBezTo>
                      <a:pt x="6044" y="1488"/>
                      <a:pt x="6044" y="1488"/>
                      <a:pt x="6044" y="1457"/>
                    </a:cubicBezTo>
                    <a:lnTo>
                      <a:pt x="6013" y="1457"/>
                    </a:lnTo>
                    <a:cubicBezTo>
                      <a:pt x="6013" y="1488"/>
                      <a:pt x="6013" y="1488"/>
                      <a:pt x="6013" y="1488"/>
                    </a:cubicBezTo>
                    <a:lnTo>
                      <a:pt x="5982" y="1488"/>
                    </a:lnTo>
                    <a:cubicBezTo>
                      <a:pt x="5982" y="1488"/>
                      <a:pt x="5951" y="1488"/>
                      <a:pt x="5920" y="1457"/>
                    </a:cubicBezTo>
                    <a:lnTo>
                      <a:pt x="5920" y="1425"/>
                    </a:lnTo>
                    <a:cubicBezTo>
                      <a:pt x="5920" y="1394"/>
                      <a:pt x="5951" y="1394"/>
                      <a:pt x="5982" y="1394"/>
                    </a:cubicBezTo>
                    <a:lnTo>
                      <a:pt x="5982" y="1394"/>
                    </a:lnTo>
                    <a:cubicBezTo>
                      <a:pt x="6013" y="1394"/>
                      <a:pt x="6013" y="1364"/>
                      <a:pt x="6044" y="1364"/>
                    </a:cubicBezTo>
                    <a:lnTo>
                      <a:pt x="6075" y="1333"/>
                    </a:lnTo>
                    <a:cubicBezTo>
                      <a:pt x="6075" y="1333"/>
                      <a:pt x="6075" y="1302"/>
                      <a:pt x="6106" y="1302"/>
                    </a:cubicBezTo>
                    <a:lnTo>
                      <a:pt x="6106" y="1302"/>
                    </a:lnTo>
                    <a:lnTo>
                      <a:pt x="6106" y="1302"/>
                    </a:lnTo>
                    <a:lnTo>
                      <a:pt x="6106" y="1302"/>
                    </a:lnTo>
                    <a:lnTo>
                      <a:pt x="6137" y="1270"/>
                    </a:lnTo>
                    <a:lnTo>
                      <a:pt x="6137" y="1270"/>
                    </a:lnTo>
                    <a:cubicBezTo>
                      <a:pt x="6168" y="1240"/>
                      <a:pt x="6199" y="1240"/>
                      <a:pt x="6230" y="1240"/>
                    </a:cubicBezTo>
                    <a:lnTo>
                      <a:pt x="6230" y="1240"/>
                    </a:lnTo>
                    <a:cubicBezTo>
                      <a:pt x="6230" y="1209"/>
                      <a:pt x="6261" y="1209"/>
                      <a:pt x="6261" y="1209"/>
                    </a:cubicBezTo>
                    <a:cubicBezTo>
                      <a:pt x="6261" y="1209"/>
                      <a:pt x="6261" y="1209"/>
                      <a:pt x="6261" y="1178"/>
                    </a:cubicBezTo>
                    <a:cubicBezTo>
                      <a:pt x="6292" y="1178"/>
                      <a:pt x="6323" y="1178"/>
                      <a:pt x="6323" y="1146"/>
                    </a:cubicBezTo>
                    <a:cubicBezTo>
                      <a:pt x="6354" y="1146"/>
                      <a:pt x="6354" y="1146"/>
                      <a:pt x="6385" y="1116"/>
                    </a:cubicBezTo>
                    <a:lnTo>
                      <a:pt x="6385" y="1116"/>
                    </a:lnTo>
                    <a:lnTo>
                      <a:pt x="6416" y="1116"/>
                    </a:lnTo>
                    <a:cubicBezTo>
                      <a:pt x="6447" y="1116"/>
                      <a:pt x="6447" y="1116"/>
                      <a:pt x="6478" y="1116"/>
                    </a:cubicBezTo>
                    <a:cubicBezTo>
                      <a:pt x="6509" y="1116"/>
                      <a:pt x="6509" y="1146"/>
                      <a:pt x="6540" y="1146"/>
                    </a:cubicBezTo>
                    <a:cubicBezTo>
                      <a:pt x="6540" y="1146"/>
                      <a:pt x="6540" y="1146"/>
                      <a:pt x="6571" y="1146"/>
                    </a:cubicBezTo>
                    <a:lnTo>
                      <a:pt x="6571" y="1146"/>
                    </a:lnTo>
                    <a:lnTo>
                      <a:pt x="6602" y="1146"/>
                    </a:lnTo>
                    <a:cubicBezTo>
                      <a:pt x="6633" y="1146"/>
                      <a:pt x="6664" y="1146"/>
                      <a:pt x="6664" y="1146"/>
                    </a:cubicBezTo>
                    <a:cubicBezTo>
                      <a:pt x="6664" y="1146"/>
                      <a:pt x="6664" y="1146"/>
                      <a:pt x="6695" y="1146"/>
                    </a:cubicBezTo>
                    <a:lnTo>
                      <a:pt x="6695" y="1146"/>
                    </a:lnTo>
                    <a:lnTo>
                      <a:pt x="6695" y="1146"/>
                    </a:lnTo>
                    <a:cubicBezTo>
                      <a:pt x="6695" y="1116"/>
                      <a:pt x="6695" y="1116"/>
                      <a:pt x="6726" y="1116"/>
                    </a:cubicBezTo>
                    <a:lnTo>
                      <a:pt x="6726" y="1116"/>
                    </a:lnTo>
                    <a:cubicBezTo>
                      <a:pt x="6757" y="1116"/>
                      <a:pt x="6788" y="1116"/>
                      <a:pt x="6788" y="1116"/>
                    </a:cubicBezTo>
                    <a:lnTo>
                      <a:pt x="6788" y="1116"/>
                    </a:lnTo>
                    <a:cubicBezTo>
                      <a:pt x="6819" y="1116"/>
                      <a:pt x="6819" y="1116"/>
                      <a:pt x="6819" y="1116"/>
                    </a:cubicBezTo>
                    <a:lnTo>
                      <a:pt x="6819" y="1116"/>
                    </a:lnTo>
                    <a:cubicBezTo>
                      <a:pt x="6850" y="1116"/>
                      <a:pt x="6881" y="1116"/>
                      <a:pt x="6881" y="1146"/>
                    </a:cubicBezTo>
                    <a:lnTo>
                      <a:pt x="6912" y="1146"/>
                    </a:lnTo>
                    <a:lnTo>
                      <a:pt x="6912" y="1146"/>
                    </a:lnTo>
                    <a:cubicBezTo>
                      <a:pt x="6912" y="1146"/>
                      <a:pt x="6974" y="1146"/>
                      <a:pt x="7005" y="1146"/>
                    </a:cubicBezTo>
                    <a:cubicBezTo>
                      <a:pt x="7005" y="1146"/>
                      <a:pt x="6974" y="1146"/>
                      <a:pt x="6974" y="1116"/>
                    </a:cubicBezTo>
                    <a:cubicBezTo>
                      <a:pt x="6974" y="1116"/>
                      <a:pt x="6974" y="1116"/>
                      <a:pt x="6974" y="1085"/>
                    </a:cubicBezTo>
                    <a:cubicBezTo>
                      <a:pt x="7005" y="1085"/>
                      <a:pt x="7005" y="1085"/>
                      <a:pt x="7036" y="1054"/>
                    </a:cubicBezTo>
                    <a:lnTo>
                      <a:pt x="7067" y="1054"/>
                    </a:lnTo>
                    <a:lnTo>
                      <a:pt x="7067" y="1054"/>
                    </a:lnTo>
                    <a:cubicBezTo>
                      <a:pt x="7067" y="1022"/>
                      <a:pt x="7098" y="1022"/>
                      <a:pt x="7098" y="1022"/>
                    </a:cubicBezTo>
                    <a:lnTo>
                      <a:pt x="7098" y="1022"/>
                    </a:lnTo>
                    <a:cubicBezTo>
                      <a:pt x="7098" y="1022"/>
                      <a:pt x="7098" y="992"/>
                      <a:pt x="7129" y="992"/>
                    </a:cubicBezTo>
                    <a:cubicBezTo>
                      <a:pt x="7129" y="992"/>
                      <a:pt x="7129" y="961"/>
                      <a:pt x="7160" y="961"/>
                    </a:cubicBezTo>
                    <a:cubicBezTo>
                      <a:pt x="7191" y="961"/>
                      <a:pt x="7191" y="961"/>
                      <a:pt x="7191" y="961"/>
                    </a:cubicBezTo>
                    <a:cubicBezTo>
                      <a:pt x="7191" y="961"/>
                      <a:pt x="7191" y="961"/>
                      <a:pt x="7222" y="961"/>
                    </a:cubicBezTo>
                    <a:cubicBezTo>
                      <a:pt x="7222" y="961"/>
                      <a:pt x="7222" y="961"/>
                      <a:pt x="7253" y="961"/>
                    </a:cubicBezTo>
                    <a:cubicBezTo>
                      <a:pt x="7253" y="961"/>
                      <a:pt x="7284" y="961"/>
                      <a:pt x="7284" y="992"/>
                    </a:cubicBezTo>
                    <a:lnTo>
                      <a:pt x="7284" y="992"/>
                    </a:lnTo>
                    <a:lnTo>
                      <a:pt x="7284" y="992"/>
                    </a:lnTo>
                    <a:cubicBezTo>
                      <a:pt x="7284" y="961"/>
                      <a:pt x="7315" y="961"/>
                      <a:pt x="7315" y="961"/>
                    </a:cubicBezTo>
                    <a:lnTo>
                      <a:pt x="7315" y="961"/>
                    </a:lnTo>
                    <a:cubicBezTo>
                      <a:pt x="7345" y="961"/>
                      <a:pt x="7345" y="961"/>
                      <a:pt x="7345" y="992"/>
                    </a:cubicBezTo>
                    <a:cubicBezTo>
                      <a:pt x="7345" y="992"/>
                      <a:pt x="7345" y="992"/>
                      <a:pt x="7345" y="1022"/>
                    </a:cubicBezTo>
                    <a:lnTo>
                      <a:pt x="7345" y="1022"/>
                    </a:lnTo>
                    <a:lnTo>
                      <a:pt x="7345" y="1022"/>
                    </a:lnTo>
                    <a:cubicBezTo>
                      <a:pt x="7377" y="1022"/>
                      <a:pt x="7377" y="1022"/>
                      <a:pt x="7408" y="1022"/>
                    </a:cubicBezTo>
                    <a:cubicBezTo>
                      <a:pt x="7408" y="1022"/>
                      <a:pt x="7408" y="1022"/>
                      <a:pt x="7408" y="992"/>
                    </a:cubicBezTo>
                    <a:lnTo>
                      <a:pt x="7408" y="992"/>
                    </a:lnTo>
                    <a:cubicBezTo>
                      <a:pt x="7439" y="992"/>
                      <a:pt x="7439" y="961"/>
                      <a:pt x="7439" y="961"/>
                    </a:cubicBezTo>
                    <a:lnTo>
                      <a:pt x="7469" y="992"/>
                    </a:lnTo>
                    <a:lnTo>
                      <a:pt x="7469" y="992"/>
                    </a:lnTo>
                    <a:lnTo>
                      <a:pt x="7469" y="992"/>
                    </a:lnTo>
                    <a:cubicBezTo>
                      <a:pt x="7469" y="961"/>
                      <a:pt x="7469" y="961"/>
                      <a:pt x="7469" y="961"/>
                    </a:cubicBezTo>
                    <a:cubicBezTo>
                      <a:pt x="7469" y="961"/>
                      <a:pt x="7469" y="961"/>
                      <a:pt x="7469" y="930"/>
                    </a:cubicBezTo>
                    <a:cubicBezTo>
                      <a:pt x="7501" y="930"/>
                      <a:pt x="7501" y="930"/>
                      <a:pt x="7501" y="930"/>
                    </a:cubicBezTo>
                    <a:cubicBezTo>
                      <a:pt x="7532" y="898"/>
                      <a:pt x="7532" y="898"/>
                      <a:pt x="7532" y="898"/>
                    </a:cubicBezTo>
                    <a:lnTo>
                      <a:pt x="7532" y="898"/>
                    </a:lnTo>
                    <a:lnTo>
                      <a:pt x="7563" y="898"/>
                    </a:lnTo>
                    <a:lnTo>
                      <a:pt x="7563" y="898"/>
                    </a:lnTo>
                    <a:lnTo>
                      <a:pt x="7563" y="898"/>
                    </a:lnTo>
                    <a:cubicBezTo>
                      <a:pt x="7593" y="898"/>
                      <a:pt x="7593" y="930"/>
                      <a:pt x="7593" y="961"/>
                    </a:cubicBezTo>
                    <a:cubicBezTo>
                      <a:pt x="7625" y="961"/>
                      <a:pt x="7593" y="961"/>
                      <a:pt x="7593" y="992"/>
                    </a:cubicBezTo>
                    <a:lnTo>
                      <a:pt x="7593" y="992"/>
                    </a:lnTo>
                    <a:cubicBezTo>
                      <a:pt x="7563" y="992"/>
                      <a:pt x="7563" y="992"/>
                      <a:pt x="7563" y="992"/>
                    </a:cubicBezTo>
                    <a:lnTo>
                      <a:pt x="7563" y="992"/>
                    </a:lnTo>
                    <a:cubicBezTo>
                      <a:pt x="7563" y="1022"/>
                      <a:pt x="7563" y="1022"/>
                      <a:pt x="7563" y="1022"/>
                    </a:cubicBezTo>
                    <a:cubicBezTo>
                      <a:pt x="7563" y="1054"/>
                      <a:pt x="7532" y="1085"/>
                      <a:pt x="7501" y="1085"/>
                    </a:cubicBezTo>
                    <a:lnTo>
                      <a:pt x="7469" y="1085"/>
                    </a:lnTo>
                    <a:cubicBezTo>
                      <a:pt x="7439" y="1116"/>
                      <a:pt x="7439" y="1116"/>
                      <a:pt x="7408" y="1116"/>
                    </a:cubicBezTo>
                    <a:cubicBezTo>
                      <a:pt x="7408" y="1146"/>
                      <a:pt x="7377" y="1146"/>
                      <a:pt x="7377" y="1146"/>
                    </a:cubicBezTo>
                    <a:cubicBezTo>
                      <a:pt x="7345" y="1178"/>
                      <a:pt x="7284" y="1240"/>
                      <a:pt x="7253" y="1240"/>
                    </a:cubicBezTo>
                    <a:cubicBezTo>
                      <a:pt x="7253" y="1270"/>
                      <a:pt x="7222" y="1270"/>
                      <a:pt x="7222" y="1270"/>
                    </a:cubicBezTo>
                    <a:lnTo>
                      <a:pt x="7191" y="1270"/>
                    </a:lnTo>
                    <a:lnTo>
                      <a:pt x="7191" y="1270"/>
                    </a:lnTo>
                    <a:cubicBezTo>
                      <a:pt x="7160" y="1270"/>
                      <a:pt x="7160" y="1270"/>
                      <a:pt x="7160" y="1270"/>
                    </a:cubicBezTo>
                    <a:lnTo>
                      <a:pt x="7160" y="1270"/>
                    </a:lnTo>
                    <a:cubicBezTo>
                      <a:pt x="7160" y="1302"/>
                      <a:pt x="7160" y="1333"/>
                      <a:pt x="7129" y="1333"/>
                    </a:cubicBezTo>
                    <a:cubicBezTo>
                      <a:pt x="7129" y="1333"/>
                      <a:pt x="7129" y="1333"/>
                      <a:pt x="7098" y="1333"/>
                    </a:cubicBezTo>
                    <a:cubicBezTo>
                      <a:pt x="7098" y="1333"/>
                      <a:pt x="7098" y="1333"/>
                      <a:pt x="7098" y="1364"/>
                    </a:cubicBezTo>
                    <a:cubicBezTo>
                      <a:pt x="7098" y="1394"/>
                      <a:pt x="7098" y="1425"/>
                      <a:pt x="7098" y="1457"/>
                    </a:cubicBezTo>
                    <a:cubicBezTo>
                      <a:pt x="7098" y="1457"/>
                      <a:pt x="7098" y="1457"/>
                      <a:pt x="7098" y="1488"/>
                    </a:cubicBezTo>
                    <a:cubicBezTo>
                      <a:pt x="7098" y="1488"/>
                      <a:pt x="7129" y="1518"/>
                      <a:pt x="7129" y="1550"/>
                    </a:cubicBezTo>
                    <a:cubicBezTo>
                      <a:pt x="7129" y="1550"/>
                      <a:pt x="7129" y="1550"/>
                      <a:pt x="7129" y="1581"/>
                    </a:cubicBezTo>
                    <a:lnTo>
                      <a:pt x="7129" y="1581"/>
                    </a:lnTo>
                    <a:lnTo>
                      <a:pt x="7129" y="1612"/>
                    </a:lnTo>
                    <a:lnTo>
                      <a:pt x="7129" y="1612"/>
                    </a:lnTo>
                    <a:cubicBezTo>
                      <a:pt x="7129" y="1642"/>
                      <a:pt x="7129" y="1642"/>
                      <a:pt x="7129" y="1642"/>
                    </a:cubicBezTo>
                    <a:cubicBezTo>
                      <a:pt x="7129" y="1642"/>
                      <a:pt x="7129" y="1642"/>
                      <a:pt x="7129" y="1674"/>
                    </a:cubicBezTo>
                    <a:cubicBezTo>
                      <a:pt x="7129" y="1642"/>
                      <a:pt x="7129" y="1642"/>
                      <a:pt x="7129" y="1642"/>
                    </a:cubicBezTo>
                    <a:cubicBezTo>
                      <a:pt x="7160" y="1642"/>
                      <a:pt x="7160" y="1642"/>
                      <a:pt x="7160" y="1642"/>
                    </a:cubicBezTo>
                    <a:lnTo>
                      <a:pt x="7160" y="1642"/>
                    </a:lnTo>
                    <a:cubicBezTo>
                      <a:pt x="7191" y="1642"/>
                      <a:pt x="7191" y="1612"/>
                      <a:pt x="7191" y="1612"/>
                    </a:cubicBezTo>
                    <a:lnTo>
                      <a:pt x="7191" y="1612"/>
                    </a:lnTo>
                    <a:lnTo>
                      <a:pt x="7191" y="1612"/>
                    </a:lnTo>
                    <a:cubicBezTo>
                      <a:pt x="7191" y="1581"/>
                      <a:pt x="7191" y="1550"/>
                      <a:pt x="7222" y="1550"/>
                    </a:cubicBezTo>
                    <a:cubicBezTo>
                      <a:pt x="7222" y="1518"/>
                      <a:pt x="7222" y="1518"/>
                      <a:pt x="7222" y="1518"/>
                    </a:cubicBezTo>
                    <a:lnTo>
                      <a:pt x="7222" y="1518"/>
                    </a:lnTo>
                    <a:lnTo>
                      <a:pt x="7253" y="1518"/>
                    </a:lnTo>
                    <a:lnTo>
                      <a:pt x="7284" y="1518"/>
                    </a:lnTo>
                    <a:lnTo>
                      <a:pt x="7284" y="1518"/>
                    </a:lnTo>
                    <a:lnTo>
                      <a:pt x="7284" y="1488"/>
                    </a:lnTo>
                    <a:cubicBezTo>
                      <a:pt x="7284" y="1457"/>
                      <a:pt x="7315" y="1457"/>
                      <a:pt x="7315" y="1457"/>
                    </a:cubicBezTo>
                    <a:lnTo>
                      <a:pt x="7315" y="1457"/>
                    </a:lnTo>
                    <a:cubicBezTo>
                      <a:pt x="7345" y="1425"/>
                      <a:pt x="7408" y="1425"/>
                      <a:pt x="7439" y="1425"/>
                    </a:cubicBezTo>
                    <a:lnTo>
                      <a:pt x="7439" y="1425"/>
                    </a:lnTo>
                    <a:cubicBezTo>
                      <a:pt x="7439" y="1394"/>
                      <a:pt x="7439" y="1364"/>
                      <a:pt x="7469" y="1364"/>
                    </a:cubicBezTo>
                    <a:cubicBezTo>
                      <a:pt x="7439" y="1333"/>
                      <a:pt x="7439" y="1302"/>
                      <a:pt x="7439" y="1302"/>
                    </a:cubicBezTo>
                    <a:cubicBezTo>
                      <a:pt x="7439" y="1270"/>
                      <a:pt x="7439" y="1270"/>
                      <a:pt x="7469" y="1270"/>
                    </a:cubicBezTo>
                    <a:cubicBezTo>
                      <a:pt x="7439" y="1270"/>
                      <a:pt x="7439" y="1270"/>
                      <a:pt x="7439" y="1270"/>
                    </a:cubicBezTo>
                    <a:cubicBezTo>
                      <a:pt x="7439" y="1270"/>
                      <a:pt x="7439" y="1270"/>
                      <a:pt x="7408" y="1270"/>
                    </a:cubicBezTo>
                    <a:cubicBezTo>
                      <a:pt x="7408" y="1240"/>
                      <a:pt x="7439" y="1209"/>
                      <a:pt x="7439" y="1209"/>
                    </a:cubicBezTo>
                    <a:cubicBezTo>
                      <a:pt x="7439" y="1178"/>
                      <a:pt x="7439" y="1178"/>
                      <a:pt x="7469" y="1178"/>
                    </a:cubicBezTo>
                    <a:cubicBezTo>
                      <a:pt x="7469" y="1146"/>
                      <a:pt x="7469" y="1146"/>
                      <a:pt x="7469" y="1146"/>
                    </a:cubicBezTo>
                    <a:cubicBezTo>
                      <a:pt x="7501" y="1146"/>
                      <a:pt x="7501" y="1116"/>
                      <a:pt x="7501" y="1116"/>
                    </a:cubicBezTo>
                    <a:lnTo>
                      <a:pt x="7501" y="1116"/>
                    </a:lnTo>
                    <a:cubicBezTo>
                      <a:pt x="7501" y="1116"/>
                      <a:pt x="7501" y="1085"/>
                      <a:pt x="7532" y="1085"/>
                    </a:cubicBezTo>
                    <a:lnTo>
                      <a:pt x="7563" y="1085"/>
                    </a:lnTo>
                    <a:cubicBezTo>
                      <a:pt x="7563" y="1085"/>
                      <a:pt x="7563" y="1085"/>
                      <a:pt x="7593" y="1085"/>
                    </a:cubicBezTo>
                    <a:lnTo>
                      <a:pt x="7593" y="1085"/>
                    </a:lnTo>
                    <a:cubicBezTo>
                      <a:pt x="7625" y="1085"/>
                      <a:pt x="7625" y="1054"/>
                      <a:pt x="7625" y="1054"/>
                    </a:cubicBezTo>
                    <a:cubicBezTo>
                      <a:pt x="7625" y="1054"/>
                      <a:pt x="7625" y="1054"/>
                      <a:pt x="7656" y="1054"/>
                    </a:cubicBezTo>
                    <a:lnTo>
                      <a:pt x="7656" y="1054"/>
                    </a:lnTo>
                    <a:cubicBezTo>
                      <a:pt x="7687" y="1054"/>
                      <a:pt x="7687" y="1054"/>
                      <a:pt x="7687" y="1054"/>
                    </a:cubicBezTo>
                    <a:lnTo>
                      <a:pt x="7687" y="1054"/>
                    </a:lnTo>
                    <a:lnTo>
                      <a:pt x="7687" y="1054"/>
                    </a:lnTo>
                    <a:lnTo>
                      <a:pt x="7687" y="1054"/>
                    </a:lnTo>
                    <a:cubicBezTo>
                      <a:pt x="7687" y="1054"/>
                      <a:pt x="7717" y="1054"/>
                      <a:pt x="7749" y="1054"/>
                    </a:cubicBezTo>
                    <a:cubicBezTo>
                      <a:pt x="7749" y="1054"/>
                      <a:pt x="7749" y="1054"/>
                      <a:pt x="7780" y="1054"/>
                    </a:cubicBezTo>
                    <a:lnTo>
                      <a:pt x="7780" y="1054"/>
                    </a:lnTo>
                    <a:cubicBezTo>
                      <a:pt x="7811" y="1054"/>
                      <a:pt x="7811" y="1054"/>
                      <a:pt x="7811" y="1054"/>
                    </a:cubicBezTo>
                    <a:lnTo>
                      <a:pt x="7811" y="1054"/>
                    </a:lnTo>
                    <a:cubicBezTo>
                      <a:pt x="7841" y="1054"/>
                      <a:pt x="7841" y="1054"/>
                      <a:pt x="7873" y="1085"/>
                    </a:cubicBezTo>
                    <a:lnTo>
                      <a:pt x="7873" y="1085"/>
                    </a:lnTo>
                    <a:cubicBezTo>
                      <a:pt x="7873" y="1085"/>
                      <a:pt x="7873" y="1085"/>
                      <a:pt x="7873" y="1054"/>
                    </a:cubicBezTo>
                    <a:cubicBezTo>
                      <a:pt x="7873" y="1054"/>
                      <a:pt x="7904" y="1054"/>
                      <a:pt x="7935" y="1054"/>
                    </a:cubicBezTo>
                    <a:lnTo>
                      <a:pt x="7965" y="1022"/>
                    </a:lnTo>
                    <a:lnTo>
                      <a:pt x="7965" y="1022"/>
                    </a:lnTo>
                    <a:cubicBezTo>
                      <a:pt x="7997" y="992"/>
                      <a:pt x="8089" y="961"/>
                      <a:pt x="8089" y="961"/>
                    </a:cubicBezTo>
                    <a:cubicBezTo>
                      <a:pt x="8121" y="961"/>
                      <a:pt x="8121" y="961"/>
                      <a:pt x="8121" y="961"/>
                    </a:cubicBezTo>
                    <a:lnTo>
                      <a:pt x="8121" y="961"/>
                    </a:lnTo>
                    <a:lnTo>
                      <a:pt x="8121" y="961"/>
                    </a:lnTo>
                    <a:cubicBezTo>
                      <a:pt x="8152" y="961"/>
                      <a:pt x="8152" y="961"/>
                      <a:pt x="8152" y="961"/>
                    </a:cubicBezTo>
                    <a:cubicBezTo>
                      <a:pt x="8183" y="961"/>
                      <a:pt x="8213" y="930"/>
                      <a:pt x="8213" y="930"/>
                    </a:cubicBezTo>
                    <a:lnTo>
                      <a:pt x="8245" y="898"/>
                    </a:lnTo>
                    <a:cubicBezTo>
                      <a:pt x="8276" y="898"/>
                      <a:pt x="8276" y="930"/>
                      <a:pt x="8307" y="930"/>
                    </a:cubicBezTo>
                    <a:lnTo>
                      <a:pt x="8307" y="930"/>
                    </a:lnTo>
                    <a:lnTo>
                      <a:pt x="8307" y="930"/>
                    </a:lnTo>
                    <a:lnTo>
                      <a:pt x="8337" y="930"/>
                    </a:lnTo>
                    <a:lnTo>
                      <a:pt x="8337" y="930"/>
                    </a:lnTo>
                    <a:lnTo>
                      <a:pt x="8337" y="898"/>
                    </a:lnTo>
                    <a:cubicBezTo>
                      <a:pt x="8337" y="868"/>
                      <a:pt x="8337" y="868"/>
                      <a:pt x="8307" y="837"/>
                    </a:cubicBezTo>
                    <a:cubicBezTo>
                      <a:pt x="8276" y="837"/>
                      <a:pt x="8276" y="837"/>
                      <a:pt x="8276" y="837"/>
                    </a:cubicBezTo>
                    <a:cubicBezTo>
                      <a:pt x="8276" y="837"/>
                      <a:pt x="8276" y="837"/>
                      <a:pt x="8245" y="837"/>
                    </a:cubicBezTo>
                    <a:lnTo>
                      <a:pt x="8245" y="837"/>
                    </a:lnTo>
                    <a:cubicBezTo>
                      <a:pt x="8213" y="837"/>
                      <a:pt x="8213" y="837"/>
                      <a:pt x="8183" y="837"/>
                    </a:cubicBezTo>
                    <a:lnTo>
                      <a:pt x="8183" y="837"/>
                    </a:lnTo>
                    <a:lnTo>
                      <a:pt x="8152" y="837"/>
                    </a:lnTo>
                    <a:cubicBezTo>
                      <a:pt x="8152" y="837"/>
                      <a:pt x="8152" y="837"/>
                      <a:pt x="8121" y="837"/>
                    </a:cubicBezTo>
                    <a:lnTo>
                      <a:pt x="8121" y="806"/>
                    </a:lnTo>
                    <a:cubicBezTo>
                      <a:pt x="8121" y="775"/>
                      <a:pt x="8121" y="775"/>
                      <a:pt x="8152" y="775"/>
                    </a:cubicBezTo>
                    <a:lnTo>
                      <a:pt x="8183" y="775"/>
                    </a:lnTo>
                    <a:cubicBezTo>
                      <a:pt x="8183" y="775"/>
                      <a:pt x="8213" y="744"/>
                      <a:pt x="8245" y="744"/>
                    </a:cubicBezTo>
                    <a:cubicBezTo>
                      <a:pt x="8276" y="744"/>
                      <a:pt x="8276" y="775"/>
                      <a:pt x="8307" y="775"/>
                    </a:cubicBezTo>
                    <a:cubicBezTo>
                      <a:pt x="8337" y="775"/>
                      <a:pt x="8369" y="775"/>
                      <a:pt x="8369" y="775"/>
                    </a:cubicBezTo>
                    <a:cubicBezTo>
                      <a:pt x="8400" y="775"/>
                      <a:pt x="8431" y="775"/>
                      <a:pt x="8431" y="775"/>
                    </a:cubicBezTo>
                    <a:cubicBezTo>
                      <a:pt x="8431" y="744"/>
                      <a:pt x="8493" y="744"/>
                      <a:pt x="8493" y="744"/>
                    </a:cubicBezTo>
                    <a:cubicBezTo>
                      <a:pt x="8524" y="744"/>
                      <a:pt x="8524" y="744"/>
                      <a:pt x="8524" y="744"/>
                    </a:cubicBezTo>
                    <a:cubicBezTo>
                      <a:pt x="8555" y="744"/>
                      <a:pt x="8585" y="744"/>
                      <a:pt x="8648" y="744"/>
                    </a:cubicBezTo>
                    <a:lnTo>
                      <a:pt x="8648" y="744"/>
                    </a:lnTo>
                    <a:cubicBezTo>
                      <a:pt x="8679" y="713"/>
                      <a:pt x="8679" y="713"/>
                      <a:pt x="8679" y="713"/>
                    </a:cubicBezTo>
                    <a:cubicBezTo>
                      <a:pt x="8709" y="713"/>
                      <a:pt x="8803" y="682"/>
                      <a:pt x="8865" y="682"/>
                    </a:cubicBezTo>
                    <a:lnTo>
                      <a:pt x="8833" y="682"/>
                    </a:lnTo>
                    <a:cubicBezTo>
                      <a:pt x="8833" y="682"/>
                      <a:pt x="8803" y="682"/>
                      <a:pt x="8772" y="68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43" name="Freeform 140"/>
              <p:cNvSpPr>
                <a:spLocks noChangeArrowheads="1"/>
              </p:cNvSpPr>
              <p:nvPr/>
            </p:nvSpPr>
            <p:spPr bwMode="auto">
              <a:xfrm>
                <a:off x="5510213" y="2003425"/>
                <a:ext cx="146050" cy="268288"/>
              </a:xfrm>
              <a:custGeom>
                <a:avLst/>
                <a:gdLst>
                  <a:gd name="T0" fmla="*/ 248 w 404"/>
                  <a:gd name="T1" fmla="*/ 588 h 745"/>
                  <a:gd name="T2" fmla="*/ 248 w 404"/>
                  <a:gd name="T3" fmla="*/ 526 h 745"/>
                  <a:gd name="T4" fmla="*/ 279 w 404"/>
                  <a:gd name="T5" fmla="*/ 496 h 745"/>
                  <a:gd name="T6" fmla="*/ 310 w 404"/>
                  <a:gd name="T7" fmla="*/ 496 h 745"/>
                  <a:gd name="T8" fmla="*/ 342 w 404"/>
                  <a:gd name="T9" fmla="*/ 496 h 745"/>
                  <a:gd name="T10" fmla="*/ 403 w 404"/>
                  <a:gd name="T11" fmla="*/ 464 h 745"/>
                  <a:gd name="T12" fmla="*/ 403 w 404"/>
                  <a:gd name="T13" fmla="*/ 464 h 745"/>
                  <a:gd name="T14" fmla="*/ 372 w 404"/>
                  <a:gd name="T15" fmla="*/ 402 h 745"/>
                  <a:gd name="T16" fmla="*/ 342 w 404"/>
                  <a:gd name="T17" fmla="*/ 372 h 745"/>
                  <a:gd name="T18" fmla="*/ 310 w 404"/>
                  <a:gd name="T19" fmla="*/ 309 h 745"/>
                  <a:gd name="T20" fmla="*/ 310 w 404"/>
                  <a:gd name="T21" fmla="*/ 278 h 745"/>
                  <a:gd name="T22" fmla="*/ 279 w 404"/>
                  <a:gd name="T23" fmla="*/ 309 h 745"/>
                  <a:gd name="T24" fmla="*/ 248 w 404"/>
                  <a:gd name="T25" fmla="*/ 278 h 745"/>
                  <a:gd name="T26" fmla="*/ 248 w 404"/>
                  <a:gd name="T27" fmla="*/ 278 h 745"/>
                  <a:gd name="T28" fmla="*/ 248 w 404"/>
                  <a:gd name="T29" fmla="*/ 216 h 745"/>
                  <a:gd name="T30" fmla="*/ 248 w 404"/>
                  <a:gd name="T31" fmla="*/ 185 h 745"/>
                  <a:gd name="T32" fmla="*/ 248 w 404"/>
                  <a:gd name="T33" fmla="*/ 155 h 745"/>
                  <a:gd name="T34" fmla="*/ 279 w 404"/>
                  <a:gd name="T35" fmla="*/ 155 h 745"/>
                  <a:gd name="T36" fmla="*/ 310 w 404"/>
                  <a:gd name="T37" fmla="*/ 124 h 745"/>
                  <a:gd name="T38" fmla="*/ 310 w 404"/>
                  <a:gd name="T39" fmla="*/ 92 h 745"/>
                  <a:gd name="T40" fmla="*/ 310 w 404"/>
                  <a:gd name="T41" fmla="*/ 61 h 745"/>
                  <a:gd name="T42" fmla="*/ 279 w 404"/>
                  <a:gd name="T43" fmla="*/ 0 h 745"/>
                  <a:gd name="T44" fmla="*/ 248 w 404"/>
                  <a:gd name="T45" fmla="*/ 0 h 745"/>
                  <a:gd name="T46" fmla="*/ 248 w 404"/>
                  <a:gd name="T47" fmla="*/ 31 h 745"/>
                  <a:gd name="T48" fmla="*/ 248 w 404"/>
                  <a:gd name="T49" fmla="*/ 92 h 745"/>
                  <a:gd name="T50" fmla="*/ 218 w 404"/>
                  <a:gd name="T51" fmla="*/ 92 h 745"/>
                  <a:gd name="T52" fmla="*/ 187 w 404"/>
                  <a:gd name="T53" fmla="*/ 92 h 745"/>
                  <a:gd name="T54" fmla="*/ 155 w 404"/>
                  <a:gd name="T55" fmla="*/ 124 h 745"/>
                  <a:gd name="T56" fmla="*/ 124 w 404"/>
                  <a:gd name="T57" fmla="*/ 185 h 745"/>
                  <a:gd name="T58" fmla="*/ 124 w 404"/>
                  <a:gd name="T59" fmla="*/ 216 h 745"/>
                  <a:gd name="T60" fmla="*/ 94 w 404"/>
                  <a:gd name="T61" fmla="*/ 309 h 745"/>
                  <a:gd name="T62" fmla="*/ 63 w 404"/>
                  <a:gd name="T63" fmla="*/ 278 h 745"/>
                  <a:gd name="T64" fmla="*/ 63 w 404"/>
                  <a:gd name="T65" fmla="*/ 309 h 745"/>
                  <a:gd name="T66" fmla="*/ 63 w 404"/>
                  <a:gd name="T67" fmla="*/ 340 h 745"/>
                  <a:gd name="T68" fmla="*/ 63 w 404"/>
                  <a:gd name="T69" fmla="*/ 402 h 745"/>
                  <a:gd name="T70" fmla="*/ 31 w 404"/>
                  <a:gd name="T71" fmla="*/ 433 h 745"/>
                  <a:gd name="T72" fmla="*/ 0 w 404"/>
                  <a:gd name="T73" fmla="*/ 464 h 745"/>
                  <a:gd name="T74" fmla="*/ 31 w 404"/>
                  <a:gd name="T75" fmla="*/ 464 h 745"/>
                  <a:gd name="T76" fmla="*/ 94 w 404"/>
                  <a:gd name="T77" fmla="*/ 526 h 745"/>
                  <a:gd name="T78" fmla="*/ 94 w 404"/>
                  <a:gd name="T79" fmla="*/ 588 h 745"/>
                  <a:gd name="T80" fmla="*/ 94 w 404"/>
                  <a:gd name="T81" fmla="*/ 744 h 745"/>
                  <a:gd name="T82" fmla="*/ 155 w 404"/>
                  <a:gd name="T83" fmla="*/ 744 h 745"/>
                  <a:gd name="T84" fmla="*/ 218 w 404"/>
                  <a:gd name="T85" fmla="*/ 712 h 745"/>
                  <a:gd name="T86" fmla="*/ 248 w 404"/>
                  <a:gd name="T87" fmla="*/ 650 h 745"/>
                  <a:gd name="T88" fmla="*/ 248 w 404"/>
                  <a:gd name="T89" fmla="*/ 620 h 745"/>
                  <a:gd name="T90" fmla="*/ 248 w 404"/>
                  <a:gd name="T91" fmla="*/ 588 h 7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404" h="745">
                    <a:moveTo>
                      <a:pt x="248" y="588"/>
                    </a:moveTo>
                    <a:lnTo>
                      <a:pt x="248" y="588"/>
                    </a:lnTo>
                    <a:lnTo>
                      <a:pt x="248" y="588"/>
                    </a:lnTo>
                    <a:cubicBezTo>
                      <a:pt x="248" y="557"/>
                      <a:pt x="248" y="557"/>
                      <a:pt x="248" y="557"/>
                    </a:cubicBezTo>
                    <a:lnTo>
                      <a:pt x="248" y="526"/>
                    </a:lnTo>
                    <a:lnTo>
                      <a:pt x="248" y="526"/>
                    </a:lnTo>
                    <a:lnTo>
                      <a:pt x="279" y="526"/>
                    </a:lnTo>
                    <a:cubicBezTo>
                      <a:pt x="279" y="526"/>
                      <a:pt x="279" y="526"/>
                      <a:pt x="279" y="496"/>
                    </a:cubicBezTo>
                    <a:lnTo>
                      <a:pt x="279" y="496"/>
                    </a:lnTo>
                    <a:cubicBezTo>
                      <a:pt x="279" y="496"/>
                      <a:pt x="279" y="496"/>
                      <a:pt x="310" y="496"/>
                    </a:cubicBezTo>
                    <a:lnTo>
                      <a:pt x="310" y="496"/>
                    </a:lnTo>
                    <a:lnTo>
                      <a:pt x="310" y="496"/>
                    </a:lnTo>
                    <a:lnTo>
                      <a:pt x="310" y="496"/>
                    </a:lnTo>
                    <a:lnTo>
                      <a:pt x="310" y="496"/>
                    </a:lnTo>
                    <a:cubicBezTo>
                      <a:pt x="342" y="496"/>
                      <a:pt x="342" y="496"/>
                      <a:pt x="342" y="496"/>
                    </a:cubicBezTo>
                    <a:cubicBezTo>
                      <a:pt x="342" y="464"/>
                      <a:pt x="372" y="464"/>
                      <a:pt x="403" y="464"/>
                    </a:cubicBezTo>
                    <a:lnTo>
                      <a:pt x="403" y="464"/>
                    </a:lnTo>
                    <a:lnTo>
                      <a:pt x="403" y="464"/>
                    </a:lnTo>
                    <a:lnTo>
                      <a:pt x="403" y="464"/>
                    </a:lnTo>
                    <a:lnTo>
                      <a:pt x="403" y="464"/>
                    </a:lnTo>
                    <a:lnTo>
                      <a:pt x="403" y="464"/>
                    </a:lnTo>
                    <a:cubicBezTo>
                      <a:pt x="403" y="464"/>
                      <a:pt x="403" y="464"/>
                      <a:pt x="403" y="433"/>
                    </a:cubicBezTo>
                    <a:cubicBezTo>
                      <a:pt x="403" y="433"/>
                      <a:pt x="372" y="433"/>
                      <a:pt x="372" y="402"/>
                    </a:cubicBezTo>
                    <a:lnTo>
                      <a:pt x="372" y="402"/>
                    </a:lnTo>
                    <a:lnTo>
                      <a:pt x="372" y="402"/>
                    </a:lnTo>
                    <a:cubicBezTo>
                      <a:pt x="342" y="402"/>
                      <a:pt x="342" y="372"/>
                      <a:pt x="342" y="372"/>
                    </a:cubicBezTo>
                    <a:lnTo>
                      <a:pt x="342" y="372"/>
                    </a:lnTo>
                    <a:cubicBezTo>
                      <a:pt x="342" y="340"/>
                      <a:pt x="342" y="340"/>
                      <a:pt x="342" y="340"/>
                    </a:cubicBezTo>
                    <a:lnTo>
                      <a:pt x="342" y="340"/>
                    </a:lnTo>
                    <a:lnTo>
                      <a:pt x="310" y="309"/>
                    </a:lnTo>
                    <a:lnTo>
                      <a:pt x="310" y="278"/>
                    </a:lnTo>
                    <a:lnTo>
                      <a:pt x="310" y="278"/>
                    </a:lnTo>
                    <a:lnTo>
                      <a:pt x="310" y="278"/>
                    </a:lnTo>
                    <a:cubicBezTo>
                      <a:pt x="279" y="278"/>
                      <a:pt x="279" y="278"/>
                      <a:pt x="279" y="278"/>
                    </a:cubicBezTo>
                    <a:lnTo>
                      <a:pt x="279" y="309"/>
                    </a:lnTo>
                    <a:lnTo>
                      <a:pt x="279" y="309"/>
                    </a:lnTo>
                    <a:lnTo>
                      <a:pt x="279" y="309"/>
                    </a:lnTo>
                    <a:cubicBezTo>
                      <a:pt x="248" y="309"/>
                      <a:pt x="248" y="278"/>
                      <a:pt x="248" y="278"/>
                    </a:cubicBezTo>
                    <a:lnTo>
                      <a:pt x="248" y="278"/>
                    </a:lnTo>
                    <a:lnTo>
                      <a:pt x="248" y="278"/>
                    </a:lnTo>
                    <a:lnTo>
                      <a:pt x="248" y="278"/>
                    </a:lnTo>
                    <a:lnTo>
                      <a:pt x="248" y="278"/>
                    </a:lnTo>
                    <a:cubicBezTo>
                      <a:pt x="248" y="248"/>
                      <a:pt x="248" y="248"/>
                      <a:pt x="248" y="248"/>
                    </a:cubicBezTo>
                    <a:lnTo>
                      <a:pt x="248" y="248"/>
                    </a:lnTo>
                    <a:cubicBezTo>
                      <a:pt x="248" y="216"/>
                      <a:pt x="248" y="216"/>
                      <a:pt x="248" y="216"/>
                    </a:cubicBezTo>
                    <a:lnTo>
                      <a:pt x="248" y="216"/>
                    </a:lnTo>
                    <a:lnTo>
                      <a:pt x="248" y="216"/>
                    </a:lnTo>
                    <a:lnTo>
                      <a:pt x="248" y="185"/>
                    </a:lnTo>
                    <a:lnTo>
                      <a:pt x="248" y="185"/>
                    </a:lnTo>
                    <a:lnTo>
                      <a:pt x="248" y="185"/>
                    </a:lnTo>
                    <a:lnTo>
                      <a:pt x="248" y="155"/>
                    </a:lnTo>
                    <a:cubicBezTo>
                      <a:pt x="279" y="155"/>
                      <a:pt x="279" y="155"/>
                      <a:pt x="279" y="155"/>
                    </a:cubicBezTo>
                    <a:lnTo>
                      <a:pt x="279" y="155"/>
                    </a:lnTo>
                    <a:lnTo>
                      <a:pt x="279" y="155"/>
                    </a:lnTo>
                    <a:lnTo>
                      <a:pt x="279" y="155"/>
                    </a:lnTo>
                    <a:lnTo>
                      <a:pt x="279" y="155"/>
                    </a:lnTo>
                    <a:lnTo>
                      <a:pt x="310" y="124"/>
                    </a:lnTo>
                    <a:lnTo>
                      <a:pt x="310" y="124"/>
                    </a:lnTo>
                    <a:cubicBezTo>
                      <a:pt x="310" y="124"/>
                      <a:pt x="310" y="124"/>
                      <a:pt x="310" y="92"/>
                    </a:cubicBezTo>
                    <a:lnTo>
                      <a:pt x="310" y="92"/>
                    </a:lnTo>
                    <a:lnTo>
                      <a:pt x="310" y="92"/>
                    </a:lnTo>
                    <a:lnTo>
                      <a:pt x="310" y="61"/>
                    </a:lnTo>
                    <a:lnTo>
                      <a:pt x="310" y="61"/>
                    </a:lnTo>
                    <a:cubicBezTo>
                      <a:pt x="310" y="31"/>
                      <a:pt x="310" y="31"/>
                      <a:pt x="310" y="31"/>
                    </a:cubicBezTo>
                    <a:lnTo>
                      <a:pt x="279" y="31"/>
                    </a:lnTo>
                    <a:cubicBezTo>
                      <a:pt x="279" y="31"/>
                      <a:pt x="279" y="31"/>
                      <a:pt x="279" y="0"/>
                    </a:cubicBezTo>
                    <a:lnTo>
                      <a:pt x="279" y="0"/>
                    </a:lnTo>
                    <a:cubicBezTo>
                      <a:pt x="248" y="0"/>
                      <a:pt x="248" y="0"/>
                      <a:pt x="248" y="0"/>
                    </a:cubicBezTo>
                    <a:lnTo>
                      <a:pt x="248" y="0"/>
                    </a:lnTo>
                    <a:lnTo>
                      <a:pt x="248" y="31"/>
                    </a:lnTo>
                    <a:lnTo>
                      <a:pt x="248" y="31"/>
                    </a:lnTo>
                    <a:lnTo>
                      <a:pt x="248" y="31"/>
                    </a:lnTo>
                    <a:cubicBezTo>
                      <a:pt x="279" y="61"/>
                      <a:pt x="279" y="61"/>
                      <a:pt x="279" y="61"/>
                    </a:cubicBezTo>
                    <a:lnTo>
                      <a:pt x="279" y="61"/>
                    </a:lnTo>
                    <a:lnTo>
                      <a:pt x="248" y="92"/>
                    </a:lnTo>
                    <a:lnTo>
                      <a:pt x="248" y="92"/>
                    </a:lnTo>
                    <a:lnTo>
                      <a:pt x="248" y="92"/>
                    </a:lnTo>
                    <a:cubicBezTo>
                      <a:pt x="248" y="92"/>
                      <a:pt x="248" y="92"/>
                      <a:pt x="218" y="92"/>
                    </a:cubicBezTo>
                    <a:lnTo>
                      <a:pt x="218" y="92"/>
                    </a:lnTo>
                    <a:lnTo>
                      <a:pt x="187" y="92"/>
                    </a:lnTo>
                    <a:lnTo>
                      <a:pt x="187" y="92"/>
                    </a:lnTo>
                    <a:lnTo>
                      <a:pt x="187" y="92"/>
                    </a:lnTo>
                    <a:cubicBezTo>
                      <a:pt x="187" y="92"/>
                      <a:pt x="187" y="124"/>
                      <a:pt x="155" y="124"/>
                    </a:cubicBezTo>
                    <a:lnTo>
                      <a:pt x="155" y="124"/>
                    </a:lnTo>
                    <a:cubicBezTo>
                      <a:pt x="155" y="124"/>
                      <a:pt x="155" y="124"/>
                      <a:pt x="155" y="155"/>
                    </a:cubicBezTo>
                    <a:cubicBezTo>
                      <a:pt x="155" y="155"/>
                      <a:pt x="155" y="185"/>
                      <a:pt x="124" y="185"/>
                    </a:cubicBezTo>
                    <a:lnTo>
                      <a:pt x="124" y="185"/>
                    </a:lnTo>
                    <a:lnTo>
                      <a:pt x="124" y="185"/>
                    </a:lnTo>
                    <a:lnTo>
                      <a:pt x="124" y="185"/>
                    </a:lnTo>
                    <a:lnTo>
                      <a:pt x="124" y="216"/>
                    </a:lnTo>
                    <a:cubicBezTo>
                      <a:pt x="124" y="248"/>
                      <a:pt x="124" y="248"/>
                      <a:pt x="124" y="278"/>
                    </a:cubicBezTo>
                    <a:lnTo>
                      <a:pt x="124" y="278"/>
                    </a:lnTo>
                    <a:lnTo>
                      <a:pt x="94" y="309"/>
                    </a:lnTo>
                    <a:lnTo>
                      <a:pt x="94" y="309"/>
                    </a:lnTo>
                    <a:lnTo>
                      <a:pt x="94" y="309"/>
                    </a:lnTo>
                    <a:cubicBezTo>
                      <a:pt x="63" y="309"/>
                      <a:pt x="63" y="309"/>
                      <a:pt x="63" y="278"/>
                    </a:cubicBezTo>
                    <a:lnTo>
                      <a:pt x="63" y="278"/>
                    </a:lnTo>
                    <a:cubicBezTo>
                      <a:pt x="63" y="309"/>
                      <a:pt x="63" y="309"/>
                      <a:pt x="63" y="309"/>
                    </a:cubicBezTo>
                    <a:lnTo>
                      <a:pt x="63" y="309"/>
                    </a:lnTo>
                    <a:lnTo>
                      <a:pt x="63" y="340"/>
                    </a:lnTo>
                    <a:lnTo>
                      <a:pt x="63" y="340"/>
                    </a:lnTo>
                    <a:lnTo>
                      <a:pt x="63" y="340"/>
                    </a:lnTo>
                    <a:lnTo>
                      <a:pt x="63" y="372"/>
                    </a:lnTo>
                    <a:lnTo>
                      <a:pt x="63" y="372"/>
                    </a:lnTo>
                    <a:cubicBezTo>
                      <a:pt x="63" y="372"/>
                      <a:pt x="63" y="372"/>
                      <a:pt x="63" y="402"/>
                    </a:cubicBezTo>
                    <a:lnTo>
                      <a:pt x="63" y="402"/>
                    </a:lnTo>
                    <a:cubicBezTo>
                      <a:pt x="63" y="402"/>
                      <a:pt x="63" y="402"/>
                      <a:pt x="31" y="402"/>
                    </a:cubicBezTo>
                    <a:cubicBezTo>
                      <a:pt x="31" y="433"/>
                      <a:pt x="31" y="433"/>
                      <a:pt x="31" y="433"/>
                    </a:cubicBezTo>
                    <a:cubicBezTo>
                      <a:pt x="31" y="433"/>
                      <a:pt x="31" y="433"/>
                      <a:pt x="0" y="433"/>
                    </a:cubicBezTo>
                    <a:cubicBezTo>
                      <a:pt x="0" y="464"/>
                      <a:pt x="0" y="464"/>
                      <a:pt x="0" y="464"/>
                    </a:cubicBezTo>
                    <a:lnTo>
                      <a:pt x="0" y="464"/>
                    </a:lnTo>
                    <a:lnTo>
                      <a:pt x="0" y="464"/>
                    </a:lnTo>
                    <a:lnTo>
                      <a:pt x="31" y="464"/>
                    </a:lnTo>
                    <a:lnTo>
                      <a:pt x="31" y="464"/>
                    </a:lnTo>
                    <a:lnTo>
                      <a:pt x="63" y="496"/>
                    </a:lnTo>
                    <a:lnTo>
                      <a:pt x="63" y="496"/>
                    </a:lnTo>
                    <a:cubicBezTo>
                      <a:pt x="94" y="496"/>
                      <a:pt x="94" y="526"/>
                      <a:pt x="94" y="526"/>
                    </a:cubicBezTo>
                    <a:cubicBezTo>
                      <a:pt x="94" y="526"/>
                      <a:pt x="94" y="526"/>
                      <a:pt x="94" y="557"/>
                    </a:cubicBezTo>
                    <a:lnTo>
                      <a:pt x="94" y="557"/>
                    </a:lnTo>
                    <a:cubicBezTo>
                      <a:pt x="94" y="588"/>
                      <a:pt x="94" y="588"/>
                      <a:pt x="94" y="588"/>
                    </a:cubicBezTo>
                    <a:cubicBezTo>
                      <a:pt x="94" y="620"/>
                      <a:pt x="124" y="620"/>
                      <a:pt x="124" y="620"/>
                    </a:cubicBezTo>
                    <a:cubicBezTo>
                      <a:pt x="124" y="681"/>
                      <a:pt x="124" y="712"/>
                      <a:pt x="94" y="712"/>
                    </a:cubicBezTo>
                    <a:cubicBezTo>
                      <a:pt x="94" y="744"/>
                      <a:pt x="94" y="744"/>
                      <a:pt x="94" y="744"/>
                    </a:cubicBezTo>
                    <a:lnTo>
                      <a:pt x="94" y="744"/>
                    </a:lnTo>
                    <a:lnTo>
                      <a:pt x="124" y="744"/>
                    </a:lnTo>
                    <a:lnTo>
                      <a:pt x="155" y="744"/>
                    </a:lnTo>
                    <a:cubicBezTo>
                      <a:pt x="155" y="744"/>
                      <a:pt x="155" y="744"/>
                      <a:pt x="187" y="744"/>
                    </a:cubicBezTo>
                    <a:cubicBezTo>
                      <a:pt x="187" y="712"/>
                      <a:pt x="187" y="712"/>
                      <a:pt x="218" y="712"/>
                    </a:cubicBezTo>
                    <a:lnTo>
                      <a:pt x="218" y="712"/>
                    </a:lnTo>
                    <a:cubicBezTo>
                      <a:pt x="218" y="681"/>
                      <a:pt x="218" y="681"/>
                      <a:pt x="218" y="650"/>
                    </a:cubicBezTo>
                    <a:cubicBezTo>
                      <a:pt x="218" y="650"/>
                      <a:pt x="218" y="650"/>
                      <a:pt x="248" y="650"/>
                    </a:cubicBezTo>
                    <a:lnTo>
                      <a:pt x="248" y="650"/>
                    </a:lnTo>
                    <a:lnTo>
                      <a:pt x="248" y="650"/>
                    </a:lnTo>
                    <a:lnTo>
                      <a:pt x="248" y="650"/>
                    </a:lnTo>
                    <a:lnTo>
                      <a:pt x="248" y="620"/>
                    </a:lnTo>
                    <a:cubicBezTo>
                      <a:pt x="218" y="620"/>
                      <a:pt x="218" y="620"/>
                      <a:pt x="218" y="620"/>
                    </a:cubicBezTo>
                    <a:lnTo>
                      <a:pt x="218" y="620"/>
                    </a:lnTo>
                    <a:cubicBezTo>
                      <a:pt x="218" y="588"/>
                      <a:pt x="248" y="588"/>
                      <a:pt x="248" y="58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44" name="Freeform 141"/>
              <p:cNvSpPr>
                <a:spLocks noChangeArrowheads="1"/>
              </p:cNvSpPr>
              <p:nvPr/>
            </p:nvSpPr>
            <p:spPr bwMode="auto">
              <a:xfrm>
                <a:off x="5510213" y="1981200"/>
                <a:ext cx="44450" cy="34925"/>
              </a:xfrm>
              <a:custGeom>
                <a:avLst/>
                <a:gdLst>
                  <a:gd name="T0" fmla="*/ 94 w 125"/>
                  <a:gd name="T1" fmla="*/ 0 h 95"/>
                  <a:gd name="T2" fmla="*/ 94 w 125"/>
                  <a:gd name="T3" fmla="*/ 0 h 95"/>
                  <a:gd name="T4" fmla="*/ 94 w 125"/>
                  <a:gd name="T5" fmla="*/ 0 h 95"/>
                  <a:gd name="T6" fmla="*/ 94 w 125"/>
                  <a:gd name="T7" fmla="*/ 0 h 95"/>
                  <a:gd name="T8" fmla="*/ 94 w 125"/>
                  <a:gd name="T9" fmla="*/ 0 h 95"/>
                  <a:gd name="T10" fmla="*/ 94 w 125"/>
                  <a:gd name="T11" fmla="*/ 0 h 95"/>
                  <a:gd name="T12" fmla="*/ 94 w 125"/>
                  <a:gd name="T13" fmla="*/ 31 h 95"/>
                  <a:gd name="T14" fmla="*/ 94 w 125"/>
                  <a:gd name="T15" fmla="*/ 31 h 95"/>
                  <a:gd name="T16" fmla="*/ 63 w 125"/>
                  <a:gd name="T17" fmla="*/ 63 h 95"/>
                  <a:gd name="T18" fmla="*/ 31 w 125"/>
                  <a:gd name="T19" fmla="*/ 63 h 95"/>
                  <a:gd name="T20" fmla="*/ 31 w 125"/>
                  <a:gd name="T21" fmla="*/ 63 h 95"/>
                  <a:gd name="T22" fmla="*/ 0 w 125"/>
                  <a:gd name="T23" fmla="*/ 94 h 95"/>
                  <a:gd name="T24" fmla="*/ 0 w 125"/>
                  <a:gd name="T25" fmla="*/ 94 h 95"/>
                  <a:gd name="T26" fmla="*/ 0 w 125"/>
                  <a:gd name="T27" fmla="*/ 94 h 95"/>
                  <a:gd name="T28" fmla="*/ 0 w 125"/>
                  <a:gd name="T29" fmla="*/ 94 h 95"/>
                  <a:gd name="T30" fmla="*/ 0 w 125"/>
                  <a:gd name="T31" fmla="*/ 94 h 95"/>
                  <a:gd name="T32" fmla="*/ 31 w 125"/>
                  <a:gd name="T33" fmla="*/ 94 h 95"/>
                  <a:gd name="T34" fmla="*/ 31 w 125"/>
                  <a:gd name="T35" fmla="*/ 94 h 95"/>
                  <a:gd name="T36" fmla="*/ 63 w 125"/>
                  <a:gd name="T37" fmla="*/ 94 h 95"/>
                  <a:gd name="T38" fmla="*/ 63 w 125"/>
                  <a:gd name="T39" fmla="*/ 94 h 95"/>
                  <a:gd name="T40" fmla="*/ 63 w 125"/>
                  <a:gd name="T41" fmla="*/ 63 h 95"/>
                  <a:gd name="T42" fmla="*/ 94 w 125"/>
                  <a:gd name="T43" fmla="*/ 63 h 95"/>
                  <a:gd name="T44" fmla="*/ 94 w 125"/>
                  <a:gd name="T45" fmla="*/ 31 h 95"/>
                  <a:gd name="T46" fmla="*/ 124 w 125"/>
                  <a:gd name="T47" fmla="*/ 31 h 95"/>
                  <a:gd name="T48" fmla="*/ 94 w 125"/>
                  <a:gd name="T49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5" h="95">
                    <a:moveTo>
                      <a:pt x="94" y="0"/>
                    </a:moveTo>
                    <a:lnTo>
                      <a:pt x="94" y="0"/>
                    </a:lnTo>
                    <a:lnTo>
                      <a:pt x="94" y="0"/>
                    </a:lnTo>
                    <a:lnTo>
                      <a:pt x="94" y="0"/>
                    </a:lnTo>
                    <a:lnTo>
                      <a:pt x="94" y="0"/>
                    </a:lnTo>
                    <a:lnTo>
                      <a:pt x="94" y="0"/>
                    </a:lnTo>
                    <a:cubicBezTo>
                      <a:pt x="94" y="31"/>
                      <a:pt x="94" y="31"/>
                      <a:pt x="94" y="31"/>
                    </a:cubicBezTo>
                    <a:lnTo>
                      <a:pt x="94" y="31"/>
                    </a:lnTo>
                    <a:cubicBezTo>
                      <a:pt x="63" y="63"/>
                      <a:pt x="63" y="63"/>
                      <a:pt x="63" y="63"/>
                    </a:cubicBezTo>
                    <a:lnTo>
                      <a:pt x="31" y="63"/>
                    </a:lnTo>
                    <a:lnTo>
                      <a:pt x="31" y="63"/>
                    </a:lnTo>
                    <a:cubicBezTo>
                      <a:pt x="31" y="63"/>
                      <a:pt x="0" y="63"/>
                      <a:pt x="0" y="94"/>
                    </a:cubicBezTo>
                    <a:lnTo>
                      <a:pt x="0" y="94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0" y="94"/>
                    </a:lnTo>
                    <a:cubicBezTo>
                      <a:pt x="0" y="94"/>
                      <a:pt x="0" y="94"/>
                      <a:pt x="31" y="94"/>
                    </a:cubicBezTo>
                    <a:lnTo>
                      <a:pt x="31" y="94"/>
                    </a:lnTo>
                    <a:cubicBezTo>
                      <a:pt x="31" y="94"/>
                      <a:pt x="31" y="94"/>
                      <a:pt x="63" y="94"/>
                    </a:cubicBezTo>
                    <a:lnTo>
                      <a:pt x="63" y="94"/>
                    </a:lnTo>
                    <a:lnTo>
                      <a:pt x="63" y="63"/>
                    </a:lnTo>
                    <a:cubicBezTo>
                      <a:pt x="63" y="63"/>
                      <a:pt x="63" y="63"/>
                      <a:pt x="94" y="63"/>
                    </a:cubicBezTo>
                    <a:lnTo>
                      <a:pt x="94" y="31"/>
                    </a:lnTo>
                    <a:lnTo>
                      <a:pt x="124" y="31"/>
                    </a:lnTo>
                    <a:lnTo>
                      <a:pt x="94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45" name="Freeform 142"/>
              <p:cNvSpPr>
                <a:spLocks noChangeArrowheads="1"/>
              </p:cNvSpPr>
              <p:nvPr/>
            </p:nvSpPr>
            <p:spPr bwMode="auto">
              <a:xfrm>
                <a:off x="5922963" y="2917825"/>
                <a:ext cx="781050" cy="625475"/>
              </a:xfrm>
              <a:custGeom>
                <a:avLst/>
                <a:gdLst>
                  <a:gd name="T0" fmla="*/ 2170 w 2171"/>
                  <a:gd name="T1" fmla="*/ 1054 h 1736"/>
                  <a:gd name="T2" fmla="*/ 2170 w 2171"/>
                  <a:gd name="T3" fmla="*/ 930 h 1736"/>
                  <a:gd name="T4" fmla="*/ 2139 w 2171"/>
                  <a:gd name="T5" fmla="*/ 868 h 1736"/>
                  <a:gd name="T6" fmla="*/ 2015 w 2171"/>
                  <a:gd name="T7" fmla="*/ 744 h 1736"/>
                  <a:gd name="T8" fmla="*/ 1984 w 2171"/>
                  <a:gd name="T9" fmla="*/ 713 h 1736"/>
                  <a:gd name="T10" fmla="*/ 1953 w 2171"/>
                  <a:gd name="T11" fmla="*/ 650 h 1736"/>
                  <a:gd name="T12" fmla="*/ 1860 w 2171"/>
                  <a:gd name="T13" fmla="*/ 558 h 1736"/>
                  <a:gd name="T14" fmla="*/ 1767 w 2171"/>
                  <a:gd name="T15" fmla="*/ 402 h 1736"/>
                  <a:gd name="T16" fmla="*/ 1736 w 2171"/>
                  <a:gd name="T17" fmla="*/ 278 h 1736"/>
                  <a:gd name="T18" fmla="*/ 1705 w 2171"/>
                  <a:gd name="T19" fmla="*/ 186 h 1736"/>
                  <a:gd name="T20" fmla="*/ 1612 w 2171"/>
                  <a:gd name="T21" fmla="*/ 124 h 1736"/>
                  <a:gd name="T22" fmla="*/ 1581 w 2171"/>
                  <a:gd name="T23" fmla="*/ 0 h 1736"/>
                  <a:gd name="T24" fmla="*/ 1581 w 2171"/>
                  <a:gd name="T25" fmla="*/ 61 h 1736"/>
                  <a:gd name="T26" fmla="*/ 1550 w 2171"/>
                  <a:gd name="T27" fmla="*/ 278 h 1736"/>
                  <a:gd name="T28" fmla="*/ 1457 w 2171"/>
                  <a:gd name="T29" fmla="*/ 434 h 1736"/>
                  <a:gd name="T30" fmla="*/ 1364 w 2171"/>
                  <a:gd name="T31" fmla="*/ 372 h 1736"/>
                  <a:gd name="T32" fmla="*/ 1178 w 2171"/>
                  <a:gd name="T33" fmla="*/ 217 h 1736"/>
                  <a:gd name="T34" fmla="*/ 1240 w 2171"/>
                  <a:gd name="T35" fmla="*/ 93 h 1736"/>
                  <a:gd name="T36" fmla="*/ 1271 w 2171"/>
                  <a:gd name="T37" fmla="*/ 61 h 1736"/>
                  <a:gd name="T38" fmla="*/ 1147 w 2171"/>
                  <a:gd name="T39" fmla="*/ 61 h 1736"/>
                  <a:gd name="T40" fmla="*/ 1054 w 2171"/>
                  <a:gd name="T41" fmla="*/ 61 h 1736"/>
                  <a:gd name="T42" fmla="*/ 961 w 2171"/>
                  <a:gd name="T43" fmla="*/ 93 h 1736"/>
                  <a:gd name="T44" fmla="*/ 900 w 2171"/>
                  <a:gd name="T45" fmla="*/ 186 h 1736"/>
                  <a:gd name="T46" fmla="*/ 868 w 2171"/>
                  <a:gd name="T47" fmla="*/ 248 h 1736"/>
                  <a:gd name="T48" fmla="*/ 806 w 2171"/>
                  <a:gd name="T49" fmla="*/ 248 h 1736"/>
                  <a:gd name="T50" fmla="*/ 775 w 2171"/>
                  <a:gd name="T51" fmla="*/ 217 h 1736"/>
                  <a:gd name="T52" fmla="*/ 682 w 2171"/>
                  <a:gd name="T53" fmla="*/ 248 h 1736"/>
                  <a:gd name="T54" fmla="*/ 620 w 2171"/>
                  <a:gd name="T55" fmla="*/ 310 h 1736"/>
                  <a:gd name="T56" fmla="*/ 558 w 2171"/>
                  <a:gd name="T57" fmla="*/ 372 h 1736"/>
                  <a:gd name="T58" fmla="*/ 496 w 2171"/>
                  <a:gd name="T59" fmla="*/ 372 h 1736"/>
                  <a:gd name="T60" fmla="*/ 496 w 2171"/>
                  <a:gd name="T61" fmla="*/ 402 h 1736"/>
                  <a:gd name="T62" fmla="*/ 372 w 2171"/>
                  <a:gd name="T63" fmla="*/ 558 h 1736"/>
                  <a:gd name="T64" fmla="*/ 310 w 2171"/>
                  <a:gd name="T65" fmla="*/ 558 h 1736"/>
                  <a:gd name="T66" fmla="*/ 186 w 2171"/>
                  <a:gd name="T67" fmla="*/ 620 h 1736"/>
                  <a:gd name="T68" fmla="*/ 62 w 2171"/>
                  <a:gd name="T69" fmla="*/ 713 h 1736"/>
                  <a:gd name="T70" fmla="*/ 0 w 2171"/>
                  <a:gd name="T71" fmla="*/ 806 h 1736"/>
                  <a:gd name="T72" fmla="*/ 32 w 2171"/>
                  <a:gd name="T73" fmla="*/ 961 h 1736"/>
                  <a:gd name="T74" fmla="*/ 62 w 2171"/>
                  <a:gd name="T75" fmla="*/ 1085 h 1736"/>
                  <a:gd name="T76" fmla="*/ 124 w 2171"/>
                  <a:gd name="T77" fmla="*/ 1302 h 1736"/>
                  <a:gd name="T78" fmla="*/ 124 w 2171"/>
                  <a:gd name="T79" fmla="*/ 1457 h 1736"/>
                  <a:gd name="T80" fmla="*/ 217 w 2171"/>
                  <a:gd name="T81" fmla="*/ 1487 h 1736"/>
                  <a:gd name="T82" fmla="*/ 404 w 2171"/>
                  <a:gd name="T83" fmla="*/ 1426 h 1736"/>
                  <a:gd name="T84" fmla="*/ 528 w 2171"/>
                  <a:gd name="T85" fmla="*/ 1426 h 1736"/>
                  <a:gd name="T86" fmla="*/ 652 w 2171"/>
                  <a:gd name="T87" fmla="*/ 1333 h 1736"/>
                  <a:gd name="T88" fmla="*/ 837 w 2171"/>
                  <a:gd name="T89" fmla="*/ 1270 h 1736"/>
                  <a:gd name="T90" fmla="*/ 930 w 2171"/>
                  <a:gd name="T91" fmla="*/ 1270 h 1736"/>
                  <a:gd name="T92" fmla="*/ 1147 w 2171"/>
                  <a:gd name="T93" fmla="*/ 1364 h 1736"/>
                  <a:gd name="T94" fmla="*/ 1302 w 2171"/>
                  <a:gd name="T95" fmla="*/ 1394 h 1736"/>
                  <a:gd name="T96" fmla="*/ 1364 w 2171"/>
                  <a:gd name="T97" fmla="*/ 1364 h 1736"/>
                  <a:gd name="T98" fmla="*/ 1395 w 2171"/>
                  <a:gd name="T99" fmla="*/ 1518 h 1736"/>
                  <a:gd name="T100" fmla="*/ 1488 w 2171"/>
                  <a:gd name="T101" fmla="*/ 1674 h 1736"/>
                  <a:gd name="T102" fmla="*/ 1581 w 2171"/>
                  <a:gd name="T103" fmla="*/ 1705 h 1736"/>
                  <a:gd name="T104" fmla="*/ 1674 w 2171"/>
                  <a:gd name="T105" fmla="*/ 1705 h 1736"/>
                  <a:gd name="T106" fmla="*/ 1798 w 2171"/>
                  <a:gd name="T107" fmla="*/ 1735 h 1736"/>
                  <a:gd name="T108" fmla="*/ 1922 w 2171"/>
                  <a:gd name="T109" fmla="*/ 1674 h 1736"/>
                  <a:gd name="T110" fmla="*/ 1984 w 2171"/>
                  <a:gd name="T111" fmla="*/ 1674 h 1736"/>
                  <a:gd name="T112" fmla="*/ 2046 w 2171"/>
                  <a:gd name="T113" fmla="*/ 1457 h 1736"/>
                  <a:gd name="T114" fmla="*/ 2139 w 2171"/>
                  <a:gd name="T115" fmla="*/ 1333 h 1736"/>
                  <a:gd name="T116" fmla="*/ 2170 w 2171"/>
                  <a:gd name="T117" fmla="*/ 1116 h 17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171" h="1736">
                    <a:moveTo>
                      <a:pt x="2170" y="1054"/>
                    </a:moveTo>
                    <a:lnTo>
                      <a:pt x="2170" y="1054"/>
                    </a:lnTo>
                    <a:lnTo>
                      <a:pt x="2170" y="1054"/>
                    </a:lnTo>
                    <a:lnTo>
                      <a:pt x="2170" y="1054"/>
                    </a:lnTo>
                    <a:cubicBezTo>
                      <a:pt x="2139" y="1022"/>
                      <a:pt x="2139" y="1022"/>
                      <a:pt x="2139" y="992"/>
                    </a:cubicBezTo>
                    <a:cubicBezTo>
                      <a:pt x="2170" y="992"/>
                      <a:pt x="2170" y="992"/>
                      <a:pt x="2170" y="961"/>
                    </a:cubicBezTo>
                    <a:lnTo>
                      <a:pt x="2170" y="961"/>
                    </a:lnTo>
                    <a:cubicBezTo>
                      <a:pt x="2170" y="930"/>
                      <a:pt x="2170" y="930"/>
                      <a:pt x="2170" y="930"/>
                    </a:cubicBezTo>
                    <a:lnTo>
                      <a:pt x="2170" y="930"/>
                    </a:lnTo>
                    <a:lnTo>
                      <a:pt x="2170" y="898"/>
                    </a:lnTo>
                    <a:cubicBezTo>
                      <a:pt x="2139" y="898"/>
                      <a:pt x="2139" y="898"/>
                      <a:pt x="2139" y="898"/>
                    </a:cubicBezTo>
                    <a:lnTo>
                      <a:pt x="2139" y="868"/>
                    </a:lnTo>
                    <a:cubicBezTo>
                      <a:pt x="2108" y="868"/>
                      <a:pt x="2108" y="868"/>
                      <a:pt x="2108" y="837"/>
                    </a:cubicBezTo>
                    <a:lnTo>
                      <a:pt x="2108" y="837"/>
                    </a:lnTo>
                    <a:cubicBezTo>
                      <a:pt x="2108" y="837"/>
                      <a:pt x="2077" y="837"/>
                      <a:pt x="2077" y="806"/>
                    </a:cubicBezTo>
                    <a:cubicBezTo>
                      <a:pt x="2046" y="774"/>
                      <a:pt x="2046" y="774"/>
                      <a:pt x="2015" y="744"/>
                    </a:cubicBezTo>
                    <a:lnTo>
                      <a:pt x="2015" y="744"/>
                    </a:lnTo>
                    <a:lnTo>
                      <a:pt x="2015" y="744"/>
                    </a:lnTo>
                    <a:lnTo>
                      <a:pt x="2015" y="744"/>
                    </a:lnTo>
                    <a:cubicBezTo>
                      <a:pt x="1984" y="744"/>
                      <a:pt x="1984" y="744"/>
                      <a:pt x="1984" y="713"/>
                    </a:cubicBezTo>
                    <a:cubicBezTo>
                      <a:pt x="1953" y="713"/>
                      <a:pt x="1953" y="713"/>
                      <a:pt x="1953" y="682"/>
                    </a:cubicBezTo>
                    <a:lnTo>
                      <a:pt x="1953" y="682"/>
                    </a:lnTo>
                    <a:cubicBezTo>
                      <a:pt x="1953" y="650"/>
                      <a:pt x="1953" y="650"/>
                      <a:pt x="1953" y="650"/>
                    </a:cubicBezTo>
                    <a:lnTo>
                      <a:pt x="1953" y="650"/>
                    </a:lnTo>
                    <a:lnTo>
                      <a:pt x="1953" y="620"/>
                    </a:lnTo>
                    <a:cubicBezTo>
                      <a:pt x="1922" y="620"/>
                      <a:pt x="1922" y="620"/>
                      <a:pt x="1922" y="589"/>
                    </a:cubicBezTo>
                    <a:cubicBezTo>
                      <a:pt x="1922" y="589"/>
                      <a:pt x="1922" y="589"/>
                      <a:pt x="1891" y="558"/>
                    </a:cubicBezTo>
                    <a:cubicBezTo>
                      <a:pt x="1891" y="558"/>
                      <a:pt x="1891" y="558"/>
                      <a:pt x="1860" y="558"/>
                    </a:cubicBezTo>
                    <a:lnTo>
                      <a:pt x="1860" y="526"/>
                    </a:lnTo>
                    <a:lnTo>
                      <a:pt x="1860" y="526"/>
                    </a:lnTo>
                    <a:cubicBezTo>
                      <a:pt x="1829" y="526"/>
                      <a:pt x="1798" y="526"/>
                      <a:pt x="1798" y="496"/>
                    </a:cubicBezTo>
                    <a:cubicBezTo>
                      <a:pt x="1767" y="465"/>
                      <a:pt x="1767" y="434"/>
                      <a:pt x="1767" y="402"/>
                    </a:cubicBezTo>
                    <a:lnTo>
                      <a:pt x="1767" y="402"/>
                    </a:lnTo>
                    <a:cubicBezTo>
                      <a:pt x="1767" y="372"/>
                      <a:pt x="1767" y="372"/>
                      <a:pt x="1767" y="372"/>
                    </a:cubicBezTo>
                    <a:cubicBezTo>
                      <a:pt x="1736" y="341"/>
                      <a:pt x="1736" y="341"/>
                      <a:pt x="1736" y="341"/>
                    </a:cubicBezTo>
                    <a:cubicBezTo>
                      <a:pt x="1736" y="310"/>
                      <a:pt x="1736" y="310"/>
                      <a:pt x="1736" y="278"/>
                    </a:cubicBezTo>
                    <a:cubicBezTo>
                      <a:pt x="1736" y="278"/>
                      <a:pt x="1736" y="248"/>
                      <a:pt x="1705" y="217"/>
                    </a:cubicBezTo>
                    <a:lnTo>
                      <a:pt x="1705" y="217"/>
                    </a:lnTo>
                    <a:lnTo>
                      <a:pt x="1705" y="186"/>
                    </a:lnTo>
                    <a:lnTo>
                      <a:pt x="1705" y="186"/>
                    </a:lnTo>
                    <a:cubicBezTo>
                      <a:pt x="1674" y="217"/>
                      <a:pt x="1674" y="217"/>
                      <a:pt x="1674" y="217"/>
                    </a:cubicBezTo>
                    <a:cubicBezTo>
                      <a:pt x="1643" y="217"/>
                      <a:pt x="1643" y="186"/>
                      <a:pt x="1643" y="186"/>
                    </a:cubicBezTo>
                    <a:lnTo>
                      <a:pt x="1643" y="186"/>
                    </a:lnTo>
                    <a:cubicBezTo>
                      <a:pt x="1612" y="155"/>
                      <a:pt x="1612" y="155"/>
                      <a:pt x="1612" y="124"/>
                    </a:cubicBezTo>
                    <a:lnTo>
                      <a:pt x="1612" y="93"/>
                    </a:lnTo>
                    <a:lnTo>
                      <a:pt x="1612" y="93"/>
                    </a:lnTo>
                    <a:cubicBezTo>
                      <a:pt x="1612" y="93"/>
                      <a:pt x="1612" y="93"/>
                      <a:pt x="1612" y="61"/>
                    </a:cubicBezTo>
                    <a:cubicBezTo>
                      <a:pt x="1612" y="61"/>
                      <a:pt x="1581" y="31"/>
                      <a:pt x="1581" y="0"/>
                    </a:cubicBezTo>
                    <a:lnTo>
                      <a:pt x="1581" y="0"/>
                    </a:lnTo>
                    <a:lnTo>
                      <a:pt x="1581" y="31"/>
                    </a:lnTo>
                    <a:lnTo>
                      <a:pt x="1581" y="61"/>
                    </a:lnTo>
                    <a:lnTo>
                      <a:pt x="1581" y="61"/>
                    </a:lnTo>
                    <a:cubicBezTo>
                      <a:pt x="1581" y="93"/>
                      <a:pt x="1581" y="93"/>
                      <a:pt x="1581" y="93"/>
                    </a:cubicBezTo>
                    <a:cubicBezTo>
                      <a:pt x="1581" y="93"/>
                      <a:pt x="1581" y="93"/>
                      <a:pt x="1550" y="124"/>
                    </a:cubicBezTo>
                    <a:cubicBezTo>
                      <a:pt x="1550" y="124"/>
                      <a:pt x="1550" y="186"/>
                      <a:pt x="1581" y="217"/>
                    </a:cubicBezTo>
                    <a:cubicBezTo>
                      <a:pt x="1581" y="248"/>
                      <a:pt x="1581" y="278"/>
                      <a:pt x="1550" y="278"/>
                    </a:cubicBezTo>
                    <a:cubicBezTo>
                      <a:pt x="1550" y="278"/>
                      <a:pt x="1550" y="278"/>
                      <a:pt x="1550" y="310"/>
                    </a:cubicBezTo>
                    <a:cubicBezTo>
                      <a:pt x="1550" y="341"/>
                      <a:pt x="1519" y="372"/>
                      <a:pt x="1519" y="402"/>
                    </a:cubicBezTo>
                    <a:lnTo>
                      <a:pt x="1519" y="402"/>
                    </a:lnTo>
                    <a:cubicBezTo>
                      <a:pt x="1488" y="402"/>
                      <a:pt x="1457" y="434"/>
                      <a:pt x="1457" y="434"/>
                    </a:cubicBezTo>
                    <a:lnTo>
                      <a:pt x="1457" y="434"/>
                    </a:lnTo>
                    <a:cubicBezTo>
                      <a:pt x="1426" y="402"/>
                      <a:pt x="1395" y="402"/>
                      <a:pt x="1395" y="372"/>
                    </a:cubicBezTo>
                    <a:lnTo>
                      <a:pt x="1395" y="372"/>
                    </a:lnTo>
                    <a:cubicBezTo>
                      <a:pt x="1364" y="372"/>
                      <a:pt x="1364" y="372"/>
                      <a:pt x="1364" y="372"/>
                    </a:cubicBezTo>
                    <a:lnTo>
                      <a:pt x="1333" y="372"/>
                    </a:lnTo>
                    <a:lnTo>
                      <a:pt x="1302" y="341"/>
                    </a:lnTo>
                    <a:cubicBezTo>
                      <a:pt x="1271" y="310"/>
                      <a:pt x="1271" y="310"/>
                      <a:pt x="1271" y="310"/>
                    </a:cubicBezTo>
                    <a:cubicBezTo>
                      <a:pt x="1240" y="278"/>
                      <a:pt x="1209" y="248"/>
                      <a:pt x="1178" y="217"/>
                    </a:cubicBezTo>
                    <a:lnTo>
                      <a:pt x="1178" y="186"/>
                    </a:lnTo>
                    <a:cubicBezTo>
                      <a:pt x="1178" y="186"/>
                      <a:pt x="1178" y="186"/>
                      <a:pt x="1178" y="155"/>
                    </a:cubicBezTo>
                    <a:lnTo>
                      <a:pt x="1209" y="124"/>
                    </a:lnTo>
                    <a:cubicBezTo>
                      <a:pt x="1209" y="93"/>
                      <a:pt x="1209" y="93"/>
                      <a:pt x="1240" y="93"/>
                    </a:cubicBezTo>
                    <a:lnTo>
                      <a:pt x="1240" y="93"/>
                    </a:lnTo>
                    <a:cubicBezTo>
                      <a:pt x="1240" y="93"/>
                      <a:pt x="1240" y="93"/>
                      <a:pt x="1271" y="93"/>
                    </a:cubicBezTo>
                    <a:lnTo>
                      <a:pt x="1271" y="93"/>
                    </a:lnTo>
                    <a:lnTo>
                      <a:pt x="1271" y="61"/>
                    </a:lnTo>
                    <a:cubicBezTo>
                      <a:pt x="1240" y="61"/>
                      <a:pt x="1240" y="61"/>
                      <a:pt x="1240" y="61"/>
                    </a:cubicBezTo>
                    <a:lnTo>
                      <a:pt x="1209" y="61"/>
                    </a:lnTo>
                    <a:cubicBezTo>
                      <a:pt x="1178" y="61"/>
                      <a:pt x="1178" y="61"/>
                      <a:pt x="1178" y="61"/>
                    </a:cubicBezTo>
                    <a:lnTo>
                      <a:pt x="1147" y="61"/>
                    </a:lnTo>
                    <a:cubicBezTo>
                      <a:pt x="1147" y="61"/>
                      <a:pt x="1116" y="61"/>
                      <a:pt x="1116" y="31"/>
                    </a:cubicBezTo>
                    <a:cubicBezTo>
                      <a:pt x="1116" y="61"/>
                      <a:pt x="1116" y="61"/>
                      <a:pt x="1085" y="61"/>
                    </a:cubicBezTo>
                    <a:cubicBezTo>
                      <a:pt x="1085" y="61"/>
                      <a:pt x="1085" y="31"/>
                      <a:pt x="1054" y="31"/>
                    </a:cubicBezTo>
                    <a:lnTo>
                      <a:pt x="1054" y="61"/>
                    </a:lnTo>
                    <a:lnTo>
                      <a:pt x="1023" y="93"/>
                    </a:lnTo>
                    <a:cubicBezTo>
                      <a:pt x="1023" y="93"/>
                      <a:pt x="1023" y="61"/>
                      <a:pt x="992" y="61"/>
                    </a:cubicBezTo>
                    <a:cubicBezTo>
                      <a:pt x="992" y="61"/>
                      <a:pt x="992" y="61"/>
                      <a:pt x="961" y="61"/>
                    </a:cubicBezTo>
                    <a:lnTo>
                      <a:pt x="961" y="93"/>
                    </a:lnTo>
                    <a:cubicBezTo>
                      <a:pt x="961" y="93"/>
                      <a:pt x="961" y="124"/>
                      <a:pt x="930" y="124"/>
                    </a:cubicBezTo>
                    <a:cubicBezTo>
                      <a:pt x="930" y="155"/>
                      <a:pt x="930" y="155"/>
                      <a:pt x="900" y="155"/>
                    </a:cubicBezTo>
                    <a:lnTo>
                      <a:pt x="900" y="155"/>
                    </a:lnTo>
                    <a:lnTo>
                      <a:pt x="900" y="186"/>
                    </a:lnTo>
                    <a:cubicBezTo>
                      <a:pt x="900" y="217"/>
                      <a:pt x="900" y="217"/>
                      <a:pt x="900" y="217"/>
                    </a:cubicBezTo>
                    <a:cubicBezTo>
                      <a:pt x="900" y="278"/>
                      <a:pt x="900" y="278"/>
                      <a:pt x="900" y="278"/>
                    </a:cubicBezTo>
                    <a:cubicBezTo>
                      <a:pt x="868" y="248"/>
                      <a:pt x="868" y="248"/>
                      <a:pt x="868" y="248"/>
                    </a:cubicBezTo>
                    <a:lnTo>
                      <a:pt x="868" y="248"/>
                    </a:lnTo>
                    <a:cubicBezTo>
                      <a:pt x="837" y="248"/>
                      <a:pt x="837" y="248"/>
                      <a:pt x="837" y="248"/>
                    </a:cubicBezTo>
                    <a:lnTo>
                      <a:pt x="837" y="248"/>
                    </a:lnTo>
                    <a:lnTo>
                      <a:pt x="806" y="248"/>
                    </a:lnTo>
                    <a:lnTo>
                      <a:pt x="806" y="248"/>
                    </a:lnTo>
                    <a:lnTo>
                      <a:pt x="806" y="248"/>
                    </a:lnTo>
                    <a:cubicBezTo>
                      <a:pt x="775" y="248"/>
                      <a:pt x="775" y="248"/>
                      <a:pt x="775" y="248"/>
                    </a:cubicBezTo>
                    <a:lnTo>
                      <a:pt x="775" y="217"/>
                    </a:lnTo>
                    <a:lnTo>
                      <a:pt x="775" y="217"/>
                    </a:lnTo>
                    <a:cubicBezTo>
                      <a:pt x="775" y="186"/>
                      <a:pt x="744" y="186"/>
                      <a:pt x="744" y="186"/>
                    </a:cubicBezTo>
                    <a:cubicBezTo>
                      <a:pt x="744" y="186"/>
                      <a:pt x="744" y="186"/>
                      <a:pt x="713" y="186"/>
                    </a:cubicBezTo>
                    <a:cubicBezTo>
                      <a:pt x="713" y="186"/>
                      <a:pt x="713" y="186"/>
                      <a:pt x="682" y="186"/>
                    </a:cubicBezTo>
                    <a:cubicBezTo>
                      <a:pt x="682" y="186"/>
                      <a:pt x="682" y="217"/>
                      <a:pt x="682" y="248"/>
                    </a:cubicBezTo>
                    <a:cubicBezTo>
                      <a:pt x="682" y="248"/>
                      <a:pt x="652" y="248"/>
                      <a:pt x="652" y="278"/>
                    </a:cubicBezTo>
                    <a:lnTo>
                      <a:pt x="652" y="278"/>
                    </a:lnTo>
                    <a:cubicBezTo>
                      <a:pt x="652" y="278"/>
                      <a:pt x="652" y="278"/>
                      <a:pt x="620" y="310"/>
                    </a:cubicBezTo>
                    <a:lnTo>
                      <a:pt x="620" y="310"/>
                    </a:lnTo>
                    <a:cubicBezTo>
                      <a:pt x="620" y="310"/>
                      <a:pt x="620" y="310"/>
                      <a:pt x="589" y="310"/>
                    </a:cubicBezTo>
                    <a:lnTo>
                      <a:pt x="589" y="310"/>
                    </a:lnTo>
                    <a:cubicBezTo>
                      <a:pt x="589" y="310"/>
                      <a:pt x="589" y="310"/>
                      <a:pt x="558" y="310"/>
                    </a:cubicBezTo>
                    <a:cubicBezTo>
                      <a:pt x="558" y="341"/>
                      <a:pt x="558" y="372"/>
                      <a:pt x="558" y="372"/>
                    </a:cubicBezTo>
                    <a:cubicBezTo>
                      <a:pt x="558" y="526"/>
                      <a:pt x="558" y="526"/>
                      <a:pt x="558" y="526"/>
                    </a:cubicBezTo>
                    <a:cubicBezTo>
                      <a:pt x="528" y="402"/>
                      <a:pt x="528" y="402"/>
                      <a:pt x="528" y="402"/>
                    </a:cubicBezTo>
                    <a:cubicBezTo>
                      <a:pt x="528" y="372"/>
                      <a:pt x="528" y="372"/>
                      <a:pt x="496" y="372"/>
                    </a:cubicBezTo>
                    <a:lnTo>
                      <a:pt x="496" y="372"/>
                    </a:lnTo>
                    <a:lnTo>
                      <a:pt x="496" y="372"/>
                    </a:lnTo>
                    <a:lnTo>
                      <a:pt x="496" y="372"/>
                    </a:lnTo>
                    <a:lnTo>
                      <a:pt x="496" y="372"/>
                    </a:lnTo>
                    <a:lnTo>
                      <a:pt x="496" y="402"/>
                    </a:lnTo>
                    <a:cubicBezTo>
                      <a:pt x="496" y="434"/>
                      <a:pt x="496" y="434"/>
                      <a:pt x="465" y="465"/>
                    </a:cubicBezTo>
                    <a:lnTo>
                      <a:pt x="465" y="465"/>
                    </a:lnTo>
                    <a:cubicBezTo>
                      <a:pt x="465" y="465"/>
                      <a:pt x="434" y="496"/>
                      <a:pt x="404" y="526"/>
                    </a:cubicBezTo>
                    <a:cubicBezTo>
                      <a:pt x="404" y="558"/>
                      <a:pt x="404" y="558"/>
                      <a:pt x="372" y="558"/>
                    </a:cubicBezTo>
                    <a:lnTo>
                      <a:pt x="372" y="558"/>
                    </a:lnTo>
                    <a:lnTo>
                      <a:pt x="372" y="558"/>
                    </a:lnTo>
                    <a:cubicBezTo>
                      <a:pt x="341" y="558"/>
                      <a:pt x="341" y="558"/>
                      <a:pt x="341" y="558"/>
                    </a:cubicBezTo>
                    <a:cubicBezTo>
                      <a:pt x="310" y="558"/>
                      <a:pt x="310" y="558"/>
                      <a:pt x="310" y="558"/>
                    </a:cubicBezTo>
                    <a:cubicBezTo>
                      <a:pt x="280" y="558"/>
                      <a:pt x="280" y="589"/>
                      <a:pt x="248" y="589"/>
                    </a:cubicBezTo>
                    <a:cubicBezTo>
                      <a:pt x="248" y="620"/>
                      <a:pt x="217" y="620"/>
                      <a:pt x="217" y="620"/>
                    </a:cubicBezTo>
                    <a:cubicBezTo>
                      <a:pt x="186" y="620"/>
                      <a:pt x="186" y="620"/>
                      <a:pt x="186" y="620"/>
                    </a:cubicBezTo>
                    <a:lnTo>
                      <a:pt x="186" y="620"/>
                    </a:lnTo>
                    <a:lnTo>
                      <a:pt x="156" y="620"/>
                    </a:lnTo>
                    <a:lnTo>
                      <a:pt x="156" y="620"/>
                    </a:lnTo>
                    <a:cubicBezTo>
                      <a:pt x="124" y="650"/>
                      <a:pt x="93" y="682"/>
                      <a:pt x="62" y="682"/>
                    </a:cubicBezTo>
                    <a:cubicBezTo>
                      <a:pt x="62" y="682"/>
                      <a:pt x="62" y="682"/>
                      <a:pt x="62" y="713"/>
                    </a:cubicBezTo>
                    <a:cubicBezTo>
                      <a:pt x="62" y="713"/>
                      <a:pt x="62" y="713"/>
                      <a:pt x="32" y="713"/>
                    </a:cubicBezTo>
                    <a:lnTo>
                      <a:pt x="32" y="713"/>
                    </a:lnTo>
                    <a:cubicBezTo>
                      <a:pt x="32" y="744"/>
                      <a:pt x="32" y="744"/>
                      <a:pt x="32" y="744"/>
                    </a:cubicBezTo>
                    <a:cubicBezTo>
                      <a:pt x="32" y="774"/>
                      <a:pt x="32" y="774"/>
                      <a:pt x="0" y="806"/>
                    </a:cubicBezTo>
                    <a:lnTo>
                      <a:pt x="0" y="806"/>
                    </a:lnTo>
                    <a:cubicBezTo>
                      <a:pt x="0" y="837"/>
                      <a:pt x="0" y="837"/>
                      <a:pt x="32" y="868"/>
                    </a:cubicBezTo>
                    <a:cubicBezTo>
                      <a:pt x="32" y="868"/>
                      <a:pt x="62" y="898"/>
                      <a:pt x="62" y="930"/>
                    </a:cubicBezTo>
                    <a:cubicBezTo>
                      <a:pt x="32" y="930"/>
                      <a:pt x="32" y="961"/>
                      <a:pt x="32" y="961"/>
                    </a:cubicBezTo>
                    <a:cubicBezTo>
                      <a:pt x="32" y="961"/>
                      <a:pt x="32" y="961"/>
                      <a:pt x="0" y="961"/>
                    </a:cubicBezTo>
                    <a:cubicBezTo>
                      <a:pt x="0" y="992"/>
                      <a:pt x="32" y="992"/>
                      <a:pt x="32" y="992"/>
                    </a:cubicBezTo>
                    <a:cubicBezTo>
                      <a:pt x="32" y="992"/>
                      <a:pt x="32" y="1022"/>
                      <a:pt x="32" y="1054"/>
                    </a:cubicBezTo>
                    <a:lnTo>
                      <a:pt x="62" y="1085"/>
                    </a:lnTo>
                    <a:cubicBezTo>
                      <a:pt x="62" y="1116"/>
                      <a:pt x="93" y="1116"/>
                      <a:pt x="93" y="1146"/>
                    </a:cubicBezTo>
                    <a:lnTo>
                      <a:pt x="93" y="1209"/>
                    </a:lnTo>
                    <a:cubicBezTo>
                      <a:pt x="93" y="1209"/>
                      <a:pt x="93" y="1240"/>
                      <a:pt x="124" y="1302"/>
                    </a:cubicBezTo>
                    <a:lnTo>
                      <a:pt x="124" y="1302"/>
                    </a:lnTo>
                    <a:cubicBezTo>
                      <a:pt x="124" y="1333"/>
                      <a:pt x="124" y="1364"/>
                      <a:pt x="124" y="1364"/>
                    </a:cubicBezTo>
                    <a:cubicBezTo>
                      <a:pt x="124" y="1394"/>
                      <a:pt x="124" y="1394"/>
                      <a:pt x="124" y="1394"/>
                    </a:cubicBezTo>
                    <a:cubicBezTo>
                      <a:pt x="124" y="1426"/>
                      <a:pt x="124" y="1426"/>
                      <a:pt x="93" y="1426"/>
                    </a:cubicBezTo>
                    <a:cubicBezTo>
                      <a:pt x="93" y="1457"/>
                      <a:pt x="124" y="1457"/>
                      <a:pt x="124" y="1457"/>
                    </a:cubicBezTo>
                    <a:lnTo>
                      <a:pt x="124" y="1487"/>
                    </a:lnTo>
                    <a:cubicBezTo>
                      <a:pt x="156" y="1487"/>
                      <a:pt x="186" y="1487"/>
                      <a:pt x="186" y="1487"/>
                    </a:cubicBezTo>
                    <a:cubicBezTo>
                      <a:pt x="186" y="1487"/>
                      <a:pt x="186" y="1487"/>
                      <a:pt x="217" y="1487"/>
                    </a:cubicBezTo>
                    <a:lnTo>
                      <a:pt x="217" y="1487"/>
                    </a:lnTo>
                    <a:lnTo>
                      <a:pt x="248" y="1487"/>
                    </a:lnTo>
                    <a:lnTo>
                      <a:pt x="248" y="1487"/>
                    </a:lnTo>
                    <a:cubicBezTo>
                      <a:pt x="248" y="1457"/>
                      <a:pt x="310" y="1426"/>
                      <a:pt x="372" y="1426"/>
                    </a:cubicBezTo>
                    <a:cubicBezTo>
                      <a:pt x="372" y="1426"/>
                      <a:pt x="372" y="1426"/>
                      <a:pt x="404" y="1426"/>
                    </a:cubicBezTo>
                    <a:cubicBezTo>
                      <a:pt x="434" y="1426"/>
                      <a:pt x="465" y="1426"/>
                      <a:pt x="465" y="1426"/>
                    </a:cubicBezTo>
                    <a:lnTo>
                      <a:pt x="465" y="1426"/>
                    </a:lnTo>
                    <a:cubicBezTo>
                      <a:pt x="465" y="1426"/>
                      <a:pt x="496" y="1426"/>
                      <a:pt x="528" y="1426"/>
                    </a:cubicBezTo>
                    <a:lnTo>
                      <a:pt x="528" y="1426"/>
                    </a:lnTo>
                    <a:cubicBezTo>
                      <a:pt x="528" y="1426"/>
                      <a:pt x="528" y="1426"/>
                      <a:pt x="558" y="1426"/>
                    </a:cubicBezTo>
                    <a:cubicBezTo>
                      <a:pt x="558" y="1394"/>
                      <a:pt x="558" y="1394"/>
                      <a:pt x="558" y="1394"/>
                    </a:cubicBezTo>
                    <a:cubicBezTo>
                      <a:pt x="558" y="1394"/>
                      <a:pt x="558" y="1394"/>
                      <a:pt x="558" y="1364"/>
                    </a:cubicBezTo>
                    <a:cubicBezTo>
                      <a:pt x="558" y="1364"/>
                      <a:pt x="589" y="1333"/>
                      <a:pt x="652" y="1333"/>
                    </a:cubicBezTo>
                    <a:lnTo>
                      <a:pt x="652" y="1333"/>
                    </a:lnTo>
                    <a:cubicBezTo>
                      <a:pt x="682" y="1333"/>
                      <a:pt x="713" y="1302"/>
                      <a:pt x="775" y="1302"/>
                    </a:cubicBezTo>
                    <a:lnTo>
                      <a:pt x="806" y="1302"/>
                    </a:lnTo>
                    <a:cubicBezTo>
                      <a:pt x="806" y="1270"/>
                      <a:pt x="837" y="1270"/>
                      <a:pt x="837" y="1270"/>
                    </a:cubicBezTo>
                    <a:cubicBezTo>
                      <a:pt x="868" y="1270"/>
                      <a:pt x="868" y="1270"/>
                      <a:pt x="868" y="1270"/>
                    </a:cubicBezTo>
                    <a:lnTo>
                      <a:pt x="900" y="1270"/>
                    </a:lnTo>
                    <a:lnTo>
                      <a:pt x="900" y="1270"/>
                    </a:lnTo>
                    <a:lnTo>
                      <a:pt x="930" y="1270"/>
                    </a:lnTo>
                    <a:lnTo>
                      <a:pt x="961" y="1270"/>
                    </a:lnTo>
                    <a:cubicBezTo>
                      <a:pt x="992" y="1270"/>
                      <a:pt x="992" y="1270"/>
                      <a:pt x="1023" y="1270"/>
                    </a:cubicBezTo>
                    <a:cubicBezTo>
                      <a:pt x="1023" y="1302"/>
                      <a:pt x="1054" y="1302"/>
                      <a:pt x="1085" y="1302"/>
                    </a:cubicBezTo>
                    <a:cubicBezTo>
                      <a:pt x="1116" y="1302"/>
                      <a:pt x="1147" y="1333"/>
                      <a:pt x="1147" y="1364"/>
                    </a:cubicBezTo>
                    <a:lnTo>
                      <a:pt x="1178" y="1364"/>
                    </a:lnTo>
                    <a:cubicBezTo>
                      <a:pt x="1178" y="1394"/>
                      <a:pt x="1209" y="1426"/>
                      <a:pt x="1209" y="1457"/>
                    </a:cubicBezTo>
                    <a:cubicBezTo>
                      <a:pt x="1209" y="1457"/>
                      <a:pt x="1209" y="1457"/>
                      <a:pt x="1240" y="1457"/>
                    </a:cubicBezTo>
                    <a:cubicBezTo>
                      <a:pt x="1240" y="1426"/>
                      <a:pt x="1271" y="1394"/>
                      <a:pt x="1302" y="1394"/>
                    </a:cubicBezTo>
                    <a:lnTo>
                      <a:pt x="1302" y="1364"/>
                    </a:lnTo>
                    <a:cubicBezTo>
                      <a:pt x="1302" y="1333"/>
                      <a:pt x="1302" y="1333"/>
                      <a:pt x="1302" y="1333"/>
                    </a:cubicBezTo>
                    <a:cubicBezTo>
                      <a:pt x="1364" y="1333"/>
                      <a:pt x="1364" y="1333"/>
                      <a:pt x="1364" y="1333"/>
                    </a:cubicBezTo>
                    <a:cubicBezTo>
                      <a:pt x="1364" y="1364"/>
                      <a:pt x="1364" y="1364"/>
                      <a:pt x="1364" y="1364"/>
                    </a:cubicBezTo>
                    <a:cubicBezTo>
                      <a:pt x="1364" y="1394"/>
                      <a:pt x="1364" y="1394"/>
                      <a:pt x="1364" y="1426"/>
                    </a:cubicBezTo>
                    <a:lnTo>
                      <a:pt x="1364" y="1426"/>
                    </a:lnTo>
                    <a:cubicBezTo>
                      <a:pt x="1364" y="1457"/>
                      <a:pt x="1395" y="1487"/>
                      <a:pt x="1395" y="1487"/>
                    </a:cubicBezTo>
                    <a:cubicBezTo>
                      <a:pt x="1395" y="1518"/>
                      <a:pt x="1395" y="1518"/>
                      <a:pt x="1395" y="1518"/>
                    </a:cubicBezTo>
                    <a:lnTo>
                      <a:pt x="1426" y="1550"/>
                    </a:lnTo>
                    <a:cubicBezTo>
                      <a:pt x="1457" y="1581"/>
                      <a:pt x="1457" y="1611"/>
                      <a:pt x="1457" y="1642"/>
                    </a:cubicBezTo>
                    <a:lnTo>
                      <a:pt x="1457" y="1642"/>
                    </a:lnTo>
                    <a:lnTo>
                      <a:pt x="1488" y="1674"/>
                    </a:lnTo>
                    <a:cubicBezTo>
                      <a:pt x="1488" y="1674"/>
                      <a:pt x="1488" y="1705"/>
                      <a:pt x="1519" y="1705"/>
                    </a:cubicBezTo>
                    <a:cubicBezTo>
                      <a:pt x="1519" y="1705"/>
                      <a:pt x="1519" y="1705"/>
                      <a:pt x="1550" y="1705"/>
                    </a:cubicBezTo>
                    <a:cubicBezTo>
                      <a:pt x="1581" y="1705"/>
                      <a:pt x="1581" y="1705"/>
                      <a:pt x="1581" y="1705"/>
                    </a:cubicBezTo>
                    <a:lnTo>
                      <a:pt x="1581" y="1705"/>
                    </a:lnTo>
                    <a:cubicBezTo>
                      <a:pt x="1612" y="1705"/>
                      <a:pt x="1612" y="1705"/>
                      <a:pt x="1643" y="1735"/>
                    </a:cubicBezTo>
                    <a:lnTo>
                      <a:pt x="1643" y="1735"/>
                    </a:lnTo>
                    <a:cubicBezTo>
                      <a:pt x="1643" y="1735"/>
                      <a:pt x="1643" y="1735"/>
                      <a:pt x="1674" y="1735"/>
                    </a:cubicBezTo>
                    <a:lnTo>
                      <a:pt x="1674" y="1705"/>
                    </a:lnTo>
                    <a:cubicBezTo>
                      <a:pt x="1705" y="1705"/>
                      <a:pt x="1705" y="1705"/>
                      <a:pt x="1736" y="1705"/>
                    </a:cubicBezTo>
                    <a:lnTo>
                      <a:pt x="1736" y="1705"/>
                    </a:lnTo>
                    <a:lnTo>
                      <a:pt x="1736" y="1705"/>
                    </a:lnTo>
                    <a:cubicBezTo>
                      <a:pt x="1767" y="1705"/>
                      <a:pt x="1767" y="1705"/>
                      <a:pt x="1798" y="1735"/>
                    </a:cubicBezTo>
                    <a:lnTo>
                      <a:pt x="1798" y="1735"/>
                    </a:lnTo>
                    <a:cubicBezTo>
                      <a:pt x="1829" y="1735"/>
                      <a:pt x="1829" y="1705"/>
                      <a:pt x="1860" y="1705"/>
                    </a:cubicBezTo>
                    <a:lnTo>
                      <a:pt x="1860" y="1705"/>
                    </a:lnTo>
                    <a:cubicBezTo>
                      <a:pt x="1860" y="1674"/>
                      <a:pt x="1891" y="1674"/>
                      <a:pt x="1922" y="1674"/>
                    </a:cubicBezTo>
                    <a:lnTo>
                      <a:pt x="1922" y="1674"/>
                    </a:lnTo>
                    <a:lnTo>
                      <a:pt x="1922" y="1674"/>
                    </a:lnTo>
                    <a:cubicBezTo>
                      <a:pt x="1953" y="1674"/>
                      <a:pt x="1953" y="1674"/>
                      <a:pt x="1953" y="1674"/>
                    </a:cubicBezTo>
                    <a:cubicBezTo>
                      <a:pt x="1984" y="1674"/>
                      <a:pt x="1984" y="1674"/>
                      <a:pt x="1984" y="1674"/>
                    </a:cubicBezTo>
                    <a:cubicBezTo>
                      <a:pt x="1984" y="1674"/>
                      <a:pt x="1984" y="1674"/>
                      <a:pt x="1984" y="1642"/>
                    </a:cubicBezTo>
                    <a:lnTo>
                      <a:pt x="1984" y="1642"/>
                    </a:lnTo>
                    <a:cubicBezTo>
                      <a:pt x="1984" y="1642"/>
                      <a:pt x="1984" y="1611"/>
                      <a:pt x="1984" y="1581"/>
                    </a:cubicBezTo>
                    <a:cubicBezTo>
                      <a:pt x="2015" y="1518"/>
                      <a:pt x="2046" y="1487"/>
                      <a:pt x="2046" y="1457"/>
                    </a:cubicBezTo>
                    <a:lnTo>
                      <a:pt x="2046" y="1426"/>
                    </a:lnTo>
                    <a:lnTo>
                      <a:pt x="2046" y="1426"/>
                    </a:lnTo>
                    <a:cubicBezTo>
                      <a:pt x="2046" y="1394"/>
                      <a:pt x="2077" y="1364"/>
                      <a:pt x="2108" y="1364"/>
                    </a:cubicBezTo>
                    <a:cubicBezTo>
                      <a:pt x="2108" y="1333"/>
                      <a:pt x="2108" y="1333"/>
                      <a:pt x="2139" y="1333"/>
                    </a:cubicBezTo>
                    <a:cubicBezTo>
                      <a:pt x="2139" y="1302"/>
                      <a:pt x="2139" y="1270"/>
                      <a:pt x="2139" y="1270"/>
                    </a:cubicBezTo>
                    <a:cubicBezTo>
                      <a:pt x="2170" y="1240"/>
                      <a:pt x="2170" y="1209"/>
                      <a:pt x="2170" y="1209"/>
                    </a:cubicBezTo>
                    <a:cubicBezTo>
                      <a:pt x="2170" y="1209"/>
                      <a:pt x="2170" y="1146"/>
                      <a:pt x="2170" y="1116"/>
                    </a:cubicBezTo>
                    <a:lnTo>
                      <a:pt x="2170" y="1116"/>
                    </a:lnTo>
                    <a:lnTo>
                      <a:pt x="2170" y="1085"/>
                    </a:lnTo>
                    <a:cubicBezTo>
                      <a:pt x="2170" y="1085"/>
                      <a:pt x="2170" y="1085"/>
                      <a:pt x="2170" y="1054"/>
                    </a:cubicBezTo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46" name="Freeform 143"/>
              <p:cNvSpPr>
                <a:spLocks noChangeArrowheads="1"/>
              </p:cNvSpPr>
              <p:nvPr/>
            </p:nvSpPr>
            <p:spPr bwMode="auto">
              <a:xfrm>
                <a:off x="5565775" y="2538413"/>
                <a:ext cx="201613" cy="246062"/>
              </a:xfrm>
              <a:custGeom>
                <a:avLst/>
                <a:gdLst>
                  <a:gd name="T0" fmla="*/ 465 w 559"/>
                  <a:gd name="T1" fmla="*/ 403 h 683"/>
                  <a:gd name="T2" fmla="*/ 434 w 559"/>
                  <a:gd name="T3" fmla="*/ 372 h 683"/>
                  <a:gd name="T4" fmla="*/ 434 w 559"/>
                  <a:gd name="T5" fmla="*/ 310 h 683"/>
                  <a:gd name="T6" fmla="*/ 404 w 559"/>
                  <a:gd name="T7" fmla="*/ 279 h 683"/>
                  <a:gd name="T8" fmla="*/ 372 w 559"/>
                  <a:gd name="T9" fmla="*/ 279 h 683"/>
                  <a:gd name="T10" fmla="*/ 341 w 559"/>
                  <a:gd name="T11" fmla="*/ 248 h 683"/>
                  <a:gd name="T12" fmla="*/ 341 w 559"/>
                  <a:gd name="T13" fmla="*/ 217 h 683"/>
                  <a:gd name="T14" fmla="*/ 341 w 559"/>
                  <a:gd name="T15" fmla="*/ 217 h 683"/>
                  <a:gd name="T16" fmla="*/ 280 w 559"/>
                  <a:gd name="T17" fmla="*/ 186 h 683"/>
                  <a:gd name="T18" fmla="*/ 217 w 559"/>
                  <a:gd name="T19" fmla="*/ 124 h 683"/>
                  <a:gd name="T20" fmla="*/ 155 w 559"/>
                  <a:gd name="T21" fmla="*/ 62 h 683"/>
                  <a:gd name="T22" fmla="*/ 124 w 559"/>
                  <a:gd name="T23" fmla="*/ 31 h 683"/>
                  <a:gd name="T24" fmla="*/ 93 w 559"/>
                  <a:gd name="T25" fmla="*/ 0 h 683"/>
                  <a:gd name="T26" fmla="*/ 93 w 559"/>
                  <a:gd name="T27" fmla="*/ 0 h 683"/>
                  <a:gd name="T28" fmla="*/ 32 w 559"/>
                  <a:gd name="T29" fmla="*/ 0 h 683"/>
                  <a:gd name="T30" fmla="*/ 0 w 559"/>
                  <a:gd name="T31" fmla="*/ 0 h 683"/>
                  <a:gd name="T32" fmla="*/ 32 w 559"/>
                  <a:gd name="T33" fmla="*/ 31 h 683"/>
                  <a:gd name="T34" fmla="*/ 63 w 559"/>
                  <a:gd name="T35" fmla="*/ 62 h 683"/>
                  <a:gd name="T36" fmla="*/ 93 w 559"/>
                  <a:gd name="T37" fmla="*/ 93 h 683"/>
                  <a:gd name="T38" fmla="*/ 124 w 559"/>
                  <a:gd name="T39" fmla="*/ 155 h 683"/>
                  <a:gd name="T40" fmla="*/ 187 w 559"/>
                  <a:gd name="T41" fmla="*/ 186 h 683"/>
                  <a:gd name="T42" fmla="*/ 217 w 559"/>
                  <a:gd name="T43" fmla="*/ 248 h 683"/>
                  <a:gd name="T44" fmla="*/ 217 w 559"/>
                  <a:gd name="T45" fmla="*/ 279 h 683"/>
                  <a:gd name="T46" fmla="*/ 310 w 559"/>
                  <a:gd name="T47" fmla="*/ 403 h 683"/>
                  <a:gd name="T48" fmla="*/ 372 w 559"/>
                  <a:gd name="T49" fmla="*/ 527 h 683"/>
                  <a:gd name="T50" fmla="*/ 434 w 559"/>
                  <a:gd name="T51" fmla="*/ 589 h 683"/>
                  <a:gd name="T52" fmla="*/ 465 w 559"/>
                  <a:gd name="T53" fmla="*/ 620 h 683"/>
                  <a:gd name="T54" fmla="*/ 496 w 559"/>
                  <a:gd name="T55" fmla="*/ 651 h 683"/>
                  <a:gd name="T56" fmla="*/ 528 w 559"/>
                  <a:gd name="T57" fmla="*/ 651 h 683"/>
                  <a:gd name="T58" fmla="*/ 558 w 559"/>
                  <a:gd name="T59" fmla="*/ 651 h 683"/>
                  <a:gd name="T60" fmla="*/ 558 w 559"/>
                  <a:gd name="T61" fmla="*/ 589 h 683"/>
                  <a:gd name="T62" fmla="*/ 558 w 559"/>
                  <a:gd name="T63" fmla="*/ 558 h 683"/>
                  <a:gd name="T64" fmla="*/ 528 w 559"/>
                  <a:gd name="T65" fmla="*/ 527 h 683"/>
                  <a:gd name="T66" fmla="*/ 528 w 559"/>
                  <a:gd name="T67" fmla="*/ 496 h 683"/>
                  <a:gd name="T68" fmla="*/ 496 w 559"/>
                  <a:gd name="T69" fmla="*/ 465 h 6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59" h="683">
                    <a:moveTo>
                      <a:pt x="465" y="403"/>
                    </a:moveTo>
                    <a:lnTo>
                      <a:pt x="465" y="403"/>
                    </a:lnTo>
                    <a:lnTo>
                      <a:pt x="465" y="403"/>
                    </a:lnTo>
                    <a:cubicBezTo>
                      <a:pt x="465" y="403"/>
                      <a:pt x="434" y="403"/>
                      <a:pt x="434" y="372"/>
                    </a:cubicBezTo>
                    <a:cubicBezTo>
                      <a:pt x="434" y="372"/>
                      <a:pt x="434" y="372"/>
                      <a:pt x="434" y="341"/>
                    </a:cubicBezTo>
                    <a:cubicBezTo>
                      <a:pt x="434" y="341"/>
                      <a:pt x="404" y="341"/>
                      <a:pt x="434" y="310"/>
                    </a:cubicBezTo>
                    <a:lnTo>
                      <a:pt x="434" y="310"/>
                    </a:lnTo>
                    <a:cubicBezTo>
                      <a:pt x="404" y="310"/>
                      <a:pt x="404" y="310"/>
                      <a:pt x="404" y="279"/>
                    </a:cubicBezTo>
                    <a:lnTo>
                      <a:pt x="404" y="279"/>
                    </a:lnTo>
                    <a:lnTo>
                      <a:pt x="372" y="279"/>
                    </a:lnTo>
                    <a:lnTo>
                      <a:pt x="372" y="279"/>
                    </a:lnTo>
                    <a:cubicBezTo>
                      <a:pt x="341" y="248"/>
                      <a:pt x="341" y="248"/>
                      <a:pt x="341" y="248"/>
                    </a:cubicBezTo>
                    <a:lnTo>
                      <a:pt x="341" y="248"/>
                    </a:lnTo>
                    <a:lnTo>
                      <a:pt x="341" y="217"/>
                    </a:lnTo>
                    <a:lnTo>
                      <a:pt x="341" y="217"/>
                    </a:lnTo>
                    <a:lnTo>
                      <a:pt x="341" y="217"/>
                    </a:lnTo>
                    <a:cubicBezTo>
                      <a:pt x="310" y="217"/>
                      <a:pt x="310" y="186"/>
                      <a:pt x="310" y="186"/>
                    </a:cubicBezTo>
                    <a:cubicBezTo>
                      <a:pt x="280" y="186"/>
                      <a:pt x="280" y="186"/>
                      <a:pt x="280" y="186"/>
                    </a:cubicBezTo>
                    <a:cubicBezTo>
                      <a:pt x="280" y="186"/>
                      <a:pt x="248" y="186"/>
                      <a:pt x="217" y="186"/>
                    </a:cubicBezTo>
                    <a:cubicBezTo>
                      <a:pt x="217" y="155"/>
                      <a:pt x="217" y="155"/>
                      <a:pt x="217" y="124"/>
                    </a:cubicBezTo>
                    <a:lnTo>
                      <a:pt x="217" y="124"/>
                    </a:lnTo>
                    <a:cubicBezTo>
                      <a:pt x="187" y="124"/>
                      <a:pt x="155" y="93"/>
                      <a:pt x="155" y="62"/>
                    </a:cubicBezTo>
                    <a:cubicBezTo>
                      <a:pt x="124" y="62"/>
                      <a:pt x="124" y="62"/>
                      <a:pt x="124" y="31"/>
                    </a:cubicBezTo>
                    <a:lnTo>
                      <a:pt x="124" y="31"/>
                    </a:lnTo>
                    <a:cubicBezTo>
                      <a:pt x="124" y="31"/>
                      <a:pt x="124" y="31"/>
                      <a:pt x="93" y="0"/>
                    </a:cubicBezTo>
                    <a:lnTo>
                      <a:pt x="93" y="0"/>
                    </a:lnTo>
                    <a:lnTo>
                      <a:pt x="93" y="0"/>
                    </a:lnTo>
                    <a:lnTo>
                      <a:pt x="93" y="0"/>
                    </a:lnTo>
                    <a:cubicBezTo>
                      <a:pt x="93" y="0"/>
                      <a:pt x="93" y="0"/>
                      <a:pt x="63" y="0"/>
                    </a:cubicBezTo>
                    <a:cubicBezTo>
                      <a:pt x="63" y="0"/>
                      <a:pt x="63" y="0"/>
                      <a:pt x="32" y="0"/>
                    </a:cubicBez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ubicBezTo>
                      <a:pt x="32" y="0"/>
                      <a:pt x="32" y="0"/>
                      <a:pt x="32" y="31"/>
                    </a:cubicBezTo>
                    <a:cubicBezTo>
                      <a:pt x="32" y="31"/>
                      <a:pt x="32" y="62"/>
                      <a:pt x="63" y="62"/>
                    </a:cubicBezTo>
                    <a:lnTo>
                      <a:pt x="63" y="62"/>
                    </a:lnTo>
                    <a:lnTo>
                      <a:pt x="93" y="62"/>
                    </a:lnTo>
                    <a:lnTo>
                      <a:pt x="93" y="93"/>
                    </a:lnTo>
                    <a:cubicBezTo>
                      <a:pt x="124" y="124"/>
                      <a:pt x="124" y="124"/>
                      <a:pt x="124" y="155"/>
                    </a:cubicBezTo>
                    <a:lnTo>
                      <a:pt x="124" y="155"/>
                    </a:lnTo>
                    <a:lnTo>
                      <a:pt x="155" y="155"/>
                    </a:lnTo>
                    <a:lnTo>
                      <a:pt x="187" y="186"/>
                    </a:lnTo>
                    <a:lnTo>
                      <a:pt x="187" y="186"/>
                    </a:lnTo>
                    <a:cubicBezTo>
                      <a:pt x="187" y="217"/>
                      <a:pt x="217" y="217"/>
                      <a:pt x="217" y="248"/>
                    </a:cubicBezTo>
                    <a:lnTo>
                      <a:pt x="217" y="248"/>
                    </a:lnTo>
                    <a:lnTo>
                      <a:pt x="217" y="279"/>
                    </a:lnTo>
                    <a:cubicBezTo>
                      <a:pt x="217" y="279"/>
                      <a:pt x="217" y="279"/>
                      <a:pt x="248" y="310"/>
                    </a:cubicBezTo>
                    <a:cubicBezTo>
                      <a:pt x="248" y="310"/>
                      <a:pt x="280" y="372"/>
                      <a:pt x="310" y="403"/>
                    </a:cubicBezTo>
                    <a:cubicBezTo>
                      <a:pt x="310" y="434"/>
                      <a:pt x="310" y="465"/>
                      <a:pt x="310" y="465"/>
                    </a:cubicBezTo>
                    <a:cubicBezTo>
                      <a:pt x="310" y="465"/>
                      <a:pt x="341" y="496"/>
                      <a:pt x="372" y="527"/>
                    </a:cubicBezTo>
                    <a:lnTo>
                      <a:pt x="404" y="589"/>
                    </a:lnTo>
                    <a:cubicBezTo>
                      <a:pt x="434" y="589"/>
                      <a:pt x="434" y="589"/>
                      <a:pt x="434" y="589"/>
                    </a:cubicBezTo>
                    <a:lnTo>
                      <a:pt x="465" y="620"/>
                    </a:lnTo>
                    <a:lnTo>
                      <a:pt x="465" y="620"/>
                    </a:lnTo>
                    <a:lnTo>
                      <a:pt x="465" y="620"/>
                    </a:lnTo>
                    <a:cubicBezTo>
                      <a:pt x="465" y="651"/>
                      <a:pt x="496" y="651"/>
                      <a:pt x="496" y="651"/>
                    </a:cubicBezTo>
                    <a:lnTo>
                      <a:pt x="496" y="682"/>
                    </a:lnTo>
                    <a:cubicBezTo>
                      <a:pt x="528" y="682"/>
                      <a:pt x="528" y="651"/>
                      <a:pt x="528" y="651"/>
                    </a:cubicBezTo>
                    <a:cubicBezTo>
                      <a:pt x="528" y="651"/>
                      <a:pt x="528" y="651"/>
                      <a:pt x="558" y="651"/>
                    </a:cubicBezTo>
                    <a:lnTo>
                      <a:pt x="558" y="651"/>
                    </a:lnTo>
                    <a:lnTo>
                      <a:pt x="558" y="651"/>
                    </a:lnTo>
                    <a:cubicBezTo>
                      <a:pt x="558" y="651"/>
                      <a:pt x="558" y="620"/>
                      <a:pt x="558" y="589"/>
                    </a:cubicBezTo>
                    <a:lnTo>
                      <a:pt x="558" y="589"/>
                    </a:lnTo>
                    <a:lnTo>
                      <a:pt x="558" y="558"/>
                    </a:lnTo>
                    <a:lnTo>
                      <a:pt x="558" y="558"/>
                    </a:lnTo>
                    <a:cubicBezTo>
                      <a:pt x="528" y="527"/>
                      <a:pt x="528" y="527"/>
                      <a:pt x="528" y="527"/>
                    </a:cubicBezTo>
                    <a:cubicBezTo>
                      <a:pt x="558" y="527"/>
                      <a:pt x="558" y="527"/>
                      <a:pt x="558" y="527"/>
                    </a:cubicBezTo>
                    <a:cubicBezTo>
                      <a:pt x="528" y="527"/>
                      <a:pt x="528" y="496"/>
                      <a:pt x="528" y="496"/>
                    </a:cubicBezTo>
                    <a:lnTo>
                      <a:pt x="528" y="496"/>
                    </a:lnTo>
                    <a:cubicBezTo>
                      <a:pt x="528" y="496"/>
                      <a:pt x="496" y="496"/>
                      <a:pt x="496" y="465"/>
                    </a:cubicBezTo>
                    <a:cubicBezTo>
                      <a:pt x="465" y="465"/>
                      <a:pt x="465" y="434"/>
                      <a:pt x="465" y="40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47" name="Freeform 144"/>
              <p:cNvSpPr>
                <a:spLocks noChangeArrowheads="1"/>
              </p:cNvSpPr>
              <p:nvPr/>
            </p:nvSpPr>
            <p:spPr bwMode="auto">
              <a:xfrm>
                <a:off x="3513138" y="1377950"/>
                <a:ext cx="33337" cy="11113"/>
              </a:xfrm>
              <a:custGeom>
                <a:avLst/>
                <a:gdLst>
                  <a:gd name="T0" fmla="*/ 62 w 94"/>
                  <a:gd name="T1" fmla="*/ 0 h 33"/>
                  <a:gd name="T2" fmla="*/ 62 w 94"/>
                  <a:gd name="T3" fmla="*/ 0 h 33"/>
                  <a:gd name="T4" fmla="*/ 62 w 94"/>
                  <a:gd name="T5" fmla="*/ 0 h 33"/>
                  <a:gd name="T6" fmla="*/ 32 w 94"/>
                  <a:gd name="T7" fmla="*/ 0 h 33"/>
                  <a:gd name="T8" fmla="*/ 32 w 94"/>
                  <a:gd name="T9" fmla="*/ 0 h 33"/>
                  <a:gd name="T10" fmla="*/ 32 w 94"/>
                  <a:gd name="T11" fmla="*/ 0 h 33"/>
                  <a:gd name="T12" fmla="*/ 0 w 94"/>
                  <a:gd name="T13" fmla="*/ 0 h 33"/>
                  <a:gd name="T14" fmla="*/ 0 w 94"/>
                  <a:gd name="T15" fmla="*/ 0 h 33"/>
                  <a:gd name="T16" fmla="*/ 0 w 94"/>
                  <a:gd name="T17" fmla="*/ 0 h 33"/>
                  <a:gd name="T18" fmla="*/ 0 w 94"/>
                  <a:gd name="T19" fmla="*/ 32 h 33"/>
                  <a:gd name="T20" fmla="*/ 0 w 94"/>
                  <a:gd name="T21" fmla="*/ 32 h 33"/>
                  <a:gd name="T22" fmla="*/ 0 w 94"/>
                  <a:gd name="T23" fmla="*/ 32 h 33"/>
                  <a:gd name="T24" fmla="*/ 0 w 94"/>
                  <a:gd name="T25" fmla="*/ 32 h 33"/>
                  <a:gd name="T26" fmla="*/ 32 w 94"/>
                  <a:gd name="T27" fmla="*/ 32 h 33"/>
                  <a:gd name="T28" fmla="*/ 62 w 94"/>
                  <a:gd name="T29" fmla="*/ 32 h 33"/>
                  <a:gd name="T30" fmla="*/ 62 w 94"/>
                  <a:gd name="T31" fmla="*/ 32 h 33"/>
                  <a:gd name="T32" fmla="*/ 93 w 94"/>
                  <a:gd name="T33" fmla="*/ 32 h 33"/>
                  <a:gd name="T34" fmla="*/ 93 w 94"/>
                  <a:gd name="T35" fmla="*/ 32 h 33"/>
                  <a:gd name="T36" fmla="*/ 62 w 94"/>
                  <a:gd name="T37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94" h="33">
                    <a:moveTo>
                      <a:pt x="62" y="0"/>
                    </a:moveTo>
                    <a:lnTo>
                      <a:pt x="62" y="0"/>
                    </a:lnTo>
                    <a:lnTo>
                      <a:pt x="62" y="0"/>
                    </a:lnTo>
                    <a:lnTo>
                      <a:pt x="32" y="0"/>
                    </a:lnTo>
                    <a:lnTo>
                      <a:pt x="32" y="0"/>
                    </a:lnTo>
                    <a:lnTo>
                      <a:pt x="3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0" y="32"/>
                    </a:lnTo>
                    <a:cubicBezTo>
                      <a:pt x="32" y="32"/>
                      <a:pt x="32" y="32"/>
                      <a:pt x="32" y="32"/>
                    </a:cubicBezTo>
                    <a:cubicBezTo>
                      <a:pt x="62" y="32"/>
                      <a:pt x="62" y="32"/>
                      <a:pt x="62" y="32"/>
                    </a:cubicBezTo>
                    <a:lnTo>
                      <a:pt x="62" y="32"/>
                    </a:lnTo>
                    <a:lnTo>
                      <a:pt x="93" y="32"/>
                    </a:lnTo>
                    <a:lnTo>
                      <a:pt x="93" y="32"/>
                    </a:lnTo>
                    <a:cubicBezTo>
                      <a:pt x="93" y="32"/>
                      <a:pt x="62" y="32"/>
                      <a:pt x="62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48" name="Freeform 145"/>
              <p:cNvSpPr>
                <a:spLocks noChangeArrowheads="1"/>
              </p:cNvSpPr>
              <p:nvPr/>
            </p:nvSpPr>
            <p:spPr bwMode="auto">
              <a:xfrm>
                <a:off x="3467100" y="1401763"/>
                <a:ext cx="66675" cy="55562"/>
              </a:xfrm>
              <a:custGeom>
                <a:avLst/>
                <a:gdLst>
                  <a:gd name="T0" fmla="*/ 186 w 187"/>
                  <a:gd name="T1" fmla="*/ 62 h 155"/>
                  <a:gd name="T2" fmla="*/ 186 w 187"/>
                  <a:gd name="T3" fmla="*/ 62 h 155"/>
                  <a:gd name="T4" fmla="*/ 186 w 187"/>
                  <a:gd name="T5" fmla="*/ 30 h 155"/>
                  <a:gd name="T6" fmla="*/ 156 w 187"/>
                  <a:gd name="T7" fmla="*/ 30 h 155"/>
                  <a:gd name="T8" fmla="*/ 124 w 187"/>
                  <a:gd name="T9" fmla="*/ 30 h 155"/>
                  <a:gd name="T10" fmla="*/ 93 w 187"/>
                  <a:gd name="T11" fmla="*/ 0 h 155"/>
                  <a:gd name="T12" fmla="*/ 32 w 187"/>
                  <a:gd name="T13" fmla="*/ 0 h 155"/>
                  <a:gd name="T14" fmla="*/ 32 w 187"/>
                  <a:gd name="T15" fmla="*/ 0 h 155"/>
                  <a:gd name="T16" fmla="*/ 32 w 187"/>
                  <a:gd name="T17" fmla="*/ 0 h 155"/>
                  <a:gd name="T18" fmla="*/ 0 w 187"/>
                  <a:gd name="T19" fmla="*/ 0 h 155"/>
                  <a:gd name="T20" fmla="*/ 0 w 187"/>
                  <a:gd name="T21" fmla="*/ 0 h 155"/>
                  <a:gd name="T22" fmla="*/ 0 w 187"/>
                  <a:gd name="T23" fmla="*/ 0 h 155"/>
                  <a:gd name="T24" fmla="*/ 0 w 187"/>
                  <a:gd name="T25" fmla="*/ 0 h 155"/>
                  <a:gd name="T26" fmla="*/ 0 w 187"/>
                  <a:gd name="T27" fmla="*/ 30 h 155"/>
                  <a:gd name="T28" fmla="*/ 32 w 187"/>
                  <a:gd name="T29" fmla="*/ 30 h 155"/>
                  <a:gd name="T30" fmla="*/ 32 w 187"/>
                  <a:gd name="T31" fmla="*/ 30 h 155"/>
                  <a:gd name="T32" fmla="*/ 62 w 187"/>
                  <a:gd name="T33" fmla="*/ 62 h 155"/>
                  <a:gd name="T34" fmla="*/ 32 w 187"/>
                  <a:gd name="T35" fmla="*/ 93 h 155"/>
                  <a:gd name="T36" fmla="*/ 32 w 187"/>
                  <a:gd name="T37" fmla="*/ 124 h 155"/>
                  <a:gd name="T38" fmla="*/ 0 w 187"/>
                  <a:gd name="T39" fmla="*/ 124 h 155"/>
                  <a:gd name="T40" fmla="*/ 0 w 187"/>
                  <a:gd name="T41" fmla="*/ 154 h 155"/>
                  <a:gd name="T42" fmla="*/ 0 w 187"/>
                  <a:gd name="T43" fmla="*/ 154 h 155"/>
                  <a:gd name="T44" fmla="*/ 32 w 187"/>
                  <a:gd name="T45" fmla="*/ 154 h 155"/>
                  <a:gd name="T46" fmla="*/ 32 w 187"/>
                  <a:gd name="T47" fmla="*/ 154 h 155"/>
                  <a:gd name="T48" fmla="*/ 32 w 187"/>
                  <a:gd name="T49" fmla="*/ 154 h 155"/>
                  <a:gd name="T50" fmla="*/ 62 w 187"/>
                  <a:gd name="T51" fmla="*/ 154 h 155"/>
                  <a:gd name="T52" fmla="*/ 93 w 187"/>
                  <a:gd name="T53" fmla="*/ 124 h 155"/>
                  <a:gd name="T54" fmla="*/ 93 w 187"/>
                  <a:gd name="T55" fmla="*/ 124 h 155"/>
                  <a:gd name="T56" fmla="*/ 93 w 187"/>
                  <a:gd name="T57" fmla="*/ 124 h 155"/>
                  <a:gd name="T58" fmla="*/ 156 w 187"/>
                  <a:gd name="T59" fmla="*/ 93 h 155"/>
                  <a:gd name="T60" fmla="*/ 156 w 187"/>
                  <a:gd name="T61" fmla="*/ 93 h 155"/>
                  <a:gd name="T62" fmla="*/ 156 w 187"/>
                  <a:gd name="T63" fmla="*/ 93 h 155"/>
                  <a:gd name="T64" fmla="*/ 186 w 187"/>
                  <a:gd name="T65" fmla="*/ 93 h 155"/>
                  <a:gd name="T66" fmla="*/ 186 w 187"/>
                  <a:gd name="T67" fmla="*/ 93 h 155"/>
                  <a:gd name="T68" fmla="*/ 186 w 187"/>
                  <a:gd name="T69" fmla="*/ 93 h 155"/>
                  <a:gd name="T70" fmla="*/ 186 w 187"/>
                  <a:gd name="T71" fmla="*/ 62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87" h="155">
                    <a:moveTo>
                      <a:pt x="186" y="62"/>
                    </a:moveTo>
                    <a:lnTo>
                      <a:pt x="186" y="62"/>
                    </a:lnTo>
                    <a:lnTo>
                      <a:pt x="186" y="30"/>
                    </a:lnTo>
                    <a:lnTo>
                      <a:pt x="156" y="30"/>
                    </a:lnTo>
                    <a:lnTo>
                      <a:pt x="124" y="30"/>
                    </a:lnTo>
                    <a:cubicBezTo>
                      <a:pt x="124" y="30"/>
                      <a:pt x="93" y="30"/>
                      <a:pt x="93" y="0"/>
                    </a:cubicBezTo>
                    <a:cubicBezTo>
                      <a:pt x="62" y="0"/>
                      <a:pt x="62" y="0"/>
                      <a:pt x="32" y="0"/>
                    </a:cubicBezTo>
                    <a:lnTo>
                      <a:pt x="32" y="0"/>
                    </a:lnTo>
                    <a:lnTo>
                      <a:pt x="32" y="0"/>
                    </a:lnTo>
                    <a:cubicBezTo>
                      <a:pt x="32" y="0"/>
                      <a:pt x="32" y="0"/>
                      <a:pt x="0" y="0"/>
                    </a:cubicBez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32" y="30"/>
                    </a:cubicBezTo>
                    <a:lnTo>
                      <a:pt x="32" y="30"/>
                    </a:lnTo>
                    <a:cubicBezTo>
                      <a:pt x="32" y="62"/>
                      <a:pt x="62" y="62"/>
                      <a:pt x="62" y="62"/>
                    </a:cubicBezTo>
                    <a:cubicBezTo>
                      <a:pt x="32" y="93"/>
                      <a:pt x="32" y="93"/>
                      <a:pt x="32" y="93"/>
                    </a:cubicBezTo>
                    <a:cubicBezTo>
                      <a:pt x="32" y="124"/>
                      <a:pt x="32" y="124"/>
                      <a:pt x="32" y="124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0" y="124"/>
                      <a:pt x="0" y="124"/>
                      <a:pt x="0" y="154"/>
                    </a:cubicBezTo>
                    <a:lnTo>
                      <a:pt x="0" y="154"/>
                    </a:lnTo>
                    <a:lnTo>
                      <a:pt x="32" y="154"/>
                    </a:lnTo>
                    <a:lnTo>
                      <a:pt x="32" y="154"/>
                    </a:lnTo>
                    <a:lnTo>
                      <a:pt x="32" y="154"/>
                    </a:lnTo>
                    <a:lnTo>
                      <a:pt x="62" y="154"/>
                    </a:lnTo>
                    <a:cubicBezTo>
                      <a:pt x="62" y="124"/>
                      <a:pt x="62" y="124"/>
                      <a:pt x="93" y="124"/>
                    </a:cubicBezTo>
                    <a:lnTo>
                      <a:pt x="93" y="124"/>
                    </a:lnTo>
                    <a:lnTo>
                      <a:pt x="93" y="124"/>
                    </a:lnTo>
                    <a:cubicBezTo>
                      <a:pt x="124" y="93"/>
                      <a:pt x="124" y="93"/>
                      <a:pt x="156" y="93"/>
                    </a:cubicBezTo>
                    <a:lnTo>
                      <a:pt x="156" y="93"/>
                    </a:lnTo>
                    <a:lnTo>
                      <a:pt x="156" y="93"/>
                    </a:lnTo>
                    <a:lnTo>
                      <a:pt x="186" y="93"/>
                    </a:lnTo>
                    <a:lnTo>
                      <a:pt x="186" y="93"/>
                    </a:lnTo>
                    <a:lnTo>
                      <a:pt x="186" y="93"/>
                    </a:lnTo>
                    <a:lnTo>
                      <a:pt x="186" y="6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49" name="Freeform 146"/>
              <p:cNvSpPr>
                <a:spLocks noChangeArrowheads="1"/>
              </p:cNvSpPr>
              <p:nvPr/>
            </p:nvSpPr>
            <p:spPr bwMode="auto">
              <a:xfrm>
                <a:off x="3557588" y="1311275"/>
                <a:ext cx="134937" cy="168275"/>
              </a:xfrm>
              <a:custGeom>
                <a:avLst/>
                <a:gdLst>
                  <a:gd name="T0" fmla="*/ 248 w 373"/>
                  <a:gd name="T1" fmla="*/ 434 h 466"/>
                  <a:gd name="T2" fmla="*/ 310 w 373"/>
                  <a:gd name="T3" fmla="*/ 434 h 466"/>
                  <a:gd name="T4" fmla="*/ 341 w 373"/>
                  <a:gd name="T5" fmla="*/ 434 h 466"/>
                  <a:gd name="T6" fmla="*/ 341 w 373"/>
                  <a:gd name="T7" fmla="*/ 372 h 466"/>
                  <a:gd name="T8" fmla="*/ 372 w 373"/>
                  <a:gd name="T9" fmla="*/ 341 h 466"/>
                  <a:gd name="T10" fmla="*/ 341 w 373"/>
                  <a:gd name="T11" fmla="*/ 341 h 466"/>
                  <a:gd name="T12" fmla="*/ 310 w 373"/>
                  <a:gd name="T13" fmla="*/ 341 h 466"/>
                  <a:gd name="T14" fmla="*/ 280 w 373"/>
                  <a:gd name="T15" fmla="*/ 310 h 466"/>
                  <a:gd name="T16" fmla="*/ 280 w 373"/>
                  <a:gd name="T17" fmla="*/ 278 h 466"/>
                  <a:gd name="T18" fmla="*/ 280 w 373"/>
                  <a:gd name="T19" fmla="*/ 248 h 466"/>
                  <a:gd name="T20" fmla="*/ 217 w 373"/>
                  <a:gd name="T21" fmla="*/ 217 h 466"/>
                  <a:gd name="T22" fmla="*/ 186 w 373"/>
                  <a:gd name="T23" fmla="*/ 185 h 466"/>
                  <a:gd name="T24" fmla="*/ 156 w 373"/>
                  <a:gd name="T25" fmla="*/ 154 h 466"/>
                  <a:gd name="T26" fmla="*/ 124 w 373"/>
                  <a:gd name="T27" fmla="*/ 154 h 466"/>
                  <a:gd name="T28" fmla="*/ 93 w 373"/>
                  <a:gd name="T29" fmla="*/ 124 h 466"/>
                  <a:gd name="T30" fmla="*/ 124 w 373"/>
                  <a:gd name="T31" fmla="*/ 93 h 466"/>
                  <a:gd name="T32" fmla="*/ 156 w 373"/>
                  <a:gd name="T33" fmla="*/ 93 h 466"/>
                  <a:gd name="T34" fmla="*/ 156 w 373"/>
                  <a:gd name="T35" fmla="*/ 30 h 466"/>
                  <a:gd name="T36" fmla="*/ 93 w 373"/>
                  <a:gd name="T37" fmla="*/ 30 h 466"/>
                  <a:gd name="T38" fmla="*/ 62 w 373"/>
                  <a:gd name="T39" fmla="*/ 0 h 466"/>
                  <a:gd name="T40" fmla="*/ 31 w 373"/>
                  <a:gd name="T41" fmla="*/ 0 h 466"/>
                  <a:gd name="T42" fmla="*/ 31 w 373"/>
                  <a:gd name="T43" fmla="*/ 30 h 466"/>
                  <a:gd name="T44" fmla="*/ 0 w 373"/>
                  <a:gd name="T45" fmla="*/ 62 h 466"/>
                  <a:gd name="T46" fmla="*/ 0 w 373"/>
                  <a:gd name="T47" fmla="*/ 93 h 466"/>
                  <a:gd name="T48" fmla="*/ 0 w 373"/>
                  <a:gd name="T49" fmla="*/ 93 h 466"/>
                  <a:gd name="T50" fmla="*/ 31 w 373"/>
                  <a:gd name="T51" fmla="*/ 93 h 466"/>
                  <a:gd name="T52" fmla="*/ 31 w 373"/>
                  <a:gd name="T53" fmla="*/ 154 h 466"/>
                  <a:gd name="T54" fmla="*/ 31 w 373"/>
                  <a:gd name="T55" fmla="*/ 185 h 466"/>
                  <a:gd name="T56" fmla="*/ 62 w 373"/>
                  <a:gd name="T57" fmla="*/ 185 h 466"/>
                  <a:gd name="T58" fmla="*/ 62 w 373"/>
                  <a:gd name="T59" fmla="*/ 185 h 466"/>
                  <a:gd name="T60" fmla="*/ 124 w 373"/>
                  <a:gd name="T61" fmla="*/ 185 h 466"/>
                  <a:gd name="T62" fmla="*/ 124 w 373"/>
                  <a:gd name="T63" fmla="*/ 217 h 466"/>
                  <a:gd name="T64" fmla="*/ 156 w 373"/>
                  <a:gd name="T65" fmla="*/ 278 h 466"/>
                  <a:gd name="T66" fmla="*/ 93 w 373"/>
                  <a:gd name="T67" fmla="*/ 341 h 466"/>
                  <a:gd name="T68" fmla="*/ 62 w 373"/>
                  <a:gd name="T69" fmla="*/ 372 h 466"/>
                  <a:gd name="T70" fmla="*/ 124 w 373"/>
                  <a:gd name="T71" fmla="*/ 402 h 466"/>
                  <a:gd name="T72" fmla="*/ 156 w 373"/>
                  <a:gd name="T73" fmla="*/ 372 h 466"/>
                  <a:gd name="T74" fmla="*/ 156 w 373"/>
                  <a:gd name="T75" fmla="*/ 434 h 466"/>
                  <a:gd name="T76" fmla="*/ 156 w 373"/>
                  <a:gd name="T77" fmla="*/ 434 h 466"/>
                  <a:gd name="T78" fmla="*/ 186 w 373"/>
                  <a:gd name="T79" fmla="*/ 434 h 466"/>
                  <a:gd name="T80" fmla="*/ 248 w 373"/>
                  <a:gd name="T81" fmla="*/ 434 h 4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73" h="466">
                    <a:moveTo>
                      <a:pt x="248" y="434"/>
                    </a:moveTo>
                    <a:lnTo>
                      <a:pt x="248" y="434"/>
                    </a:lnTo>
                    <a:lnTo>
                      <a:pt x="280" y="434"/>
                    </a:lnTo>
                    <a:cubicBezTo>
                      <a:pt x="310" y="434"/>
                      <a:pt x="310" y="434"/>
                      <a:pt x="310" y="434"/>
                    </a:cubicBezTo>
                    <a:lnTo>
                      <a:pt x="341" y="434"/>
                    </a:lnTo>
                    <a:lnTo>
                      <a:pt x="341" y="434"/>
                    </a:lnTo>
                    <a:lnTo>
                      <a:pt x="341" y="402"/>
                    </a:lnTo>
                    <a:lnTo>
                      <a:pt x="341" y="372"/>
                    </a:lnTo>
                    <a:cubicBezTo>
                      <a:pt x="372" y="372"/>
                      <a:pt x="372" y="372"/>
                      <a:pt x="372" y="341"/>
                    </a:cubicBezTo>
                    <a:lnTo>
                      <a:pt x="372" y="341"/>
                    </a:lnTo>
                    <a:lnTo>
                      <a:pt x="372" y="341"/>
                    </a:lnTo>
                    <a:cubicBezTo>
                      <a:pt x="341" y="341"/>
                      <a:pt x="341" y="341"/>
                      <a:pt x="341" y="341"/>
                    </a:cubicBezTo>
                    <a:cubicBezTo>
                      <a:pt x="310" y="341"/>
                      <a:pt x="310" y="341"/>
                      <a:pt x="310" y="341"/>
                    </a:cubicBezTo>
                    <a:lnTo>
                      <a:pt x="310" y="341"/>
                    </a:lnTo>
                    <a:cubicBezTo>
                      <a:pt x="280" y="341"/>
                      <a:pt x="280" y="341"/>
                      <a:pt x="280" y="341"/>
                    </a:cubicBezTo>
                    <a:cubicBezTo>
                      <a:pt x="280" y="310"/>
                      <a:pt x="280" y="310"/>
                      <a:pt x="280" y="310"/>
                    </a:cubicBezTo>
                    <a:lnTo>
                      <a:pt x="280" y="310"/>
                    </a:lnTo>
                    <a:cubicBezTo>
                      <a:pt x="280" y="310"/>
                      <a:pt x="280" y="310"/>
                      <a:pt x="280" y="278"/>
                    </a:cubicBezTo>
                    <a:lnTo>
                      <a:pt x="280" y="278"/>
                    </a:lnTo>
                    <a:lnTo>
                      <a:pt x="280" y="248"/>
                    </a:lnTo>
                    <a:cubicBezTo>
                      <a:pt x="280" y="248"/>
                      <a:pt x="280" y="248"/>
                      <a:pt x="248" y="248"/>
                    </a:cubicBezTo>
                    <a:cubicBezTo>
                      <a:pt x="248" y="248"/>
                      <a:pt x="248" y="217"/>
                      <a:pt x="217" y="217"/>
                    </a:cubicBezTo>
                    <a:lnTo>
                      <a:pt x="186" y="185"/>
                    </a:lnTo>
                    <a:lnTo>
                      <a:pt x="186" y="185"/>
                    </a:lnTo>
                    <a:cubicBezTo>
                      <a:pt x="186" y="154"/>
                      <a:pt x="186" y="154"/>
                      <a:pt x="156" y="154"/>
                    </a:cubicBezTo>
                    <a:lnTo>
                      <a:pt x="156" y="154"/>
                    </a:lnTo>
                    <a:lnTo>
                      <a:pt x="124" y="154"/>
                    </a:lnTo>
                    <a:lnTo>
                      <a:pt x="124" y="154"/>
                    </a:lnTo>
                    <a:lnTo>
                      <a:pt x="93" y="154"/>
                    </a:lnTo>
                    <a:cubicBezTo>
                      <a:pt x="93" y="124"/>
                      <a:pt x="93" y="124"/>
                      <a:pt x="93" y="124"/>
                    </a:cubicBezTo>
                    <a:cubicBezTo>
                      <a:pt x="93" y="93"/>
                      <a:pt x="93" y="93"/>
                      <a:pt x="124" y="93"/>
                    </a:cubicBezTo>
                    <a:lnTo>
                      <a:pt x="124" y="93"/>
                    </a:lnTo>
                    <a:lnTo>
                      <a:pt x="124" y="93"/>
                    </a:lnTo>
                    <a:cubicBezTo>
                      <a:pt x="156" y="93"/>
                      <a:pt x="156" y="93"/>
                      <a:pt x="156" y="93"/>
                    </a:cubicBezTo>
                    <a:cubicBezTo>
                      <a:pt x="156" y="62"/>
                      <a:pt x="156" y="62"/>
                      <a:pt x="156" y="62"/>
                    </a:cubicBezTo>
                    <a:lnTo>
                      <a:pt x="156" y="30"/>
                    </a:lnTo>
                    <a:cubicBezTo>
                      <a:pt x="156" y="30"/>
                      <a:pt x="124" y="30"/>
                      <a:pt x="93" y="30"/>
                    </a:cubicBezTo>
                    <a:lnTo>
                      <a:pt x="93" y="30"/>
                    </a:lnTo>
                    <a:cubicBezTo>
                      <a:pt x="62" y="30"/>
                      <a:pt x="62" y="30"/>
                      <a:pt x="62" y="0"/>
                    </a:cubicBezTo>
                    <a:lnTo>
                      <a:pt x="62" y="0"/>
                    </a:lnTo>
                    <a:lnTo>
                      <a:pt x="62" y="0"/>
                    </a:lnTo>
                    <a:cubicBezTo>
                      <a:pt x="31" y="0"/>
                      <a:pt x="31" y="0"/>
                      <a:pt x="31" y="0"/>
                    </a:cubicBezTo>
                    <a:lnTo>
                      <a:pt x="31" y="0"/>
                    </a:lnTo>
                    <a:lnTo>
                      <a:pt x="31" y="30"/>
                    </a:lnTo>
                    <a:cubicBezTo>
                      <a:pt x="31" y="30"/>
                      <a:pt x="31" y="62"/>
                      <a:pt x="0" y="62"/>
                    </a:cubicBezTo>
                    <a:lnTo>
                      <a:pt x="0" y="62"/>
                    </a:lnTo>
                    <a:cubicBezTo>
                      <a:pt x="0" y="62"/>
                      <a:pt x="0" y="62"/>
                      <a:pt x="0" y="93"/>
                    </a:cubicBezTo>
                    <a:lnTo>
                      <a:pt x="0" y="93"/>
                    </a:lnTo>
                    <a:lnTo>
                      <a:pt x="0" y="93"/>
                    </a:lnTo>
                    <a:lnTo>
                      <a:pt x="0" y="93"/>
                    </a:lnTo>
                    <a:cubicBezTo>
                      <a:pt x="0" y="93"/>
                      <a:pt x="0" y="93"/>
                      <a:pt x="31" y="93"/>
                    </a:cubicBezTo>
                    <a:lnTo>
                      <a:pt x="31" y="93"/>
                    </a:lnTo>
                    <a:cubicBezTo>
                      <a:pt x="31" y="93"/>
                      <a:pt x="62" y="124"/>
                      <a:pt x="31" y="124"/>
                    </a:cubicBezTo>
                    <a:cubicBezTo>
                      <a:pt x="31" y="124"/>
                      <a:pt x="31" y="124"/>
                      <a:pt x="31" y="154"/>
                    </a:cubicBezTo>
                    <a:lnTo>
                      <a:pt x="31" y="154"/>
                    </a:lnTo>
                    <a:lnTo>
                      <a:pt x="31" y="185"/>
                    </a:lnTo>
                    <a:lnTo>
                      <a:pt x="31" y="185"/>
                    </a:lnTo>
                    <a:cubicBezTo>
                      <a:pt x="31" y="185"/>
                      <a:pt x="31" y="185"/>
                      <a:pt x="62" y="185"/>
                    </a:cubicBezTo>
                    <a:lnTo>
                      <a:pt x="62" y="185"/>
                    </a:lnTo>
                    <a:lnTo>
                      <a:pt x="62" y="185"/>
                    </a:lnTo>
                    <a:cubicBezTo>
                      <a:pt x="62" y="185"/>
                      <a:pt x="93" y="154"/>
                      <a:pt x="124" y="154"/>
                    </a:cubicBezTo>
                    <a:cubicBezTo>
                      <a:pt x="124" y="154"/>
                      <a:pt x="124" y="154"/>
                      <a:pt x="124" y="185"/>
                    </a:cubicBezTo>
                    <a:lnTo>
                      <a:pt x="124" y="217"/>
                    </a:lnTo>
                    <a:lnTo>
                      <a:pt x="124" y="217"/>
                    </a:lnTo>
                    <a:cubicBezTo>
                      <a:pt x="156" y="217"/>
                      <a:pt x="156" y="217"/>
                      <a:pt x="156" y="248"/>
                    </a:cubicBezTo>
                    <a:lnTo>
                      <a:pt x="156" y="278"/>
                    </a:lnTo>
                    <a:cubicBezTo>
                      <a:pt x="156" y="310"/>
                      <a:pt x="124" y="341"/>
                      <a:pt x="93" y="341"/>
                    </a:cubicBezTo>
                    <a:lnTo>
                      <a:pt x="93" y="341"/>
                    </a:lnTo>
                    <a:lnTo>
                      <a:pt x="93" y="341"/>
                    </a:lnTo>
                    <a:cubicBezTo>
                      <a:pt x="93" y="372"/>
                      <a:pt x="93" y="372"/>
                      <a:pt x="62" y="372"/>
                    </a:cubicBezTo>
                    <a:cubicBezTo>
                      <a:pt x="93" y="372"/>
                      <a:pt x="93" y="372"/>
                      <a:pt x="93" y="372"/>
                    </a:cubicBezTo>
                    <a:cubicBezTo>
                      <a:pt x="93" y="372"/>
                      <a:pt x="93" y="372"/>
                      <a:pt x="124" y="402"/>
                    </a:cubicBezTo>
                    <a:lnTo>
                      <a:pt x="124" y="372"/>
                    </a:lnTo>
                    <a:lnTo>
                      <a:pt x="156" y="372"/>
                    </a:lnTo>
                    <a:cubicBezTo>
                      <a:pt x="156" y="372"/>
                      <a:pt x="186" y="372"/>
                      <a:pt x="186" y="402"/>
                    </a:cubicBezTo>
                    <a:cubicBezTo>
                      <a:pt x="186" y="402"/>
                      <a:pt x="186" y="402"/>
                      <a:pt x="156" y="434"/>
                    </a:cubicBezTo>
                    <a:lnTo>
                      <a:pt x="156" y="434"/>
                    </a:lnTo>
                    <a:lnTo>
                      <a:pt x="156" y="434"/>
                    </a:lnTo>
                    <a:cubicBezTo>
                      <a:pt x="156" y="434"/>
                      <a:pt x="156" y="465"/>
                      <a:pt x="186" y="465"/>
                    </a:cubicBezTo>
                    <a:lnTo>
                      <a:pt x="186" y="434"/>
                    </a:lnTo>
                    <a:lnTo>
                      <a:pt x="217" y="434"/>
                    </a:lnTo>
                    <a:lnTo>
                      <a:pt x="248" y="434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50" name="Freeform 147"/>
              <p:cNvSpPr>
                <a:spLocks noChangeArrowheads="1"/>
              </p:cNvSpPr>
              <p:nvPr/>
            </p:nvSpPr>
            <p:spPr bwMode="auto">
              <a:xfrm>
                <a:off x="2206625" y="2549525"/>
                <a:ext cx="758825" cy="849313"/>
              </a:xfrm>
              <a:custGeom>
                <a:avLst/>
                <a:gdLst>
                  <a:gd name="T0" fmla="*/ 1085 w 2108"/>
                  <a:gd name="T1" fmla="*/ 155 h 2357"/>
                  <a:gd name="T2" fmla="*/ 992 w 2108"/>
                  <a:gd name="T3" fmla="*/ 155 h 2357"/>
                  <a:gd name="T4" fmla="*/ 898 w 2108"/>
                  <a:gd name="T5" fmla="*/ 186 h 2357"/>
                  <a:gd name="T6" fmla="*/ 774 w 2108"/>
                  <a:gd name="T7" fmla="*/ 217 h 2357"/>
                  <a:gd name="T8" fmla="*/ 713 w 2108"/>
                  <a:gd name="T9" fmla="*/ 124 h 2357"/>
                  <a:gd name="T10" fmla="*/ 682 w 2108"/>
                  <a:gd name="T11" fmla="*/ 0 h 2357"/>
                  <a:gd name="T12" fmla="*/ 620 w 2108"/>
                  <a:gd name="T13" fmla="*/ 62 h 2357"/>
                  <a:gd name="T14" fmla="*/ 558 w 2108"/>
                  <a:gd name="T15" fmla="*/ 62 h 2357"/>
                  <a:gd name="T16" fmla="*/ 526 w 2108"/>
                  <a:gd name="T17" fmla="*/ 93 h 2357"/>
                  <a:gd name="T18" fmla="*/ 558 w 2108"/>
                  <a:gd name="T19" fmla="*/ 155 h 2357"/>
                  <a:gd name="T20" fmla="*/ 496 w 2108"/>
                  <a:gd name="T21" fmla="*/ 217 h 2357"/>
                  <a:gd name="T22" fmla="*/ 372 w 2108"/>
                  <a:gd name="T23" fmla="*/ 248 h 2357"/>
                  <a:gd name="T24" fmla="*/ 310 w 2108"/>
                  <a:gd name="T25" fmla="*/ 186 h 2357"/>
                  <a:gd name="T26" fmla="*/ 248 w 2108"/>
                  <a:gd name="T27" fmla="*/ 186 h 2357"/>
                  <a:gd name="T28" fmla="*/ 217 w 2108"/>
                  <a:gd name="T29" fmla="*/ 248 h 2357"/>
                  <a:gd name="T30" fmla="*/ 217 w 2108"/>
                  <a:gd name="T31" fmla="*/ 341 h 2357"/>
                  <a:gd name="T32" fmla="*/ 186 w 2108"/>
                  <a:gd name="T33" fmla="*/ 589 h 2357"/>
                  <a:gd name="T34" fmla="*/ 93 w 2108"/>
                  <a:gd name="T35" fmla="*/ 589 h 2357"/>
                  <a:gd name="T36" fmla="*/ 30 w 2108"/>
                  <a:gd name="T37" fmla="*/ 651 h 2357"/>
                  <a:gd name="T38" fmla="*/ 0 w 2108"/>
                  <a:gd name="T39" fmla="*/ 744 h 2357"/>
                  <a:gd name="T40" fmla="*/ 0 w 2108"/>
                  <a:gd name="T41" fmla="*/ 806 h 2357"/>
                  <a:gd name="T42" fmla="*/ 62 w 2108"/>
                  <a:gd name="T43" fmla="*/ 899 h 2357"/>
                  <a:gd name="T44" fmla="*/ 154 w 2108"/>
                  <a:gd name="T45" fmla="*/ 775 h 2357"/>
                  <a:gd name="T46" fmla="*/ 217 w 2108"/>
                  <a:gd name="T47" fmla="*/ 961 h 2357"/>
                  <a:gd name="T48" fmla="*/ 248 w 2108"/>
                  <a:gd name="T49" fmla="*/ 961 h 2357"/>
                  <a:gd name="T50" fmla="*/ 402 w 2108"/>
                  <a:gd name="T51" fmla="*/ 899 h 2357"/>
                  <a:gd name="T52" fmla="*/ 465 w 2108"/>
                  <a:gd name="T53" fmla="*/ 930 h 2357"/>
                  <a:gd name="T54" fmla="*/ 465 w 2108"/>
                  <a:gd name="T55" fmla="*/ 992 h 2357"/>
                  <a:gd name="T56" fmla="*/ 496 w 2108"/>
                  <a:gd name="T57" fmla="*/ 1054 h 2357"/>
                  <a:gd name="T58" fmla="*/ 589 w 2108"/>
                  <a:gd name="T59" fmla="*/ 1084 h 2357"/>
                  <a:gd name="T60" fmla="*/ 713 w 2108"/>
                  <a:gd name="T61" fmla="*/ 1178 h 2357"/>
                  <a:gd name="T62" fmla="*/ 744 w 2108"/>
                  <a:gd name="T63" fmla="*/ 1271 h 2357"/>
                  <a:gd name="T64" fmla="*/ 806 w 2108"/>
                  <a:gd name="T65" fmla="*/ 1301 h 2357"/>
                  <a:gd name="T66" fmla="*/ 837 w 2108"/>
                  <a:gd name="T67" fmla="*/ 1364 h 2357"/>
                  <a:gd name="T68" fmla="*/ 868 w 2108"/>
                  <a:gd name="T69" fmla="*/ 1425 h 2357"/>
                  <a:gd name="T70" fmla="*/ 868 w 2108"/>
                  <a:gd name="T71" fmla="*/ 1549 h 2357"/>
                  <a:gd name="T72" fmla="*/ 868 w 2108"/>
                  <a:gd name="T73" fmla="*/ 1673 h 2357"/>
                  <a:gd name="T74" fmla="*/ 898 w 2108"/>
                  <a:gd name="T75" fmla="*/ 1673 h 2357"/>
                  <a:gd name="T76" fmla="*/ 961 w 2108"/>
                  <a:gd name="T77" fmla="*/ 1673 h 2357"/>
                  <a:gd name="T78" fmla="*/ 1022 w 2108"/>
                  <a:gd name="T79" fmla="*/ 1767 h 2357"/>
                  <a:gd name="T80" fmla="*/ 1054 w 2108"/>
                  <a:gd name="T81" fmla="*/ 1860 h 2357"/>
                  <a:gd name="T82" fmla="*/ 1116 w 2108"/>
                  <a:gd name="T83" fmla="*/ 1984 h 2357"/>
                  <a:gd name="T84" fmla="*/ 1022 w 2108"/>
                  <a:gd name="T85" fmla="*/ 2077 h 2357"/>
                  <a:gd name="T86" fmla="*/ 930 w 2108"/>
                  <a:gd name="T87" fmla="*/ 2201 h 2357"/>
                  <a:gd name="T88" fmla="*/ 992 w 2108"/>
                  <a:gd name="T89" fmla="*/ 2263 h 2357"/>
                  <a:gd name="T90" fmla="*/ 1116 w 2108"/>
                  <a:gd name="T91" fmla="*/ 2356 h 2357"/>
                  <a:gd name="T92" fmla="*/ 1364 w 2108"/>
                  <a:gd name="T93" fmla="*/ 2045 h 2357"/>
                  <a:gd name="T94" fmla="*/ 1394 w 2108"/>
                  <a:gd name="T95" fmla="*/ 1891 h 2357"/>
                  <a:gd name="T96" fmla="*/ 1518 w 2108"/>
                  <a:gd name="T97" fmla="*/ 1797 h 2357"/>
                  <a:gd name="T98" fmla="*/ 1674 w 2108"/>
                  <a:gd name="T99" fmla="*/ 1736 h 2357"/>
                  <a:gd name="T100" fmla="*/ 1798 w 2108"/>
                  <a:gd name="T101" fmla="*/ 1549 h 2357"/>
                  <a:gd name="T102" fmla="*/ 1890 w 2108"/>
                  <a:gd name="T103" fmla="*/ 1271 h 2357"/>
                  <a:gd name="T104" fmla="*/ 1922 w 2108"/>
                  <a:gd name="T105" fmla="*/ 1054 h 2357"/>
                  <a:gd name="T106" fmla="*/ 2046 w 2108"/>
                  <a:gd name="T107" fmla="*/ 899 h 2357"/>
                  <a:gd name="T108" fmla="*/ 2107 w 2108"/>
                  <a:gd name="T109" fmla="*/ 682 h 2357"/>
                  <a:gd name="T110" fmla="*/ 1890 w 2108"/>
                  <a:gd name="T111" fmla="*/ 527 h 2357"/>
                  <a:gd name="T112" fmla="*/ 1735 w 2108"/>
                  <a:gd name="T113" fmla="*/ 465 h 2357"/>
                  <a:gd name="T114" fmla="*/ 1611 w 2108"/>
                  <a:gd name="T115" fmla="*/ 465 h 2357"/>
                  <a:gd name="T116" fmla="*/ 1487 w 2108"/>
                  <a:gd name="T117" fmla="*/ 372 h 2357"/>
                  <a:gd name="T118" fmla="*/ 1333 w 2108"/>
                  <a:gd name="T119" fmla="*/ 372 h 2357"/>
                  <a:gd name="T120" fmla="*/ 1270 w 2108"/>
                  <a:gd name="T121" fmla="*/ 310 h 2357"/>
                  <a:gd name="T122" fmla="*/ 1209 w 2108"/>
                  <a:gd name="T123" fmla="*/ 124 h 2357"/>
                  <a:gd name="T124" fmla="*/ 1178 w 2108"/>
                  <a:gd name="T125" fmla="*/ 93 h 2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108" h="2357">
                    <a:moveTo>
                      <a:pt x="1178" y="93"/>
                    </a:moveTo>
                    <a:lnTo>
                      <a:pt x="1178" y="93"/>
                    </a:lnTo>
                    <a:lnTo>
                      <a:pt x="1178" y="93"/>
                    </a:lnTo>
                    <a:cubicBezTo>
                      <a:pt x="1178" y="124"/>
                      <a:pt x="1178" y="124"/>
                      <a:pt x="1146" y="155"/>
                    </a:cubicBezTo>
                    <a:lnTo>
                      <a:pt x="1146" y="155"/>
                    </a:lnTo>
                    <a:lnTo>
                      <a:pt x="1116" y="155"/>
                    </a:lnTo>
                    <a:cubicBezTo>
                      <a:pt x="1085" y="155"/>
                      <a:pt x="1085" y="155"/>
                      <a:pt x="1085" y="155"/>
                    </a:cubicBezTo>
                    <a:lnTo>
                      <a:pt x="1085" y="155"/>
                    </a:lnTo>
                    <a:lnTo>
                      <a:pt x="1085" y="155"/>
                    </a:lnTo>
                    <a:cubicBezTo>
                      <a:pt x="1054" y="155"/>
                      <a:pt x="1054" y="155"/>
                      <a:pt x="1054" y="155"/>
                    </a:cubicBezTo>
                    <a:lnTo>
                      <a:pt x="1054" y="155"/>
                    </a:lnTo>
                    <a:cubicBezTo>
                      <a:pt x="1054" y="155"/>
                      <a:pt x="1054" y="155"/>
                      <a:pt x="1022" y="155"/>
                    </a:cubicBezTo>
                    <a:cubicBezTo>
                      <a:pt x="1022" y="155"/>
                      <a:pt x="1022" y="155"/>
                      <a:pt x="992" y="155"/>
                    </a:cubicBezTo>
                    <a:lnTo>
                      <a:pt x="992" y="155"/>
                    </a:lnTo>
                    <a:lnTo>
                      <a:pt x="992" y="155"/>
                    </a:lnTo>
                    <a:lnTo>
                      <a:pt x="992" y="155"/>
                    </a:lnTo>
                    <a:cubicBezTo>
                      <a:pt x="961" y="155"/>
                      <a:pt x="961" y="186"/>
                      <a:pt x="961" y="186"/>
                    </a:cubicBezTo>
                    <a:cubicBezTo>
                      <a:pt x="930" y="186"/>
                      <a:pt x="930" y="186"/>
                      <a:pt x="930" y="186"/>
                    </a:cubicBezTo>
                    <a:lnTo>
                      <a:pt x="930" y="186"/>
                    </a:lnTo>
                    <a:cubicBezTo>
                      <a:pt x="930" y="186"/>
                      <a:pt x="930" y="186"/>
                      <a:pt x="898" y="186"/>
                    </a:cubicBezTo>
                    <a:lnTo>
                      <a:pt x="898" y="186"/>
                    </a:lnTo>
                    <a:cubicBezTo>
                      <a:pt x="898" y="186"/>
                      <a:pt x="898" y="186"/>
                      <a:pt x="868" y="186"/>
                    </a:cubicBezTo>
                    <a:lnTo>
                      <a:pt x="868" y="186"/>
                    </a:lnTo>
                    <a:cubicBezTo>
                      <a:pt x="868" y="217"/>
                      <a:pt x="868" y="217"/>
                      <a:pt x="837" y="217"/>
                    </a:cubicBezTo>
                    <a:lnTo>
                      <a:pt x="837" y="217"/>
                    </a:lnTo>
                    <a:cubicBezTo>
                      <a:pt x="837" y="217"/>
                      <a:pt x="837" y="217"/>
                      <a:pt x="806" y="217"/>
                    </a:cubicBezTo>
                    <a:lnTo>
                      <a:pt x="806" y="217"/>
                    </a:lnTo>
                    <a:cubicBezTo>
                      <a:pt x="806" y="217"/>
                      <a:pt x="806" y="217"/>
                      <a:pt x="774" y="217"/>
                    </a:cubicBezTo>
                    <a:cubicBezTo>
                      <a:pt x="774" y="217"/>
                      <a:pt x="774" y="217"/>
                      <a:pt x="744" y="217"/>
                    </a:cubicBezTo>
                    <a:lnTo>
                      <a:pt x="744" y="217"/>
                    </a:lnTo>
                    <a:lnTo>
                      <a:pt x="744" y="217"/>
                    </a:lnTo>
                    <a:cubicBezTo>
                      <a:pt x="713" y="186"/>
                      <a:pt x="713" y="186"/>
                      <a:pt x="713" y="155"/>
                    </a:cubicBezTo>
                    <a:lnTo>
                      <a:pt x="713" y="155"/>
                    </a:lnTo>
                    <a:lnTo>
                      <a:pt x="713" y="155"/>
                    </a:lnTo>
                    <a:lnTo>
                      <a:pt x="713" y="124"/>
                    </a:lnTo>
                    <a:lnTo>
                      <a:pt x="713" y="124"/>
                    </a:lnTo>
                    <a:lnTo>
                      <a:pt x="713" y="93"/>
                    </a:lnTo>
                    <a:lnTo>
                      <a:pt x="713" y="93"/>
                    </a:lnTo>
                    <a:lnTo>
                      <a:pt x="713" y="93"/>
                    </a:lnTo>
                    <a:lnTo>
                      <a:pt x="713" y="62"/>
                    </a:lnTo>
                    <a:lnTo>
                      <a:pt x="713" y="31"/>
                    </a:lnTo>
                    <a:cubicBezTo>
                      <a:pt x="713" y="31"/>
                      <a:pt x="713" y="31"/>
                      <a:pt x="682" y="0"/>
                    </a:cubicBezTo>
                    <a:cubicBezTo>
                      <a:pt x="682" y="31"/>
                      <a:pt x="682" y="31"/>
                      <a:pt x="682" y="31"/>
                    </a:cubicBezTo>
                    <a:lnTo>
                      <a:pt x="650" y="31"/>
                    </a:lnTo>
                    <a:lnTo>
                      <a:pt x="650" y="31"/>
                    </a:lnTo>
                    <a:lnTo>
                      <a:pt x="650" y="31"/>
                    </a:lnTo>
                    <a:lnTo>
                      <a:pt x="620" y="62"/>
                    </a:lnTo>
                    <a:lnTo>
                      <a:pt x="620" y="62"/>
                    </a:lnTo>
                    <a:lnTo>
                      <a:pt x="620" y="62"/>
                    </a:lnTo>
                    <a:cubicBezTo>
                      <a:pt x="589" y="62"/>
                      <a:pt x="589" y="62"/>
                      <a:pt x="589" y="62"/>
                    </a:cubicBezTo>
                    <a:lnTo>
                      <a:pt x="589" y="62"/>
                    </a:lnTo>
                    <a:lnTo>
                      <a:pt x="589" y="62"/>
                    </a:lnTo>
                    <a:lnTo>
                      <a:pt x="589" y="93"/>
                    </a:lnTo>
                    <a:lnTo>
                      <a:pt x="589" y="93"/>
                    </a:lnTo>
                    <a:cubicBezTo>
                      <a:pt x="558" y="93"/>
                      <a:pt x="558" y="93"/>
                      <a:pt x="558" y="93"/>
                    </a:cubicBezTo>
                    <a:lnTo>
                      <a:pt x="558" y="62"/>
                    </a:lnTo>
                    <a:lnTo>
                      <a:pt x="558" y="62"/>
                    </a:lnTo>
                    <a:cubicBezTo>
                      <a:pt x="558" y="62"/>
                      <a:pt x="558" y="62"/>
                      <a:pt x="526" y="62"/>
                    </a:cubicBezTo>
                    <a:lnTo>
                      <a:pt x="526" y="62"/>
                    </a:lnTo>
                    <a:lnTo>
                      <a:pt x="526" y="62"/>
                    </a:lnTo>
                    <a:lnTo>
                      <a:pt x="526" y="62"/>
                    </a:lnTo>
                    <a:lnTo>
                      <a:pt x="526" y="62"/>
                    </a:lnTo>
                    <a:lnTo>
                      <a:pt x="526" y="93"/>
                    </a:lnTo>
                    <a:lnTo>
                      <a:pt x="526" y="93"/>
                    </a:lnTo>
                    <a:lnTo>
                      <a:pt x="558" y="93"/>
                    </a:lnTo>
                    <a:lnTo>
                      <a:pt x="558" y="93"/>
                    </a:lnTo>
                    <a:lnTo>
                      <a:pt x="589" y="124"/>
                    </a:lnTo>
                    <a:lnTo>
                      <a:pt x="589" y="124"/>
                    </a:lnTo>
                    <a:lnTo>
                      <a:pt x="589" y="124"/>
                    </a:lnTo>
                    <a:lnTo>
                      <a:pt x="558" y="155"/>
                    </a:lnTo>
                    <a:lnTo>
                      <a:pt x="558" y="155"/>
                    </a:lnTo>
                    <a:lnTo>
                      <a:pt x="526" y="155"/>
                    </a:lnTo>
                    <a:lnTo>
                      <a:pt x="526" y="155"/>
                    </a:lnTo>
                    <a:cubicBezTo>
                      <a:pt x="526" y="186"/>
                      <a:pt x="526" y="186"/>
                      <a:pt x="526" y="186"/>
                    </a:cubicBezTo>
                    <a:cubicBezTo>
                      <a:pt x="526" y="186"/>
                      <a:pt x="526" y="186"/>
                      <a:pt x="526" y="217"/>
                    </a:cubicBezTo>
                    <a:cubicBezTo>
                      <a:pt x="496" y="217"/>
                      <a:pt x="496" y="217"/>
                      <a:pt x="496" y="217"/>
                    </a:cubicBezTo>
                    <a:lnTo>
                      <a:pt x="496" y="217"/>
                    </a:lnTo>
                    <a:cubicBezTo>
                      <a:pt x="465" y="217"/>
                      <a:pt x="465" y="217"/>
                      <a:pt x="465" y="248"/>
                    </a:cubicBezTo>
                    <a:lnTo>
                      <a:pt x="465" y="248"/>
                    </a:lnTo>
                    <a:lnTo>
                      <a:pt x="434" y="248"/>
                    </a:lnTo>
                    <a:lnTo>
                      <a:pt x="434" y="248"/>
                    </a:lnTo>
                    <a:lnTo>
                      <a:pt x="402" y="248"/>
                    </a:lnTo>
                    <a:cubicBezTo>
                      <a:pt x="402" y="248"/>
                      <a:pt x="402" y="248"/>
                      <a:pt x="372" y="248"/>
                    </a:cubicBezTo>
                    <a:lnTo>
                      <a:pt x="372" y="248"/>
                    </a:lnTo>
                    <a:cubicBezTo>
                      <a:pt x="372" y="248"/>
                      <a:pt x="372" y="248"/>
                      <a:pt x="341" y="248"/>
                    </a:cubicBezTo>
                    <a:lnTo>
                      <a:pt x="341" y="248"/>
                    </a:lnTo>
                    <a:lnTo>
                      <a:pt x="341" y="248"/>
                    </a:lnTo>
                    <a:cubicBezTo>
                      <a:pt x="341" y="248"/>
                      <a:pt x="341" y="248"/>
                      <a:pt x="310" y="217"/>
                    </a:cubicBezTo>
                    <a:lnTo>
                      <a:pt x="310" y="217"/>
                    </a:lnTo>
                    <a:cubicBezTo>
                      <a:pt x="310" y="186"/>
                      <a:pt x="310" y="186"/>
                      <a:pt x="310" y="186"/>
                    </a:cubicBezTo>
                    <a:lnTo>
                      <a:pt x="310" y="186"/>
                    </a:lnTo>
                    <a:lnTo>
                      <a:pt x="310" y="186"/>
                    </a:lnTo>
                    <a:lnTo>
                      <a:pt x="310" y="186"/>
                    </a:lnTo>
                    <a:cubicBezTo>
                      <a:pt x="310" y="186"/>
                      <a:pt x="310" y="186"/>
                      <a:pt x="278" y="186"/>
                    </a:cubicBezTo>
                    <a:lnTo>
                      <a:pt x="278" y="186"/>
                    </a:lnTo>
                    <a:lnTo>
                      <a:pt x="278" y="186"/>
                    </a:lnTo>
                    <a:lnTo>
                      <a:pt x="248" y="186"/>
                    </a:lnTo>
                    <a:lnTo>
                      <a:pt x="248" y="186"/>
                    </a:lnTo>
                    <a:cubicBezTo>
                      <a:pt x="248" y="217"/>
                      <a:pt x="248" y="217"/>
                      <a:pt x="248" y="217"/>
                    </a:cubicBezTo>
                    <a:lnTo>
                      <a:pt x="248" y="248"/>
                    </a:lnTo>
                    <a:lnTo>
                      <a:pt x="248" y="248"/>
                    </a:lnTo>
                    <a:lnTo>
                      <a:pt x="217" y="248"/>
                    </a:lnTo>
                    <a:lnTo>
                      <a:pt x="217" y="248"/>
                    </a:lnTo>
                    <a:lnTo>
                      <a:pt x="217" y="248"/>
                    </a:lnTo>
                    <a:lnTo>
                      <a:pt x="217" y="248"/>
                    </a:lnTo>
                    <a:cubicBezTo>
                      <a:pt x="217" y="279"/>
                      <a:pt x="186" y="279"/>
                      <a:pt x="186" y="279"/>
                    </a:cubicBezTo>
                    <a:lnTo>
                      <a:pt x="186" y="279"/>
                    </a:lnTo>
                    <a:lnTo>
                      <a:pt x="186" y="279"/>
                    </a:lnTo>
                    <a:lnTo>
                      <a:pt x="186" y="279"/>
                    </a:lnTo>
                    <a:cubicBezTo>
                      <a:pt x="217" y="279"/>
                      <a:pt x="217" y="310"/>
                      <a:pt x="217" y="341"/>
                    </a:cubicBezTo>
                    <a:lnTo>
                      <a:pt x="217" y="341"/>
                    </a:lnTo>
                    <a:lnTo>
                      <a:pt x="217" y="341"/>
                    </a:lnTo>
                    <a:cubicBezTo>
                      <a:pt x="217" y="372"/>
                      <a:pt x="217" y="434"/>
                      <a:pt x="217" y="527"/>
                    </a:cubicBezTo>
                    <a:lnTo>
                      <a:pt x="217" y="527"/>
                    </a:lnTo>
                    <a:cubicBezTo>
                      <a:pt x="217" y="527"/>
                      <a:pt x="217" y="527"/>
                      <a:pt x="217" y="558"/>
                    </a:cubicBezTo>
                    <a:cubicBezTo>
                      <a:pt x="248" y="558"/>
                      <a:pt x="248" y="558"/>
                      <a:pt x="248" y="558"/>
                    </a:cubicBezTo>
                    <a:cubicBezTo>
                      <a:pt x="186" y="558"/>
                      <a:pt x="186" y="558"/>
                      <a:pt x="186" y="558"/>
                    </a:cubicBezTo>
                    <a:cubicBezTo>
                      <a:pt x="186" y="558"/>
                      <a:pt x="186" y="558"/>
                      <a:pt x="186" y="589"/>
                    </a:cubicBezTo>
                    <a:lnTo>
                      <a:pt x="186" y="589"/>
                    </a:lnTo>
                    <a:lnTo>
                      <a:pt x="154" y="589"/>
                    </a:lnTo>
                    <a:lnTo>
                      <a:pt x="154" y="589"/>
                    </a:lnTo>
                    <a:lnTo>
                      <a:pt x="154" y="589"/>
                    </a:lnTo>
                    <a:lnTo>
                      <a:pt x="154" y="589"/>
                    </a:lnTo>
                    <a:lnTo>
                      <a:pt x="154" y="589"/>
                    </a:lnTo>
                    <a:cubicBezTo>
                      <a:pt x="124" y="589"/>
                      <a:pt x="124" y="589"/>
                      <a:pt x="93" y="589"/>
                    </a:cubicBezTo>
                    <a:lnTo>
                      <a:pt x="93" y="589"/>
                    </a:lnTo>
                    <a:lnTo>
                      <a:pt x="93" y="589"/>
                    </a:lnTo>
                    <a:cubicBezTo>
                      <a:pt x="62" y="589"/>
                      <a:pt x="62" y="589"/>
                      <a:pt x="62" y="589"/>
                    </a:cubicBezTo>
                    <a:lnTo>
                      <a:pt x="62" y="589"/>
                    </a:lnTo>
                    <a:cubicBezTo>
                      <a:pt x="62" y="620"/>
                      <a:pt x="30" y="620"/>
                      <a:pt x="30" y="620"/>
                    </a:cubicBezTo>
                    <a:lnTo>
                      <a:pt x="30" y="620"/>
                    </a:lnTo>
                    <a:cubicBezTo>
                      <a:pt x="30" y="651"/>
                      <a:pt x="30" y="651"/>
                      <a:pt x="30" y="651"/>
                    </a:cubicBezTo>
                    <a:lnTo>
                      <a:pt x="30" y="651"/>
                    </a:lnTo>
                    <a:cubicBezTo>
                      <a:pt x="30" y="651"/>
                      <a:pt x="30" y="651"/>
                      <a:pt x="30" y="682"/>
                    </a:cubicBezTo>
                    <a:lnTo>
                      <a:pt x="30" y="682"/>
                    </a:lnTo>
                    <a:lnTo>
                      <a:pt x="30" y="682"/>
                    </a:lnTo>
                    <a:lnTo>
                      <a:pt x="30" y="682"/>
                    </a:lnTo>
                    <a:lnTo>
                      <a:pt x="30" y="682"/>
                    </a:lnTo>
                    <a:cubicBezTo>
                      <a:pt x="30" y="713"/>
                      <a:pt x="30" y="713"/>
                      <a:pt x="0" y="744"/>
                    </a:cubicBezTo>
                    <a:lnTo>
                      <a:pt x="0" y="744"/>
                    </a:lnTo>
                    <a:lnTo>
                      <a:pt x="0" y="744"/>
                    </a:lnTo>
                    <a:lnTo>
                      <a:pt x="0" y="744"/>
                    </a:lnTo>
                    <a:lnTo>
                      <a:pt x="0" y="775"/>
                    </a:lnTo>
                    <a:lnTo>
                      <a:pt x="0" y="775"/>
                    </a:lnTo>
                    <a:lnTo>
                      <a:pt x="0" y="806"/>
                    </a:lnTo>
                    <a:lnTo>
                      <a:pt x="0" y="806"/>
                    </a:lnTo>
                    <a:lnTo>
                      <a:pt x="0" y="806"/>
                    </a:lnTo>
                    <a:lnTo>
                      <a:pt x="0" y="806"/>
                    </a:lnTo>
                    <a:cubicBezTo>
                      <a:pt x="30" y="837"/>
                      <a:pt x="30" y="837"/>
                      <a:pt x="30" y="868"/>
                    </a:cubicBezTo>
                    <a:lnTo>
                      <a:pt x="30" y="868"/>
                    </a:lnTo>
                    <a:lnTo>
                      <a:pt x="30" y="868"/>
                    </a:lnTo>
                    <a:lnTo>
                      <a:pt x="62" y="868"/>
                    </a:lnTo>
                    <a:cubicBezTo>
                      <a:pt x="62" y="899"/>
                      <a:pt x="62" y="899"/>
                      <a:pt x="62" y="899"/>
                    </a:cubicBezTo>
                    <a:lnTo>
                      <a:pt x="62" y="899"/>
                    </a:lnTo>
                    <a:lnTo>
                      <a:pt x="62" y="899"/>
                    </a:lnTo>
                    <a:cubicBezTo>
                      <a:pt x="93" y="899"/>
                      <a:pt x="93" y="899"/>
                      <a:pt x="93" y="899"/>
                    </a:cubicBezTo>
                    <a:lnTo>
                      <a:pt x="93" y="899"/>
                    </a:lnTo>
                    <a:lnTo>
                      <a:pt x="93" y="899"/>
                    </a:lnTo>
                    <a:cubicBezTo>
                      <a:pt x="93" y="899"/>
                      <a:pt x="93" y="899"/>
                      <a:pt x="124" y="868"/>
                    </a:cubicBezTo>
                    <a:lnTo>
                      <a:pt x="124" y="868"/>
                    </a:lnTo>
                    <a:cubicBezTo>
                      <a:pt x="154" y="775"/>
                      <a:pt x="154" y="775"/>
                      <a:pt x="154" y="775"/>
                    </a:cubicBezTo>
                    <a:cubicBezTo>
                      <a:pt x="154" y="899"/>
                      <a:pt x="154" y="899"/>
                      <a:pt x="154" y="899"/>
                    </a:cubicBezTo>
                    <a:cubicBezTo>
                      <a:pt x="154" y="899"/>
                      <a:pt x="154" y="930"/>
                      <a:pt x="154" y="961"/>
                    </a:cubicBezTo>
                    <a:lnTo>
                      <a:pt x="186" y="961"/>
                    </a:lnTo>
                    <a:lnTo>
                      <a:pt x="186" y="961"/>
                    </a:lnTo>
                    <a:lnTo>
                      <a:pt x="186" y="961"/>
                    </a:lnTo>
                    <a:cubicBezTo>
                      <a:pt x="217" y="961"/>
                      <a:pt x="217" y="961"/>
                      <a:pt x="217" y="961"/>
                    </a:cubicBezTo>
                    <a:lnTo>
                      <a:pt x="217" y="961"/>
                    </a:lnTo>
                    <a:lnTo>
                      <a:pt x="217" y="961"/>
                    </a:lnTo>
                    <a:lnTo>
                      <a:pt x="217" y="961"/>
                    </a:lnTo>
                    <a:cubicBezTo>
                      <a:pt x="217" y="961"/>
                      <a:pt x="217" y="961"/>
                      <a:pt x="248" y="961"/>
                    </a:cubicBezTo>
                    <a:lnTo>
                      <a:pt x="248" y="961"/>
                    </a:lnTo>
                    <a:lnTo>
                      <a:pt x="248" y="961"/>
                    </a:lnTo>
                    <a:lnTo>
                      <a:pt x="248" y="961"/>
                    </a:lnTo>
                    <a:lnTo>
                      <a:pt x="248" y="961"/>
                    </a:lnTo>
                    <a:lnTo>
                      <a:pt x="248" y="961"/>
                    </a:lnTo>
                    <a:cubicBezTo>
                      <a:pt x="278" y="961"/>
                      <a:pt x="278" y="930"/>
                      <a:pt x="278" y="930"/>
                    </a:cubicBezTo>
                    <a:lnTo>
                      <a:pt x="278" y="930"/>
                    </a:lnTo>
                    <a:cubicBezTo>
                      <a:pt x="310" y="930"/>
                      <a:pt x="310" y="899"/>
                      <a:pt x="341" y="899"/>
                    </a:cubicBezTo>
                    <a:lnTo>
                      <a:pt x="341" y="899"/>
                    </a:lnTo>
                    <a:cubicBezTo>
                      <a:pt x="341" y="868"/>
                      <a:pt x="372" y="868"/>
                      <a:pt x="372" y="868"/>
                    </a:cubicBezTo>
                    <a:cubicBezTo>
                      <a:pt x="372" y="868"/>
                      <a:pt x="402" y="868"/>
                      <a:pt x="402" y="899"/>
                    </a:cubicBezTo>
                    <a:lnTo>
                      <a:pt x="402" y="899"/>
                    </a:lnTo>
                    <a:cubicBezTo>
                      <a:pt x="402" y="868"/>
                      <a:pt x="402" y="868"/>
                      <a:pt x="434" y="868"/>
                    </a:cubicBezTo>
                    <a:lnTo>
                      <a:pt x="434" y="868"/>
                    </a:lnTo>
                    <a:cubicBezTo>
                      <a:pt x="434" y="868"/>
                      <a:pt x="434" y="868"/>
                      <a:pt x="465" y="899"/>
                    </a:cubicBezTo>
                    <a:lnTo>
                      <a:pt x="465" y="899"/>
                    </a:lnTo>
                    <a:lnTo>
                      <a:pt x="465" y="899"/>
                    </a:lnTo>
                    <a:cubicBezTo>
                      <a:pt x="465" y="930"/>
                      <a:pt x="465" y="930"/>
                      <a:pt x="465" y="930"/>
                    </a:cubicBezTo>
                    <a:lnTo>
                      <a:pt x="465" y="930"/>
                    </a:lnTo>
                    <a:lnTo>
                      <a:pt x="465" y="961"/>
                    </a:lnTo>
                    <a:cubicBezTo>
                      <a:pt x="465" y="961"/>
                      <a:pt x="465" y="961"/>
                      <a:pt x="465" y="992"/>
                    </a:cubicBezTo>
                    <a:lnTo>
                      <a:pt x="465" y="992"/>
                    </a:lnTo>
                    <a:lnTo>
                      <a:pt x="465" y="992"/>
                    </a:lnTo>
                    <a:lnTo>
                      <a:pt x="465" y="992"/>
                    </a:lnTo>
                    <a:lnTo>
                      <a:pt x="465" y="992"/>
                    </a:lnTo>
                    <a:cubicBezTo>
                      <a:pt x="465" y="1023"/>
                      <a:pt x="465" y="1023"/>
                      <a:pt x="465" y="1023"/>
                    </a:cubicBezTo>
                    <a:lnTo>
                      <a:pt x="465" y="1023"/>
                    </a:lnTo>
                    <a:lnTo>
                      <a:pt x="465" y="1023"/>
                    </a:lnTo>
                    <a:lnTo>
                      <a:pt x="465" y="1023"/>
                    </a:lnTo>
                    <a:lnTo>
                      <a:pt x="496" y="1023"/>
                    </a:lnTo>
                    <a:lnTo>
                      <a:pt x="496" y="1054"/>
                    </a:lnTo>
                    <a:lnTo>
                      <a:pt x="496" y="1054"/>
                    </a:lnTo>
                    <a:lnTo>
                      <a:pt x="496" y="1054"/>
                    </a:lnTo>
                    <a:cubicBezTo>
                      <a:pt x="526" y="1054"/>
                      <a:pt x="526" y="1054"/>
                      <a:pt x="526" y="1054"/>
                    </a:cubicBezTo>
                    <a:lnTo>
                      <a:pt x="526" y="1054"/>
                    </a:lnTo>
                    <a:cubicBezTo>
                      <a:pt x="526" y="1084"/>
                      <a:pt x="558" y="1084"/>
                      <a:pt x="558" y="1084"/>
                    </a:cubicBezTo>
                    <a:lnTo>
                      <a:pt x="558" y="1084"/>
                    </a:lnTo>
                    <a:lnTo>
                      <a:pt x="589" y="1084"/>
                    </a:lnTo>
                    <a:lnTo>
                      <a:pt x="589" y="1084"/>
                    </a:lnTo>
                    <a:cubicBezTo>
                      <a:pt x="620" y="1084"/>
                      <a:pt x="620" y="1084"/>
                      <a:pt x="620" y="1084"/>
                    </a:cubicBezTo>
                    <a:lnTo>
                      <a:pt x="620" y="1084"/>
                    </a:lnTo>
                    <a:cubicBezTo>
                      <a:pt x="620" y="1084"/>
                      <a:pt x="620" y="1116"/>
                      <a:pt x="650" y="1116"/>
                    </a:cubicBezTo>
                    <a:lnTo>
                      <a:pt x="650" y="1116"/>
                    </a:lnTo>
                    <a:lnTo>
                      <a:pt x="650" y="1116"/>
                    </a:lnTo>
                    <a:cubicBezTo>
                      <a:pt x="682" y="1116"/>
                      <a:pt x="682" y="1116"/>
                      <a:pt x="682" y="1116"/>
                    </a:cubicBezTo>
                    <a:cubicBezTo>
                      <a:pt x="713" y="1116"/>
                      <a:pt x="713" y="1147"/>
                      <a:pt x="713" y="1178"/>
                    </a:cubicBezTo>
                    <a:lnTo>
                      <a:pt x="713" y="1178"/>
                    </a:lnTo>
                    <a:cubicBezTo>
                      <a:pt x="744" y="1178"/>
                      <a:pt x="744" y="1178"/>
                      <a:pt x="744" y="1209"/>
                    </a:cubicBezTo>
                    <a:lnTo>
                      <a:pt x="744" y="1209"/>
                    </a:lnTo>
                    <a:cubicBezTo>
                      <a:pt x="744" y="1209"/>
                      <a:pt x="713" y="1209"/>
                      <a:pt x="713" y="1240"/>
                    </a:cubicBezTo>
                    <a:lnTo>
                      <a:pt x="713" y="1240"/>
                    </a:lnTo>
                    <a:cubicBezTo>
                      <a:pt x="744" y="1240"/>
                      <a:pt x="744" y="1240"/>
                      <a:pt x="744" y="1240"/>
                    </a:cubicBezTo>
                    <a:cubicBezTo>
                      <a:pt x="744" y="1271"/>
                      <a:pt x="744" y="1271"/>
                      <a:pt x="744" y="1271"/>
                    </a:cubicBezTo>
                    <a:lnTo>
                      <a:pt x="744" y="1271"/>
                    </a:lnTo>
                    <a:lnTo>
                      <a:pt x="744" y="1301"/>
                    </a:lnTo>
                    <a:lnTo>
                      <a:pt x="744" y="1301"/>
                    </a:lnTo>
                    <a:lnTo>
                      <a:pt x="744" y="1301"/>
                    </a:lnTo>
                    <a:lnTo>
                      <a:pt x="744" y="1301"/>
                    </a:lnTo>
                    <a:lnTo>
                      <a:pt x="774" y="1301"/>
                    </a:lnTo>
                    <a:cubicBezTo>
                      <a:pt x="806" y="1301"/>
                      <a:pt x="806" y="1301"/>
                      <a:pt x="806" y="1301"/>
                    </a:cubicBezTo>
                    <a:cubicBezTo>
                      <a:pt x="837" y="1301"/>
                      <a:pt x="837" y="1301"/>
                      <a:pt x="837" y="1301"/>
                    </a:cubicBezTo>
                    <a:lnTo>
                      <a:pt x="837" y="1333"/>
                    </a:lnTo>
                    <a:lnTo>
                      <a:pt x="837" y="1333"/>
                    </a:lnTo>
                    <a:lnTo>
                      <a:pt x="837" y="1364"/>
                    </a:lnTo>
                    <a:lnTo>
                      <a:pt x="837" y="1364"/>
                    </a:lnTo>
                    <a:lnTo>
                      <a:pt x="837" y="1364"/>
                    </a:lnTo>
                    <a:lnTo>
                      <a:pt x="837" y="1364"/>
                    </a:lnTo>
                    <a:lnTo>
                      <a:pt x="837" y="1364"/>
                    </a:lnTo>
                    <a:lnTo>
                      <a:pt x="837" y="1364"/>
                    </a:lnTo>
                    <a:lnTo>
                      <a:pt x="837" y="1364"/>
                    </a:lnTo>
                    <a:lnTo>
                      <a:pt x="837" y="1364"/>
                    </a:lnTo>
                    <a:lnTo>
                      <a:pt x="868" y="1364"/>
                    </a:lnTo>
                    <a:cubicBezTo>
                      <a:pt x="868" y="1395"/>
                      <a:pt x="868" y="1395"/>
                      <a:pt x="868" y="1425"/>
                    </a:cubicBezTo>
                    <a:lnTo>
                      <a:pt x="868" y="1425"/>
                    </a:lnTo>
                    <a:lnTo>
                      <a:pt x="898" y="1457"/>
                    </a:lnTo>
                    <a:lnTo>
                      <a:pt x="898" y="1457"/>
                    </a:lnTo>
                    <a:lnTo>
                      <a:pt x="898" y="1457"/>
                    </a:lnTo>
                    <a:cubicBezTo>
                      <a:pt x="898" y="1488"/>
                      <a:pt x="898" y="1488"/>
                      <a:pt x="868" y="1488"/>
                    </a:cubicBezTo>
                    <a:lnTo>
                      <a:pt x="868" y="1519"/>
                    </a:lnTo>
                    <a:cubicBezTo>
                      <a:pt x="868" y="1549"/>
                      <a:pt x="868" y="1549"/>
                      <a:pt x="868" y="1549"/>
                    </a:cubicBezTo>
                    <a:lnTo>
                      <a:pt x="868" y="1549"/>
                    </a:lnTo>
                    <a:lnTo>
                      <a:pt x="868" y="1549"/>
                    </a:lnTo>
                    <a:lnTo>
                      <a:pt x="868" y="1549"/>
                    </a:lnTo>
                    <a:lnTo>
                      <a:pt x="868" y="1549"/>
                    </a:lnTo>
                    <a:cubicBezTo>
                      <a:pt x="868" y="1581"/>
                      <a:pt x="868" y="1581"/>
                      <a:pt x="868" y="1612"/>
                    </a:cubicBezTo>
                    <a:lnTo>
                      <a:pt x="868" y="1612"/>
                    </a:lnTo>
                    <a:lnTo>
                      <a:pt x="868" y="1643"/>
                    </a:lnTo>
                    <a:lnTo>
                      <a:pt x="868" y="1673"/>
                    </a:lnTo>
                    <a:lnTo>
                      <a:pt x="868" y="1673"/>
                    </a:lnTo>
                    <a:lnTo>
                      <a:pt x="868" y="1673"/>
                    </a:lnTo>
                    <a:lnTo>
                      <a:pt x="868" y="1673"/>
                    </a:lnTo>
                    <a:lnTo>
                      <a:pt x="868" y="1673"/>
                    </a:lnTo>
                    <a:cubicBezTo>
                      <a:pt x="898" y="1673"/>
                      <a:pt x="898" y="1673"/>
                      <a:pt x="898" y="1673"/>
                    </a:cubicBezTo>
                    <a:lnTo>
                      <a:pt x="898" y="1673"/>
                    </a:lnTo>
                    <a:lnTo>
                      <a:pt x="898" y="1673"/>
                    </a:lnTo>
                    <a:lnTo>
                      <a:pt x="898" y="1673"/>
                    </a:lnTo>
                    <a:lnTo>
                      <a:pt x="898" y="1673"/>
                    </a:lnTo>
                    <a:cubicBezTo>
                      <a:pt x="898" y="1673"/>
                      <a:pt x="898" y="1673"/>
                      <a:pt x="930" y="1673"/>
                    </a:cubicBezTo>
                    <a:lnTo>
                      <a:pt x="930" y="1673"/>
                    </a:lnTo>
                    <a:lnTo>
                      <a:pt x="930" y="1673"/>
                    </a:lnTo>
                    <a:lnTo>
                      <a:pt x="930" y="1673"/>
                    </a:lnTo>
                    <a:cubicBezTo>
                      <a:pt x="930" y="1673"/>
                      <a:pt x="930" y="1673"/>
                      <a:pt x="961" y="1673"/>
                    </a:cubicBezTo>
                    <a:lnTo>
                      <a:pt x="961" y="1705"/>
                    </a:lnTo>
                    <a:lnTo>
                      <a:pt x="961" y="1705"/>
                    </a:lnTo>
                    <a:lnTo>
                      <a:pt x="992" y="1705"/>
                    </a:lnTo>
                    <a:cubicBezTo>
                      <a:pt x="992" y="1736"/>
                      <a:pt x="992" y="1767"/>
                      <a:pt x="992" y="1767"/>
                    </a:cubicBezTo>
                    <a:cubicBezTo>
                      <a:pt x="992" y="1767"/>
                      <a:pt x="992" y="1767"/>
                      <a:pt x="992" y="1797"/>
                    </a:cubicBezTo>
                    <a:cubicBezTo>
                      <a:pt x="992" y="1797"/>
                      <a:pt x="992" y="1797"/>
                      <a:pt x="992" y="1767"/>
                    </a:cubicBezTo>
                    <a:cubicBezTo>
                      <a:pt x="1022" y="1767"/>
                      <a:pt x="1022" y="1767"/>
                      <a:pt x="1022" y="1767"/>
                    </a:cubicBezTo>
                    <a:lnTo>
                      <a:pt x="1022" y="1767"/>
                    </a:lnTo>
                    <a:cubicBezTo>
                      <a:pt x="1054" y="1767"/>
                      <a:pt x="1085" y="1797"/>
                      <a:pt x="1085" y="1829"/>
                    </a:cubicBezTo>
                    <a:lnTo>
                      <a:pt x="1085" y="1829"/>
                    </a:lnTo>
                    <a:cubicBezTo>
                      <a:pt x="1085" y="1860"/>
                      <a:pt x="1054" y="1860"/>
                      <a:pt x="1054" y="1860"/>
                    </a:cubicBezTo>
                    <a:lnTo>
                      <a:pt x="1054" y="1860"/>
                    </a:lnTo>
                    <a:lnTo>
                      <a:pt x="1054" y="1860"/>
                    </a:lnTo>
                    <a:lnTo>
                      <a:pt x="1054" y="1860"/>
                    </a:lnTo>
                    <a:cubicBezTo>
                      <a:pt x="1054" y="1891"/>
                      <a:pt x="1054" y="1891"/>
                      <a:pt x="1054" y="1891"/>
                    </a:cubicBezTo>
                    <a:cubicBezTo>
                      <a:pt x="1085" y="1891"/>
                      <a:pt x="1085" y="1891"/>
                      <a:pt x="1085" y="1921"/>
                    </a:cubicBezTo>
                    <a:lnTo>
                      <a:pt x="1085" y="1953"/>
                    </a:lnTo>
                    <a:lnTo>
                      <a:pt x="1085" y="1953"/>
                    </a:lnTo>
                    <a:cubicBezTo>
                      <a:pt x="1085" y="1953"/>
                      <a:pt x="1085" y="1953"/>
                      <a:pt x="1085" y="1984"/>
                    </a:cubicBezTo>
                    <a:lnTo>
                      <a:pt x="1116" y="1984"/>
                    </a:lnTo>
                    <a:lnTo>
                      <a:pt x="1116" y="1984"/>
                    </a:lnTo>
                    <a:cubicBezTo>
                      <a:pt x="1116" y="2015"/>
                      <a:pt x="1085" y="2015"/>
                      <a:pt x="1085" y="2015"/>
                    </a:cubicBezTo>
                    <a:lnTo>
                      <a:pt x="1085" y="2015"/>
                    </a:lnTo>
                    <a:lnTo>
                      <a:pt x="1085" y="2015"/>
                    </a:lnTo>
                    <a:cubicBezTo>
                      <a:pt x="1085" y="2045"/>
                      <a:pt x="1054" y="2077"/>
                      <a:pt x="1054" y="2077"/>
                    </a:cubicBezTo>
                    <a:lnTo>
                      <a:pt x="1022" y="2077"/>
                    </a:lnTo>
                    <a:lnTo>
                      <a:pt x="1022" y="2077"/>
                    </a:lnTo>
                    <a:lnTo>
                      <a:pt x="1022" y="2077"/>
                    </a:lnTo>
                    <a:cubicBezTo>
                      <a:pt x="1022" y="2077"/>
                      <a:pt x="1022" y="2077"/>
                      <a:pt x="992" y="2108"/>
                    </a:cubicBezTo>
                    <a:cubicBezTo>
                      <a:pt x="961" y="2108"/>
                      <a:pt x="961" y="2139"/>
                      <a:pt x="961" y="2139"/>
                    </a:cubicBezTo>
                    <a:lnTo>
                      <a:pt x="930" y="2169"/>
                    </a:lnTo>
                    <a:lnTo>
                      <a:pt x="930" y="2169"/>
                    </a:lnTo>
                    <a:cubicBezTo>
                      <a:pt x="930" y="2169"/>
                      <a:pt x="930" y="2169"/>
                      <a:pt x="930" y="2201"/>
                    </a:cubicBezTo>
                    <a:lnTo>
                      <a:pt x="930" y="2201"/>
                    </a:lnTo>
                    <a:lnTo>
                      <a:pt x="930" y="2201"/>
                    </a:lnTo>
                    <a:cubicBezTo>
                      <a:pt x="961" y="2201"/>
                      <a:pt x="961" y="2232"/>
                      <a:pt x="961" y="2232"/>
                    </a:cubicBezTo>
                    <a:lnTo>
                      <a:pt x="961" y="2232"/>
                    </a:lnTo>
                    <a:lnTo>
                      <a:pt x="961" y="2232"/>
                    </a:lnTo>
                    <a:lnTo>
                      <a:pt x="961" y="2232"/>
                    </a:lnTo>
                    <a:cubicBezTo>
                      <a:pt x="992" y="2232"/>
                      <a:pt x="992" y="2232"/>
                      <a:pt x="992" y="2263"/>
                    </a:cubicBezTo>
                    <a:lnTo>
                      <a:pt x="992" y="2263"/>
                    </a:lnTo>
                    <a:lnTo>
                      <a:pt x="992" y="2263"/>
                    </a:lnTo>
                    <a:cubicBezTo>
                      <a:pt x="1022" y="2263"/>
                      <a:pt x="1054" y="2293"/>
                      <a:pt x="1054" y="2293"/>
                    </a:cubicBezTo>
                    <a:lnTo>
                      <a:pt x="1054" y="2325"/>
                    </a:lnTo>
                    <a:cubicBezTo>
                      <a:pt x="1085" y="2325"/>
                      <a:pt x="1085" y="2325"/>
                      <a:pt x="1085" y="2325"/>
                    </a:cubicBezTo>
                    <a:cubicBezTo>
                      <a:pt x="1085" y="2325"/>
                      <a:pt x="1116" y="2325"/>
                      <a:pt x="1116" y="2356"/>
                    </a:cubicBezTo>
                    <a:lnTo>
                      <a:pt x="1116" y="2356"/>
                    </a:lnTo>
                    <a:lnTo>
                      <a:pt x="1116" y="2356"/>
                    </a:lnTo>
                    <a:lnTo>
                      <a:pt x="1116" y="2356"/>
                    </a:lnTo>
                    <a:cubicBezTo>
                      <a:pt x="1146" y="2325"/>
                      <a:pt x="1178" y="2325"/>
                      <a:pt x="1178" y="2293"/>
                    </a:cubicBezTo>
                    <a:lnTo>
                      <a:pt x="1178" y="2293"/>
                    </a:lnTo>
                    <a:cubicBezTo>
                      <a:pt x="1209" y="2293"/>
                      <a:pt x="1240" y="2232"/>
                      <a:pt x="1240" y="2232"/>
                    </a:cubicBezTo>
                    <a:lnTo>
                      <a:pt x="1240" y="2232"/>
                    </a:lnTo>
                    <a:cubicBezTo>
                      <a:pt x="1270" y="2169"/>
                      <a:pt x="1270" y="2139"/>
                      <a:pt x="1301" y="2139"/>
                    </a:cubicBezTo>
                    <a:lnTo>
                      <a:pt x="1333" y="2108"/>
                    </a:lnTo>
                    <a:cubicBezTo>
                      <a:pt x="1333" y="2077"/>
                      <a:pt x="1333" y="2045"/>
                      <a:pt x="1364" y="2045"/>
                    </a:cubicBezTo>
                    <a:cubicBezTo>
                      <a:pt x="1364" y="2045"/>
                      <a:pt x="1333" y="2045"/>
                      <a:pt x="1333" y="2015"/>
                    </a:cubicBezTo>
                    <a:lnTo>
                      <a:pt x="1333" y="2015"/>
                    </a:lnTo>
                    <a:cubicBezTo>
                      <a:pt x="1333" y="1984"/>
                      <a:pt x="1333" y="1984"/>
                      <a:pt x="1333" y="1984"/>
                    </a:cubicBezTo>
                    <a:lnTo>
                      <a:pt x="1333" y="1953"/>
                    </a:lnTo>
                    <a:cubicBezTo>
                      <a:pt x="1333" y="1921"/>
                      <a:pt x="1333" y="1921"/>
                      <a:pt x="1333" y="1921"/>
                    </a:cubicBezTo>
                    <a:cubicBezTo>
                      <a:pt x="1333" y="1921"/>
                      <a:pt x="1333" y="1891"/>
                      <a:pt x="1364" y="1891"/>
                    </a:cubicBezTo>
                    <a:cubicBezTo>
                      <a:pt x="1364" y="1891"/>
                      <a:pt x="1364" y="1891"/>
                      <a:pt x="1394" y="1891"/>
                    </a:cubicBezTo>
                    <a:cubicBezTo>
                      <a:pt x="1394" y="1891"/>
                      <a:pt x="1426" y="1860"/>
                      <a:pt x="1426" y="1829"/>
                    </a:cubicBezTo>
                    <a:lnTo>
                      <a:pt x="1426" y="1829"/>
                    </a:lnTo>
                    <a:cubicBezTo>
                      <a:pt x="1457" y="1829"/>
                      <a:pt x="1457" y="1797"/>
                      <a:pt x="1487" y="1797"/>
                    </a:cubicBezTo>
                    <a:lnTo>
                      <a:pt x="1487" y="1797"/>
                    </a:lnTo>
                    <a:lnTo>
                      <a:pt x="1487" y="1797"/>
                    </a:lnTo>
                    <a:cubicBezTo>
                      <a:pt x="1518" y="1797"/>
                      <a:pt x="1518" y="1797"/>
                      <a:pt x="1518" y="1797"/>
                    </a:cubicBezTo>
                    <a:lnTo>
                      <a:pt x="1518" y="1797"/>
                    </a:lnTo>
                    <a:lnTo>
                      <a:pt x="1518" y="1797"/>
                    </a:lnTo>
                    <a:lnTo>
                      <a:pt x="1550" y="1767"/>
                    </a:lnTo>
                    <a:lnTo>
                      <a:pt x="1550" y="1767"/>
                    </a:lnTo>
                    <a:cubicBezTo>
                      <a:pt x="1581" y="1736"/>
                      <a:pt x="1581" y="1736"/>
                      <a:pt x="1611" y="1736"/>
                    </a:cubicBezTo>
                    <a:cubicBezTo>
                      <a:pt x="1611" y="1736"/>
                      <a:pt x="1642" y="1736"/>
                      <a:pt x="1642" y="1705"/>
                    </a:cubicBezTo>
                    <a:cubicBezTo>
                      <a:pt x="1674" y="1705"/>
                      <a:pt x="1674" y="1705"/>
                      <a:pt x="1674" y="1705"/>
                    </a:cubicBezTo>
                    <a:cubicBezTo>
                      <a:pt x="1674" y="1736"/>
                      <a:pt x="1674" y="1736"/>
                      <a:pt x="1674" y="1736"/>
                    </a:cubicBezTo>
                    <a:lnTo>
                      <a:pt x="1674" y="1736"/>
                    </a:lnTo>
                    <a:lnTo>
                      <a:pt x="1705" y="1736"/>
                    </a:lnTo>
                    <a:cubicBezTo>
                      <a:pt x="1705" y="1705"/>
                      <a:pt x="1735" y="1705"/>
                      <a:pt x="1735" y="1705"/>
                    </a:cubicBezTo>
                    <a:cubicBezTo>
                      <a:pt x="1735" y="1673"/>
                      <a:pt x="1735" y="1673"/>
                      <a:pt x="1766" y="1673"/>
                    </a:cubicBezTo>
                    <a:cubicBezTo>
                      <a:pt x="1766" y="1643"/>
                      <a:pt x="1766" y="1612"/>
                      <a:pt x="1798" y="1581"/>
                    </a:cubicBezTo>
                    <a:cubicBezTo>
                      <a:pt x="1798" y="1581"/>
                      <a:pt x="1798" y="1581"/>
                      <a:pt x="1798" y="1549"/>
                    </a:cubicBezTo>
                    <a:lnTo>
                      <a:pt x="1798" y="1549"/>
                    </a:lnTo>
                    <a:cubicBezTo>
                      <a:pt x="1829" y="1549"/>
                      <a:pt x="1829" y="1519"/>
                      <a:pt x="1829" y="1519"/>
                    </a:cubicBezTo>
                    <a:lnTo>
                      <a:pt x="1829" y="1519"/>
                    </a:lnTo>
                    <a:cubicBezTo>
                      <a:pt x="1829" y="1488"/>
                      <a:pt x="1829" y="1457"/>
                      <a:pt x="1829" y="1425"/>
                    </a:cubicBezTo>
                    <a:lnTo>
                      <a:pt x="1859" y="1395"/>
                    </a:lnTo>
                    <a:cubicBezTo>
                      <a:pt x="1859" y="1395"/>
                      <a:pt x="1859" y="1364"/>
                      <a:pt x="1859" y="1333"/>
                    </a:cubicBezTo>
                    <a:cubicBezTo>
                      <a:pt x="1859" y="1333"/>
                      <a:pt x="1859" y="1333"/>
                      <a:pt x="1859" y="1301"/>
                    </a:cubicBezTo>
                    <a:cubicBezTo>
                      <a:pt x="1859" y="1301"/>
                      <a:pt x="1890" y="1301"/>
                      <a:pt x="1890" y="1271"/>
                    </a:cubicBezTo>
                    <a:cubicBezTo>
                      <a:pt x="1890" y="1271"/>
                      <a:pt x="1890" y="1240"/>
                      <a:pt x="1859" y="1240"/>
                    </a:cubicBezTo>
                    <a:cubicBezTo>
                      <a:pt x="1859" y="1240"/>
                      <a:pt x="1859" y="1209"/>
                      <a:pt x="1859" y="1147"/>
                    </a:cubicBezTo>
                    <a:cubicBezTo>
                      <a:pt x="1859" y="1116"/>
                      <a:pt x="1859" y="1116"/>
                      <a:pt x="1859" y="1116"/>
                    </a:cubicBezTo>
                    <a:cubicBezTo>
                      <a:pt x="1859" y="1084"/>
                      <a:pt x="1859" y="1084"/>
                      <a:pt x="1859" y="1084"/>
                    </a:cubicBezTo>
                    <a:cubicBezTo>
                      <a:pt x="1890" y="1084"/>
                      <a:pt x="1890" y="1084"/>
                      <a:pt x="1890" y="1084"/>
                    </a:cubicBezTo>
                    <a:cubicBezTo>
                      <a:pt x="1890" y="1084"/>
                      <a:pt x="1890" y="1084"/>
                      <a:pt x="1922" y="1084"/>
                    </a:cubicBezTo>
                    <a:cubicBezTo>
                      <a:pt x="1922" y="1084"/>
                      <a:pt x="1922" y="1084"/>
                      <a:pt x="1922" y="1054"/>
                    </a:cubicBezTo>
                    <a:cubicBezTo>
                      <a:pt x="1953" y="1054"/>
                      <a:pt x="1953" y="1054"/>
                      <a:pt x="1953" y="1054"/>
                    </a:cubicBezTo>
                    <a:cubicBezTo>
                      <a:pt x="1953" y="1054"/>
                      <a:pt x="1953" y="1054"/>
                      <a:pt x="1953" y="1023"/>
                    </a:cubicBezTo>
                    <a:lnTo>
                      <a:pt x="1953" y="1023"/>
                    </a:lnTo>
                    <a:lnTo>
                      <a:pt x="1953" y="992"/>
                    </a:lnTo>
                    <a:cubicBezTo>
                      <a:pt x="1953" y="961"/>
                      <a:pt x="1983" y="961"/>
                      <a:pt x="2014" y="930"/>
                    </a:cubicBezTo>
                    <a:lnTo>
                      <a:pt x="2014" y="930"/>
                    </a:lnTo>
                    <a:cubicBezTo>
                      <a:pt x="2046" y="930"/>
                      <a:pt x="2046" y="899"/>
                      <a:pt x="2046" y="899"/>
                    </a:cubicBezTo>
                    <a:cubicBezTo>
                      <a:pt x="2046" y="868"/>
                      <a:pt x="2046" y="868"/>
                      <a:pt x="2077" y="868"/>
                    </a:cubicBezTo>
                    <a:lnTo>
                      <a:pt x="2077" y="868"/>
                    </a:lnTo>
                    <a:lnTo>
                      <a:pt x="2077" y="837"/>
                    </a:lnTo>
                    <a:cubicBezTo>
                      <a:pt x="2107" y="837"/>
                      <a:pt x="2107" y="806"/>
                      <a:pt x="2107" y="806"/>
                    </a:cubicBezTo>
                    <a:cubicBezTo>
                      <a:pt x="2107" y="806"/>
                      <a:pt x="2107" y="806"/>
                      <a:pt x="2107" y="775"/>
                    </a:cubicBezTo>
                    <a:cubicBezTo>
                      <a:pt x="2107" y="775"/>
                      <a:pt x="2107" y="744"/>
                      <a:pt x="2107" y="713"/>
                    </a:cubicBezTo>
                    <a:lnTo>
                      <a:pt x="2107" y="682"/>
                    </a:lnTo>
                    <a:lnTo>
                      <a:pt x="2107" y="682"/>
                    </a:lnTo>
                    <a:cubicBezTo>
                      <a:pt x="2077" y="682"/>
                      <a:pt x="2077" y="682"/>
                      <a:pt x="2077" y="682"/>
                    </a:cubicBezTo>
                    <a:cubicBezTo>
                      <a:pt x="2077" y="651"/>
                      <a:pt x="2077" y="651"/>
                      <a:pt x="2077" y="651"/>
                    </a:cubicBezTo>
                    <a:lnTo>
                      <a:pt x="2046" y="651"/>
                    </a:lnTo>
                    <a:cubicBezTo>
                      <a:pt x="2046" y="651"/>
                      <a:pt x="2014" y="620"/>
                      <a:pt x="1983" y="620"/>
                    </a:cubicBezTo>
                    <a:cubicBezTo>
                      <a:pt x="1953" y="589"/>
                      <a:pt x="1922" y="589"/>
                      <a:pt x="1922" y="558"/>
                    </a:cubicBezTo>
                    <a:cubicBezTo>
                      <a:pt x="1890" y="527"/>
                      <a:pt x="1890" y="527"/>
                      <a:pt x="1890" y="527"/>
                    </a:cubicBezTo>
                    <a:cubicBezTo>
                      <a:pt x="1890" y="527"/>
                      <a:pt x="1890" y="527"/>
                      <a:pt x="1859" y="527"/>
                    </a:cubicBezTo>
                    <a:cubicBezTo>
                      <a:pt x="1859" y="496"/>
                      <a:pt x="1829" y="496"/>
                      <a:pt x="1829" y="496"/>
                    </a:cubicBezTo>
                    <a:lnTo>
                      <a:pt x="1798" y="496"/>
                    </a:lnTo>
                    <a:cubicBezTo>
                      <a:pt x="1766" y="496"/>
                      <a:pt x="1766" y="496"/>
                      <a:pt x="1766" y="496"/>
                    </a:cubicBezTo>
                    <a:lnTo>
                      <a:pt x="1735" y="496"/>
                    </a:lnTo>
                    <a:lnTo>
                      <a:pt x="1735" y="465"/>
                    </a:lnTo>
                    <a:lnTo>
                      <a:pt x="1735" y="465"/>
                    </a:lnTo>
                    <a:lnTo>
                      <a:pt x="1735" y="465"/>
                    </a:lnTo>
                    <a:cubicBezTo>
                      <a:pt x="1735" y="496"/>
                      <a:pt x="1705" y="496"/>
                      <a:pt x="1705" y="496"/>
                    </a:cubicBezTo>
                    <a:lnTo>
                      <a:pt x="1705" y="496"/>
                    </a:lnTo>
                    <a:cubicBezTo>
                      <a:pt x="1674" y="496"/>
                      <a:pt x="1674" y="496"/>
                      <a:pt x="1674" y="465"/>
                    </a:cubicBezTo>
                    <a:cubicBezTo>
                      <a:pt x="1674" y="465"/>
                      <a:pt x="1674" y="465"/>
                      <a:pt x="1642" y="465"/>
                    </a:cubicBezTo>
                    <a:cubicBezTo>
                      <a:pt x="1642" y="465"/>
                      <a:pt x="1642" y="465"/>
                      <a:pt x="1611" y="465"/>
                    </a:cubicBezTo>
                    <a:lnTo>
                      <a:pt x="1611" y="465"/>
                    </a:lnTo>
                    <a:cubicBezTo>
                      <a:pt x="1518" y="589"/>
                      <a:pt x="1518" y="589"/>
                      <a:pt x="1518" y="589"/>
                    </a:cubicBezTo>
                    <a:cubicBezTo>
                      <a:pt x="1550" y="496"/>
                      <a:pt x="1550" y="496"/>
                      <a:pt x="1550" y="496"/>
                    </a:cubicBezTo>
                    <a:cubicBezTo>
                      <a:pt x="1550" y="496"/>
                      <a:pt x="1550" y="465"/>
                      <a:pt x="1550" y="434"/>
                    </a:cubicBezTo>
                    <a:cubicBezTo>
                      <a:pt x="1550" y="434"/>
                      <a:pt x="1550" y="434"/>
                      <a:pt x="1550" y="403"/>
                    </a:cubicBezTo>
                    <a:lnTo>
                      <a:pt x="1550" y="403"/>
                    </a:lnTo>
                    <a:lnTo>
                      <a:pt x="1518" y="403"/>
                    </a:lnTo>
                    <a:cubicBezTo>
                      <a:pt x="1487" y="403"/>
                      <a:pt x="1487" y="372"/>
                      <a:pt x="1487" y="372"/>
                    </a:cubicBezTo>
                    <a:cubicBezTo>
                      <a:pt x="1457" y="372"/>
                      <a:pt x="1457" y="372"/>
                      <a:pt x="1457" y="372"/>
                    </a:cubicBezTo>
                    <a:lnTo>
                      <a:pt x="1457" y="372"/>
                    </a:lnTo>
                    <a:lnTo>
                      <a:pt x="1457" y="341"/>
                    </a:lnTo>
                    <a:cubicBezTo>
                      <a:pt x="1457" y="341"/>
                      <a:pt x="1457" y="341"/>
                      <a:pt x="1426" y="341"/>
                    </a:cubicBezTo>
                    <a:lnTo>
                      <a:pt x="1394" y="341"/>
                    </a:lnTo>
                    <a:cubicBezTo>
                      <a:pt x="1394" y="372"/>
                      <a:pt x="1394" y="372"/>
                      <a:pt x="1394" y="372"/>
                    </a:cubicBezTo>
                    <a:cubicBezTo>
                      <a:pt x="1333" y="372"/>
                      <a:pt x="1333" y="372"/>
                      <a:pt x="1333" y="372"/>
                    </a:cubicBezTo>
                    <a:cubicBezTo>
                      <a:pt x="1333" y="310"/>
                      <a:pt x="1333" y="310"/>
                      <a:pt x="1333" y="310"/>
                    </a:cubicBezTo>
                    <a:lnTo>
                      <a:pt x="1333" y="310"/>
                    </a:lnTo>
                    <a:cubicBezTo>
                      <a:pt x="1301" y="341"/>
                      <a:pt x="1301" y="341"/>
                      <a:pt x="1301" y="341"/>
                    </a:cubicBezTo>
                    <a:cubicBezTo>
                      <a:pt x="1270" y="341"/>
                      <a:pt x="1270" y="310"/>
                      <a:pt x="1270" y="310"/>
                    </a:cubicBezTo>
                    <a:lnTo>
                      <a:pt x="1270" y="310"/>
                    </a:lnTo>
                    <a:lnTo>
                      <a:pt x="1270" y="310"/>
                    </a:lnTo>
                    <a:lnTo>
                      <a:pt x="1270" y="310"/>
                    </a:lnTo>
                    <a:lnTo>
                      <a:pt x="1240" y="310"/>
                    </a:lnTo>
                    <a:cubicBezTo>
                      <a:pt x="1240" y="310"/>
                      <a:pt x="1240" y="310"/>
                      <a:pt x="1209" y="279"/>
                    </a:cubicBezTo>
                    <a:lnTo>
                      <a:pt x="1240" y="248"/>
                    </a:lnTo>
                    <a:lnTo>
                      <a:pt x="1240" y="248"/>
                    </a:lnTo>
                    <a:cubicBezTo>
                      <a:pt x="1240" y="217"/>
                      <a:pt x="1240" y="217"/>
                      <a:pt x="1270" y="217"/>
                    </a:cubicBezTo>
                    <a:cubicBezTo>
                      <a:pt x="1240" y="186"/>
                      <a:pt x="1240" y="186"/>
                      <a:pt x="1240" y="186"/>
                    </a:cubicBezTo>
                    <a:cubicBezTo>
                      <a:pt x="1240" y="186"/>
                      <a:pt x="1209" y="155"/>
                      <a:pt x="1209" y="124"/>
                    </a:cubicBezTo>
                    <a:cubicBezTo>
                      <a:pt x="1209" y="93"/>
                      <a:pt x="1209" y="93"/>
                      <a:pt x="1209" y="62"/>
                    </a:cubicBezTo>
                    <a:lnTo>
                      <a:pt x="1209" y="62"/>
                    </a:lnTo>
                    <a:lnTo>
                      <a:pt x="1209" y="62"/>
                    </a:lnTo>
                    <a:lnTo>
                      <a:pt x="1178" y="62"/>
                    </a:lnTo>
                    <a:lnTo>
                      <a:pt x="1178" y="62"/>
                    </a:lnTo>
                    <a:lnTo>
                      <a:pt x="1178" y="62"/>
                    </a:lnTo>
                    <a:cubicBezTo>
                      <a:pt x="1178" y="93"/>
                      <a:pt x="1178" y="93"/>
                      <a:pt x="1178" y="93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51" name="Freeform 148"/>
              <p:cNvSpPr>
                <a:spLocks noChangeArrowheads="1"/>
              </p:cNvSpPr>
              <p:nvPr/>
            </p:nvSpPr>
            <p:spPr bwMode="auto">
              <a:xfrm>
                <a:off x="2574925" y="3263900"/>
                <a:ext cx="11113" cy="11113"/>
              </a:xfrm>
              <a:custGeom>
                <a:avLst/>
                <a:gdLst>
                  <a:gd name="T0" fmla="*/ 0 w 33"/>
                  <a:gd name="T1" fmla="*/ 31 h 32"/>
                  <a:gd name="T2" fmla="*/ 0 w 33"/>
                  <a:gd name="T3" fmla="*/ 31 h 32"/>
                  <a:gd name="T4" fmla="*/ 0 w 33"/>
                  <a:gd name="T5" fmla="*/ 31 h 32"/>
                  <a:gd name="T6" fmla="*/ 0 w 33"/>
                  <a:gd name="T7" fmla="*/ 31 h 32"/>
                  <a:gd name="T8" fmla="*/ 32 w 33"/>
                  <a:gd name="T9" fmla="*/ 31 h 32"/>
                  <a:gd name="T10" fmla="*/ 32 w 33"/>
                  <a:gd name="T11" fmla="*/ 0 h 32"/>
                  <a:gd name="T12" fmla="*/ 32 w 33"/>
                  <a:gd name="T13" fmla="*/ 0 h 32"/>
                  <a:gd name="T14" fmla="*/ 32 w 33"/>
                  <a:gd name="T15" fmla="*/ 0 h 32"/>
                  <a:gd name="T16" fmla="*/ 0 w 33"/>
                  <a:gd name="T17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" h="32">
                    <a:moveTo>
                      <a:pt x="0" y="31"/>
                    </a:move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cubicBezTo>
                      <a:pt x="32" y="31"/>
                      <a:pt x="32" y="31"/>
                      <a:pt x="32" y="31"/>
                    </a:cubicBezTo>
                    <a:lnTo>
                      <a:pt x="32" y="0"/>
                    </a:lnTo>
                    <a:lnTo>
                      <a:pt x="32" y="0"/>
                    </a:lnTo>
                    <a:lnTo>
                      <a:pt x="32" y="0"/>
                    </a:lnTo>
                    <a:cubicBezTo>
                      <a:pt x="32" y="0"/>
                      <a:pt x="32" y="0"/>
                      <a:pt x="0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52" name="Freeform 149"/>
              <p:cNvSpPr>
                <a:spLocks noChangeArrowheads="1"/>
              </p:cNvSpPr>
              <p:nvPr/>
            </p:nvSpPr>
            <p:spPr bwMode="auto">
              <a:xfrm>
                <a:off x="2206625" y="3175000"/>
                <a:ext cx="346075" cy="669925"/>
              </a:xfrm>
              <a:custGeom>
                <a:avLst/>
                <a:gdLst>
                  <a:gd name="T0" fmla="*/ 837 w 962"/>
                  <a:gd name="T1" fmla="*/ 837 h 1861"/>
                  <a:gd name="T2" fmla="*/ 806 w 962"/>
                  <a:gd name="T3" fmla="*/ 713 h 1861"/>
                  <a:gd name="T4" fmla="*/ 806 w 962"/>
                  <a:gd name="T5" fmla="*/ 557 h 1861"/>
                  <a:gd name="T6" fmla="*/ 806 w 962"/>
                  <a:gd name="T7" fmla="*/ 496 h 1861"/>
                  <a:gd name="T8" fmla="*/ 837 w 962"/>
                  <a:gd name="T9" fmla="*/ 465 h 1861"/>
                  <a:gd name="T10" fmla="*/ 930 w 962"/>
                  <a:gd name="T11" fmla="*/ 372 h 1861"/>
                  <a:gd name="T12" fmla="*/ 868 w 962"/>
                  <a:gd name="T13" fmla="*/ 341 h 1861"/>
                  <a:gd name="T14" fmla="*/ 806 w 962"/>
                  <a:gd name="T15" fmla="*/ 309 h 1861"/>
                  <a:gd name="T16" fmla="*/ 774 w 962"/>
                  <a:gd name="T17" fmla="*/ 279 h 1861"/>
                  <a:gd name="T18" fmla="*/ 806 w 962"/>
                  <a:gd name="T19" fmla="*/ 248 h 1861"/>
                  <a:gd name="T20" fmla="*/ 837 w 962"/>
                  <a:gd name="T21" fmla="*/ 185 h 1861"/>
                  <a:gd name="T22" fmla="*/ 713 w 962"/>
                  <a:gd name="T23" fmla="*/ 124 h 1861"/>
                  <a:gd name="T24" fmla="*/ 620 w 962"/>
                  <a:gd name="T25" fmla="*/ 61 h 1861"/>
                  <a:gd name="T26" fmla="*/ 589 w 962"/>
                  <a:gd name="T27" fmla="*/ 31 h 1861"/>
                  <a:gd name="T28" fmla="*/ 526 w 962"/>
                  <a:gd name="T29" fmla="*/ 0 h 1861"/>
                  <a:gd name="T30" fmla="*/ 434 w 962"/>
                  <a:gd name="T31" fmla="*/ 0 h 1861"/>
                  <a:gd name="T32" fmla="*/ 372 w 962"/>
                  <a:gd name="T33" fmla="*/ 0 h 1861"/>
                  <a:gd name="T34" fmla="*/ 341 w 962"/>
                  <a:gd name="T35" fmla="*/ 124 h 1861"/>
                  <a:gd name="T36" fmla="*/ 310 w 962"/>
                  <a:gd name="T37" fmla="*/ 124 h 1861"/>
                  <a:gd name="T38" fmla="*/ 278 w 962"/>
                  <a:gd name="T39" fmla="*/ 185 h 1861"/>
                  <a:gd name="T40" fmla="*/ 278 w 962"/>
                  <a:gd name="T41" fmla="*/ 217 h 1861"/>
                  <a:gd name="T42" fmla="*/ 310 w 962"/>
                  <a:gd name="T43" fmla="*/ 279 h 1861"/>
                  <a:gd name="T44" fmla="*/ 217 w 962"/>
                  <a:gd name="T45" fmla="*/ 403 h 1861"/>
                  <a:gd name="T46" fmla="*/ 217 w 962"/>
                  <a:gd name="T47" fmla="*/ 433 h 1861"/>
                  <a:gd name="T48" fmla="*/ 186 w 962"/>
                  <a:gd name="T49" fmla="*/ 527 h 1861"/>
                  <a:gd name="T50" fmla="*/ 186 w 962"/>
                  <a:gd name="T51" fmla="*/ 620 h 1861"/>
                  <a:gd name="T52" fmla="*/ 217 w 962"/>
                  <a:gd name="T53" fmla="*/ 744 h 1861"/>
                  <a:gd name="T54" fmla="*/ 154 w 962"/>
                  <a:gd name="T55" fmla="*/ 898 h 1861"/>
                  <a:gd name="T56" fmla="*/ 124 w 962"/>
                  <a:gd name="T57" fmla="*/ 929 h 1861"/>
                  <a:gd name="T58" fmla="*/ 154 w 962"/>
                  <a:gd name="T59" fmla="*/ 1022 h 1861"/>
                  <a:gd name="T60" fmla="*/ 124 w 962"/>
                  <a:gd name="T61" fmla="*/ 1085 h 1861"/>
                  <a:gd name="T62" fmla="*/ 93 w 962"/>
                  <a:gd name="T63" fmla="*/ 1146 h 1861"/>
                  <a:gd name="T64" fmla="*/ 93 w 962"/>
                  <a:gd name="T65" fmla="*/ 1270 h 1861"/>
                  <a:gd name="T66" fmla="*/ 93 w 962"/>
                  <a:gd name="T67" fmla="*/ 1364 h 1861"/>
                  <a:gd name="T68" fmla="*/ 124 w 962"/>
                  <a:gd name="T69" fmla="*/ 1425 h 1861"/>
                  <a:gd name="T70" fmla="*/ 124 w 962"/>
                  <a:gd name="T71" fmla="*/ 1488 h 1861"/>
                  <a:gd name="T72" fmla="*/ 93 w 962"/>
                  <a:gd name="T73" fmla="*/ 1518 h 1861"/>
                  <a:gd name="T74" fmla="*/ 93 w 962"/>
                  <a:gd name="T75" fmla="*/ 1581 h 1861"/>
                  <a:gd name="T76" fmla="*/ 62 w 962"/>
                  <a:gd name="T77" fmla="*/ 1612 h 1861"/>
                  <a:gd name="T78" fmla="*/ 30 w 962"/>
                  <a:gd name="T79" fmla="*/ 1705 h 1861"/>
                  <a:gd name="T80" fmla="*/ 0 w 962"/>
                  <a:gd name="T81" fmla="*/ 1766 h 1861"/>
                  <a:gd name="T82" fmla="*/ 93 w 962"/>
                  <a:gd name="T83" fmla="*/ 1797 h 1861"/>
                  <a:gd name="T84" fmla="*/ 124 w 962"/>
                  <a:gd name="T85" fmla="*/ 1860 h 1861"/>
                  <a:gd name="T86" fmla="*/ 217 w 962"/>
                  <a:gd name="T87" fmla="*/ 1860 h 1861"/>
                  <a:gd name="T88" fmla="*/ 217 w 962"/>
                  <a:gd name="T89" fmla="*/ 1766 h 1861"/>
                  <a:gd name="T90" fmla="*/ 278 w 962"/>
                  <a:gd name="T91" fmla="*/ 1705 h 1861"/>
                  <a:gd name="T92" fmla="*/ 372 w 962"/>
                  <a:gd name="T93" fmla="*/ 1581 h 1861"/>
                  <a:gd name="T94" fmla="*/ 278 w 962"/>
                  <a:gd name="T95" fmla="*/ 1488 h 1861"/>
                  <a:gd name="T96" fmla="*/ 402 w 962"/>
                  <a:gd name="T97" fmla="*/ 1425 h 1861"/>
                  <a:gd name="T98" fmla="*/ 465 w 962"/>
                  <a:gd name="T99" fmla="*/ 1301 h 1861"/>
                  <a:gd name="T100" fmla="*/ 434 w 962"/>
                  <a:gd name="T101" fmla="*/ 1209 h 1861"/>
                  <a:gd name="T102" fmla="*/ 526 w 962"/>
                  <a:gd name="T103" fmla="*/ 1177 h 1861"/>
                  <a:gd name="T104" fmla="*/ 589 w 962"/>
                  <a:gd name="T105" fmla="*/ 1146 h 1861"/>
                  <a:gd name="T106" fmla="*/ 434 w 962"/>
                  <a:gd name="T107" fmla="*/ 929 h 1861"/>
                  <a:gd name="T108" fmla="*/ 837 w 962"/>
                  <a:gd name="T109" fmla="*/ 992 h 1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962" h="1861">
                    <a:moveTo>
                      <a:pt x="868" y="898"/>
                    </a:moveTo>
                    <a:lnTo>
                      <a:pt x="868" y="898"/>
                    </a:lnTo>
                    <a:cubicBezTo>
                      <a:pt x="837" y="868"/>
                      <a:pt x="837" y="868"/>
                      <a:pt x="868" y="837"/>
                    </a:cubicBezTo>
                    <a:lnTo>
                      <a:pt x="868" y="837"/>
                    </a:lnTo>
                    <a:cubicBezTo>
                      <a:pt x="868" y="837"/>
                      <a:pt x="868" y="837"/>
                      <a:pt x="837" y="837"/>
                    </a:cubicBezTo>
                    <a:cubicBezTo>
                      <a:pt x="837" y="805"/>
                      <a:pt x="837" y="805"/>
                      <a:pt x="837" y="805"/>
                    </a:cubicBezTo>
                    <a:cubicBezTo>
                      <a:pt x="837" y="805"/>
                      <a:pt x="806" y="805"/>
                      <a:pt x="806" y="774"/>
                    </a:cubicBezTo>
                    <a:lnTo>
                      <a:pt x="806" y="744"/>
                    </a:lnTo>
                    <a:lnTo>
                      <a:pt x="774" y="713"/>
                    </a:lnTo>
                    <a:cubicBezTo>
                      <a:pt x="774" y="713"/>
                      <a:pt x="774" y="713"/>
                      <a:pt x="806" y="713"/>
                    </a:cubicBezTo>
                    <a:cubicBezTo>
                      <a:pt x="806" y="681"/>
                      <a:pt x="806" y="681"/>
                      <a:pt x="806" y="681"/>
                    </a:cubicBezTo>
                    <a:lnTo>
                      <a:pt x="806" y="681"/>
                    </a:lnTo>
                    <a:lnTo>
                      <a:pt x="806" y="681"/>
                    </a:lnTo>
                    <a:cubicBezTo>
                      <a:pt x="806" y="651"/>
                      <a:pt x="806" y="620"/>
                      <a:pt x="806" y="589"/>
                    </a:cubicBezTo>
                    <a:cubicBezTo>
                      <a:pt x="806" y="589"/>
                      <a:pt x="806" y="589"/>
                      <a:pt x="806" y="557"/>
                    </a:cubicBezTo>
                    <a:cubicBezTo>
                      <a:pt x="806" y="589"/>
                      <a:pt x="806" y="589"/>
                      <a:pt x="806" y="589"/>
                    </a:cubicBezTo>
                    <a:cubicBezTo>
                      <a:pt x="806" y="496"/>
                      <a:pt x="806" y="496"/>
                      <a:pt x="806" y="496"/>
                    </a:cubicBezTo>
                    <a:lnTo>
                      <a:pt x="806" y="496"/>
                    </a:lnTo>
                    <a:lnTo>
                      <a:pt x="806" y="496"/>
                    </a:lnTo>
                    <a:lnTo>
                      <a:pt x="806" y="496"/>
                    </a:lnTo>
                    <a:lnTo>
                      <a:pt x="806" y="496"/>
                    </a:lnTo>
                    <a:cubicBezTo>
                      <a:pt x="837" y="496"/>
                      <a:pt x="837" y="496"/>
                      <a:pt x="837" y="496"/>
                    </a:cubicBezTo>
                    <a:cubicBezTo>
                      <a:pt x="837" y="465"/>
                      <a:pt x="837" y="465"/>
                      <a:pt x="837" y="465"/>
                    </a:cubicBezTo>
                    <a:lnTo>
                      <a:pt x="837" y="465"/>
                    </a:lnTo>
                    <a:lnTo>
                      <a:pt x="837" y="465"/>
                    </a:lnTo>
                    <a:cubicBezTo>
                      <a:pt x="868" y="433"/>
                      <a:pt x="868" y="433"/>
                      <a:pt x="868" y="433"/>
                    </a:cubicBezTo>
                    <a:lnTo>
                      <a:pt x="868" y="403"/>
                    </a:lnTo>
                    <a:cubicBezTo>
                      <a:pt x="898" y="403"/>
                      <a:pt x="898" y="372"/>
                      <a:pt x="898" y="372"/>
                    </a:cubicBezTo>
                    <a:lnTo>
                      <a:pt x="898" y="372"/>
                    </a:lnTo>
                    <a:cubicBezTo>
                      <a:pt x="930" y="372"/>
                      <a:pt x="930" y="372"/>
                      <a:pt x="930" y="372"/>
                    </a:cubicBezTo>
                    <a:cubicBezTo>
                      <a:pt x="930" y="341"/>
                      <a:pt x="930" y="341"/>
                      <a:pt x="961" y="341"/>
                    </a:cubicBezTo>
                    <a:cubicBezTo>
                      <a:pt x="961" y="341"/>
                      <a:pt x="961" y="341"/>
                      <a:pt x="930" y="341"/>
                    </a:cubicBezTo>
                    <a:cubicBezTo>
                      <a:pt x="930" y="341"/>
                      <a:pt x="930" y="341"/>
                      <a:pt x="898" y="341"/>
                    </a:cubicBezTo>
                    <a:cubicBezTo>
                      <a:pt x="898" y="341"/>
                      <a:pt x="868" y="341"/>
                      <a:pt x="868" y="309"/>
                    </a:cubicBezTo>
                    <a:lnTo>
                      <a:pt x="868" y="341"/>
                    </a:lnTo>
                    <a:lnTo>
                      <a:pt x="837" y="341"/>
                    </a:lnTo>
                    <a:lnTo>
                      <a:pt x="806" y="309"/>
                    </a:lnTo>
                    <a:lnTo>
                      <a:pt x="806" y="309"/>
                    </a:lnTo>
                    <a:lnTo>
                      <a:pt x="806" y="309"/>
                    </a:lnTo>
                    <a:lnTo>
                      <a:pt x="806" y="309"/>
                    </a:lnTo>
                    <a:cubicBezTo>
                      <a:pt x="774" y="309"/>
                      <a:pt x="774" y="309"/>
                      <a:pt x="774" y="279"/>
                    </a:cubicBezTo>
                    <a:lnTo>
                      <a:pt x="774" y="279"/>
                    </a:lnTo>
                    <a:lnTo>
                      <a:pt x="774" y="279"/>
                    </a:lnTo>
                    <a:lnTo>
                      <a:pt x="774" y="279"/>
                    </a:lnTo>
                    <a:lnTo>
                      <a:pt x="774" y="279"/>
                    </a:lnTo>
                    <a:lnTo>
                      <a:pt x="774" y="279"/>
                    </a:lnTo>
                    <a:cubicBezTo>
                      <a:pt x="774" y="279"/>
                      <a:pt x="774" y="248"/>
                      <a:pt x="806" y="248"/>
                    </a:cubicBezTo>
                    <a:lnTo>
                      <a:pt x="806" y="248"/>
                    </a:lnTo>
                    <a:lnTo>
                      <a:pt x="806" y="248"/>
                    </a:lnTo>
                    <a:lnTo>
                      <a:pt x="806" y="248"/>
                    </a:lnTo>
                    <a:lnTo>
                      <a:pt x="806" y="217"/>
                    </a:lnTo>
                    <a:lnTo>
                      <a:pt x="806" y="217"/>
                    </a:lnTo>
                    <a:lnTo>
                      <a:pt x="806" y="217"/>
                    </a:lnTo>
                    <a:cubicBezTo>
                      <a:pt x="806" y="217"/>
                      <a:pt x="806" y="217"/>
                      <a:pt x="837" y="217"/>
                    </a:cubicBezTo>
                    <a:cubicBezTo>
                      <a:pt x="837" y="217"/>
                      <a:pt x="837" y="217"/>
                      <a:pt x="837" y="185"/>
                    </a:cubicBezTo>
                    <a:lnTo>
                      <a:pt x="837" y="185"/>
                    </a:lnTo>
                    <a:cubicBezTo>
                      <a:pt x="806" y="185"/>
                      <a:pt x="806" y="155"/>
                      <a:pt x="806" y="155"/>
                    </a:cubicBezTo>
                    <a:cubicBezTo>
                      <a:pt x="806" y="155"/>
                      <a:pt x="806" y="155"/>
                      <a:pt x="774" y="155"/>
                    </a:cubicBezTo>
                    <a:cubicBezTo>
                      <a:pt x="774" y="155"/>
                      <a:pt x="774" y="155"/>
                      <a:pt x="744" y="155"/>
                    </a:cubicBezTo>
                    <a:cubicBezTo>
                      <a:pt x="744" y="124"/>
                      <a:pt x="713" y="124"/>
                      <a:pt x="713" y="124"/>
                    </a:cubicBezTo>
                    <a:lnTo>
                      <a:pt x="713" y="124"/>
                    </a:lnTo>
                    <a:cubicBezTo>
                      <a:pt x="682" y="93"/>
                      <a:pt x="682" y="93"/>
                      <a:pt x="682" y="93"/>
                    </a:cubicBezTo>
                    <a:lnTo>
                      <a:pt x="682" y="93"/>
                    </a:lnTo>
                    <a:lnTo>
                      <a:pt x="650" y="93"/>
                    </a:lnTo>
                    <a:cubicBezTo>
                      <a:pt x="650" y="93"/>
                      <a:pt x="650" y="93"/>
                      <a:pt x="620" y="61"/>
                    </a:cubicBezTo>
                    <a:lnTo>
                      <a:pt x="620" y="61"/>
                    </a:lnTo>
                    <a:lnTo>
                      <a:pt x="620" y="61"/>
                    </a:lnTo>
                    <a:cubicBezTo>
                      <a:pt x="589" y="31"/>
                      <a:pt x="589" y="31"/>
                      <a:pt x="589" y="31"/>
                    </a:cubicBezTo>
                    <a:lnTo>
                      <a:pt x="589" y="31"/>
                    </a:lnTo>
                    <a:lnTo>
                      <a:pt x="589" y="31"/>
                    </a:lnTo>
                    <a:lnTo>
                      <a:pt x="589" y="31"/>
                    </a:lnTo>
                    <a:cubicBezTo>
                      <a:pt x="589" y="0"/>
                      <a:pt x="558" y="0"/>
                      <a:pt x="558" y="0"/>
                    </a:cubicBezTo>
                    <a:cubicBezTo>
                      <a:pt x="526" y="0"/>
                      <a:pt x="526" y="0"/>
                      <a:pt x="526" y="0"/>
                    </a:cubicBezTo>
                    <a:lnTo>
                      <a:pt x="526" y="0"/>
                    </a:lnTo>
                    <a:lnTo>
                      <a:pt x="526" y="0"/>
                    </a:lnTo>
                    <a:cubicBezTo>
                      <a:pt x="526" y="31"/>
                      <a:pt x="496" y="31"/>
                      <a:pt x="496" y="31"/>
                    </a:cubicBezTo>
                    <a:lnTo>
                      <a:pt x="496" y="31"/>
                    </a:lnTo>
                    <a:cubicBezTo>
                      <a:pt x="465" y="31"/>
                      <a:pt x="465" y="31"/>
                      <a:pt x="465" y="31"/>
                    </a:cubicBezTo>
                    <a:lnTo>
                      <a:pt x="465" y="31"/>
                    </a:lnTo>
                    <a:cubicBezTo>
                      <a:pt x="465" y="0"/>
                      <a:pt x="434" y="0"/>
                      <a:pt x="434" y="0"/>
                    </a:cubicBezTo>
                    <a:lnTo>
                      <a:pt x="434" y="0"/>
                    </a:lnTo>
                    <a:lnTo>
                      <a:pt x="434" y="0"/>
                    </a:lnTo>
                    <a:lnTo>
                      <a:pt x="402" y="0"/>
                    </a:lnTo>
                    <a:lnTo>
                      <a:pt x="402" y="0"/>
                    </a:lnTo>
                    <a:lnTo>
                      <a:pt x="372" y="0"/>
                    </a:lnTo>
                    <a:lnTo>
                      <a:pt x="372" y="0"/>
                    </a:lnTo>
                    <a:lnTo>
                      <a:pt x="372" y="0"/>
                    </a:lnTo>
                    <a:cubicBezTo>
                      <a:pt x="372" y="0"/>
                      <a:pt x="372" y="0"/>
                      <a:pt x="372" y="31"/>
                    </a:cubicBezTo>
                    <a:cubicBezTo>
                      <a:pt x="372" y="31"/>
                      <a:pt x="372" y="61"/>
                      <a:pt x="341" y="93"/>
                    </a:cubicBezTo>
                    <a:cubicBezTo>
                      <a:pt x="341" y="93"/>
                      <a:pt x="341" y="93"/>
                      <a:pt x="341" y="124"/>
                    </a:cubicBezTo>
                    <a:cubicBezTo>
                      <a:pt x="341" y="124"/>
                      <a:pt x="341" y="124"/>
                      <a:pt x="310" y="124"/>
                    </a:cubicBezTo>
                    <a:lnTo>
                      <a:pt x="310" y="124"/>
                    </a:lnTo>
                    <a:lnTo>
                      <a:pt x="310" y="124"/>
                    </a:lnTo>
                    <a:lnTo>
                      <a:pt x="310" y="124"/>
                    </a:lnTo>
                    <a:lnTo>
                      <a:pt x="310" y="124"/>
                    </a:lnTo>
                    <a:lnTo>
                      <a:pt x="278" y="124"/>
                    </a:lnTo>
                    <a:lnTo>
                      <a:pt x="278" y="124"/>
                    </a:lnTo>
                    <a:cubicBezTo>
                      <a:pt x="278" y="155"/>
                      <a:pt x="278" y="155"/>
                      <a:pt x="278" y="155"/>
                    </a:cubicBezTo>
                    <a:lnTo>
                      <a:pt x="278" y="155"/>
                    </a:lnTo>
                    <a:cubicBezTo>
                      <a:pt x="278" y="155"/>
                      <a:pt x="278" y="155"/>
                      <a:pt x="278" y="185"/>
                    </a:cubicBezTo>
                    <a:lnTo>
                      <a:pt x="278" y="185"/>
                    </a:lnTo>
                    <a:lnTo>
                      <a:pt x="278" y="185"/>
                    </a:lnTo>
                    <a:lnTo>
                      <a:pt x="278" y="185"/>
                    </a:lnTo>
                    <a:cubicBezTo>
                      <a:pt x="278" y="185"/>
                      <a:pt x="278" y="185"/>
                      <a:pt x="278" y="217"/>
                    </a:cubicBezTo>
                    <a:lnTo>
                      <a:pt x="278" y="217"/>
                    </a:lnTo>
                    <a:lnTo>
                      <a:pt x="278" y="217"/>
                    </a:lnTo>
                    <a:lnTo>
                      <a:pt x="278" y="217"/>
                    </a:lnTo>
                    <a:cubicBezTo>
                      <a:pt x="278" y="248"/>
                      <a:pt x="278" y="248"/>
                      <a:pt x="278" y="248"/>
                    </a:cubicBezTo>
                    <a:cubicBezTo>
                      <a:pt x="278" y="248"/>
                      <a:pt x="310" y="248"/>
                      <a:pt x="310" y="279"/>
                    </a:cubicBezTo>
                    <a:lnTo>
                      <a:pt x="310" y="279"/>
                    </a:lnTo>
                    <a:lnTo>
                      <a:pt x="310" y="279"/>
                    </a:lnTo>
                    <a:cubicBezTo>
                      <a:pt x="278" y="309"/>
                      <a:pt x="278" y="309"/>
                      <a:pt x="278" y="309"/>
                    </a:cubicBezTo>
                    <a:cubicBezTo>
                      <a:pt x="278" y="309"/>
                      <a:pt x="278" y="309"/>
                      <a:pt x="248" y="309"/>
                    </a:cubicBezTo>
                    <a:lnTo>
                      <a:pt x="248" y="341"/>
                    </a:lnTo>
                    <a:cubicBezTo>
                      <a:pt x="217" y="372"/>
                      <a:pt x="217" y="372"/>
                      <a:pt x="217" y="403"/>
                    </a:cubicBezTo>
                    <a:cubicBezTo>
                      <a:pt x="217" y="403"/>
                      <a:pt x="217" y="403"/>
                      <a:pt x="217" y="433"/>
                    </a:cubicBezTo>
                    <a:lnTo>
                      <a:pt x="217" y="433"/>
                    </a:lnTo>
                    <a:lnTo>
                      <a:pt x="217" y="433"/>
                    </a:lnTo>
                    <a:lnTo>
                      <a:pt x="217" y="433"/>
                    </a:lnTo>
                    <a:lnTo>
                      <a:pt x="217" y="433"/>
                    </a:lnTo>
                    <a:lnTo>
                      <a:pt x="217" y="433"/>
                    </a:lnTo>
                    <a:cubicBezTo>
                      <a:pt x="217" y="465"/>
                      <a:pt x="217" y="465"/>
                      <a:pt x="217" y="465"/>
                    </a:cubicBezTo>
                    <a:cubicBezTo>
                      <a:pt x="217" y="465"/>
                      <a:pt x="217" y="465"/>
                      <a:pt x="217" y="496"/>
                    </a:cubicBezTo>
                    <a:lnTo>
                      <a:pt x="217" y="496"/>
                    </a:lnTo>
                    <a:lnTo>
                      <a:pt x="186" y="527"/>
                    </a:lnTo>
                    <a:lnTo>
                      <a:pt x="186" y="527"/>
                    </a:lnTo>
                    <a:cubicBezTo>
                      <a:pt x="186" y="557"/>
                      <a:pt x="186" y="557"/>
                      <a:pt x="154" y="557"/>
                    </a:cubicBezTo>
                    <a:cubicBezTo>
                      <a:pt x="154" y="557"/>
                      <a:pt x="186" y="557"/>
                      <a:pt x="186" y="589"/>
                    </a:cubicBezTo>
                    <a:lnTo>
                      <a:pt x="186" y="589"/>
                    </a:lnTo>
                    <a:cubicBezTo>
                      <a:pt x="186" y="589"/>
                      <a:pt x="186" y="589"/>
                      <a:pt x="186" y="620"/>
                    </a:cubicBezTo>
                    <a:lnTo>
                      <a:pt x="186" y="651"/>
                    </a:lnTo>
                    <a:lnTo>
                      <a:pt x="186" y="651"/>
                    </a:lnTo>
                    <a:lnTo>
                      <a:pt x="186" y="651"/>
                    </a:lnTo>
                    <a:cubicBezTo>
                      <a:pt x="217" y="651"/>
                      <a:pt x="217" y="681"/>
                      <a:pt x="217" y="713"/>
                    </a:cubicBezTo>
                    <a:cubicBezTo>
                      <a:pt x="217" y="713"/>
                      <a:pt x="217" y="713"/>
                      <a:pt x="217" y="744"/>
                    </a:cubicBezTo>
                    <a:cubicBezTo>
                      <a:pt x="217" y="744"/>
                      <a:pt x="186" y="774"/>
                      <a:pt x="186" y="805"/>
                    </a:cubicBezTo>
                    <a:lnTo>
                      <a:pt x="186" y="805"/>
                    </a:lnTo>
                    <a:lnTo>
                      <a:pt x="186" y="837"/>
                    </a:lnTo>
                    <a:lnTo>
                      <a:pt x="186" y="837"/>
                    </a:lnTo>
                    <a:cubicBezTo>
                      <a:pt x="186" y="868"/>
                      <a:pt x="186" y="868"/>
                      <a:pt x="154" y="898"/>
                    </a:cubicBezTo>
                    <a:lnTo>
                      <a:pt x="154" y="898"/>
                    </a:lnTo>
                    <a:lnTo>
                      <a:pt x="154" y="898"/>
                    </a:lnTo>
                    <a:cubicBezTo>
                      <a:pt x="154" y="898"/>
                      <a:pt x="154" y="898"/>
                      <a:pt x="124" y="898"/>
                    </a:cubicBezTo>
                    <a:lnTo>
                      <a:pt x="124" y="929"/>
                    </a:lnTo>
                    <a:lnTo>
                      <a:pt x="124" y="929"/>
                    </a:lnTo>
                    <a:lnTo>
                      <a:pt x="124" y="929"/>
                    </a:lnTo>
                    <a:lnTo>
                      <a:pt x="124" y="929"/>
                    </a:lnTo>
                    <a:lnTo>
                      <a:pt x="124" y="929"/>
                    </a:lnTo>
                    <a:lnTo>
                      <a:pt x="124" y="961"/>
                    </a:lnTo>
                    <a:cubicBezTo>
                      <a:pt x="154" y="961"/>
                      <a:pt x="154" y="992"/>
                      <a:pt x="154" y="1022"/>
                    </a:cubicBezTo>
                    <a:lnTo>
                      <a:pt x="154" y="1022"/>
                    </a:lnTo>
                    <a:cubicBezTo>
                      <a:pt x="154" y="1053"/>
                      <a:pt x="124" y="1053"/>
                      <a:pt x="124" y="1053"/>
                    </a:cubicBezTo>
                    <a:cubicBezTo>
                      <a:pt x="124" y="1085"/>
                      <a:pt x="124" y="1085"/>
                      <a:pt x="124" y="1085"/>
                    </a:cubicBezTo>
                    <a:lnTo>
                      <a:pt x="124" y="1085"/>
                    </a:lnTo>
                    <a:lnTo>
                      <a:pt x="124" y="1085"/>
                    </a:lnTo>
                    <a:lnTo>
                      <a:pt x="124" y="1116"/>
                    </a:lnTo>
                    <a:cubicBezTo>
                      <a:pt x="124" y="1116"/>
                      <a:pt x="93" y="1116"/>
                      <a:pt x="93" y="1146"/>
                    </a:cubicBezTo>
                    <a:lnTo>
                      <a:pt x="93" y="1146"/>
                    </a:lnTo>
                    <a:lnTo>
                      <a:pt x="93" y="1146"/>
                    </a:lnTo>
                    <a:lnTo>
                      <a:pt x="93" y="1146"/>
                    </a:lnTo>
                    <a:lnTo>
                      <a:pt x="93" y="1146"/>
                    </a:lnTo>
                    <a:cubicBezTo>
                      <a:pt x="93" y="1177"/>
                      <a:pt x="93" y="1209"/>
                      <a:pt x="93" y="1209"/>
                    </a:cubicBezTo>
                    <a:cubicBezTo>
                      <a:pt x="93" y="1240"/>
                      <a:pt x="93" y="1240"/>
                      <a:pt x="93" y="1240"/>
                    </a:cubicBezTo>
                    <a:cubicBezTo>
                      <a:pt x="93" y="1270"/>
                      <a:pt x="93" y="1270"/>
                      <a:pt x="93" y="1270"/>
                    </a:cubicBezTo>
                    <a:lnTo>
                      <a:pt x="93" y="1270"/>
                    </a:lnTo>
                    <a:cubicBezTo>
                      <a:pt x="93" y="1301"/>
                      <a:pt x="93" y="1301"/>
                      <a:pt x="93" y="1301"/>
                    </a:cubicBezTo>
                    <a:lnTo>
                      <a:pt x="93" y="1301"/>
                    </a:lnTo>
                    <a:cubicBezTo>
                      <a:pt x="93" y="1333"/>
                      <a:pt x="93" y="1333"/>
                      <a:pt x="93" y="1333"/>
                    </a:cubicBezTo>
                    <a:lnTo>
                      <a:pt x="93" y="1364"/>
                    </a:lnTo>
                    <a:lnTo>
                      <a:pt x="93" y="1364"/>
                    </a:lnTo>
                    <a:lnTo>
                      <a:pt x="93" y="1364"/>
                    </a:lnTo>
                    <a:lnTo>
                      <a:pt x="124" y="1364"/>
                    </a:lnTo>
                    <a:lnTo>
                      <a:pt x="124" y="1394"/>
                    </a:lnTo>
                    <a:lnTo>
                      <a:pt x="124" y="1394"/>
                    </a:lnTo>
                    <a:lnTo>
                      <a:pt x="124" y="1425"/>
                    </a:lnTo>
                    <a:lnTo>
                      <a:pt x="124" y="1425"/>
                    </a:lnTo>
                    <a:cubicBezTo>
                      <a:pt x="124" y="1425"/>
                      <a:pt x="124" y="1425"/>
                      <a:pt x="124" y="1457"/>
                    </a:cubicBezTo>
                    <a:lnTo>
                      <a:pt x="124" y="1457"/>
                    </a:lnTo>
                    <a:lnTo>
                      <a:pt x="124" y="1457"/>
                    </a:lnTo>
                    <a:lnTo>
                      <a:pt x="124" y="1488"/>
                    </a:lnTo>
                    <a:lnTo>
                      <a:pt x="124" y="1488"/>
                    </a:lnTo>
                    <a:lnTo>
                      <a:pt x="124" y="1488"/>
                    </a:lnTo>
                    <a:cubicBezTo>
                      <a:pt x="124" y="1518"/>
                      <a:pt x="93" y="1518"/>
                      <a:pt x="93" y="1518"/>
                    </a:cubicBezTo>
                    <a:lnTo>
                      <a:pt x="93" y="1518"/>
                    </a:lnTo>
                    <a:lnTo>
                      <a:pt x="93" y="1518"/>
                    </a:lnTo>
                    <a:cubicBezTo>
                      <a:pt x="93" y="1549"/>
                      <a:pt x="93" y="1549"/>
                      <a:pt x="93" y="1549"/>
                    </a:cubicBezTo>
                    <a:lnTo>
                      <a:pt x="93" y="1549"/>
                    </a:lnTo>
                    <a:lnTo>
                      <a:pt x="93" y="1549"/>
                    </a:lnTo>
                    <a:lnTo>
                      <a:pt x="93" y="1549"/>
                    </a:lnTo>
                    <a:cubicBezTo>
                      <a:pt x="93" y="1581"/>
                      <a:pt x="93" y="1581"/>
                      <a:pt x="93" y="1581"/>
                    </a:cubicBezTo>
                    <a:lnTo>
                      <a:pt x="93" y="1581"/>
                    </a:lnTo>
                    <a:lnTo>
                      <a:pt x="93" y="1581"/>
                    </a:lnTo>
                    <a:lnTo>
                      <a:pt x="93" y="1612"/>
                    </a:lnTo>
                    <a:cubicBezTo>
                      <a:pt x="62" y="1612"/>
                      <a:pt x="62" y="1612"/>
                      <a:pt x="62" y="1612"/>
                    </a:cubicBezTo>
                    <a:lnTo>
                      <a:pt x="62" y="1612"/>
                    </a:lnTo>
                    <a:cubicBezTo>
                      <a:pt x="93" y="1612"/>
                      <a:pt x="93" y="1642"/>
                      <a:pt x="93" y="1642"/>
                    </a:cubicBezTo>
                    <a:lnTo>
                      <a:pt x="62" y="1673"/>
                    </a:lnTo>
                    <a:lnTo>
                      <a:pt x="62" y="1673"/>
                    </a:lnTo>
                    <a:lnTo>
                      <a:pt x="62" y="1673"/>
                    </a:lnTo>
                    <a:cubicBezTo>
                      <a:pt x="30" y="1705"/>
                      <a:pt x="30" y="1705"/>
                      <a:pt x="30" y="1705"/>
                    </a:cubicBezTo>
                    <a:lnTo>
                      <a:pt x="30" y="1705"/>
                    </a:lnTo>
                    <a:lnTo>
                      <a:pt x="30" y="1705"/>
                    </a:lnTo>
                    <a:cubicBezTo>
                      <a:pt x="0" y="1705"/>
                      <a:pt x="0" y="1705"/>
                      <a:pt x="0" y="1736"/>
                    </a:cubicBezTo>
                    <a:lnTo>
                      <a:pt x="0" y="1736"/>
                    </a:lnTo>
                    <a:cubicBezTo>
                      <a:pt x="0" y="1736"/>
                      <a:pt x="0" y="1736"/>
                      <a:pt x="0" y="1766"/>
                    </a:cubicBezTo>
                    <a:lnTo>
                      <a:pt x="30" y="1766"/>
                    </a:lnTo>
                    <a:lnTo>
                      <a:pt x="30" y="1766"/>
                    </a:lnTo>
                    <a:lnTo>
                      <a:pt x="30" y="1766"/>
                    </a:lnTo>
                    <a:cubicBezTo>
                      <a:pt x="62" y="1766"/>
                      <a:pt x="62" y="1766"/>
                      <a:pt x="62" y="1766"/>
                    </a:cubicBezTo>
                    <a:cubicBezTo>
                      <a:pt x="62" y="1766"/>
                      <a:pt x="93" y="1766"/>
                      <a:pt x="93" y="1797"/>
                    </a:cubicBezTo>
                    <a:lnTo>
                      <a:pt x="93" y="1829"/>
                    </a:lnTo>
                    <a:cubicBezTo>
                      <a:pt x="62" y="1829"/>
                      <a:pt x="62" y="1829"/>
                      <a:pt x="62" y="1860"/>
                    </a:cubicBezTo>
                    <a:cubicBezTo>
                      <a:pt x="93" y="1860"/>
                      <a:pt x="93" y="1860"/>
                      <a:pt x="93" y="1860"/>
                    </a:cubicBezTo>
                    <a:lnTo>
                      <a:pt x="93" y="1860"/>
                    </a:lnTo>
                    <a:cubicBezTo>
                      <a:pt x="124" y="1860"/>
                      <a:pt x="124" y="1860"/>
                      <a:pt x="124" y="1860"/>
                    </a:cubicBezTo>
                    <a:cubicBezTo>
                      <a:pt x="154" y="1860"/>
                      <a:pt x="154" y="1860"/>
                      <a:pt x="154" y="1860"/>
                    </a:cubicBezTo>
                    <a:lnTo>
                      <a:pt x="186" y="1860"/>
                    </a:lnTo>
                    <a:lnTo>
                      <a:pt x="186" y="1860"/>
                    </a:lnTo>
                    <a:lnTo>
                      <a:pt x="186" y="1860"/>
                    </a:lnTo>
                    <a:cubicBezTo>
                      <a:pt x="217" y="1860"/>
                      <a:pt x="217" y="1860"/>
                      <a:pt x="217" y="1860"/>
                    </a:cubicBezTo>
                    <a:lnTo>
                      <a:pt x="217" y="1860"/>
                    </a:lnTo>
                    <a:lnTo>
                      <a:pt x="217" y="1860"/>
                    </a:lnTo>
                    <a:lnTo>
                      <a:pt x="217" y="1860"/>
                    </a:lnTo>
                    <a:cubicBezTo>
                      <a:pt x="217" y="1860"/>
                      <a:pt x="186" y="1829"/>
                      <a:pt x="186" y="1797"/>
                    </a:cubicBezTo>
                    <a:cubicBezTo>
                      <a:pt x="186" y="1797"/>
                      <a:pt x="217" y="1797"/>
                      <a:pt x="217" y="1766"/>
                    </a:cubicBezTo>
                    <a:cubicBezTo>
                      <a:pt x="62" y="1736"/>
                      <a:pt x="62" y="1736"/>
                      <a:pt x="62" y="1736"/>
                    </a:cubicBezTo>
                    <a:cubicBezTo>
                      <a:pt x="248" y="1736"/>
                      <a:pt x="248" y="1736"/>
                      <a:pt x="248" y="1736"/>
                    </a:cubicBezTo>
                    <a:lnTo>
                      <a:pt x="278" y="1736"/>
                    </a:lnTo>
                    <a:lnTo>
                      <a:pt x="278" y="1736"/>
                    </a:lnTo>
                    <a:cubicBezTo>
                      <a:pt x="278" y="1705"/>
                      <a:pt x="278" y="1705"/>
                      <a:pt x="278" y="1705"/>
                    </a:cubicBezTo>
                    <a:cubicBezTo>
                      <a:pt x="278" y="1673"/>
                      <a:pt x="278" y="1673"/>
                      <a:pt x="278" y="1673"/>
                    </a:cubicBezTo>
                    <a:cubicBezTo>
                      <a:pt x="310" y="1673"/>
                      <a:pt x="310" y="1673"/>
                      <a:pt x="310" y="1673"/>
                    </a:cubicBezTo>
                    <a:cubicBezTo>
                      <a:pt x="310" y="1642"/>
                      <a:pt x="310" y="1642"/>
                      <a:pt x="310" y="1642"/>
                    </a:cubicBezTo>
                    <a:cubicBezTo>
                      <a:pt x="154" y="1642"/>
                      <a:pt x="154" y="1642"/>
                      <a:pt x="154" y="1642"/>
                    </a:cubicBezTo>
                    <a:cubicBezTo>
                      <a:pt x="372" y="1581"/>
                      <a:pt x="372" y="1581"/>
                      <a:pt x="372" y="1581"/>
                    </a:cubicBezTo>
                    <a:cubicBezTo>
                      <a:pt x="372" y="1581"/>
                      <a:pt x="372" y="1581"/>
                      <a:pt x="341" y="1581"/>
                    </a:cubicBezTo>
                    <a:lnTo>
                      <a:pt x="341" y="1581"/>
                    </a:lnTo>
                    <a:cubicBezTo>
                      <a:pt x="310" y="1581"/>
                      <a:pt x="310" y="1581"/>
                      <a:pt x="310" y="1581"/>
                    </a:cubicBezTo>
                    <a:lnTo>
                      <a:pt x="310" y="1549"/>
                    </a:lnTo>
                    <a:cubicBezTo>
                      <a:pt x="278" y="1518"/>
                      <a:pt x="278" y="1488"/>
                      <a:pt x="278" y="1488"/>
                    </a:cubicBezTo>
                    <a:cubicBezTo>
                      <a:pt x="278" y="1488"/>
                      <a:pt x="278" y="1488"/>
                      <a:pt x="341" y="1425"/>
                    </a:cubicBezTo>
                    <a:lnTo>
                      <a:pt x="341" y="1425"/>
                    </a:lnTo>
                    <a:lnTo>
                      <a:pt x="341" y="1425"/>
                    </a:lnTo>
                    <a:lnTo>
                      <a:pt x="372" y="1425"/>
                    </a:lnTo>
                    <a:cubicBezTo>
                      <a:pt x="372" y="1425"/>
                      <a:pt x="372" y="1425"/>
                      <a:pt x="402" y="1425"/>
                    </a:cubicBezTo>
                    <a:cubicBezTo>
                      <a:pt x="402" y="1394"/>
                      <a:pt x="402" y="1394"/>
                      <a:pt x="402" y="1394"/>
                    </a:cubicBezTo>
                    <a:lnTo>
                      <a:pt x="402" y="1333"/>
                    </a:lnTo>
                    <a:cubicBezTo>
                      <a:pt x="402" y="1301"/>
                      <a:pt x="402" y="1301"/>
                      <a:pt x="402" y="1301"/>
                    </a:cubicBezTo>
                    <a:cubicBezTo>
                      <a:pt x="434" y="1301"/>
                      <a:pt x="434" y="1301"/>
                      <a:pt x="434" y="1301"/>
                    </a:cubicBezTo>
                    <a:cubicBezTo>
                      <a:pt x="434" y="1301"/>
                      <a:pt x="434" y="1301"/>
                      <a:pt x="465" y="1301"/>
                    </a:cubicBezTo>
                    <a:cubicBezTo>
                      <a:pt x="465" y="1301"/>
                      <a:pt x="465" y="1301"/>
                      <a:pt x="465" y="1270"/>
                    </a:cubicBezTo>
                    <a:cubicBezTo>
                      <a:pt x="434" y="1270"/>
                      <a:pt x="434" y="1270"/>
                      <a:pt x="434" y="1270"/>
                    </a:cubicBezTo>
                    <a:lnTo>
                      <a:pt x="434" y="1270"/>
                    </a:lnTo>
                    <a:cubicBezTo>
                      <a:pt x="434" y="1240"/>
                      <a:pt x="434" y="1240"/>
                      <a:pt x="434" y="1240"/>
                    </a:cubicBezTo>
                    <a:cubicBezTo>
                      <a:pt x="434" y="1240"/>
                      <a:pt x="434" y="1240"/>
                      <a:pt x="434" y="1209"/>
                    </a:cubicBezTo>
                    <a:lnTo>
                      <a:pt x="434" y="1209"/>
                    </a:lnTo>
                    <a:lnTo>
                      <a:pt x="434" y="1177"/>
                    </a:lnTo>
                    <a:cubicBezTo>
                      <a:pt x="434" y="1146"/>
                      <a:pt x="465" y="1146"/>
                      <a:pt x="465" y="1146"/>
                    </a:cubicBezTo>
                    <a:cubicBezTo>
                      <a:pt x="465" y="1146"/>
                      <a:pt x="465" y="1146"/>
                      <a:pt x="496" y="1146"/>
                    </a:cubicBezTo>
                    <a:cubicBezTo>
                      <a:pt x="496" y="1177"/>
                      <a:pt x="526" y="1177"/>
                      <a:pt x="526" y="1177"/>
                    </a:cubicBezTo>
                    <a:lnTo>
                      <a:pt x="558" y="1177"/>
                    </a:lnTo>
                    <a:lnTo>
                      <a:pt x="558" y="1177"/>
                    </a:lnTo>
                    <a:lnTo>
                      <a:pt x="589" y="1146"/>
                    </a:lnTo>
                    <a:lnTo>
                      <a:pt x="589" y="1146"/>
                    </a:lnTo>
                    <a:lnTo>
                      <a:pt x="589" y="1146"/>
                    </a:lnTo>
                    <a:cubicBezTo>
                      <a:pt x="589" y="1146"/>
                      <a:pt x="589" y="1146"/>
                      <a:pt x="589" y="1116"/>
                    </a:cubicBezTo>
                    <a:lnTo>
                      <a:pt x="589" y="1116"/>
                    </a:lnTo>
                    <a:lnTo>
                      <a:pt x="589" y="1085"/>
                    </a:lnTo>
                    <a:cubicBezTo>
                      <a:pt x="589" y="1085"/>
                      <a:pt x="589" y="1085"/>
                      <a:pt x="589" y="1053"/>
                    </a:cubicBezTo>
                    <a:cubicBezTo>
                      <a:pt x="434" y="929"/>
                      <a:pt x="434" y="929"/>
                      <a:pt x="434" y="929"/>
                    </a:cubicBezTo>
                    <a:cubicBezTo>
                      <a:pt x="620" y="1022"/>
                      <a:pt x="620" y="1022"/>
                      <a:pt x="620" y="1022"/>
                    </a:cubicBezTo>
                    <a:lnTo>
                      <a:pt x="650" y="1022"/>
                    </a:lnTo>
                    <a:cubicBezTo>
                      <a:pt x="650" y="1022"/>
                      <a:pt x="713" y="1022"/>
                      <a:pt x="744" y="1022"/>
                    </a:cubicBezTo>
                    <a:lnTo>
                      <a:pt x="774" y="1022"/>
                    </a:lnTo>
                    <a:cubicBezTo>
                      <a:pt x="806" y="992"/>
                      <a:pt x="837" y="992"/>
                      <a:pt x="837" y="992"/>
                    </a:cubicBezTo>
                    <a:lnTo>
                      <a:pt x="837" y="992"/>
                    </a:lnTo>
                    <a:lnTo>
                      <a:pt x="868" y="961"/>
                    </a:lnTo>
                    <a:cubicBezTo>
                      <a:pt x="868" y="961"/>
                      <a:pt x="868" y="929"/>
                      <a:pt x="898" y="929"/>
                    </a:cubicBezTo>
                    <a:cubicBezTo>
                      <a:pt x="868" y="929"/>
                      <a:pt x="868" y="898"/>
                      <a:pt x="868" y="89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53" name="Freeform 150"/>
              <p:cNvSpPr>
                <a:spLocks noChangeArrowheads="1"/>
              </p:cNvSpPr>
              <p:nvPr/>
            </p:nvSpPr>
            <p:spPr bwMode="auto">
              <a:xfrm>
                <a:off x="2508250" y="3352800"/>
                <a:ext cx="77788" cy="100013"/>
              </a:xfrm>
              <a:custGeom>
                <a:avLst/>
                <a:gdLst>
                  <a:gd name="T0" fmla="*/ 217 w 218"/>
                  <a:gd name="T1" fmla="*/ 124 h 279"/>
                  <a:gd name="T2" fmla="*/ 217 w 218"/>
                  <a:gd name="T3" fmla="*/ 124 h 279"/>
                  <a:gd name="T4" fmla="*/ 155 w 218"/>
                  <a:gd name="T5" fmla="*/ 93 h 279"/>
                  <a:gd name="T6" fmla="*/ 155 w 218"/>
                  <a:gd name="T7" fmla="*/ 93 h 279"/>
                  <a:gd name="T8" fmla="*/ 124 w 218"/>
                  <a:gd name="T9" fmla="*/ 61 h 279"/>
                  <a:gd name="T10" fmla="*/ 124 w 218"/>
                  <a:gd name="T11" fmla="*/ 61 h 279"/>
                  <a:gd name="T12" fmla="*/ 124 w 218"/>
                  <a:gd name="T13" fmla="*/ 61 h 279"/>
                  <a:gd name="T14" fmla="*/ 124 w 218"/>
                  <a:gd name="T15" fmla="*/ 61 h 279"/>
                  <a:gd name="T16" fmla="*/ 124 w 218"/>
                  <a:gd name="T17" fmla="*/ 61 h 279"/>
                  <a:gd name="T18" fmla="*/ 124 w 218"/>
                  <a:gd name="T19" fmla="*/ 61 h 279"/>
                  <a:gd name="T20" fmla="*/ 93 w 218"/>
                  <a:gd name="T21" fmla="*/ 61 h 279"/>
                  <a:gd name="T22" fmla="*/ 93 w 218"/>
                  <a:gd name="T23" fmla="*/ 31 h 279"/>
                  <a:gd name="T24" fmla="*/ 93 w 218"/>
                  <a:gd name="T25" fmla="*/ 31 h 279"/>
                  <a:gd name="T26" fmla="*/ 61 w 218"/>
                  <a:gd name="T27" fmla="*/ 0 h 279"/>
                  <a:gd name="T28" fmla="*/ 61 w 218"/>
                  <a:gd name="T29" fmla="*/ 0 h 279"/>
                  <a:gd name="T30" fmla="*/ 61 w 218"/>
                  <a:gd name="T31" fmla="*/ 0 h 279"/>
                  <a:gd name="T32" fmla="*/ 61 w 218"/>
                  <a:gd name="T33" fmla="*/ 31 h 279"/>
                  <a:gd name="T34" fmla="*/ 31 w 218"/>
                  <a:gd name="T35" fmla="*/ 31 h 279"/>
                  <a:gd name="T36" fmla="*/ 31 w 218"/>
                  <a:gd name="T37" fmla="*/ 31 h 279"/>
                  <a:gd name="T38" fmla="*/ 31 w 218"/>
                  <a:gd name="T39" fmla="*/ 61 h 279"/>
                  <a:gd name="T40" fmla="*/ 31 w 218"/>
                  <a:gd name="T41" fmla="*/ 61 h 279"/>
                  <a:gd name="T42" fmla="*/ 31 w 218"/>
                  <a:gd name="T43" fmla="*/ 93 h 279"/>
                  <a:gd name="T44" fmla="*/ 31 w 218"/>
                  <a:gd name="T45" fmla="*/ 93 h 279"/>
                  <a:gd name="T46" fmla="*/ 31 w 218"/>
                  <a:gd name="T47" fmla="*/ 124 h 279"/>
                  <a:gd name="T48" fmla="*/ 0 w 218"/>
                  <a:gd name="T49" fmla="*/ 185 h 279"/>
                  <a:gd name="T50" fmla="*/ 0 w 218"/>
                  <a:gd name="T51" fmla="*/ 217 h 279"/>
                  <a:gd name="T52" fmla="*/ 0 w 218"/>
                  <a:gd name="T53" fmla="*/ 217 h 279"/>
                  <a:gd name="T54" fmla="*/ 0 w 218"/>
                  <a:gd name="T55" fmla="*/ 217 h 279"/>
                  <a:gd name="T56" fmla="*/ 0 w 218"/>
                  <a:gd name="T57" fmla="*/ 217 h 279"/>
                  <a:gd name="T58" fmla="*/ 31 w 218"/>
                  <a:gd name="T59" fmla="*/ 248 h 279"/>
                  <a:gd name="T60" fmla="*/ 31 w 218"/>
                  <a:gd name="T61" fmla="*/ 248 h 279"/>
                  <a:gd name="T62" fmla="*/ 61 w 218"/>
                  <a:gd name="T63" fmla="*/ 278 h 279"/>
                  <a:gd name="T64" fmla="*/ 93 w 218"/>
                  <a:gd name="T65" fmla="*/ 278 h 279"/>
                  <a:gd name="T66" fmla="*/ 93 w 218"/>
                  <a:gd name="T67" fmla="*/ 278 h 279"/>
                  <a:gd name="T68" fmla="*/ 124 w 218"/>
                  <a:gd name="T69" fmla="*/ 278 h 279"/>
                  <a:gd name="T70" fmla="*/ 155 w 218"/>
                  <a:gd name="T71" fmla="*/ 278 h 279"/>
                  <a:gd name="T72" fmla="*/ 185 w 218"/>
                  <a:gd name="T73" fmla="*/ 278 h 279"/>
                  <a:gd name="T74" fmla="*/ 185 w 218"/>
                  <a:gd name="T75" fmla="*/ 278 h 279"/>
                  <a:gd name="T76" fmla="*/ 217 w 218"/>
                  <a:gd name="T77" fmla="*/ 248 h 279"/>
                  <a:gd name="T78" fmla="*/ 217 w 218"/>
                  <a:gd name="T79" fmla="*/ 217 h 279"/>
                  <a:gd name="T80" fmla="*/ 217 w 218"/>
                  <a:gd name="T81" fmla="*/ 217 h 279"/>
                  <a:gd name="T82" fmla="*/ 217 w 218"/>
                  <a:gd name="T83" fmla="*/ 185 h 279"/>
                  <a:gd name="T84" fmla="*/ 217 w 218"/>
                  <a:gd name="T85" fmla="*/ 155 h 279"/>
                  <a:gd name="T86" fmla="*/ 217 w 218"/>
                  <a:gd name="T87" fmla="*/ 124 h 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18" h="279">
                    <a:moveTo>
                      <a:pt x="217" y="124"/>
                    </a:moveTo>
                    <a:lnTo>
                      <a:pt x="217" y="124"/>
                    </a:lnTo>
                    <a:cubicBezTo>
                      <a:pt x="185" y="124"/>
                      <a:pt x="185" y="124"/>
                      <a:pt x="155" y="93"/>
                    </a:cubicBezTo>
                    <a:lnTo>
                      <a:pt x="155" y="93"/>
                    </a:lnTo>
                    <a:cubicBezTo>
                      <a:pt x="155" y="93"/>
                      <a:pt x="124" y="93"/>
                      <a:pt x="124" y="61"/>
                    </a:cubicBezTo>
                    <a:lnTo>
                      <a:pt x="124" y="61"/>
                    </a:lnTo>
                    <a:lnTo>
                      <a:pt x="124" y="61"/>
                    </a:lnTo>
                    <a:lnTo>
                      <a:pt x="124" y="61"/>
                    </a:lnTo>
                    <a:lnTo>
                      <a:pt x="124" y="61"/>
                    </a:lnTo>
                    <a:lnTo>
                      <a:pt x="124" y="61"/>
                    </a:lnTo>
                    <a:cubicBezTo>
                      <a:pt x="93" y="61"/>
                      <a:pt x="93" y="61"/>
                      <a:pt x="93" y="61"/>
                    </a:cubicBezTo>
                    <a:lnTo>
                      <a:pt x="93" y="31"/>
                    </a:lnTo>
                    <a:lnTo>
                      <a:pt x="93" y="31"/>
                    </a:lnTo>
                    <a:cubicBezTo>
                      <a:pt x="61" y="31"/>
                      <a:pt x="61" y="31"/>
                      <a:pt x="61" y="0"/>
                    </a:cubicBezTo>
                    <a:lnTo>
                      <a:pt x="61" y="0"/>
                    </a:lnTo>
                    <a:lnTo>
                      <a:pt x="61" y="0"/>
                    </a:lnTo>
                    <a:lnTo>
                      <a:pt x="61" y="31"/>
                    </a:lnTo>
                    <a:lnTo>
                      <a:pt x="31" y="31"/>
                    </a:lnTo>
                    <a:lnTo>
                      <a:pt x="31" y="31"/>
                    </a:lnTo>
                    <a:cubicBezTo>
                      <a:pt x="31" y="31"/>
                      <a:pt x="31" y="31"/>
                      <a:pt x="31" y="61"/>
                    </a:cubicBezTo>
                    <a:lnTo>
                      <a:pt x="31" y="61"/>
                    </a:lnTo>
                    <a:cubicBezTo>
                      <a:pt x="31" y="93"/>
                      <a:pt x="31" y="93"/>
                      <a:pt x="31" y="93"/>
                    </a:cubicBezTo>
                    <a:lnTo>
                      <a:pt x="31" y="93"/>
                    </a:lnTo>
                    <a:lnTo>
                      <a:pt x="31" y="124"/>
                    </a:lnTo>
                    <a:cubicBezTo>
                      <a:pt x="0" y="155"/>
                      <a:pt x="0" y="155"/>
                      <a:pt x="0" y="185"/>
                    </a:cubicBezTo>
                    <a:lnTo>
                      <a:pt x="0" y="217"/>
                    </a:lnTo>
                    <a:lnTo>
                      <a:pt x="0" y="217"/>
                    </a:lnTo>
                    <a:lnTo>
                      <a:pt x="0" y="217"/>
                    </a:lnTo>
                    <a:lnTo>
                      <a:pt x="0" y="217"/>
                    </a:lnTo>
                    <a:cubicBezTo>
                      <a:pt x="0" y="217"/>
                      <a:pt x="0" y="217"/>
                      <a:pt x="31" y="248"/>
                    </a:cubicBezTo>
                    <a:lnTo>
                      <a:pt x="31" y="248"/>
                    </a:lnTo>
                    <a:cubicBezTo>
                      <a:pt x="31" y="248"/>
                      <a:pt x="61" y="248"/>
                      <a:pt x="61" y="278"/>
                    </a:cubicBezTo>
                    <a:cubicBezTo>
                      <a:pt x="93" y="278"/>
                      <a:pt x="93" y="278"/>
                      <a:pt x="93" y="278"/>
                    </a:cubicBezTo>
                    <a:lnTo>
                      <a:pt x="93" y="278"/>
                    </a:lnTo>
                    <a:cubicBezTo>
                      <a:pt x="124" y="278"/>
                      <a:pt x="124" y="278"/>
                      <a:pt x="124" y="278"/>
                    </a:cubicBezTo>
                    <a:cubicBezTo>
                      <a:pt x="155" y="278"/>
                      <a:pt x="155" y="278"/>
                      <a:pt x="155" y="278"/>
                    </a:cubicBezTo>
                    <a:lnTo>
                      <a:pt x="185" y="278"/>
                    </a:lnTo>
                    <a:lnTo>
                      <a:pt x="185" y="278"/>
                    </a:lnTo>
                    <a:cubicBezTo>
                      <a:pt x="185" y="248"/>
                      <a:pt x="217" y="248"/>
                      <a:pt x="217" y="248"/>
                    </a:cubicBezTo>
                    <a:lnTo>
                      <a:pt x="217" y="217"/>
                    </a:lnTo>
                    <a:lnTo>
                      <a:pt x="217" y="217"/>
                    </a:lnTo>
                    <a:lnTo>
                      <a:pt x="217" y="185"/>
                    </a:lnTo>
                    <a:lnTo>
                      <a:pt x="217" y="155"/>
                    </a:lnTo>
                    <a:cubicBezTo>
                      <a:pt x="217" y="155"/>
                      <a:pt x="217" y="155"/>
                      <a:pt x="217" y="12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54" name="Freeform 151"/>
              <p:cNvSpPr>
                <a:spLocks noChangeArrowheads="1"/>
              </p:cNvSpPr>
              <p:nvPr/>
            </p:nvSpPr>
            <p:spPr bwMode="auto">
              <a:xfrm>
                <a:off x="2430463" y="3106738"/>
                <a:ext cx="144462" cy="168275"/>
              </a:xfrm>
              <a:custGeom>
                <a:avLst/>
                <a:gdLst>
                  <a:gd name="T0" fmla="*/ 186 w 403"/>
                  <a:gd name="T1" fmla="*/ 124 h 467"/>
                  <a:gd name="T2" fmla="*/ 186 w 403"/>
                  <a:gd name="T3" fmla="*/ 94 h 467"/>
                  <a:gd name="T4" fmla="*/ 186 w 403"/>
                  <a:gd name="T5" fmla="*/ 63 h 467"/>
                  <a:gd name="T6" fmla="*/ 186 w 403"/>
                  <a:gd name="T7" fmla="*/ 0 h 467"/>
                  <a:gd name="T8" fmla="*/ 186 w 403"/>
                  <a:gd name="T9" fmla="*/ 0 h 467"/>
                  <a:gd name="T10" fmla="*/ 124 w 403"/>
                  <a:gd name="T11" fmla="*/ 0 h 467"/>
                  <a:gd name="T12" fmla="*/ 124 w 403"/>
                  <a:gd name="T13" fmla="*/ 0 h 467"/>
                  <a:gd name="T14" fmla="*/ 93 w 403"/>
                  <a:gd name="T15" fmla="*/ 0 h 467"/>
                  <a:gd name="T16" fmla="*/ 30 w 403"/>
                  <a:gd name="T17" fmla="*/ 32 h 467"/>
                  <a:gd name="T18" fmla="*/ 0 w 403"/>
                  <a:gd name="T19" fmla="*/ 94 h 467"/>
                  <a:gd name="T20" fmla="*/ 0 w 403"/>
                  <a:gd name="T21" fmla="*/ 124 h 467"/>
                  <a:gd name="T22" fmla="*/ 0 w 403"/>
                  <a:gd name="T23" fmla="*/ 156 h 467"/>
                  <a:gd name="T24" fmla="*/ 0 w 403"/>
                  <a:gd name="T25" fmla="*/ 156 h 467"/>
                  <a:gd name="T26" fmla="*/ 0 w 403"/>
                  <a:gd name="T27" fmla="*/ 156 h 467"/>
                  <a:gd name="T28" fmla="*/ 0 w 403"/>
                  <a:gd name="T29" fmla="*/ 187 h 467"/>
                  <a:gd name="T30" fmla="*/ 62 w 403"/>
                  <a:gd name="T31" fmla="*/ 218 h 467"/>
                  <a:gd name="T32" fmla="*/ 62 w 403"/>
                  <a:gd name="T33" fmla="*/ 218 h 467"/>
                  <a:gd name="T34" fmla="*/ 62 w 403"/>
                  <a:gd name="T35" fmla="*/ 218 h 467"/>
                  <a:gd name="T36" fmla="*/ 93 w 403"/>
                  <a:gd name="T37" fmla="*/ 248 h 467"/>
                  <a:gd name="T38" fmla="*/ 154 w 403"/>
                  <a:gd name="T39" fmla="*/ 280 h 467"/>
                  <a:gd name="T40" fmla="*/ 186 w 403"/>
                  <a:gd name="T41" fmla="*/ 311 h 467"/>
                  <a:gd name="T42" fmla="*/ 217 w 403"/>
                  <a:gd name="T43" fmla="*/ 311 h 467"/>
                  <a:gd name="T44" fmla="*/ 248 w 403"/>
                  <a:gd name="T45" fmla="*/ 311 h 467"/>
                  <a:gd name="T46" fmla="*/ 278 w 403"/>
                  <a:gd name="T47" fmla="*/ 372 h 467"/>
                  <a:gd name="T48" fmla="*/ 248 w 403"/>
                  <a:gd name="T49" fmla="*/ 404 h 467"/>
                  <a:gd name="T50" fmla="*/ 217 w 403"/>
                  <a:gd name="T51" fmla="*/ 435 h 467"/>
                  <a:gd name="T52" fmla="*/ 217 w 403"/>
                  <a:gd name="T53" fmla="*/ 435 h 467"/>
                  <a:gd name="T54" fmla="*/ 217 w 403"/>
                  <a:gd name="T55" fmla="*/ 466 h 467"/>
                  <a:gd name="T56" fmla="*/ 217 w 403"/>
                  <a:gd name="T57" fmla="*/ 466 h 467"/>
                  <a:gd name="T58" fmla="*/ 248 w 403"/>
                  <a:gd name="T59" fmla="*/ 466 h 467"/>
                  <a:gd name="T60" fmla="*/ 278 w 403"/>
                  <a:gd name="T61" fmla="*/ 466 h 467"/>
                  <a:gd name="T62" fmla="*/ 310 w 403"/>
                  <a:gd name="T63" fmla="*/ 466 h 467"/>
                  <a:gd name="T64" fmla="*/ 372 w 403"/>
                  <a:gd name="T65" fmla="*/ 435 h 467"/>
                  <a:gd name="T66" fmla="*/ 372 w 403"/>
                  <a:gd name="T67" fmla="*/ 435 h 467"/>
                  <a:gd name="T68" fmla="*/ 372 w 403"/>
                  <a:gd name="T69" fmla="*/ 435 h 467"/>
                  <a:gd name="T70" fmla="*/ 372 w 403"/>
                  <a:gd name="T71" fmla="*/ 404 h 467"/>
                  <a:gd name="T72" fmla="*/ 372 w 403"/>
                  <a:gd name="T73" fmla="*/ 372 h 467"/>
                  <a:gd name="T74" fmla="*/ 402 w 403"/>
                  <a:gd name="T75" fmla="*/ 311 h 467"/>
                  <a:gd name="T76" fmla="*/ 402 w 403"/>
                  <a:gd name="T77" fmla="*/ 311 h 467"/>
                  <a:gd name="T78" fmla="*/ 402 w 403"/>
                  <a:gd name="T79" fmla="*/ 311 h 467"/>
                  <a:gd name="T80" fmla="*/ 341 w 403"/>
                  <a:gd name="T81" fmla="*/ 280 h 467"/>
                  <a:gd name="T82" fmla="*/ 341 w 403"/>
                  <a:gd name="T83" fmla="*/ 248 h 467"/>
                  <a:gd name="T84" fmla="*/ 341 w 403"/>
                  <a:gd name="T85" fmla="*/ 218 h 467"/>
                  <a:gd name="T86" fmla="*/ 310 w 403"/>
                  <a:gd name="T87" fmla="*/ 187 h 467"/>
                  <a:gd name="T88" fmla="*/ 310 w 403"/>
                  <a:gd name="T89" fmla="*/ 187 h 467"/>
                  <a:gd name="T90" fmla="*/ 278 w 403"/>
                  <a:gd name="T91" fmla="*/ 187 h 467"/>
                  <a:gd name="T92" fmla="*/ 278 w 403"/>
                  <a:gd name="T93" fmla="*/ 187 h 467"/>
                  <a:gd name="T94" fmla="*/ 278 w 403"/>
                  <a:gd name="T95" fmla="*/ 187 h 467"/>
                  <a:gd name="T96" fmla="*/ 248 w 403"/>
                  <a:gd name="T97" fmla="*/ 187 h 467"/>
                  <a:gd name="T98" fmla="*/ 217 w 403"/>
                  <a:gd name="T99" fmla="*/ 156 h 467"/>
                  <a:gd name="T100" fmla="*/ 186 w 403"/>
                  <a:gd name="T101" fmla="*/ 156 h 4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403" h="467">
                    <a:moveTo>
                      <a:pt x="186" y="124"/>
                    </a:moveTo>
                    <a:lnTo>
                      <a:pt x="186" y="124"/>
                    </a:lnTo>
                    <a:lnTo>
                      <a:pt x="186" y="124"/>
                    </a:lnTo>
                    <a:lnTo>
                      <a:pt x="186" y="94"/>
                    </a:lnTo>
                    <a:lnTo>
                      <a:pt x="186" y="94"/>
                    </a:lnTo>
                    <a:cubicBezTo>
                      <a:pt x="186" y="94"/>
                      <a:pt x="186" y="94"/>
                      <a:pt x="186" y="63"/>
                    </a:cubicBezTo>
                    <a:lnTo>
                      <a:pt x="186" y="63"/>
                    </a:lnTo>
                    <a:cubicBezTo>
                      <a:pt x="186" y="63"/>
                      <a:pt x="186" y="32"/>
                      <a:pt x="186" y="0"/>
                    </a:cubicBezTo>
                    <a:lnTo>
                      <a:pt x="186" y="0"/>
                    </a:lnTo>
                    <a:lnTo>
                      <a:pt x="186" y="0"/>
                    </a:lnTo>
                    <a:cubicBezTo>
                      <a:pt x="186" y="0"/>
                      <a:pt x="154" y="0"/>
                      <a:pt x="124" y="0"/>
                    </a:cubicBezTo>
                    <a:lnTo>
                      <a:pt x="124" y="0"/>
                    </a:lnTo>
                    <a:lnTo>
                      <a:pt x="124" y="0"/>
                    </a:lnTo>
                    <a:lnTo>
                      <a:pt x="124" y="0"/>
                    </a:lnTo>
                    <a:lnTo>
                      <a:pt x="124" y="0"/>
                    </a:lnTo>
                    <a:lnTo>
                      <a:pt x="93" y="0"/>
                    </a:lnTo>
                    <a:cubicBezTo>
                      <a:pt x="62" y="0"/>
                      <a:pt x="30" y="0"/>
                      <a:pt x="30" y="0"/>
                    </a:cubicBezTo>
                    <a:cubicBezTo>
                      <a:pt x="30" y="32"/>
                      <a:pt x="30" y="32"/>
                      <a:pt x="30" y="32"/>
                    </a:cubicBezTo>
                    <a:cubicBezTo>
                      <a:pt x="30" y="63"/>
                      <a:pt x="0" y="63"/>
                      <a:pt x="0" y="63"/>
                    </a:cubicBezTo>
                    <a:cubicBezTo>
                      <a:pt x="0" y="63"/>
                      <a:pt x="0" y="63"/>
                      <a:pt x="0" y="94"/>
                    </a:cubicBezTo>
                    <a:cubicBezTo>
                      <a:pt x="0" y="94"/>
                      <a:pt x="0" y="94"/>
                      <a:pt x="0" y="124"/>
                    </a:cubicBezTo>
                    <a:lnTo>
                      <a:pt x="0" y="124"/>
                    </a:lnTo>
                    <a:lnTo>
                      <a:pt x="0" y="124"/>
                    </a:lnTo>
                    <a:cubicBezTo>
                      <a:pt x="0" y="124"/>
                      <a:pt x="0" y="124"/>
                      <a:pt x="0" y="156"/>
                    </a:cubicBezTo>
                    <a:lnTo>
                      <a:pt x="0" y="156"/>
                    </a:lnTo>
                    <a:lnTo>
                      <a:pt x="0" y="156"/>
                    </a:lnTo>
                    <a:lnTo>
                      <a:pt x="0" y="156"/>
                    </a:lnTo>
                    <a:lnTo>
                      <a:pt x="0" y="156"/>
                    </a:lnTo>
                    <a:lnTo>
                      <a:pt x="0" y="187"/>
                    </a:lnTo>
                    <a:lnTo>
                      <a:pt x="0" y="187"/>
                    </a:lnTo>
                    <a:cubicBezTo>
                      <a:pt x="30" y="187"/>
                      <a:pt x="30" y="187"/>
                      <a:pt x="30" y="187"/>
                    </a:cubicBezTo>
                    <a:cubicBezTo>
                      <a:pt x="30" y="187"/>
                      <a:pt x="30" y="187"/>
                      <a:pt x="62" y="218"/>
                    </a:cubicBezTo>
                    <a:lnTo>
                      <a:pt x="62" y="218"/>
                    </a:lnTo>
                    <a:lnTo>
                      <a:pt x="62" y="218"/>
                    </a:lnTo>
                    <a:lnTo>
                      <a:pt x="62" y="218"/>
                    </a:lnTo>
                    <a:lnTo>
                      <a:pt x="62" y="218"/>
                    </a:lnTo>
                    <a:cubicBezTo>
                      <a:pt x="93" y="218"/>
                      <a:pt x="93" y="218"/>
                      <a:pt x="93" y="218"/>
                    </a:cubicBezTo>
                    <a:lnTo>
                      <a:pt x="93" y="248"/>
                    </a:lnTo>
                    <a:cubicBezTo>
                      <a:pt x="124" y="248"/>
                      <a:pt x="124" y="248"/>
                      <a:pt x="124" y="248"/>
                    </a:cubicBezTo>
                    <a:cubicBezTo>
                      <a:pt x="124" y="248"/>
                      <a:pt x="124" y="280"/>
                      <a:pt x="154" y="280"/>
                    </a:cubicBezTo>
                    <a:lnTo>
                      <a:pt x="186" y="280"/>
                    </a:lnTo>
                    <a:lnTo>
                      <a:pt x="186" y="311"/>
                    </a:lnTo>
                    <a:cubicBezTo>
                      <a:pt x="217" y="311"/>
                      <a:pt x="217" y="311"/>
                      <a:pt x="217" y="311"/>
                    </a:cubicBezTo>
                    <a:lnTo>
                      <a:pt x="217" y="311"/>
                    </a:lnTo>
                    <a:cubicBezTo>
                      <a:pt x="248" y="311"/>
                      <a:pt x="248" y="311"/>
                      <a:pt x="248" y="311"/>
                    </a:cubicBezTo>
                    <a:lnTo>
                      <a:pt x="248" y="311"/>
                    </a:lnTo>
                    <a:cubicBezTo>
                      <a:pt x="248" y="311"/>
                      <a:pt x="248" y="342"/>
                      <a:pt x="278" y="342"/>
                    </a:cubicBezTo>
                    <a:cubicBezTo>
                      <a:pt x="278" y="342"/>
                      <a:pt x="278" y="342"/>
                      <a:pt x="278" y="372"/>
                    </a:cubicBezTo>
                    <a:cubicBezTo>
                      <a:pt x="278" y="372"/>
                      <a:pt x="278" y="372"/>
                      <a:pt x="248" y="404"/>
                    </a:cubicBezTo>
                    <a:lnTo>
                      <a:pt x="248" y="404"/>
                    </a:lnTo>
                    <a:lnTo>
                      <a:pt x="248" y="404"/>
                    </a:lnTo>
                    <a:cubicBezTo>
                      <a:pt x="248" y="435"/>
                      <a:pt x="248" y="435"/>
                      <a:pt x="217" y="435"/>
                    </a:cubicBezTo>
                    <a:lnTo>
                      <a:pt x="217" y="435"/>
                    </a:lnTo>
                    <a:lnTo>
                      <a:pt x="217" y="435"/>
                    </a:lnTo>
                    <a:lnTo>
                      <a:pt x="217" y="466"/>
                    </a:lnTo>
                    <a:lnTo>
                      <a:pt x="217" y="466"/>
                    </a:lnTo>
                    <a:lnTo>
                      <a:pt x="217" y="466"/>
                    </a:lnTo>
                    <a:lnTo>
                      <a:pt x="217" y="466"/>
                    </a:lnTo>
                    <a:cubicBezTo>
                      <a:pt x="248" y="466"/>
                      <a:pt x="248" y="466"/>
                      <a:pt x="248" y="466"/>
                    </a:cubicBezTo>
                    <a:lnTo>
                      <a:pt x="248" y="466"/>
                    </a:lnTo>
                    <a:lnTo>
                      <a:pt x="248" y="466"/>
                    </a:lnTo>
                    <a:cubicBezTo>
                      <a:pt x="278" y="466"/>
                      <a:pt x="278" y="466"/>
                      <a:pt x="278" y="466"/>
                    </a:cubicBezTo>
                    <a:lnTo>
                      <a:pt x="278" y="466"/>
                    </a:lnTo>
                    <a:cubicBezTo>
                      <a:pt x="310" y="466"/>
                      <a:pt x="310" y="466"/>
                      <a:pt x="310" y="466"/>
                    </a:cubicBezTo>
                    <a:cubicBezTo>
                      <a:pt x="341" y="466"/>
                      <a:pt x="341" y="466"/>
                      <a:pt x="341" y="466"/>
                    </a:cubicBezTo>
                    <a:cubicBezTo>
                      <a:pt x="341" y="435"/>
                      <a:pt x="341" y="435"/>
                      <a:pt x="372" y="435"/>
                    </a:cubicBezTo>
                    <a:lnTo>
                      <a:pt x="372" y="435"/>
                    </a:lnTo>
                    <a:lnTo>
                      <a:pt x="372" y="435"/>
                    </a:lnTo>
                    <a:lnTo>
                      <a:pt x="372" y="435"/>
                    </a:lnTo>
                    <a:lnTo>
                      <a:pt x="372" y="435"/>
                    </a:lnTo>
                    <a:cubicBezTo>
                      <a:pt x="372" y="404"/>
                      <a:pt x="372" y="404"/>
                      <a:pt x="372" y="404"/>
                    </a:cubicBezTo>
                    <a:lnTo>
                      <a:pt x="372" y="404"/>
                    </a:lnTo>
                    <a:lnTo>
                      <a:pt x="372" y="404"/>
                    </a:lnTo>
                    <a:lnTo>
                      <a:pt x="372" y="372"/>
                    </a:lnTo>
                    <a:cubicBezTo>
                      <a:pt x="372" y="372"/>
                      <a:pt x="372" y="342"/>
                      <a:pt x="402" y="342"/>
                    </a:cubicBezTo>
                    <a:lnTo>
                      <a:pt x="402" y="311"/>
                    </a:lnTo>
                    <a:lnTo>
                      <a:pt x="402" y="311"/>
                    </a:lnTo>
                    <a:lnTo>
                      <a:pt x="402" y="311"/>
                    </a:lnTo>
                    <a:lnTo>
                      <a:pt x="402" y="311"/>
                    </a:lnTo>
                    <a:lnTo>
                      <a:pt x="402" y="311"/>
                    </a:lnTo>
                    <a:lnTo>
                      <a:pt x="372" y="311"/>
                    </a:lnTo>
                    <a:cubicBezTo>
                      <a:pt x="372" y="311"/>
                      <a:pt x="372" y="311"/>
                      <a:pt x="341" y="280"/>
                    </a:cubicBezTo>
                    <a:cubicBezTo>
                      <a:pt x="341" y="280"/>
                      <a:pt x="341" y="280"/>
                      <a:pt x="341" y="248"/>
                    </a:cubicBezTo>
                    <a:lnTo>
                      <a:pt x="341" y="248"/>
                    </a:lnTo>
                    <a:lnTo>
                      <a:pt x="341" y="248"/>
                    </a:lnTo>
                    <a:cubicBezTo>
                      <a:pt x="341" y="218"/>
                      <a:pt x="341" y="218"/>
                      <a:pt x="341" y="218"/>
                    </a:cubicBezTo>
                    <a:lnTo>
                      <a:pt x="341" y="187"/>
                    </a:lnTo>
                    <a:lnTo>
                      <a:pt x="310" y="187"/>
                    </a:lnTo>
                    <a:lnTo>
                      <a:pt x="310" y="187"/>
                    </a:lnTo>
                    <a:lnTo>
                      <a:pt x="310" y="187"/>
                    </a:lnTo>
                    <a:lnTo>
                      <a:pt x="310" y="187"/>
                    </a:lnTo>
                    <a:cubicBezTo>
                      <a:pt x="278" y="187"/>
                      <a:pt x="278" y="187"/>
                      <a:pt x="278" y="187"/>
                    </a:cubicBezTo>
                    <a:lnTo>
                      <a:pt x="278" y="187"/>
                    </a:lnTo>
                    <a:lnTo>
                      <a:pt x="278" y="187"/>
                    </a:lnTo>
                    <a:lnTo>
                      <a:pt x="278" y="187"/>
                    </a:lnTo>
                    <a:lnTo>
                      <a:pt x="278" y="187"/>
                    </a:lnTo>
                    <a:cubicBezTo>
                      <a:pt x="278" y="187"/>
                      <a:pt x="278" y="187"/>
                      <a:pt x="248" y="187"/>
                    </a:cubicBezTo>
                    <a:lnTo>
                      <a:pt x="248" y="187"/>
                    </a:lnTo>
                    <a:cubicBezTo>
                      <a:pt x="217" y="187"/>
                      <a:pt x="217" y="187"/>
                      <a:pt x="217" y="156"/>
                    </a:cubicBezTo>
                    <a:lnTo>
                      <a:pt x="217" y="156"/>
                    </a:lnTo>
                    <a:lnTo>
                      <a:pt x="217" y="156"/>
                    </a:lnTo>
                    <a:lnTo>
                      <a:pt x="186" y="156"/>
                    </a:lnTo>
                    <a:cubicBezTo>
                      <a:pt x="186" y="156"/>
                      <a:pt x="186" y="156"/>
                      <a:pt x="186" y="12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55" name="Freeform 152"/>
              <p:cNvSpPr>
                <a:spLocks noChangeArrowheads="1"/>
              </p:cNvSpPr>
              <p:nvPr/>
            </p:nvSpPr>
            <p:spPr bwMode="auto">
              <a:xfrm>
                <a:off x="2062163" y="2627313"/>
                <a:ext cx="100012" cy="123825"/>
              </a:xfrm>
              <a:custGeom>
                <a:avLst/>
                <a:gdLst>
                  <a:gd name="T0" fmla="*/ 62 w 280"/>
                  <a:gd name="T1" fmla="*/ 186 h 342"/>
                  <a:gd name="T2" fmla="*/ 62 w 280"/>
                  <a:gd name="T3" fmla="*/ 186 h 342"/>
                  <a:gd name="T4" fmla="*/ 62 w 280"/>
                  <a:gd name="T5" fmla="*/ 248 h 342"/>
                  <a:gd name="T6" fmla="*/ 62 w 280"/>
                  <a:gd name="T7" fmla="*/ 248 h 342"/>
                  <a:gd name="T8" fmla="*/ 31 w 280"/>
                  <a:gd name="T9" fmla="*/ 279 h 342"/>
                  <a:gd name="T10" fmla="*/ 31 w 280"/>
                  <a:gd name="T11" fmla="*/ 279 h 342"/>
                  <a:gd name="T12" fmla="*/ 31 w 280"/>
                  <a:gd name="T13" fmla="*/ 310 h 342"/>
                  <a:gd name="T14" fmla="*/ 31 w 280"/>
                  <a:gd name="T15" fmla="*/ 310 h 342"/>
                  <a:gd name="T16" fmla="*/ 31 w 280"/>
                  <a:gd name="T17" fmla="*/ 310 h 342"/>
                  <a:gd name="T18" fmla="*/ 31 w 280"/>
                  <a:gd name="T19" fmla="*/ 310 h 342"/>
                  <a:gd name="T20" fmla="*/ 31 w 280"/>
                  <a:gd name="T21" fmla="*/ 310 h 342"/>
                  <a:gd name="T22" fmla="*/ 62 w 280"/>
                  <a:gd name="T23" fmla="*/ 341 h 342"/>
                  <a:gd name="T24" fmla="*/ 62 w 280"/>
                  <a:gd name="T25" fmla="*/ 341 h 342"/>
                  <a:gd name="T26" fmla="*/ 92 w 280"/>
                  <a:gd name="T27" fmla="*/ 341 h 342"/>
                  <a:gd name="T28" fmla="*/ 124 w 280"/>
                  <a:gd name="T29" fmla="*/ 248 h 342"/>
                  <a:gd name="T30" fmla="*/ 186 w 280"/>
                  <a:gd name="T31" fmla="*/ 186 h 342"/>
                  <a:gd name="T32" fmla="*/ 248 w 280"/>
                  <a:gd name="T33" fmla="*/ 155 h 342"/>
                  <a:gd name="T34" fmla="*/ 248 w 280"/>
                  <a:gd name="T35" fmla="*/ 155 h 342"/>
                  <a:gd name="T36" fmla="*/ 248 w 280"/>
                  <a:gd name="T37" fmla="*/ 155 h 342"/>
                  <a:gd name="T38" fmla="*/ 248 w 280"/>
                  <a:gd name="T39" fmla="*/ 155 h 342"/>
                  <a:gd name="T40" fmla="*/ 248 w 280"/>
                  <a:gd name="T41" fmla="*/ 155 h 342"/>
                  <a:gd name="T42" fmla="*/ 248 w 280"/>
                  <a:gd name="T43" fmla="*/ 155 h 342"/>
                  <a:gd name="T44" fmla="*/ 248 w 280"/>
                  <a:gd name="T45" fmla="*/ 124 h 342"/>
                  <a:gd name="T46" fmla="*/ 248 w 280"/>
                  <a:gd name="T47" fmla="*/ 124 h 342"/>
                  <a:gd name="T48" fmla="*/ 279 w 280"/>
                  <a:gd name="T49" fmla="*/ 124 h 342"/>
                  <a:gd name="T50" fmla="*/ 279 w 280"/>
                  <a:gd name="T51" fmla="*/ 93 h 342"/>
                  <a:gd name="T52" fmla="*/ 248 w 280"/>
                  <a:gd name="T53" fmla="*/ 93 h 342"/>
                  <a:gd name="T54" fmla="*/ 248 w 280"/>
                  <a:gd name="T55" fmla="*/ 93 h 342"/>
                  <a:gd name="T56" fmla="*/ 248 w 280"/>
                  <a:gd name="T57" fmla="*/ 93 h 342"/>
                  <a:gd name="T58" fmla="*/ 248 w 280"/>
                  <a:gd name="T59" fmla="*/ 93 h 342"/>
                  <a:gd name="T60" fmla="*/ 248 w 280"/>
                  <a:gd name="T61" fmla="*/ 62 h 342"/>
                  <a:gd name="T62" fmla="*/ 248 w 280"/>
                  <a:gd name="T63" fmla="*/ 62 h 342"/>
                  <a:gd name="T64" fmla="*/ 217 w 280"/>
                  <a:gd name="T65" fmla="*/ 93 h 342"/>
                  <a:gd name="T66" fmla="*/ 186 w 280"/>
                  <a:gd name="T67" fmla="*/ 62 h 342"/>
                  <a:gd name="T68" fmla="*/ 186 w 280"/>
                  <a:gd name="T69" fmla="*/ 62 h 342"/>
                  <a:gd name="T70" fmla="*/ 186 w 280"/>
                  <a:gd name="T71" fmla="*/ 62 h 342"/>
                  <a:gd name="T72" fmla="*/ 155 w 280"/>
                  <a:gd name="T73" fmla="*/ 62 h 342"/>
                  <a:gd name="T74" fmla="*/ 155 w 280"/>
                  <a:gd name="T75" fmla="*/ 62 h 342"/>
                  <a:gd name="T76" fmla="*/ 124 w 280"/>
                  <a:gd name="T77" fmla="*/ 31 h 342"/>
                  <a:gd name="T78" fmla="*/ 92 w 280"/>
                  <a:gd name="T79" fmla="*/ 31 h 342"/>
                  <a:gd name="T80" fmla="*/ 92 w 280"/>
                  <a:gd name="T81" fmla="*/ 0 h 342"/>
                  <a:gd name="T82" fmla="*/ 92 w 280"/>
                  <a:gd name="T83" fmla="*/ 0 h 342"/>
                  <a:gd name="T84" fmla="*/ 62 w 280"/>
                  <a:gd name="T85" fmla="*/ 31 h 342"/>
                  <a:gd name="T86" fmla="*/ 31 w 280"/>
                  <a:gd name="T87" fmla="*/ 31 h 342"/>
                  <a:gd name="T88" fmla="*/ 31 w 280"/>
                  <a:gd name="T89" fmla="*/ 62 h 342"/>
                  <a:gd name="T90" fmla="*/ 31 w 280"/>
                  <a:gd name="T91" fmla="*/ 62 h 342"/>
                  <a:gd name="T92" fmla="*/ 31 w 280"/>
                  <a:gd name="T93" fmla="*/ 93 h 342"/>
                  <a:gd name="T94" fmla="*/ 31 w 280"/>
                  <a:gd name="T95" fmla="*/ 93 h 342"/>
                  <a:gd name="T96" fmla="*/ 0 w 280"/>
                  <a:gd name="T97" fmla="*/ 155 h 342"/>
                  <a:gd name="T98" fmla="*/ 0 w 280"/>
                  <a:gd name="T99" fmla="*/ 186 h 342"/>
                  <a:gd name="T100" fmla="*/ 0 w 280"/>
                  <a:gd name="T101" fmla="*/ 186 h 342"/>
                  <a:gd name="T102" fmla="*/ 31 w 280"/>
                  <a:gd name="T103" fmla="*/ 186 h 342"/>
                  <a:gd name="T104" fmla="*/ 62 w 280"/>
                  <a:gd name="T105" fmla="*/ 186 h 3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80" h="342">
                    <a:moveTo>
                      <a:pt x="62" y="186"/>
                    </a:moveTo>
                    <a:lnTo>
                      <a:pt x="62" y="186"/>
                    </a:lnTo>
                    <a:cubicBezTo>
                      <a:pt x="62" y="217"/>
                      <a:pt x="62" y="217"/>
                      <a:pt x="62" y="248"/>
                    </a:cubicBezTo>
                    <a:lnTo>
                      <a:pt x="62" y="248"/>
                    </a:lnTo>
                    <a:cubicBezTo>
                      <a:pt x="31" y="248"/>
                      <a:pt x="31" y="248"/>
                      <a:pt x="31" y="279"/>
                    </a:cubicBezTo>
                    <a:lnTo>
                      <a:pt x="31" y="279"/>
                    </a:lnTo>
                    <a:cubicBezTo>
                      <a:pt x="31" y="310"/>
                      <a:pt x="31" y="310"/>
                      <a:pt x="31" y="310"/>
                    </a:cubicBezTo>
                    <a:lnTo>
                      <a:pt x="31" y="310"/>
                    </a:lnTo>
                    <a:lnTo>
                      <a:pt x="31" y="310"/>
                    </a:lnTo>
                    <a:lnTo>
                      <a:pt x="31" y="310"/>
                    </a:lnTo>
                    <a:lnTo>
                      <a:pt x="31" y="310"/>
                    </a:lnTo>
                    <a:cubicBezTo>
                      <a:pt x="62" y="310"/>
                      <a:pt x="62" y="341"/>
                      <a:pt x="62" y="341"/>
                    </a:cubicBezTo>
                    <a:lnTo>
                      <a:pt x="62" y="341"/>
                    </a:lnTo>
                    <a:cubicBezTo>
                      <a:pt x="62" y="341"/>
                      <a:pt x="62" y="341"/>
                      <a:pt x="92" y="341"/>
                    </a:cubicBezTo>
                    <a:cubicBezTo>
                      <a:pt x="92" y="310"/>
                      <a:pt x="92" y="279"/>
                      <a:pt x="124" y="248"/>
                    </a:cubicBezTo>
                    <a:cubicBezTo>
                      <a:pt x="124" y="217"/>
                      <a:pt x="155" y="217"/>
                      <a:pt x="186" y="186"/>
                    </a:cubicBezTo>
                    <a:cubicBezTo>
                      <a:pt x="217" y="186"/>
                      <a:pt x="217" y="186"/>
                      <a:pt x="248" y="155"/>
                    </a:cubicBezTo>
                    <a:lnTo>
                      <a:pt x="248" y="155"/>
                    </a:lnTo>
                    <a:lnTo>
                      <a:pt x="248" y="155"/>
                    </a:lnTo>
                    <a:lnTo>
                      <a:pt x="248" y="155"/>
                    </a:lnTo>
                    <a:lnTo>
                      <a:pt x="248" y="155"/>
                    </a:lnTo>
                    <a:lnTo>
                      <a:pt x="248" y="155"/>
                    </a:lnTo>
                    <a:lnTo>
                      <a:pt x="248" y="124"/>
                    </a:lnTo>
                    <a:lnTo>
                      <a:pt x="248" y="124"/>
                    </a:lnTo>
                    <a:cubicBezTo>
                      <a:pt x="248" y="124"/>
                      <a:pt x="248" y="124"/>
                      <a:pt x="279" y="124"/>
                    </a:cubicBezTo>
                    <a:cubicBezTo>
                      <a:pt x="279" y="124"/>
                      <a:pt x="279" y="124"/>
                      <a:pt x="279" y="93"/>
                    </a:cubicBezTo>
                    <a:lnTo>
                      <a:pt x="248" y="93"/>
                    </a:lnTo>
                    <a:lnTo>
                      <a:pt x="248" y="93"/>
                    </a:lnTo>
                    <a:lnTo>
                      <a:pt x="248" y="93"/>
                    </a:lnTo>
                    <a:lnTo>
                      <a:pt x="248" y="93"/>
                    </a:lnTo>
                    <a:lnTo>
                      <a:pt x="248" y="62"/>
                    </a:lnTo>
                    <a:lnTo>
                      <a:pt x="248" y="62"/>
                    </a:lnTo>
                    <a:cubicBezTo>
                      <a:pt x="217" y="62"/>
                      <a:pt x="217" y="93"/>
                      <a:pt x="217" y="93"/>
                    </a:cubicBezTo>
                    <a:cubicBezTo>
                      <a:pt x="217" y="93"/>
                      <a:pt x="186" y="93"/>
                      <a:pt x="186" y="62"/>
                    </a:cubicBezTo>
                    <a:lnTo>
                      <a:pt x="186" y="62"/>
                    </a:lnTo>
                    <a:lnTo>
                      <a:pt x="186" y="62"/>
                    </a:lnTo>
                    <a:cubicBezTo>
                      <a:pt x="155" y="62"/>
                      <a:pt x="155" y="62"/>
                      <a:pt x="155" y="62"/>
                    </a:cubicBezTo>
                    <a:lnTo>
                      <a:pt x="155" y="62"/>
                    </a:lnTo>
                    <a:cubicBezTo>
                      <a:pt x="155" y="62"/>
                      <a:pt x="124" y="62"/>
                      <a:pt x="124" y="31"/>
                    </a:cubicBezTo>
                    <a:cubicBezTo>
                      <a:pt x="124" y="31"/>
                      <a:pt x="124" y="31"/>
                      <a:pt x="92" y="31"/>
                    </a:cubicBezTo>
                    <a:lnTo>
                      <a:pt x="92" y="0"/>
                    </a:lnTo>
                    <a:lnTo>
                      <a:pt x="92" y="0"/>
                    </a:lnTo>
                    <a:cubicBezTo>
                      <a:pt x="62" y="0"/>
                      <a:pt x="62" y="0"/>
                      <a:pt x="62" y="31"/>
                    </a:cubicBezTo>
                    <a:lnTo>
                      <a:pt x="31" y="31"/>
                    </a:lnTo>
                    <a:cubicBezTo>
                      <a:pt x="31" y="31"/>
                      <a:pt x="31" y="31"/>
                      <a:pt x="31" y="62"/>
                    </a:cubicBezTo>
                    <a:lnTo>
                      <a:pt x="31" y="62"/>
                    </a:lnTo>
                    <a:cubicBezTo>
                      <a:pt x="31" y="93"/>
                      <a:pt x="31" y="93"/>
                      <a:pt x="31" y="93"/>
                    </a:cubicBezTo>
                    <a:lnTo>
                      <a:pt x="31" y="93"/>
                    </a:lnTo>
                    <a:cubicBezTo>
                      <a:pt x="31" y="124"/>
                      <a:pt x="0" y="124"/>
                      <a:pt x="0" y="155"/>
                    </a:cubicBezTo>
                    <a:cubicBezTo>
                      <a:pt x="0" y="155"/>
                      <a:pt x="0" y="155"/>
                      <a:pt x="0" y="186"/>
                    </a:cubicBezTo>
                    <a:lnTo>
                      <a:pt x="0" y="186"/>
                    </a:lnTo>
                    <a:lnTo>
                      <a:pt x="31" y="186"/>
                    </a:lnTo>
                    <a:cubicBezTo>
                      <a:pt x="31" y="155"/>
                      <a:pt x="31" y="186"/>
                      <a:pt x="62" y="18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56" name="Freeform 153"/>
              <p:cNvSpPr>
                <a:spLocks noChangeArrowheads="1"/>
              </p:cNvSpPr>
              <p:nvPr/>
            </p:nvSpPr>
            <p:spPr bwMode="auto">
              <a:xfrm>
                <a:off x="2106613" y="2393950"/>
                <a:ext cx="201612" cy="312738"/>
              </a:xfrm>
              <a:custGeom>
                <a:avLst/>
                <a:gdLst>
                  <a:gd name="T0" fmla="*/ 62 w 558"/>
                  <a:gd name="T1" fmla="*/ 310 h 869"/>
                  <a:gd name="T2" fmla="*/ 62 w 558"/>
                  <a:gd name="T3" fmla="*/ 403 h 869"/>
                  <a:gd name="T4" fmla="*/ 62 w 558"/>
                  <a:gd name="T5" fmla="*/ 434 h 869"/>
                  <a:gd name="T6" fmla="*/ 62 w 558"/>
                  <a:gd name="T7" fmla="*/ 527 h 869"/>
                  <a:gd name="T8" fmla="*/ 0 w 558"/>
                  <a:gd name="T9" fmla="*/ 589 h 869"/>
                  <a:gd name="T10" fmla="*/ 0 w 558"/>
                  <a:gd name="T11" fmla="*/ 589 h 869"/>
                  <a:gd name="T12" fmla="*/ 0 w 558"/>
                  <a:gd name="T13" fmla="*/ 620 h 869"/>
                  <a:gd name="T14" fmla="*/ 62 w 558"/>
                  <a:gd name="T15" fmla="*/ 651 h 869"/>
                  <a:gd name="T16" fmla="*/ 93 w 558"/>
                  <a:gd name="T17" fmla="*/ 682 h 869"/>
                  <a:gd name="T18" fmla="*/ 124 w 558"/>
                  <a:gd name="T19" fmla="*/ 651 h 869"/>
                  <a:gd name="T20" fmla="*/ 155 w 558"/>
                  <a:gd name="T21" fmla="*/ 682 h 869"/>
                  <a:gd name="T22" fmla="*/ 155 w 558"/>
                  <a:gd name="T23" fmla="*/ 682 h 869"/>
                  <a:gd name="T24" fmla="*/ 217 w 558"/>
                  <a:gd name="T25" fmla="*/ 713 h 869"/>
                  <a:gd name="T26" fmla="*/ 248 w 558"/>
                  <a:gd name="T27" fmla="*/ 775 h 869"/>
                  <a:gd name="T28" fmla="*/ 279 w 558"/>
                  <a:gd name="T29" fmla="*/ 806 h 869"/>
                  <a:gd name="T30" fmla="*/ 309 w 558"/>
                  <a:gd name="T31" fmla="*/ 837 h 869"/>
                  <a:gd name="T32" fmla="*/ 309 w 558"/>
                  <a:gd name="T33" fmla="*/ 837 h 869"/>
                  <a:gd name="T34" fmla="*/ 341 w 558"/>
                  <a:gd name="T35" fmla="*/ 837 h 869"/>
                  <a:gd name="T36" fmla="*/ 433 w 558"/>
                  <a:gd name="T37" fmla="*/ 837 h 869"/>
                  <a:gd name="T38" fmla="*/ 433 w 558"/>
                  <a:gd name="T39" fmla="*/ 744 h 869"/>
                  <a:gd name="T40" fmla="*/ 433 w 558"/>
                  <a:gd name="T41" fmla="*/ 713 h 869"/>
                  <a:gd name="T42" fmla="*/ 433 w 558"/>
                  <a:gd name="T43" fmla="*/ 682 h 869"/>
                  <a:gd name="T44" fmla="*/ 433 w 558"/>
                  <a:gd name="T45" fmla="*/ 651 h 869"/>
                  <a:gd name="T46" fmla="*/ 433 w 558"/>
                  <a:gd name="T47" fmla="*/ 589 h 869"/>
                  <a:gd name="T48" fmla="*/ 465 w 558"/>
                  <a:gd name="T49" fmla="*/ 558 h 869"/>
                  <a:gd name="T50" fmla="*/ 527 w 558"/>
                  <a:gd name="T51" fmla="*/ 589 h 869"/>
                  <a:gd name="T52" fmla="*/ 527 w 558"/>
                  <a:gd name="T53" fmla="*/ 589 h 869"/>
                  <a:gd name="T54" fmla="*/ 557 w 558"/>
                  <a:gd name="T55" fmla="*/ 558 h 869"/>
                  <a:gd name="T56" fmla="*/ 557 w 558"/>
                  <a:gd name="T57" fmla="*/ 527 h 869"/>
                  <a:gd name="T58" fmla="*/ 557 w 558"/>
                  <a:gd name="T59" fmla="*/ 434 h 869"/>
                  <a:gd name="T60" fmla="*/ 557 w 558"/>
                  <a:gd name="T61" fmla="*/ 403 h 869"/>
                  <a:gd name="T62" fmla="*/ 557 w 558"/>
                  <a:gd name="T63" fmla="*/ 372 h 869"/>
                  <a:gd name="T64" fmla="*/ 527 w 558"/>
                  <a:gd name="T65" fmla="*/ 341 h 869"/>
                  <a:gd name="T66" fmla="*/ 496 w 558"/>
                  <a:gd name="T67" fmla="*/ 341 h 869"/>
                  <a:gd name="T68" fmla="*/ 465 w 558"/>
                  <a:gd name="T69" fmla="*/ 310 h 869"/>
                  <a:gd name="T70" fmla="*/ 403 w 558"/>
                  <a:gd name="T71" fmla="*/ 280 h 869"/>
                  <a:gd name="T72" fmla="*/ 341 w 558"/>
                  <a:gd name="T73" fmla="*/ 280 h 869"/>
                  <a:gd name="T74" fmla="*/ 279 w 558"/>
                  <a:gd name="T75" fmla="*/ 217 h 869"/>
                  <a:gd name="T76" fmla="*/ 309 w 558"/>
                  <a:gd name="T77" fmla="*/ 186 h 869"/>
                  <a:gd name="T78" fmla="*/ 279 w 558"/>
                  <a:gd name="T79" fmla="*/ 156 h 869"/>
                  <a:gd name="T80" fmla="*/ 248 w 558"/>
                  <a:gd name="T81" fmla="*/ 124 h 869"/>
                  <a:gd name="T82" fmla="*/ 248 w 558"/>
                  <a:gd name="T83" fmla="*/ 124 h 869"/>
                  <a:gd name="T84" fmla="*/ 279 w 558"/>
                  <a:gd name="T85" fmla="*/ 93 h 869"/>
                  <a:gd name="T86" fmla="*/ 279 w 558"/>
                  <a:gd name="T87" fmla="*/ 0 h 869"/>
                  <a:gd name="T88" fmla="*/ 248 w 558"/>
                  <a:gd name="T89" fmla="*/ 0 h 869"/>
                  <a:gd name="T90" fmla="*/ 185 w 558"/>
                  <a:gd name="T91" fmla="*/ 32 h 869"/>
                  <a:gd name="T92" fmla="*/ 155 w 558"/>
                  <a:gd name="T93" fmla="*/ 93 h 869"/>
                  <a:gd name="T94" fmla="*/ 93 w 558"/>
                  <a:gd name="T95" fmla="*/ 186 h 869"/>
                  <a:gd name="T96" fmla="*/ 93 w 558"/>
                  <a:gd name="T97" fmla="*/ 186 h 869"/>
                  <a:gd name="T98" fmla="*/ 62 w 558"/>
                  <a:gd name="T99" fmla="*/ 248 h 8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58" h="869">
                    <a:moveTo>
                      <a:pt x="31" y="248"/>
                    </a:moveTo>
                    <a:lnTo>
                      <a:pt x="31" y="248"/>
                    </a:lnTo>
                    <a:lnTo>
                      <a:pt x="62" y="310"/>
                    </a:lnTo>
                    <a:cubicBezTo>
                      <a:pt x="93" y="341"/>
                      <a:pt x="62" y="372"/>
                      <a:pt x="62" y="372"/>
                    </a:cubicBezTo>
                    <a:lnTo>
                      <a:pt x="62" y="372"/>
                    </a:lnTo>
                    <a:lnTo>
                      <a:pt x="62" y="403"/>
                    </a:lnTo>
                    <a:lnTo>
                      <a:pt x="62" y="403"/>
                    </a:lnTo>
                    <a:lnTo>
                      <a:pt x="62" y="434"/>
                    </a:lnTo>
                    <a:lnTo>
                      <a:pt x="62" y="434"/>
                    </a:lnTo>
                    <a:cubicBezTo>
                      <a:pt x="93" y="465"/>
                      <a:pt x="62" y="496"/>
                      <a:pt x="62" y="496"/>
                    </a:cubicBezTo>
                    <a:lnTo>
                      <a:pt x="62" y="496"/>
                    </a:lnTo>
                    <a:cubicBezTo>
                      <a:pt x="62" y="527"/>
                      <a:pt x="62" y="527"/>
                      <a:pt x="62" y="527"/>
                    </a:cubicBezTo>
                    <a:cubicBezTo>
                      <a:pt x="62" y="558"/>
                      <a:pt x="31" y="558"/>
                      <a:pt x="31" y="558"/>
                    </a:cubicBezTo>
                    <a:cubicBezTo>
                      <a:pt x="31" y="558"/>
                      <a:pt x="31" y="589"/>
                      <a:pt x="0" y="589"/>
                    </a:cubicBezTo>
                    <a:lnTo>
                      <a:pt x="0" y="589"/>
                    </a:lnTo>
                    <a:lnTo>
                      <a:pt x="0" y="589"/>
                    </a:lnTo>
                    <a:lnTo>
                      <a:pt x="0" y="589"/>
                    </a:lnTo>
                    <a:lnTo>
                      <a:pt x="0" y="589"/>
                    </a:lnTo>
                    <a:lnTo>
                      <a:pt x="0" y="620"/>
                    </a:lnTo>
                    <a:lnTo>
                      <a:pt x="0" y="620"/>
                    </a:lnTo>
                    <a:lnTo>
                      <a:pt x="0" y="620"/>
                    </a:lnTo>
                    <a:cubicBezTo>
                      <a:pt x="31" y="620"/>
                      <a:pt x="31" y="651"/>
                      <a:pt x="31" y="651"/>
                    </a:cubicBezTo>
                    <a:cubicBezTo>
                      <a:pt x="31" y="651"/>
                      <a:pt x="31" y="651"/>
                      <a:pt x="62" y="651"/>
                    </a:cubicBezTo>
                    <a:lnTo>
                      <a:pt x="62" y="651"/>
                    </a:lnTo>
                    <a:cubicBezTo>
                      <a:pt x="62" y="651"/>
                      <a:pt x="62" y="651"/>
                      <a:pt x="62" y="682"/>
                    </a:cubicBezTo>
                    <a:lnTo>
                      <a:pt x="62" y="682"/>
                    </a:lnTo>
                    <a:lnTo>
                      <a:pt x="93" y="682"/>
                    </a:lnTo>
                    <a:cubicBezTo>
                      <a:pt x="93" y="651"/>
                      <a:pt x="93" y="651"/>
                      <a:pt x="93" y="651"/>
                    </a:cubicBezTo>
                    <a:cubicBezTo>
                      <a:pt x="124" y="651"/>
                      <a:pt x="124" y="651"/>
                      <a:pt x="124" y="651"/>
                    </a:cubicBezTo>
                    <a:lnTo>
                      <a:pt x="124" y="651"/>
                    </a:lnTo>
                    <a:lnTo>
                      <a:pt x="155" y="682"/>
                    </a:lnTo>
                    <a:lnTo>
                      <a:pt x="155" y="682"/>
                    </a:lnTo>
                    <a:lnTo>
                      <a:pt x="155" y="682"/>
                    </a:lnTo>
                    <a:lnTo>
                      <a:pt x="155" y="682"/>
                    </a:lnTo>
                    <a:lnTo>
                      <a:pt x="155" y="682"/>
                    </a:lnTo>
                    <a:lnTo>
                      <a:pt x="155" y="682"/>
                    </a:lnTo>
                    <a:cubicBezTo>
                      <a:pt x="185" y="682"/>
                      <a:pt x="185" y="682"/>
                      <a:pt x="185" y="682"/>
                    </a:cubicBezTo>
                    <a:lnTo>
                      <a:pt x="185" y="682"/>
                    </a:lnTo>
                    <a:cubicBezTo>
                      <a:pt x="185" y="713"/>
                      <a:pt x="185" y="713"/>
                      <a:pt x="217" y="713"/>
                    </a:cubicBezTo>
                    <a:cubicBezTo>
                      <a:pt x="217" y="713"/>
                      <a:pt x="217" y="713"/>
                      <a:pt x="217" y="744"/>
                    </a:cubicBezTo>
                    <a:lnTo>
                      <a:pt x="217" y="744"/>
                    </a:lnTo>
                    <a:cubicBezTo>
                      <a:pt x="248" y="744"/>
                      <a:pt x="248" y="775"/>
                      <a:pt x="248" y="775"/>
                    </a:cubicBezTo>
                    <a:cubicBezTo>
                      <a:pt x="279" y="775"/>
                      <a:pt x="279" y="775"/>
                      <a:pt x="279" y="775"/>
                    </a:cubicBezTo>
                    <a:lnTo>
                      <a:pt x="279" y="775"/>
                    </a:lnTo>
                    <a:cubicBezTo>
                      <a:pt x="279" y="806"/>
                      <a:pt x="279" y="806"/>
                      <a:pt x="279" y="806"/>
                    </a:cubicBezTo>
                    <a:cubicBezTo>
                      <a:pt x="309" y="806"/>
                      <a:pt x="309" y="837"/>
                      <a:pt x="309" y="837"/>
                    </a:cubicBezTo>
                    <a:lnTo>
                      <a:pt x="309" y="837"/>
                    </a:lnTo>
                    <a:lnTo>
                      <a:pt x="309" y="837"/>
                    </a:lnTo>
                    <a:lnTo>
                      <a:pt x="309" y="837"/>
                    </a:lnTo>
                    <a:lnTo>
                      <a:pt x="309" y="837"/>
                    </a:lnTo>
                    <a:lnTo>
                      <a:pt x="309" y="837"/>
                    </a:lnTo>
                    <a:lnTo>
                      <a:pt x="309" y="837"/>
                    </a:lnTo>
                    <a:cubicBezTo>
                      <a:pt x="341" y="837"/>
                      <a:pt x="341" y="837"/>
                      <a:pt x="341" y="837"/>
                    </a:cubicBezTo>
                    <a:lnTo>
                      <a:pt x="341" y="837"/>
                    </a:lnTo>
                    <a:cubicBezTo>
                      <a:pt x="372" y="837"/>
                      <a:pt x="372" y="837"/>
                      <a:pt x="372" y="837"/>
                    </a:cubicBezTo>
                    <a:lnTo>
                      <a:pt x="403" y="837"/>
                    </a:lnTo>
                    <a:cubicBezTo>
                      <a:pt x="433" y="837"/>
                      <a:pt x="433" y="837"/>
                      <a:pt x="433" y="837"/>
                    </a:cubicBezTo>
                    <a:cubicBezTo>
                      <a:pt x="433" y="837"/>
                      <a:pt x="433" y="868"/>
                      <a:pt x="465" y="868"/>
                    </a:cubicBezTo>
                    <a:cubicBezTo>
                      <a:pt x="465" y="837"/>
                      <a:pt x="465" y="806"/>
                      <a:pt x="465" y="775"/>
                    </a:cubicBezTo>
                    <a:cubicBezTo>
                      <a:pt x="465" y="775"/>
                      <a:pt x="433" y="775"/>
                      <a:pt x="433" y="744"/>
                    </a:cubicBezTo>
                    <a:cubicBezTo>
                      <a:pt x="433" y="744"/>
                      <a:pt x="433" y="744"/>
                      <a:pt x="433" y="713"/>
                    </a:cubicBezTo>
                    <a:lnTo>
                      <a:pt x="433" y="713"/>
                    </a:lnTo>
                    <a:lnTo>
                      <a:pt x="433" y="713"/>
                    </a:lnTo>
                    <a:lnTo>
                      <a:pt x="433" y="713"/>
                    </a:lnTo>
                    <a:cubicBezTo>
                      <a:pt x="433" y="682"/>
                      <a:pt x="433" y="682"/>
                      <a:pt x="433" y="682"/>
                    </a:cubicBezTo>
                    <a:lnTo>
                      <a:pt x="433" y="682"/>
                    </a:lnTo>
                    <a:lnTo>
                      <a:pt x="433" y="682"/>
                    </a:lnTo>
                    <a:lnTo>
                      <a:pt x="433" y="651"/>
                    </a:lnTo>
                    <a:lnTo>
                      <a:pt x="433" y="651"/>
                    </a:lnTo>
                    <a:lnTo>
                      <a:pt x="433" y="651"/>
                    </a:lnTo>
                    <a:cubicBezTo>
                      <a:pt x="433" y="620"/>
                      <a:pt x="433" y="620"/>
                      <a:pt x="433" y="620"/>
                    </a:cubicBezTo>
                    <a:cubicBezTo>
                      <a:pt x="433" y="620"/>
                      <a:pt x="433" y="620"/>
                      <a:pt x="433" y="589"/>
                    </a:cubicBezTo>
                    <a:lnTo>
                      <a:pt x="433" y="589"/>
                    </a:lnTo>
                    <a:lnTo>
                      <a:pt x="465" y="558"/>
                    </a:lnTo>
                    <a:lnTo>
                      <a:pt x="465" y="558"/>
                    </a:lnTo>
                    <a:cubicBezTo>
                      <a:pt x="465" y="558"/>
                      <a:pt x="465" y="558"/>
                      <a:pt x="496" y="589"/>
                    </a:cubicBezTo>
                    <a:lnTo>
                      <a:pt x="496" y="589"/>
                    </a:lnTo>
                    <a:lnTo>
                      <a:pt x="527" y="589"/>
                    </a:lnTo>
                    <a:lnTo>
                      <a:pt x="527" y="589"/>
                    </a:lnTo>
                    <a:lnTo>
                      <a:pt x="527" y="589"/>
                    </a:lnTo>
                    <a:lnTo>
                      <a:pt x="527" y="589"/>
                    </a:lnTo>
                    <a:cubicBezTo>
                      <a:pt x="527" y="558"/>
                      <a:pt x="557" y="558"/>
                      <a:pt x="557" y="558"/>
                    </a:cubicBezTo>
                    <a:lnTo>
                      <a:pt x="557" y="558"/>
                    </a:lnTo>
                    <a:lnTo>
                      <a:pt x="557" y="558"/>
                    </a:lnTo>
                    <a:lnTo>
                      <a:pt x="557" y="558"/>
                    </a:lnTo>
                    <a:lnTo>
                      <a:pt x="557" y="527"/>
                    </a:lnTo>
                    <a:lnTo>
                      <a:pt x="557" y="527"/>
                    </a:lnTo>
                    <a:lnTo>
                      <a:pt x="557" y="496"/>
                    </a:lnTo>
                    <a:lnTo>
                      <a:pt x="557" y="496"/>
                    </a:lnTo>
                    <a:cubicBezTo>
                      <a:pt x="557" y="465"/>
                      <a:pt x="557" y="434"/>
                      <a:pt x="557" y="434"/>
                    </a:cubicBezTo>
                    <a:lnTo>
                      <a:pt x="557" y="403"/>
                    </a:lnTo>
                    <a:lnTo>
                      <a:pt x="557" y="403"/>
                    </a:lnTo>
                    <a:lnTo>
                      <a:pt x="557" y="403"/>
                    </a:lnTo>
                    <a:lnTo>
                      <a:pt x="557" y="372"/>
                    </a:lnTo>
                    <a:lnTo>
                      <a:pt x="557" y="372"/>
                    </a:lnTo>
                    <a:lnTo>
                      <a:pt x="557" y="372"/>
                    </a:lnTo>
                    <a:cubicBezTo>
                      <a:pt x="557" y="341"/>
                      <a:pt x="557" y="341"/>
                      <a:pt x="557" y="341"/>
                    </a:cubicBezTo>
                    <a:cubicBezTo>
                      <a:pt x="557" y="341"/>
                      <a:pt x="557" y="341"/>
                      <a:pt x="527" y="341"/>
                    </a:cubicBezTo>
                    <a:lnTo>
                      <a:pt x="527" y="341"/>
                    </a:lnTo>
                    <a:lnTo>
                      <a:pt x="527" y="341"/>
                    </a:lnTo>
                    <a:lnTo>
                      <a:pt x="527" y="341"/>
                    </a:lnTo>
                    <a:cubicBezTo>
                      <a:pt x="496" y="341"/>
                      <a:pt x="496" y="341"/>
                      <a:pt x="496" y="341"/>
                    </a:cubicBezTo>
                    <a:lnTo>
                      <a:pt x="496" y="341"/>
                    </a:lnTo>
                    <a:cubicBezTo>
                      <a:pt x="465" y="341"/>
                      <a:pt x="465" y="341"/>
                      <a:pt x="465" y="341"/>
                    </a:cubicBezTo>
                    <a:cubicBezTo>
                      <a:pt x="465" y="341"/>
                      <a:pt x="465" y="341"/>
                      <a:pt x="465" y="310"/>
                    </a:cubicBezTo>
                    <a:cubicBezTo>
                      <a:pt x="465" y="310"/>
                      <a:pt x="465" y="310"/>
                      <a:pt x="433" y="310"/>
                    </a:cubicBezTo>
                    <a:lnTo>
                      <a:pt x="433" y="280"/>
                    </a:lnTo>
                    <a:lnTo>
                      <a:pt x="403" y="280"/>
                    </a:lnTo>
                    <a:lnTo>
                      <a:pt x="403" y="280"/>
                    </a:lnTo>
                    <a:lnTo>
                      <a:pt x="372" y="310"/>
                    </a:lnTo>
                    <a:cubicBezTo>
                      <a:pt x="341" y="310"/>
                      <a:pt x="341" y="280"/>
                      <a:pt x="341" y="280"/>
                    </a:cubicBezTo>
                    <a:cubicBezTo>
                      <a:pt x="309" y="280"/>
                      <a:pt x="309" y="280"/>
                      <a:pt x="309" y="248"/>
                    </a:cubicBezTo>
                    <a:cubicBezTo>
                      <a:pt x="309" y="248"/>
                      <a:pt x="279" y="248"/>
                      <a:pt x="279" y="217"/>
                    </a:cubicBezTo>
                    <a:lnTo>
                      <a:pt x="279" y="217"/>
                    </a:lnTo>
                    <a:lnTo>
                      <a:pt x="279" y="217"/>
                    </a:lnTo>
                    <a:cubicBezTo>
                      <a:pt x="279" y="217"/>
                      <a:pt x="279" y="217"/>
                      <a:pt x="309" y="217"/>
                    </a:cubicBezTo>
                    <a:cubicBezTo>
                      <a:pt x="309" y="186"/>
                      <a:pt x="309" y="186"/>
                      <a:pt x="309" y="186"/>
                    </a:cubicBezTo>
                    <a:cubicBezTo>
                      <a:pt x="279" y="186"/>
                      <a:pt x="279" y="186"/>
                      <a:pt x="279" y="156"/>
                    </a:cubicBezTo>
                    <a:lnTo>
                      <a:pt x="279" y="156"/>
                    </a:lnTo>
                    <a:lnTo>
                      <a:pt x="279" y="156"/>
                    </a:lnTo>
                    <a:lnTo>
                      <a:pt x="279" y="156"/>
                    </a:lnTo>
                    <a:cubicBezTo>
                      <a:pt x="248" y="156"/>
                      <a:pt x="248" y="124"/>
                      <a:pt x="248" y="124"/>
                    </a:cubicBezTo>
                    <a:lnTo>
                      <a:pt x="248" y="124"/>
                    </a:lnTo>
                    <a:lnTo>
                      <a:pt x="248" y="124"/>
                    </a:lnTo>
                    <a:lnTo>
                      <a:pt x="248" y="124"/>
                    </a:lnTo>
                    <a:lnTo>
                      <a:pt x="248" y="124"/>
                    </a:lnTo>
                    <a:lnTo>
                      <a:pt x="248" y="93"/>
                    </a:lnTo>
                    <a:lnTo>
                      <a:pt x="248" y="93"/>
                    </a:lnTo>
                    <a:cubicBezTo>
                      <a:pt x="248" y="93"/>
                      <a:pt x="248" y="93"/>
                      <a:pt x="279" y="93"/>
                    </a:cubicBezTo>
                    <a:lnTo>
                      <a:pt x="279" y="62"/>
                    </a:lnTo>
                    <a:cubicBezTo>
                      <a:pt x="279" y="62"/>
                      <a:pt x="279" y="32"/>
                      <a:pt x="279" y="0"/>
                    </a:cubicBezTo>
                    <a:lnTo>
                      <a:pt x="279" y="0"/>
                    </a:lnTo>
                    <a:lnTo>
                      <a:pt x="279" y="0"/>
                    </a:lnTo>
                    <a:lnTo>
                      <a:pt x="248" y="0"/>
                    </a:lnTo>
                    <a:lnTo>
                      <a:pt x="248" y="0"/>
                    </a:lnTo>
                    <a:cubicBezTo>
                      <a:pt x="217" y="124"/>
                      <a:pt x="217" y="124"/>
                      <a:pt x="217" y="124"/>
                    </a:cubicBezTo>
                    <a:cubicBezTo>
                      <a:pt x="185" y="32"/>
                      <a:pt x="185" y="32"/>
                      <a:pt x="185" y="32"/>
                    </a:cubicBezTo>
                    <a:lnTo>
                      <a:pt x="185" y="32"/>
                    </a:lnTo>
                    <a:lnTo>
                      <a:pt x="185" y="62"/>
                    </a:lnTo>
                    <a:lnTo>
                      <a:pt x="155" y="93"/>
                    </a:lnTo>
                    <a:lnTo>
                      <a:pt x="155" y="93"/>
                    </a:lnTo>
                    <a:cubicBezTo>
                      <a:pt x="155" y="124"/>
                      <a:pt x="155" y="124"/>
                      <a:pt x="155" y="156"/>
                    </a:cubicBezTo>
                    <a:lnTo>
                      <a:pt x="124" y="156"/>
                    </a:lnTo>
                    <a:cubicBezTo>
                      <a:pt x="93" y="156"/>
                      <a:pt x="93" y="156"/>
                      <a:pt x="93" y="186"/>
                    </a:cubicBezTo>
                    <a:lnTo>
                      <a:pt x="93" y="186"/>
                    </a:lnTo>
                    <a:lnTo>
                      <a:pt x="93" y="186"/>
                    </a:lnTo>
                    <a:lnTo>
                      <a:pt x="93" y="186"/>
                    </a:lnTo>
                    <a:cubicBezTo>
                      <a:pt x="93" y="217"/>
                      <a:pt x="93" y="217"/>
                      <a:pt x="93" y="217"/>
                    </a:cubicBezTo>
                    <a:lnTo>
                      <a:pt x="93" y="217"/>
                    </a:lnTo>
                    <a:cubicBezTo>
                      <a:pt x="93" y="248"/>
                      <a:pt x="62" y="248"/>
                      <a:pt x="62" y="248"/>
                    </a:cubicBezTo>
                    <a:cubicBezTo>
                      <a:pt x="62" y="248"/>
                      <a:pt x="62" y="248"/>
                      <a:pt x="31" y="24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57" name="Freeform 154"/>
              <p:cNvSpPr>
                <a:spLocks noChangeArrowheads="1"/>
              </p:cNvSpPr>
              <p:nvPr/>
            </p:nvSpPr>
            <p:spPr bwMode="auto">
              <a:xfrm>
                <a:off x="2228850" y="2393950"/>
                <a:ext cx="223838" cy="223838"/>
              </a:xfrm>
              <a:custGeom>
                <a:avLst/>
                <a:gdLst>
                  <a:gd name="T0" fmla="*/ 62 w 621"/>
                  <a:gd name="T1" fmla="*/ 124 h 621"/>
                  <a:gd name="T2" fmla="*/ 0 w 621"/>
                  <a:gd name="T3" fmla="*/ 124 h 621"/>
                  <a:gd name="T4" fmla="*/ 0 w 621"/>
                  <a:gd name="T5" fmla="*/ 186 h 621"/>
                  <a:gd name="T6" fmla="*/ 0 w 621"/>
                  <a:gd name="T7" fmla="*/ 217 h 621"/>
                  <a:gd name="T8" fmla="*/ 31 w 621"/>
                  <a:gd name="T9" fmla="*/ 248 h 621"/>
                  <a:gd name="T10" fmla="*/ 92 w 621"/>
                  <a:gd name="T11" fmla="*/ 248 h 621"/>
                  <a:gd name="T12" fmla="*/ 155 w 621"/>
                  <a:gd name="T13" fmla="*/ 280 h 621"/>
                  <a:gd name="T14" fmla="*/ 186 w 621"/>
                  <a:gd name="T15" fmla="*/ 280 h 621"/>
                  <a:gd name="T16" fmla="*/ 248 w 621"/>
                  <a:gd name="T17" fmla="*/ 280 h 621"/>
                  <a:gd name="T18" fmla="*/ 279 w 621"/>
                  <a:gd name="T19" fmla="*/ 310 h 621"/>
                  <a:gd name="T20" fmla="*/ 279 w 621"/>
                  <a:gd name="T21" fmla="*/ 341 h 621"/>
                  <a:gd name="T22" fmla="*/ 248 w 621"/>
                  <a:gd name="T23" fmla="*/ 403 h 621"/>
                  <a:gd name="T24" fmla="*/ 279 w 621"/>
                  <a:gd name="T25" fmla="*/ 465 h 621"/>
                  <a:gd name="T26" fmla="*/ 279 w 621"/>
                  <a:gd name="T27" fmla="*/ 527 h 621"/>
                  <a:gd name="T28" fmla="*/ 279 w 621"/>
                  <a:gd name="T29" fmla="*/ 527 h 621"/>
                  <a:gd name="T30" fmla="*/ 279 w 621"/>
                  <a:gd name="T31" fmla="*/ 589 h 621"/>
                  <a:gd name="T32" fmla="*/ 310 w 621"/>
                  <a:gd name="T33" fmla="*/ 620 h 621"/>
                  <a:gd name="T34" fmla="*/ 310 w 621"/>
                  <a:gd name="T35" fmla="*/ 620 h 621"/>
                  <a:gd name="T36" fmla="*/ 372 w 621"/>
                  <a:gd name="T37" fmla="*/ 620 h 621"/>
                  <a:gd name="T38" fmla="*/ 372 w 621"/>
                  <a:gd name="T39" fmla="*/ 620 h 621"/>
                  <a:gd name="T40" fmla="*/ 434 w 621"/>
                  <a:gd name="T41" fmla="*/ 558 h 621"/>
                  <a:gd name="T42" fmla="*/ 403 w 621"/>
                  <a:gd name="T43" fmla="*/ 496 h 621"/>
                  <a:gd name="T44" fmla="*/ 403 w 621"/>
                  <a:gd name="T45" fmla="*/ 465 h 621"/>
                  <a:gd name="T46" fmla="*/ 403 w 621"/>
                  <a:gd name="T47" fmla="*/ 434 h 621"/>
                  <a:gd name="T48" fmla="*/ 434 w 621"/>
                  <a:gd name="T49" fmla="*/ 403 h 621"/>
                  <a:gd name="T50" fmla="*/ 464 w 621"/>
                  <a:gd name="T51" fmla="*/ 403 h 621"/>
                  <a:gd name="T52" fmla="*/ 464 w 621"/>
                  <a:gd name="T53" fmla="*/ 434 h 621"/>
                  <a:gd name="T54" fmla="*/ 527 w 621"/>
                  <a:gd name="T55" fmla="*/ 434 h 621"/>
                  <a:gd name="T56" fmla="*/ 527 w 621"/>
                  <a:gd name="T57" fmla="*/ 434 h 621"/>
                  <a:gd name="T58" fmla="*/ 558 w 621"/>
                  <a:gd name="T59" fmla="*/ 434 h 621"/>
                  <a:gd name="T60" fmla="*/ 588 w 621"/>
                  <a:gd name="T61" fmla="*/ 403 h 621"/>
                  <a:gd name="T62" fmla="*/ 588 w 621"/>
                  <a:gd name="T63" fmla="*/ 403 h 621"/>
                  <a:gd name="T64" fmla="*/ 588 w 621"/>
                  <a:gd name="T65" fmla="*/ 403 h 621"/>
                  <a:gd name="T66" fmla="*/ 588 w 621"/>
                  <a:gd name="T67" fmla="*/ 372 h 621"/>
                  <a:gd name="T68" fmla="*/ 558 w 621"/>
                  <a:gd name="T69" fmla="*/ 310 h 621"/>
                  <a:gd name="T70" fmla="*/ 588 w 621"/>
                  <a:gd name="T71" fmla="*/ 280 h 621"/>
                  <a:gd name="T72" fmla="*/ 620 w 621"/>
                  <a:gd name="T73" fmla="*/ 217 h 621"/>
                  <a:gd name="T74" fmla="*/ 588 w 621"/>
                  <a:gd name="T75" fmla="*/ 156 h 621"/>
                  <a:gd name="T76" fmla="*/ 588 w 621"/>
                  <a:gd name="T77" fmla="*/ 124 h 621"/>
                  <a:gd name="T78" fmla="*/ 496 w 621"/>
                  <a:gd name="T79" fmla="*/ 62 h 621"/>
                  <a:gd name="T80" fmla="*/ 464 w 621"/>
                  <a:gd name="T81" fmla="*/ 62 h 621"/>
                  <a:gd name="T82" fmla="*/ 403 w 621"/>
                  <a:gd name="T83" fmla="*/ 93 h 621"/>
                  <a:gd name="T84" fmla="*/ 310 w 621"/>
                  <a:gd name="T85" fmla="*/ 62 h 621"/>
                  <a:gd name="T86" fmla="*/ 248 w 621"/>
                  <a:gd name="T87" fmla="*/ 62 h 621"/>
                  <a:gd name="T88" fmla="*/ 186 w 621"/>
                  <a:gd name="T89" fmla="*/ 0 h 621"/>
                  <a:gd name="T90" fmla="*/ 92 w 621"/>
                  <a:gd name="T91" fmla="*/ 0 h 621"/>
                  <a:gd name="T92" fmla="*/ 62 w 621"/>
                  <a:gd name="T93" fmla="*/ 32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621" h="621">
                    <a:moveTo>
                      <a:pt x="62" y="62"/>
                    </a:moveTo>
                    <a:lnTo>
                      <a:pt x="62" y="62"/>
                    </a:lnTo>
                    <a:cubicBezTo>
                      <a:pt x="62" y="93"/>
                      <a:pt x="62" y="124"/>
                      <a:pt x="62" y="124"/>
                    </a:cubicBezTo>
                    <a:lnTo>
                      <a:pt x="31" y="156"/>
                    </a:lnTo>
                    <a:lnTo>
                      <a:pt x="0" y="156"/>
                    </a:lnTo>
                    <a:cubicBezTo>
                      <a:pt x="0" y="156"/>
                      <a:pt x="0" y="156"/>
                      <a:pt x="0" y="124"/>
                    </a:cubicBezTo>
                    <a:cubicBezTo>
                      <a:pt x="0" y="156"/>
                      <a:pt x="0" y="156"/>
                      <a:pt x="0" y="156"/>
                    </a:cubicBezTo>
                    <a:lnTo>
                      <a:pt x="0" y="156"/>
                    </a:lnTo>
                    <a:cubicBezTo>
                      <a:pt x="0" y="186"/>
                      <a:pt x="0" y="186"/>
                      <a:pt x="0" y="186"/>
                    </a:cubicBezTo>
                    <a:lnTo>
                      <a:pt x="0" y="217"/>
                    </a:lnTo>
                    <a:lnTo>
                      <a:pt x="0" y="217"/>
                    </a:lnTo>
                    <a:lnTo>
                      <a:pt x="0" y="217"/>
                    </a:lnTo>
                    <a:cubicBezTo>
                      <a:pt x="0" y="217"/>
                      <a:pt x="0" y="248"/>
                      <a:pt x="31" y="248"/>
                    </a:cubicBezTo>
                    <a:lnTo>
                      <a:pt x="31" y="248"/>
                    </a:lnTo>
                    <a:lnTo>
                      <a:pt x="31" y="248"/>
                    </a:lnTo>
                    <a:cubicBezTo>
                      <a:pt x="62" y="217"/>
                      <a:pt x="62" y="217"/>
                      <a:pt x="62" y="217"/>
                    </a:cubicBezTo>
                    <a:cubicBezTo>
                      <a:pt x="62" y="217"/>
                      <a:pt x="92" y="217"/>
                      <a:pt x="92" y="248"/>
                    </a:cubicBezTo>
                    <a:lnTo>
                      <a:pt x="92" y="248"/>
                    </a:lnTo>
                    <a:cubicBezTo>
                      <a:pt x="124" y="248"/>
                      <a:pt x="155" y="280"/>
                      <a:pt x="155" y="280"/>
                    </a:cubicBezTo>
                    <a:lnTo>
                      <a:pt x="155" y="280"/>
                    </a:lnTo>
                    <a:lnTo>
                      <a:pt x="155" y="280"/>
                    </a:lnTo>
                    <a:lnTo>
                      <a:pt x="155" y="280"/>
                    </a:lnTo>
                    <a:lnTo>
                      <a:pt x="186" y="280"/>
                    </a:lnTo>
                    <a:lnTo>
                      <a:pt x="186" y="280"/>
                    </a:lnTo>
                    <a:lnTo>
                      <a:pt x="186" y="280"/>
                    </a:lnTo>
                    <a:cubicBezTo>
                      <a:pt x="216" y="280"/>
                      <a:pt x="216" y="280"/>
                      <a:pt x="216" y="280"/>
                    </a:cubicBezTo>
                    <a:cubicBezTo>
                      <a:pt x="216" y="280"/>
                      <a:pt x="216" y="280"/>
                      <a:pt x="248" y="280"/>
                    </a:cubicBezTo>
                    <a:lnTo>
                      <a:pt x="248" y="280"/>
                    </a:lnTo>
                    <a:lnTo>
                      <a:pt x="248" y="280"/>
                    </a:lnTo>
                    <a:cubicBezTo>
                      <a:pt x="248" y="280"/>
                      <a:pt x="279" y="280"/>
                      <a:pt x="279" y="310"/>
                    </a:cubicBezTo>
                    <a:lnTo>
                      <a:pt x="279" y="310"/>
                    </a:lnTo>
                    <a:cubicBezTo>
                      <a:pt x="279" y="341"/>
                      <a:pt x="279" y="341"/>
                      <a:pt x="279" y="341"/>
                    </a:cubicBezTo>
                    <a:lnTo>
                      <a:pt x="279" y="341"/>
                    </a:lnTo>
                    <a:cubicBezTo>
                      <a:pt x="279" y="372"/>
                      <a:pt x="248" y="372"/>
                      <a:pt x="248" y="372"/>
                    </a:cubicBezTo>
                    <a:lnTo>
                      <a:pt x="248" y="372"/>
                    </a:lnTo>
                    <a:lnTo>
                      <a:pt x="248" y="403"/>
                    </a:lnTo>
                    <a:lnTo>
                      <a:pt x="248" y="403"/>
                    </a:lnTo>
                    <a:cubicBezTo>
                      <a:pt x="248" y="403"/>
                      <a:pt x="248" y="403"/>
                      <a:pt x="248" y="434"/>
                    </a:cubicBezTo>
                    <a:cubicBezTo>
                      <a:pt x="248" y="434"/>
                      <a:pt x="279" y="434"/>
                      <a:pt x="279" y="465"/>
                    </a:cubicBezTo>
                    <a:lnTo>
                      <a:pt x="279" y="465"/>
                    </a:lnTo>
                    <a:cubicBezTo>
                      <a:pt x="279" y="496"/>
                      <a:pt x="279" y="496"/>
                      <a:pt x="279" y="496"/>
                    </a:cubicBezTo>
                    <a:lnTo>
                      <a:pt x="279" y="527"/>
                    </a:lnTo>
                    <a:lnTo>
                      <a:pt x="279" y="527"/>
                    </a:lnTo>
                    <a:lnTo>
                      <a:pt x="279" y="527"/>
                    </a:lnTo>
                    <a:lnTo>
                      <a:pt x="279" y="527"/>
                    </a:lnTo>
                    <a:cubicBezTo>
                      <a:pt x="279" y="558"/>
                      <a:pt x="279" y="558"/>
                      <a:pt x="279" y="558"/>
                    </a:cubicBezTo>
                    <a:cubicBezTo>
                      <a:pt x="279" y="558"/>
                      <a:pt x="279" y="558"/>
                      <a:pt x="279" y="589"/>
                    </a:cubicBezTo>
                    <a:lnTo>
                      <a:pt x="279" y="589"/>
                    </a:lnTo>
                    <a:lnTo>
                      <a:pt x="279" y="589"/>
                    </a:lnTo>
                    <a:cubicBezTo>
                      <a:pt x="310" y="589"/>
                      <a:pt x="310" y="589"/>
                      <a:pt x="310" y="620"/>
                    </a:cubicBezTo>
                    <a:lnTo>
                      <a:pt x="310" y="620"/>
                    </a:lnTo>
                    <a:lnTo>
                      <a:pt x="310" y="620"/>
                    </a:lnTo>
                    <a:lnTo>
                      <a:pt x="310" y="620"/>
                    </a:lnTo>
                    <a:lnTo>
                      <a:pt x="310" y="620"/>
                    </a:lnTo>
                    <a:cubicBezTo>
                      <a:pt x="340" y="620"/>
                      <a:pt x="340" y="620"/>
                      <a:pt x="340" y="620"/>
                    </a:cubicBezTo>
                    <a:lnTo>
                      <a:pt x="372" y="620"/>
                    </a:lnTo>
                    <a:lnTo>
                      <a:pt x="372" y="620"/>
                    </a:lnTo>
                    <a:lnTo>
                      <a:pt x="372" y="620"/>
                    </a:lnTo>
                    <a:lnTo>
                      <a:pt x="372" y="620"/>
                    </a:lnTo>
                    <a:lnTo>
                      <a:pt x="372" y="620"/>
                    </a:lnTo>
                    <a:cubicBezTo>
                      <a:pt x="403" y="589"/>
                      <a:pt x="403" y="589"/>
                      <a:pt x="403" y="589"/>
                    </a:cubicBezTo>
                    <a:lnTo>
                      <a:pt x="403" y="589"/>
                    </a:lnTo>
                    <a:cubicBezTo>
                      <a:pt x="434" y="589"/>
                      <a:pt x="434" y="589"/>
                      <a:pt x="434" y="558"/>
                    </a:cubicBezTo>
                    <a:cubicBezTo>
                      <a:pt x="434" y="558"/>
                      <a:pt x="403" y="558"/>
                      <a:pt x="403" y="527"/>
                    </a:cubicBezTo>
                    <a:lnTo>
                      <a:pt x="403" y="527"/>
                    </a:lnTo>
                    <a:cubicBezTo>
                      <a:pt x="403" y="527"/>
                      <a:pt x="403" y="527"/>
                      <a:pt x="403" y="496"/>
                    </a:cubicBezTo>
                    <a:lnTo>
                      <a:pt x="403" y="496"/>
                    </a:lnTo>
                    <a:cubicBezTo>
                      <a:pt x="403" y="496"/>
                      <a:pt x="403" y="496"/>
                      <a:pt x="403" y="465"/>
                    </a:cubicBezTo>
                    <a:lnTo>
                      <a:pt x="403" y="465"/>
                    </a:lnTo>
                    <a:cubicBezTo>
                      <a:pt x="403" y="465"/>
                      <a:pt x="372" y="465"/>
                      <a:pt x="372" y="434"/>
                    </a:cubicBezTo>
                    <a:lnTo>
                      <a:pt x="372" y="434"/>
                    </a:lnTo>
                    <a:lnTo>
                      <a:pt x="403" y="434"/>
                    </a:lnTo>
                    <a:cubicBezTo>
                      <a:pt x="403" y="403"/>
                      <a:pt x="403" y="403"/>
                      <a:pt x="403" y="403"/>
                    </a:cubicBezTo>
                    <a:lnTo>
                      <a:pt x="403" y="403"/>
                    </a:lnTo>
                    <a:lnTo>
                      <a:pt x="434" y="403"/>
                    </a:lnTo>
                    <a:lnTo>
                      <a:pt x="434" y="403"/>
                    </a:lnTo>
                    <a:cubicBezTo>
                      <a:pt x="434" y="434"/>
                      <a:pt x="434" y="434"/>
                      <a:pt x="434" y="434"/>
                    </a:cubicBezTo>
                    <a:cubicBezTo>
                      <a:pt x="434" y="434"/>
                      <a:pt x="434" y="403"/>
                      <a:pt x="464" y="403"/>
                    </a:cubicBezTo>
                    <a:lnTo>
                      <a:pt x="464" y="403"/>
                    </a:lnTo>
                    <a:lnTo>
                      <a:pt x="464" y="434"/>
                    </a:lnTo>
                    <a:lnTo>
                      <a:pt x="464" y="434"/>
                    </a:lnTo>
                    <a:lnTo>
                      <a:pt x="464" y="434"/>
                    </a:lnTo>
                    <a:cubicBezTo>
                      <a:pt x="496" y="434"/>
                      <a:pt x="496" y="434"/>
                      <a:pt x="496" y="434"/>
                    </a:cubicBezTo>
                    <a:lnTo>
                      <a:pt x="527" y="434"/>
                    </a:lnTo>
                    <a:lnTo>
                      <a:pt x="527" y="434"/>
                    </a:lnTo>
                    <a:lnTo>
                      <a:pt x="527" y="434"/>
                    </a:lnTo>
                    <a:lnTo>
                      <a:pt x="527" y="434"/>
                    </a:lnTo>
                    <a:cubicBezTo>
                      <a:pt x="527" y="434"/>
                      <a:pt x="527" y="434"/>
                      <a:pt x="558" y="434"/>
                    </a:cubicBezTo>
                    <a:lnTo>
                      <a:pt x="558" y="434"/>
                    </a:lnTo>
                    <a:lnTo>
                      <a:pt x="558" y="434"/>
                    </a:lnTo>
                    <a:lnTo>
                      <a:pt x="558" y="434"/>
                    </a:lnTo>
                    <a:cubicBezTo>
                      <a:pt x="558" y="403"/>
                      <a:pt x="588" y="403"/>
                      <a:pt x="588" y="403"/>
                    </a:cubicBezTo>
                    <a:lnTo>
                      <a:pt x="588" y="403"/>
                    </a:lnTo>
                    <a:lnTo>
                      <a:pt x="588" y="403"/>
                    </a:lnTo>
                    <a:lnTo>
                      <a:pt x="588" y="403"/>
                    </a:lnTo>
                    <a:lnTo>
                      <a:pt x="588" y="403"/>
                    </a:lnTo>
                    <a:cubicBezTo>
                      <a:pt x="588" y="403"/>
                      <a:pt x="588" y="403"/>
                      <a:pt x="620" y="403"/>
                    </a:cubicBezTo>
                    <a:cubicBezTo>
                      <a:pt x="588" y="403"/>
                      <a:pt x="588" y="403"/>
                      <a:pt x="588" y="403"/>
                    </a:cubicBezTo>
                    <a:lnTo>
                      <a:pt x="588" y="403"/>
                    </a:lnTo>
                    <a:lnTo>
                      <a:pt x="588" y="403"/>
                    </a:lnTo>
                    <a:cubicBezTo>
                      <a:pt x="588" y="403"/>
                      <a:pt x="588" y="403"/>
                      <a:pt x="588" y="372"/>
                    </a:cubicBezTo>
                    <a:lnTo>
                      <a:pt x="588" y="372"/>
                    </a:lnTo>
                    <a:cubicBezTo>
                      <a:pt x="588" y="341"/>
                      <a:pt x="558" y="341"/>
                      <a:pt x="558" y="341"/>
                    </a:cubicBezTo>
                    <a:cubicBezTo>
                      <a:pt x="558" y="341"/>
                      <a:pt x="558" y="341"/>
                      <a:pt x="558" y="310"/>
                    </a:cubicBezTo>
                    <a:lnTo>
                      <a:pt x="558" y="310"/>
                    </a:lnTo>
                    <a:cubicBezTo>
                      <a:pt x="558" y="310"/>
                      <a:pt x="558" y="310"/>
                      <a:pt x="588" y="280"/>
                    </a:cubicBezTo>
                    <a:lnTo>
                      <a:pt x="588" y="280"/>
                    </a:lnTo>
                    <a:lnTo>
                      <a:pt x="588" y="280"/>
                    </a:lnTo>
                    <a:cubicBezTo>
                      <a:pt x="588" y="280"/>
                      <a:pt x="588" y="248"/>
                      <a:pt x="620" y="248"/>
                    </a:cubicBezTo>
                    <a:lnTo>
                      <a:pt x="620" y="217"/>
                    </a:lnTo>
                    <a:lnTo>
                      <a:pt x="620" y="217"/>
                    </a:lnTo>
                    <a:lnTo>
                      <a:pt x="620" y="217"/>
                    </a:lnTo>
                    <a:cubicBezTo>
                      <a:pt x="620" y="186"/>
                      <a:pt x="620" y="186"/>
                      <a:pt x="620" y="186"/>
                    </a:cubicBezTo>
                    <a:cubicBezTo>
                      <a:pt x="620" y="186"/>
                      <a:pt x="588" y="186"/>
                      <a:pt x="588" y="156"/>
                    </a:cubicBezTo>
                    <a:cubicBezTo>
                      <a:pt x="558" y="186"/>
                      <a:pt x="558" y="186"/>
                      <a:pt x="558" y="186"/>
                    </a:cubicBezTo>
                    <a:cubicBezTo>
                      <a:pt x="588" y="124"/>
                      <a:pt x="588" y="124"/>
                      <a:pt x="588" y="124"/>
                    </a:cubicBezTo>
                    <a:lnTo>
                      <a:pt x="588" y="124"/>
                    </a:lnTo>
                    <a:lnTo>
                      <a:pt x="588" y="124"/>
                    </a:lnTo>
                    <a:cubicBezTo>
                      <a:pt x="558" y="124"/>
                      <a:pt x="527" y="93"/>
                      <a:pt x="527" y="93"/>
                    </a:cubicBezTo>
                    <a:cubicBezTo>
                      <a:pt x="496" y="93"/>
                      <a:pt x="496" y="62"/>
                      <a:pt x="496" y="62"/>
                    </a:cubicBezTo>
                    <a:lnTo>
                      <a:pt x="496" y="62"/>
                    </a:lnTo>
                    <a:cubicBezTo>
                      <a:pt x="496" y="62"/>
                      <a:pt x="496" y="62"/>
                      <a:pt x="464" y="62"/>
                    </a:cubicBezTo>
                    <a:lnTo>
                      <a:pt x="464" y="62"/>
                    </a:lnTo>
                    <a:lnTo>
                      <a:pt x="464" y="62"/>
                    </a:lnTo>
                    <a:cubicBezTo>
                      <a:pt x="403" y="93"/>
                      <a:pt x="403" y="93"/>
                      <a:pt x="403" y="93"/>
                    </a:cubicBezTo>
                    <a:lnTo>
                      <a:pt x="403" y="93"/>
                    </a:lnTo>
                    <a:cubicBezTo>
                      <a:pt x="403" y="93"/>
                      <a:pt x="372" y="62"/>
                      <a:pt x="340" y="62"/>
                    </a:cubicBezTo>
                    <a:cubicBezTo>
                      <a:pt x="340" y="62"/>
                      <a:pt x="340" y="62"/>
                      <a:pt x="310" y="62"/>
                    </a:cubicBezTo>
                    <a:lnTo>
                      <a:pt x="310" y="62"/>
                    </a:lnTo>
                    <a:cubicBezTo>
                      <a:pt x="279" y="62"/>
                      <a:pt x="279" y="62"/>
                      <a:pt x="248" y="62"/>
                    </a:cubicBezTo>
                    <a:lnTo>
                      <a:pt x="248" y="62"/>
                    </a:lnTo>
                    <a:lnTo>
                      <a:pt x="248" y="62"/>
                    </a:lnTo>
                    <a:cubicBezTo>
                      <a:pt x="216" y="62"/>
                      <a:pt x="216" y="62"/>
                      <a:pt x="216" y="62"/>
                    </a:cubicBezTo>
                    <a:cubicBezTo>
                      <a:pt x="216" y="62"/>
                      <a:pt x="186" y="62"/>
                      <a:pt x="186" y="32"/>
                    </a:cubicBezTo>
                    <a:cubicBezTo>
                      <a:pt x="186" y="32"/>
                      <a:pt x="186" y="32"/>
                      <a:pt x="186" y="0"/>
                    </a:cubicBezTo>
                    <a:cubicBezTo>
                      <a:pt x="186" y="0"/>
                      <a:pt x="155" y="0"/>
                      <a:pt x="124" y="0"/>
                    </a:cubicBezTo>
                    <a:lnTo>
                      <a:pt x="124" y="0"/>
                    </a:lnTo>
                    <a:lnTo>
                      <a:pt x="92" y="0"/>
                    </a:lnTo>
                    <a:lnTo>
                      <a:pt x="62" y="32"/>
                    </a:lnTo>
                    <a:lnTo>
                      <a:pt x="62" y="32"/>
                    </a:lnTo>
                    <a:lnTo>
                      <a:pt x="62" y="32"/>
                    </a:lnTo>
                    <a:lnTo>
                      <a:pt x="62" y="32"/>
                    </a:lnTo>
                    <a:lnTo>
                      <a:pt x="62" y="6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58" name="Freeform 155"/>
              <p:cNvSpPr>
                <a:spLocks noChangeArrowheads="1"/>
              </p:cNvSpPr>
              <p:nvPr/>
            </p:nvSpPr>
            <p:spPr bwMode="auto">
              <a:xfrm>
                <a:off x="2486025" y="2605088"/>
                <a:ext cx="1588" cy="1587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59" name="Freeform 156"/>
              <p:cNvSpPr>
                <a:spLocks noChangeArrowheads="1"/>
              </p:cNvSpPr>
              <p:nvPr/>
            </p:nvSpPr>
            <p:spPr bwMode="auto">
              <a:xfrm>
                <a:off x="2452688" y="2471738"/>
                <a:ext cx="66675" cy="134937"/>
              </a:xfrm>
              <a:custGeom>
                <a:avLst/>
                <a:gdLst>
                  <a:gd name="T0" fmla="*/ 31 w 187"/>
                  <a:gd name="T1" fmla="*/ 0 h 373"/>
                  <a:gd name="T2" fmla="*/ 62 w 187"/>
                  <a:gd name="T3" fmla="*/ 63 h 373"/>
                  <a:gd name="T4" fmla="*/ 31 w 187"/>
                  <a:gd name="T5" fmla="*/ 93 h 373"/>
                  <a:gd name="T6" fmla="*/ 31 w 187"/>
                  <a:gd name="T7" fmla="*/ 93 h 373"/>
                  <a:gd name="T8" fmla="*/ 0 w 187"/>
                  <a:gd name="T9" fmla="*/ 93 h 373"/>
                  <a:gd name="T10" fmla="*/ 0 w 187"/>
                  <a:gd name="T11" fmla="*/ 93 h 373"/>
                  <a:gd name="T12" fmla="*/ 31 w 187"/>
                  <a:gd name="T13" fmla="*/ 124 h 373"/>
                  <a:gd name="T14" fmla="*/ 31 w 187"/>
                  <a:gd name="T15" fmla="*/ 124 h 373"/>
                  <a:gd name="T16" fmla="*/ 92 w 187"/>
                  <a:gd name="T17" fmla="*/ 155 h 373"/>
                  <a:gd name="T18" fmla="*/ 62 w 187"/>
                  <a:gd name="T19" fmla="*/ 186 h 373"/>
                  <a:gd name="T20" fmla="*/ 92 w 187"/>
                  <a:gd name="T21" fmla="*/ 248 h 373"/>
                  <a:gd name="T22" fmla="*/ 62 w 187"/>
                  <a:gd name="T23" fmla="*/ 279 h 373"/>
                  <a:gd name="T24" fmla="*/ 92 w 187"/>
                  <a:gd name="T25" fmla="*/ 310 h 373"/>
                  <a:gd name="T26" fmla="*/ 92 w 187"/>
                  <a:gd name="T27" fmla="*/ 372 h 373"/>
                  <a:gd name="T28" fmla="*/ 92 w 187"/>
                  <a:gd name="T29" fmla="*/ 372 h 373"/>
                  <a:gd name="T30" fmla="*/ 92 w 187"/>
                  <a:gd name="T31" fmla="*/ 372 h 373"/>
                  <a:gd name="T32" fmla="*/ 124 w 187"/>
                  <a:gd name="T33" fmla="*/ 372 h 373"/>
                  <a:gd name="T34" fmla="*/ 155 w 187"/>
                  <a:gd name="T35" fmla="*/ 372 h 373"/>
                  <a:gd name="T36" fmla="*/ 186 w 187"/>
                  <a:gd name="T37" fmla="*/ 341 h 373"/>
                  <a:gd name="T38" fmla="*/ 186 w 187"/>
                  <a:gd name="T39" fmla="*/ 341 h 373"/>
                  <a:gd name="T40" fmla="*/ 155 w 187"/>
                  <a:gd name="T41" fmla="*/ 310 h 373"/>
                  <a:gd name="T42" fmla="*/ 124 w 187"/>
                  <a:gd name="T43" fmla="*/ 248 h 373"/>
                  <a:gd name="T44" fmla="*/ 124 w 187"/>
                  <a:gd name="T45" fmla="*/ 186 h 373"/>
                  <a:gd name="T46" fmla="*/ 124 w 187"/>
                  <a:gd name="T47" fmla="*/ 186 h 373"/>
                  <a:gd name="T48" fmla="*/ 124 w 187"/>
                  <a:gd name="T49" fmla="*/ 186 h 373"/>
                  <a:gd name="T50" fmla="*/ 155 w 187"/>
                  <a:gd name="T51" fmla="*/ 155 h 373"/>
                  <a:gd name="T52" fmla="*/ 186 w 187"/>
                  <a:gd name="T53" fmla="*/ 155 h 373"/>
                  <a:gd name="T54" fmla="*/ 186 w 187"/>
                  <a:gd name="T55" fmla="*/ 124 h 373"/>
                  <a:gd name="T56" fmla="*/ 186 w 187"/>
                  <a:gd name="T57" fmla="*/ 124 h 373"/>
                  <a:gd name="T58" fmla="*/ 186 w 187"/>
                  <a:gd name="T59" fmla="*/ 124 h 373"/>
                  <a:gd name="T60" fmla="*/ 155 w 187"/>
                  <a:gd name="T61" fmla="*/ 93 h 373"/>
                  <a:gd name="T62" fmla="*/ 92 w 187"/>
                  <a:gd name="T63" fmla="*/ 31 h 373"/>
                  <a:gd name="T64" fmla="*/ 62 w 187"/>
                  <a:gd name="T65" fmla="*/ 0 h 373"/>
                  <a:gd name="T66" fmla="*/ 62 w 187"/>
                  <a:gd name="T67" fmla="*/ 0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87" h="373">
                    <a:moveTo>
                      <a:pt x="31" y="0"/>
                    </a:moveTo>
                    <a:lnTo>
                      <a:pt x="31" y="0"/>
                    </a:lnTo>
                    <a:cubicBezTo>
                      <a:pt x="62" y="31"/>
                      <a:pt x="62" y="31"/>
                      <a:pt x="62" y="63"/>
                    </a:cubicBezTo>
                    <a:lnTo>
                      <a:pt x="62" y="63"/>
                    </a:lnTo>
                    <a:lnTo>
                      <a:pt x="62" y="63"/>
                    </a:lnTo>
                    <a:cubicBezTo>
                      <a:pt x="31" y="93"/>
                      <a:pt x="31" y="93"/>
                      <a:pt x="31" y="93"/>
                    </a:cubicBezTo>
                    <a:lnTo>
                      <a:pt x="31" y="93"/>
                    </a:lnTo>
                    <a:lnTo>
                      <a:pt x="31" y="93"/>
                    </a:lnTo>
                    <a:lnTo>
                      <a:pt x="0" y="93"/>
                    </a:lnTo>
                    <a:lnTo>
                      <a:pt x="0" y="93"/>
                    </a:lnTo>
                    <a:lnTo>
                      <a:pt x="0" y="93"/>
                    </a:lnTo>
                    <a:lnTo>
                      <a:pt x="0" y="93"/>
                    </a:lnTo>
                    <a:cubicBezTo>
                      <a:pt x="0" y="124"/>
                      <a:pt x="0" y="124"/>
                      <a:pt x="0" y="124"/>
                    </a:cubicBezTo>
                    <a:cubicBezTo>
                      <a:pt x="31" y="124"/>
                      <a:pt x="31" y="124"/>
                      <a:pt x="31" y="124"/>
                    </a:cubicBezTo>
                    <a:lnTo>
                      <a:pt x="31" y="124"/>
                    </a:lnTo>
                    <a:lnTo>
                      <a:pt x="31" y="124"/>
                    </a:lnTo>
                    <a:cubicBezTo>
                      <a:pt x="62" y="124"/>
                      <a:pt x="62" y="124"/>
                      <a:pt x="62" y="155"/>
                    </a:cubicBezTo>
                    <a:cubicBezTo>
                      <a:pt x="92" y="155"/>
                      <a:pt x="92" y="155"/>
                      <a:pt x="92" y="155"/>
                    </a:cubicBezTo>
                    <a:cubicBezTo>
                      <a:pt x="92" y="186"/>
                      <a:pt x="92" y="186"/>
                      <a:pt x="92" y="186"/>
                    </a:cubicBezTo>
                    <a:lnTo>
                      <a:pt x="62" y="186"/>
                    </a:lnTo>
                    <a:cubicBezTo>
                      <a:pt x="92" y="217"/>
                      <a:pt x="92" y="217"/>
                      <a:pt x="92" y="248"/>
                    </a:cubicBezTo>
                    <a:lnTo>
                      <a:pt x="92" y="248"/>
                    </a:lnTo>
                    <a:lnTo>
                      <a:pt x="92" y="248"/>
                    </a:lnTo>
                    <a:cubicBezTo>
                      <a:pt x="92" y="248"/>
                      <a:pt x="92" y="279"/>
                      <a:pt x="62" y="279"/>
                    </a:cubicBezTo>
                    <a:lnTo>
                      <a:pt x="62" y="279"/>
                    </a:lnTo>
                    <a:cubicBezTo>
                      <a:pt x="62" y="310"/>
                      <a:pt x="92" y="310"/>
                      <a:pt x="92" y="310"/>
                    </a:cubicBezTo>
                    <a:cubicBezTo>
                      <a:pt x="92" y="310"/>
                      <a:pt x="62" y="310"/>
                      <a:pt x="62" y="341"/>
                    </a:cubicBezTo>
                    <a:cubicBezTo>
                      <a:pt x="92" y="341"/>
                      <a:pt x="92" y="372"/>
                      <a:pt x="92" y="372"/>
                    </a:cubicBezTo>
                    <a:lnTo>
                      <a:pt x="92" y="372"/>
                    </a:lnTo>
                    <a:lnTo>
                      <a:pt x="92" y="372"/>
                    </a:lnTo>
                    <a:lnTo>
                      <a:pt x="92" y="372"/>
                    </a:lnTo>
                    <a:lnTo>
                      <a:pt x="92" y="372"/>
                    </a:lnTo>
                    <a:cubicBezTo>
                      <a:pt x="124" y="372"/>
                      <a:pt x="124" y="372"/>
                      <a:pt x="124" y="372"/>
                    </a:cubicBezTo>
                    <a:lnTo>
                      <a:pt x="124" y="372"/>
                    </a:lnTo>
                    <a:lnTo>
                      <a:pt x="124" y="372"/>
                    </a:lnTo>
                    <a:cubicBezTo>
                      <a:pt x="155" y="372"/>
                      <a:pt x="155" y="372"/>
                      <a:pt x="155" y="372"/>
                    </a:cubicBezTo>
                    <a:lnTo>
                      <a:pt x="155" y="372"/>
                    </a:lnTo>
                    <a:cubicBezTo>
                      <a:pt x="155" y="372"/>
                      <a:pt x="155" y="341"/>
                      <a:pt x="186" y="341"/>
                    </a:cubicBezTo>
                    <a:lnTo>
                      <a:pt x="186" y="341"/>
                    </a:lnTo>
                    <a:lnTo>
                      <a:pt x="186" y="341"/>
                    </a:lnTo>
                    <a:lnTo>
                      <a:pt x="155" y="310"/>
                    </a:lnTo>
                    <a:lnTo>
                      <a:pt x="155" y="310"/>
                    </a:lnTo>
                    <a:lnTo>
                      <a:pt x="155" y="279"/>
                    </a:lnTo>
                    <a:cubicBezTo>
                      <a:pt x="124" y="279"/>
                      <a:pt x="124" y="248"/>
                      <a:pt x="124" y="248"/>
                    </a:cubicBezTo>
                    <a:cubicBezTo>
                      <a:pt x="124" y="217"/>
                      <a:pt x="124" y="217"/>
                      <a:pt x="124" y="217"/>
                    </a:cubicBezTo>
                    <a:cubicBezTo>
                      <a:pt x="124" y="217"/>
                      <a:pt x="124" y="217"/>
                      <a:pt x="124" y="186"/>
                    </a:cubicBezTo>
                    <a:lnTo>
                      <a:pt x="124" y="186"/>
                    </a:lnTo>
                    <a:lnTo>
                      <a:pt x="124" y="186"/>
                    </a:lnTo>
                    <a:lnTo>
                      <a:pt x="124" y="186"/>
                    </a:lnTo>
                    <a:lnTo>
                      <a:pt x="124" y="186"/>
                    </a:lnTo>
                    <a:lnTo>
                      <a:pt x="155" y="155"/>
                    </a:lnTo>
                    <a:lnTo>
                      <a:pt x="155" y="155"/>
                    </a:lnTo>
                    <a:cubicBezTo>
                      <a:pt x="155" y="155"/>
                      <a:pt x="155" y="155"/>
                      <a:pt x="186" y="155"/>
                    </a:cubicBezTo>
                    <a:lnTo>
                      <a:pt x="186" y="155"/>
                    </a:lnTo>
                    <a:lnTo>
                      <a:pt x="186" y="155"/>
                    </a:lnTo>
                    <a:cubicBezTo>
                      <a:pt x="186" y="124"/>
                      <a:pt x="186" y="124"/>
                      <a:pt x="186" y="124"/>
                    </a:cubicBezTo>
                    <a:lnTo>
                      <a:pt x="186" y="124"/>
                    </a:lnTo>
                    <a:lnTo>
                      <a:pt x="186" y="124"/>
                    </a:lnTo>
                    <a:lnTo>
                      <a:pt x="186" y="124"/>
                    </a:lnTo>
                    <a:lnTo>
                      <a:pt x="186" y="124"/>
                    </a:lnTo>
                    <a:cubicBezTo>
                      <a:pt x="155" y="93"/>
                      <a:pt x="155" y="93"/>
                      <a:pt x="155" y="93"/>
                    </a:cubicBezTo>
                    <a:lnTo>
                      <a:pt x="155" y="93"/>
                    </a:lnTo>
                    <a:cubicBezTo>
                      <a:pt x="124" y="93"/>
                      <a:pt x="124" y="93"/>
                      <a:pt x="124" y="93"/>
                    </a:cubicBezTo>
                    <a:cubicBezTo>
                      <a:pt x="92" y="63"/>
                      <a:pt x="92" y="63"/>
                      <a:pt x="92" y="31"/>
                    </a:cubicBezTo>
                    <a:cubicBezTo>
                      <a:pt x="92" y="31"/>
                      <a:pt x="92" y="0"/>
                      <a:pt x="62" y="0"/>
                    </a:cubicBez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31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60" name="Freeform 157"/>
              <p:cNvSpPr>
                <a:spLocks noChangeArrowheads="1"/>
              </p:cNvSpPr>
              <p:nvPr/>
            </p:nvSpPr>
            <p:spPr bwMode="auto">
              <a:xfrm>
                <a:off x="2519363" y="2527300"/>
                <a:ext cx="100012" cy="66675"/>
              </a:xfrm>
              <a:custGeom>
                <a:avLst/>
                <a:gdLst>
                  <a:gd name="T0" fmla="*/ 0 w 279"/>
                  <a:gd name="T1" fmla="*/ 62 h 187"/>
                  <a:gd name="T2" fmla="*/ 0 w 279"/>
                  <a:gd name="T3" fmla="*/ 62 h 187"/>
                  <a:gd name="T4" fmla="*/ 0 w 279"/>
                  <a:gd name="T5" fmla="*/ 62 h 187"/>
                  <a:gd name="T6" fmla="*/ 0 w 279"/>
                  <a:gd name="T7" fmla="*/ 93 h 187"/>
                  <a:gd name="T8" fmla="*/ 0 w 279"/>
                  <a:gd name="T9" fmla="*/ 93 h 187"/>
                  <a:gd name="T10" fmla="*/ 30 w 279"/>
                  <a:gd name="T11" fmla="*/ 93 h 187"/>
                  <a:gd name="T12" fmla="*/ 30 w 279"/>
                  <a:gd name="T13" fmla="*/ 93 h 187"/>
                  <a:gd name="T14" fmla="*/ 30 w 279"/>
                  <a:gd name="T15" fmla="*/ 155 h 187"/>
                  <a:gd name="T16" fmla="*/ 30 w 279"/>
                  <a:gd name="T17" fmla="*/ 155 h 187"/>
                  <a:gd name="T18" fmla="*/ 30 w 279"/>
                  <a:gd name="T19" fmla="*/ 155 h 187"/>
                  <a:gd name="T20" fmla="*/ 30 w 279"/>
                  <a:gd name="T21" fmla="*/ 155 h 187"/>
                  <a:gd name="T22" fmla="*/ 30 w 279"/>
                  <a:gd name="T23" fmla="*/ 155 h 187"/>
                  <a:gd name="T24" fmla="*/ 30 w 279"/>
                  <a:gd name="T25" fmla="*/ 155 h 187"/>
                  <a:gd name="T26" fmla="*/ 62 w 279"/>
                  <a:gd name="T27" fmla="*/ 155 h 187"/>
                  <a:gd name="T28" fmla="*/ 62 w 279"/>
                  <a:gd name="T29" fmla="*/ 155 h 187"/>
                  <a:gd name="T30" fmla="*/ 93 w 279"/>
                  <a:gd name="T31" fmla="*/ 155 h 187"/>
                  <a:gd name="T32" fmla="*/ 93 w 279"/>
                  <a:gd name="T33" fmla="*/ 155 h 187"/>
                  <a:gd name="T34" fmla="*/ 124 w 279"/>
                  <a:gd name="T35" fmla="*/ 155 h 187"/>
                  <a:gd name="T36" fmla="*/ 154 w 279"/>
                  <a:gd name="T37" fmla="*/ 155 h 187"/>
                  <a:gd name="T38" fmla="*/ 154 w 279"/>
                  <a:gd name="T39" fmla="*/ 155 h 187"/>
                  <a:gd name="T40" fmla="*/ 154 w 279"/>
                  <a:gd name="T41" fmla="*/ 155 h 187"/>
                  <a:gd name="T42" fmla="*/ 186 w 279"/>
                  <a:gd name="T43" fmla="*/ 186 h 187"/>
                  <a:gd name="T44" fmla="*/ 186 w 279"/>
                  <a:gd name="T45" fmla="*/ 186 h 187"/>
                  <a:gd name="T46" fmla="*/ 186 w 279"/>
                  <a:gd name="T47" fmla="*/ 186 h 187"/>
                  <a:gd name="T48" fmla="*/ 217 w 279"/>
                  <a:gd name="T49" fmla="*/ 186 h 187"/>
                  <a:gd name="T50" fmla="*/ 248 w 279"/>
                  <a:gd name="T51" fmla="*/ 186 h 187"/>
                  <a:gd name="T52" fmla="*/ 248 w 279"/>
                  <a:gd name="T53" fmla="*/ 186 h 187"/>
                  <a:gd name="T54" fmla="*/ 248 w 279"/>
                  <a:gd name="T55" fmla="*/ 186 h 187"/>
                  <a:gd name="T56" fmla="*/ 248 w 279"/>
                  <a:gd name="T57" fmla="*/ 155 h 187"/>
                  <a:gd name="T58" fmla="*/ 248 w 279"/>
                  <a:gd name="T59" fmla="*/ 155 h 187"/>
                  <a:gd name="T60" fmla="*/ 248 w 279"/>
                  <a:gd name="T61" fmla="*/ 155 h 187"/>
                  <a:gd name="T62" fmla="*/ 278 w 279"/>
                  <a:gd name="T63" fmla="*/ 93 h 187"/>
                  <a:gd name="T64" fmla="*/ 278 w 279"/>
                  <a:gd name="T65" fmla="*/ 93 h 187"/>
                  <a:gd name="T66" fmla="*/ 278 w 279"/>
                  <a:gd name="T67" fmla="*/ 93 h 187"/>
                  <a:gd name="T68" fmla="*/ 278 w 279"/>
                  <a:gd name="T69" fmla="*/ 62 h 187"/>
                  <a:gd name="T70" fmla="*/ 278 w 279"/>
                  <a:gd name="T71" fmla="*/ 62 h 187"/>
                  <a:gd name="T72" fmla="*/ 278 w 279"/>
                  <a:gd name="T73" fmla="*/ 62 h 187"/>
                  <a:gd name="T74" fmla="*/ 278 w 279"/>
                  <a:gd name="T75" fmla="*/ 31 h 187"/>
                  <a:gd name="T76" fmla="*/ 248 w 279"/>
                  <a:gd name="T77" fmla="*/ 31 h 187"/>
                  <a:gd name="T78" fmla="*/ 248 w 279"/>
                  <a:gd name="T79" fmla="*/ 31 h 187"/>
                  <a:gd name="T80" fmla="*/ 217 w 279"/>
                  <a:gd name="T81" fmla="*/ 31 h 187"/>
                  <a:gd name="T82" fmla="*/ 154 w 279"/>
                  <a:gd name="T83" fmla="*/ 62 h 187"/>
                  <a:gd name="T84" fmla="*/ 154 w 279"/>
                  <a:gd name="T85" fmla="*/ 31 h 187"/>
                  <a:gd name="T86" fmla="*/ 124 w 279"/>
                  <a:gd name="T87" fmla="*/ 0 h 187"/>
                  <a:gd name="T88" fmla="*/ 124 w 279"/>
                  <a:gd name="T89" fmla="*/ 0 h 187"/>
                  <a:gd name="T90" fmla="*/ 93 w 279"/>
                  <a:gd name="T91" fmla="*/ 0 h 187"/>
                  <a:gd name="T92" fmla="*/ 62 w 279"/>
                  <a:gd name="T93" fmla="*/ 0 h 187"/>
                  <a:gd name="T94" fmla="*/ 30 w 279"/>
                  <a:gd name="T95" fmla="*/ 0 h 187"/>
                  <a:gd name="T96" fmla="*/ 30 w 279"/>
                  <a:gd name="T97" fmla="*/ 0 h 187"/>
                  <a:gd name="T98" fmla="*/ 30 w 279"/>
                  <a:gd name="T99" fmla="*/ 31 h 187"/>
                  <a:gd name="T100" fmla="*/ 0 w 279"/>
                  <a:gd name="T101" fmla="*/ 62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79" h="187">
                    <a:moveTo>
                      <a:pt x="0" y="62"/>
                    </a:moveTo>
                    <a:lnTo>
                      <a:pt x="0" y="62"/>
                    </a:lnTo>
                    <a:lnTo>
                      <a:pt x="0" y="62"/>
                    </a:lnTo>
                    <a:cubicBezTo>
                      <a:pt x="0" y="93"/>
                      <a:pt x="0" y="93"/>
                      <a:pt x="0" y="93"/>
                    </a:cubicBezTo>
                    <a:lnTo>
                      <a:pt x="0" y="93"/>
                    </a:lnTo>
                    <a:cubicBezTo>
                      <a:pt x="0" y="93"/>
                      <a:pt x="0" y="93"/>
                      <a:pt x="30" y="93"/>
                    </a:cubicBezTo>
                    <a:lnTo>
                      <a:pt x="30" y="93"/>
                    </a:lnTo>
                    <a:cubicBezTo>
                      <a:pt x="30" y="124"/>
                      <a:pt x="30" y="124"/>
                      <a:pt x="30" y="155"/>
                    </a:cubicBezTo>
                    <a:lnTo>
                      <a:pt x="30" y="155"/>
                    </a:lnTo>
                    <a:lnTo>
                      <a:pt x="30" y="155"/>
                    </a:lnTo>
                    <a:lnTo>
                      <a:pt x="30" y="155"/>
                    </a:lnTo>
                    <a:lnTo>
                      <a:pt x="30" y="155"/>
                    </a:lnTo>
                    <a:lnTo>
                      <a:pt x="30" y="155"/>
                    </a:lnTo>
                    <a:lnTo>
                      <a:pt x="62" y="155"/>
                    </a:lnTo>
                    <a:lnTo>
                      <a:pt x="62" y="155"/>
                    </a:lnTo>
                    <a:lnTo>
                      <a:pt x="93" y="155"/>
                    </a:lnTo>
                    <a:lnTo>
                      <a:pt x="93" y="155"/>
                    </a:lnTo>
                    <a:cubicBezTo>
                      <a:pt x="124" y="155"/>
                      <a:pt x="124" y="155"/>
                      <a:pt x="124" y="155"/>
                    </a:cubicBezTo>
                    <a:lnTo>
                      <a:pt x="154" y="155"/>
                    </a:lnTo>
                    <a:lnTo>
                      <a:pt x="154" y="155"/>
                    </a:lnTo>
                    <a:lnTo>
                      <a:pt x="154" y="155"/>
                    </a:lnTo>
                    <a:cubicBezTo>
                      <a:pt x="154" y="155"/>
                      <a:pt x="186" y="155"/>
                      <a:pt x="186" y="186"/>
                    </a:cubicBezTo>
                    <a:lnTo>
                      <a:pt x="186" y="186"/>
                    </a:lnTo>
                    <a:lnTo>
                      <a:pt x="186" y="186"/>
                    </a:lnTo>
                    <a:cubicBezTo>
                      <a:pt x="217" y="186"/>
                      <a:pt x="217" y="186"/>
                      <a:pt x="217" y="186"/>
                    </a:cubicBezTo>
                    <a:lnTo>
                      <a:pt x="248" y="186"/>
                    </a:lnTo>
                    <a:lnTo>
                      <a:pt x="248" y="186"/>
                    </a:lnTo>
                    <a:lnTo>
                      <a:pt x="248" y="186"/>
                    </a:lnTo>
                    <a:cubicBezTo>
                      <a:pt x="248" y="155"/>
                      <a:pt x="248" y="155"/>
                      <a:pt x="248" y="155"/>
                    </a:cubicBezTo>
                    <a:lnTo>
                      <a:pt x="248" y="155"/>
                    </a:lnTo>
                    <a:lnTo>
                      <a:pt x="248" y="155"/>
                    </a:lnTo>
                    <a:cubicBezTo>
                      <a:pt x="248" y="124"/>
                      <a:pt x="278" y="124"/>
                      <a:pt x="278" y="93"/>
                    </a:cubicBezTo>
                    <a:lnTo>
                      <a:pt x="278" y="93"/>
                    </a:lnTo>
                    <a:lnTo>
                      <a:pt x="278" y="93"/>
                    </a:lnTo>
                    <a:lnTo>
                      <a:pt x="278" y="62"/>
                    </a:lnTo>
                    <a:lnTo>
                      <a:pt x="278" y="62"/>
                    </a:lnTo>
                    <a:lnTo>
                      <a:pt x="278" y="62"/>
                    </a:lnTo>
                    <a:cubicBezTo>
                      <a:pt x="278" y="31"/>
                      <a:pt x="278" y="31"/>
                      <a:pt x="278" y="31"/>
                    </a:cubicBezTo>
                    <a:cubicBezTo>
                      <a:pt x="248" y="31"/>
                      <a:pt x="248" y="31"/>
                      <a:pt x="248" y="31"/>
                    </a:cubicBezTo>
                    <a:lnTo>
                      <a:pt x="248" y="31"/>
                    </a:lnTo>
                    <a:lnTo>
                      <a:pt x="217" y="31"/>
                    </a:lnTo>
                    <a:cubicBezTo>
                      <a:pt x="154" y="62"/>
                      <a:pt x="154" y="62"/>
                      <a:pt x="154" y="62"/>
                    </a:cubicBezTo>
                    <a:cubicBezTo>
                      <a:pt x="154" y="31"/>
                      <a:pt x="154" y="31"/>
                      <a:pt x="154" y="31"/>
                    </a:cubicBezTo>
                    <a:cubicBezTo>
                      <a:pt x="154" y="0"/>
                      <a:pt x="154" y="0"/>
                      <a:pt x="124" y="0"/>
                    </a:cubicBezTo>
                    <a:lnTo>
                      <a:pt x="124" y="0"/>
                    </a:lnTo>
                    <a:cubicBezTo>
                      <a:pt x="124" y="0"/>
                      <a:pt x="124" y="0"/>
                      <a:pt x="93" y="0"/>
                    </a:cubicBezTo>
                    <a:cubicBezTo>
                      <a:pt x="93" y="0"/>
                      <a:pt x="93" y="0"/>
                      <a:pt x="62" y="0"/>
                    </a:cubicBezTo>
                    <a:cubicBezTo>
                      <a:pt x="62" y="0"/>
                      <a:pt x="62" y="0"/>
                      <a:pt x="30" y="0"/>
                    </a:cubicBezTo>
                    <a:lnTo>
                      <a:pt x="30" y="0"/>
                    </a:lnTo>
                    <a:lnTo>
                      <a:pt x="30" y="31"/>
                    </a:lnTo>
                    <a:lnTo>
                      <a:pt x="0" y="6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61" name="Freeform 158"/>
              <p:cNvSpPr>
                <a:spLocks noChangeArrowheads="1"/>
              </p:cNvSpPr>
              <p:nvPr/>
            </p:nvSpPr>
            <p:spPr bwMode="auto">
              <a:xfrm>
                <a:off x="2286000" y="2884488"/>
                <a:ext cx="223838" cy="279400"/>
              </a:xfrm>
              <a:custGeom>
                <a:avLst/>
                <a:gdLst>
                  <a:gd name="T0" fmla="*/ 185 w 621"/>
                  <a:gd name="T1" fmla="*/ 31 h 776"/>
                  <a:gd name="T2" fmla="*/ 185 w 621"/>
                  <a:gd name="T3" fmla="*/ 0 h 776"/>
                  <a:gd name="T4" fmla="*/ 124 w 621"/>
                  <a:gd name="T5" fmla="*/ 31 h 776"/>
                  <a:gd name="T6" fmla="*/ 93 w 621"/>
                  <a:gd name="T7" fmla="*/ 62 h 776"/>
                  <a:gd name="T8" fmla="*/ 61 w 621"/>
                  <a:gd name="T9" fmla="*/ 93 h 776"/>
                  <a:gd name="T10" fmla="*/ 31 w 621"/>
                  <a:gd name="T11" fmla="*/ 93 h 776"/>
                  <a:gd name="T12" fmla="*/ 61 w 621"/>
                  <a:gd name="T13" fmla="*/ 154 h 776"/>
                  <a:gd name="T14" fmla="*/ 31 w 621"/>
                  <a:gd name="T15" fmla="*/ 217 h 776"/>
                  <a:gd name="T16" fmla="*/ 31 w 621"/>
                  <a:gd name="T17" fmla="*/ 248 h 776"/>
                  <a:gd name="T18" fmla="*/ 31 w 621"/>
                  <a:gd name="T19" fmla="*/ 310 h 776"/>
                  <a:gd name="T20" fmla="*/ 31 w 621"/>
                  <a:gd name="T21" fmla="*/ 341 h 776"/>
                  <a:gd name="T22" fmla="*/ 31 w 621"/>
                  <a:gd name="T23" fmla="*/ 403 h 776"/>
                  <a:gd name="T24" fmla="*/ 0 w 621"/>
                  <a:gd name="T25" fmla="*/ 465 h 776"/>
                  <a:gd name="T26" fmla="*/ 0 w 621"/>
                  <a:gd name="T27" fmla="*/ 465 h 776"/>
                  <a:gd name="T28" fmla="*/ 61 w 621"/>
                  <a:gd name="T29" fmla="*/ 558 h 776"/>
                  <a:gd name="T30" fmla="*/ 61 w 621"/>
                  <a:gd name="T31" fmla="*/ 619 h 776"/>
                  <a:gd name="T32" fmla="*/ 61 w 621"/>
                  <a:gd name="T33" fmla="*/ 651 h 776"/>
                  <a:gd name="T34" fmla="*/ 61 w 621"/>
                  <a:gd name="T35" fmla="*/ 651 h 776"/>
                  <a:gd name="T36" fmla="*/ 93 w 621"/>
                  <a:gd name="T37" fmla="*/ 743 h 776"/>
                  <a:gd name="T38" fmla="*/ 93 w 621"/>
                  <a:gd name="T39" fmla="*/ 775 h 776"/>
                  <a:gd name="T40" fmla="*/ 124 w 621"/>
                  <a:gd name="T41" fmla="*/ 743 h 776"/>
                  <a:gd name="T42" fmla="*/ 155 w 621"/>
                  <a:gd name="T43" fmla="*/ 743 h 776"/>
                  <a:gd name="T44" fmla="*/ 185 w 621"/>
                  <a:gd name="T45" fmla="*/ 743 h 776"/>
                  <a:gd name="T46" fmla="*/ 217 w 621"/>
                  <a:gd name="T47" fmla="*/ 743 h 776"/>
                  <a:gd name="T48" fmla="*/ 217 w 621"/>
                  <a:gd name="T49" fmla="*/ 743 h 776"/>
                  <a:gd name="T50" fmla="*/ 309 w 621"/>
                  <a:gd name="T51" fmla="*/ 743 h 776"/>
                  <a:gd name="T52" fmla="*/ 341 w 621"/>
                  <a:gd name="T53" fmla="*/ 743 h 776"/>
                  <a:gd name="T54" fmla="*/ 372 w 621"/>
                  <a:gd name="T55" fmla="*/ 713 h 776"/>
                  <a:gd name="T56" fmla="*/ 372 w 621"/>
                  <a:gd name="T57" fmla="*/ 682 h 776"/>
                  <a:gd name="T58" fmla="*/ 372 w 621"/>
                  <a:gd name="T59" fmla="*/ 651 h 776"/>
                  <a:gd name="T60" fmla="*/ 403 w 621"/>
                  <a:gd name="T61" fmla="*/ 589 h 776"/>
                  <a:gd name="T62" fmla="*/ 496 w 621"/>
                  <a:gd name="T63" fmla="*/ 558 h 776"/>
                  <a:gd name="T64" fmla="*/ 589 w 621"/>
                  <a:gd name="T65" fmla="*/ 558 h 776"/>
                  <a:gd name="T66" fmla="*/ 620 w 621"/>
                  <a:gd name="T67" fmla="*/ 527 h 776"/>
                  <a:gd name="T68" fmla="*/ 620 w 621"/>
                  <a:gd name="T69" fmla="*/ 495 h 776"/>
                  <a:gd name="T70" fmla="*/ 557 w 621"/>
                  <a:gd name="T71" fmla="*/ 434 h 776"/>
                  <a:gd name="T72" fmla="*/ 527 w 621"/>
                  <a:gd name="T73" fmla="*/ 434 h 776"/>
                  <a:gd name="T74" fmla="*/ 496 w 621"/>
                  <a:gd name="T75" fmla="*/ 434 h 776"/>
                  <a:gd name="T76" fmla="*/ 465 w 621"/>
                  <a:gd name="T77" fmla="*/ 341 h 776"/>
                  <a:gd name="T78" fmla="*/ 465 w 621"/>
                  <a:gd name="T79" fmla="*/ 310 h 776"/>
                  <a:gd name="T80" fmla="*/ 465 w 621"/>
                  <a:gd name="T81" fmla="*/ 279 h 776"/>
                  <a:gd name="T82" fmla="*/ 465 w 621"/>
                  <a:gd name="T83" fmla="*/ 248 h 776"/>
                  <a:gd name="T84" fmla="*/ 403 w 621"/>
                  <a:gd name="T85" fmla="*/ 248 h 776"/>
                  <a:gd name="T86" fmla="*/ 341 w 621"/>
                  <a:gd name="T87" fmla="*/ 186 h 776"/>
                  <a:gd name="T88" fmla="*/ 279 w 621"/>
                  <a:gd name="T89" fmla="*/ 186 h 776"/>
                  <a:gd name="T90" fmla="*/ 279 w 621"/>
                  <a:gd name="T91" fmla="*/ 186 h 776"/>
                  <a:gd name="T92" fmla="*/ 248 w 621"/>
                  <a:gd name="T93" fmla="*/ 154 h 776"/>
                  <a:gd name="T94" fmla="*/ 217 w 621"/>
                  <a:gd name="T95" fmla="*/ 124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621" h="776">
                    <a:moveTo>
                      <a:pt x="185" y="62"/>
                    </a:moveTo>
                    <a:lnTo>
                      <a:pt x="185" y="62"/>
                    </a:lnTo>
                    <a:cubicBezTo>
                      <a:pt x="185" y="31"/>
                      <a:pt x="185" y="31"/>
                      <a:pt x="185" y="31"/>
                    </a:cubicBezTo>
                    <a:lnTo>
                      <a:pt x="185" y="31"/>
                    </a:lnTo>
                    <a:lnTo>
                      <a:pt x="185" y="0"/>
                    </a:lnTo>
                    <a:lnTo>
                      <a:pt x="185" y="0"/>
                    </a:lnTo>
                    <a:cubicBezTo>
                      <a:pt x="185" y="0"/>
                      <a:pt x="185" y="0"/>
                      <a:pt x="155" y="0"/>
                    </a:cubicBezTo>
                    <a:lnTo>
                      <a:pt x="155" y="0"/>
                    </a:lnTo>
                    <a:cubicBezTo>
                      <a:pt x="155" y="0"/>
                      <a:pt x="155" y="31"/>
                      <a:pt x="124" y="31"/>
                    </a:cubicBezTo>
                    <a:lnTo>
                      <a:pt x="124" y="31"/>
                    </a:lnTo>
                    <a:cubicBezTo>
                      <a:pt x="93" y="62"/>
                      <a:pt x="93" y="62"/>
                      <a:pt x="93" y="62"/>
                    </a:cubicBezTo>
                    <a:lnTo>
                      <a:pt x="93" y="62"/>
                    </a:lnTo>
                    <a:cubicBezTo>
                      <a:pt x="93" y="62"/>
                      <a:pt x="93" y="62"/>
                      <a:pt x="61" y="62"/>
                    </a:cubicBezTo>
                    <a:lnTo>
                      <a:pt x="61" y="62"/>
                    </a:lnTo>
                    <a:lnTo>
                      <a:pt x="61" y="93"/>
                    </a:lnTo>
                    <a:cubicBezTo>
                      <a:pt x="61" y="93"/>
                      <a:pt x="61" y="93"/>
                      <a:pt x="31" y="93"/>
                    </a:cubicBezTo>
                    <a:lnTo>
                      <a:pt x="31" y="93"/>
                    </a:lnTo>
                    <a:lnTo>
                      <a:pt x="31" y="93"/>
                    </a:lnTo>
                    <a:cubicBezTo>
                      <a:pt x="31" y="93"/>
                      <a:pt x="31" y="93"/>
                      <a:pt x="31" y="124"/>
                    </a:cubicBezTo>
                    <a:cubicBezTo>
                      <a:pt x="31" y="124"/>
                      <a:pt x="61" y="124"/>
                      <a:pt x="61" y="154"/>
                    </a:cubicBezTo>
                    <a:lnTo>
                      <a:pt x="61" y="154"/>
                    </a:lnTo>
                    <a:cubicBezTo>
                      <a:pt x="61" y="154"/>
                      <a:pt x="61" y="186"/>
                      <a:pt x="31" y="186"/>
                    </a:cubicBezTo>
                    <a:lnTo>
                      <a:pt x="31" y="186"/>
                    </a:lnTo>
                    <a:cubicBezTo>
                      <a:pt x="31" y="217"/>
                      <a:pt x="31" y="217"/>
                      <a:pt x="31" y="217"/>
                    </a:cubicBezTo>
                    <a:lnTo>
                      <a:pt x="31" y="248"/>
                    </a:lnTo>
                    <a:lnTo>
                      <a:pt x="31" y="248"/>
                    </a:lnTo>
                    <a:lnTo>
                      <a:pt x="31" y="248"/>
                    </a:lnTo>
                    <a:cubicBezTo>
                      <a:pt x="31" y="248"/>
                      <a:pt x="31" y="248"/>
                      <a:pt x="31" y="279"/>
                    </a:cubicBezTo>
                    <a:lnTo>
                      <a:pt x="31" y="310"/>
                    </a:lnTo>
                    <a:lnTo>
                      <a:pt x="31" y="310"/>
                    </a:lnTo>
                    <a:lnTo>
                      <a:pt x="31" y="341"/>
                    </a:lnTo>
                    <a:lnTo>
                      <a:pt x="31" y="341"/>
                    </a:lnTo>
                    <a:lnTo>
                      <a:pt x="31" y="341"/>
                    </a:lnTo>
                    <a:cubicBezTo>
                      <a:pt x="31" y="341"/>
                      <a:pt x="31" y="341"/>
                      <a:pt x="31" y="371"/>
                    </a:cubicBezTo>
                    <a:cubicBezTo>
                      <a:pt x="31" y="371"/>
                      <a:pt x="31" y="371"/>
                      <a:pt x="31" y="403"/>
                    </a:cubicBezTo>
                    <a:lnTo>
                      <a:pt x="31" y="403"/>
                    </a:lnTo>
                    <a:cubicBezTo>
                      <a:pt x="31" y="403"/>
                      <a:pt x="31" y="403"/>
                      <a:pt x="31" y="434"/>
                    </a:cubicBezTo>
                    <a:lnTo>
                      <a:pt x="31" y="434"/>
                    </a:lnTo>
                    <a:cubicBezTo>
                      <a:pt x="31" y="434"/>
                      <a:pt x="31" y="434"/>
                      <a:pt x="0" y="465"/>
                    </a:cubicBezTo>
                    <a:lnTo>
                      <a:pt x="0" y="465"/>
                    </a:lnTo>
                    <a:lnTo>
                      <a:pt x="0" y="465"/>
                    </a:lnTo>
                    <a:lnTo>
                      <a:pt x="0" y="465"/>
                    </a:lnTo>
                    <a:cubicBezTo>
                      <a:pt x="0" y="495"/>
                      <a:pt x="31" y="495"/>
                      <a:pt x="31" y="495"/>
                    </a:cubicBezTo>
                    <a:cubicBezTo>
                      <a:pt x="31" y="527"/>
                      <a:pt x="31" y="527"/>
                      <a:pt x="31" y="558"/>
                    </a:cubicBezTo>
                    <a:cubicBezTo>
                      <a:pt x="31" y="558"/>
                      <a:pt x="31" y="558"/>
                      <a:pt x="61" y="558"/>
                    </a:cubicBezTo>
                    <a:lnTo>
                      <a:pt x="61" y="558"/>
                    </a:lnTo>
                    <a:lnTo>
                      <a:pt x="61" y="589"/>
                    </a:lnTo>
                    <a:cubicBezTo>
                      <a:pt x="61" y="589"/>
                      <a:pt x="61" y="589"/>
                      <a:pt x="61" y="619"/>
                    </a:cubicBezTo>
                    <a:cubicBezTo>
                      <a:pt x="61" y="619"/>
                      <a:pt x="61" y="619"/>
                      <a:pt x="61" y="651"/>
                    </a:cubicBezTo>
                    <a:lnTo>
                      <a:pt x="61" y="651"/>
                    </a:lnTo>
                    <a:lnTo>
                      <a:pt x="61" y="651"/>
                    </a:lnTo>
                    <a:lnTo>
                      <a:pt x="61" y="651"/>
                    </a:lnTo>
                    <a:lnTo>
                      <a:pt x="61" y="651"/>
                    </a:lnTo>
                    <a:lnTo>
                      <a:pt x="61" y="651"/>
                    </a:lnTo>
                    <a:cubicBezTo>
                      <a:pt x="61" y="682"/>
                      <a:pt x="61" y="682"/>
                      <a:pt x="61" y="713"/>
                    </a:cubicBezTo>
                    <a:lnTo>
                      <a:pt x="61" y="713"/>
                    </a:lnTo>
                    <a:cubicBezTo>
                      <a:pt x="93" y="713"/>
                      <a:pt x="93" y="743"/>
                      <a:pt x="93" y="743"/>
                    </a:cubicBezTo>
                    <a:lnTo>
                      <a:pt x="93" y="775"/>
                    </a:lnTo>
                    <a:lnTo>
                      <a:pt x="93" y="775"/>
                    </a:lnTo>
                    <a:lnTo>
                      <a:pt x="93" y="775"/>
                    </a:lnTo>
                    <a:lnTo>
                      <a:pt x="93" y="775"/>
                    </a:lnTo>
                    <a:lnTo>
                      <a:pt x="93" y="775"/>
                    </a:lnTo>
                    <a:cubicBezTo>
                      <a:pt x="124" y="775"/>
                      <a:pt x="124" y="743"/>
                      <a:pt x="124" y="743"/>
                    </a:cubicBezTo>
                    <a:cubicBezTo>
                      <a:pt x="124" y="743"/>
                      <a:pt x="124" y="743"/>
                      <a:pt x="155" y="743"/>
                    </a:cubicBezTo>
                    <a:lnTo>
                      <a:pt x="155" y="743"/>
                    </a:lnTo>
                    <a:lnTo>
                      <a:pt x="155" y="743"/>
                    </a:lnTo>
                    <a:cubicBezTo>
                      <a:pt x="185" y="713"/>
                      <a:pt x="185" y="713"/>
                      <a:pt x="185" y="713"/>
                    </a:cubicBezTo>
                    <a:cubicBezTo>
                      <a:pt x="185" y="743"/>
                      <a:pt x="185" y="743"/>
                      <a:pt x="185" y="743"/>
                    </a:cubicBezTo>
                    <a:lnTo>
                      <a:pt x="185" y="743"/>
                    </a:lnTo>
                    <a:cubicBezTo>
                      <a:pt x="185" y="743"/>
                      <a:pt x="185" y="743"/>
                      <a:pt x="217" y="743"/>
                    </a:cubicBezTo>
                    <a:lnTo>
                      <a:pt x="217" y="743"/>
                    </a:lnTo>
                    <a:lnTo>
                      <a:pt x="217" y="743"/>
                    </a:lnTo>
                    <a:lnTo>
                      <a:pt x="217" y="743"/>
                    </a:lnTo>
                    <a:lnTo>
                      <a:pt x="217" y="743"/>
                    </a:lnTo>
                    <a:lnTo>
                      <a:pt x="217" y="743"/>
                    </a:lnTo>
                    <a:cubicBezTo>
                      <a:pt x="248" y="743"/>
                      <a:pt x="248" y="743"/>
                      <a:pt x="279" y="743"/>
                    </a:cubicBezTo>
                    <a:cubicBezTo>
                      <a:pt x="279" y="743"/>
                      <a:pt x="279" y="743"/>
                      <a:pt x="309" y="743"/>
                    </a:cubicBezTo>
                    <a:lnTo>
                      <a:pt x="309" y="743"/>
                    </a:lnTo>
                    <a:lnTo>
                      <a:pt x="309" y="743"/>
                    </a:lnTo>
                    <a:lnTo>
                      <a:pt x="309" y="743"/>
                    </a:lnTo>
                    <a:lnTo>
                      <a:pt x="341" y="743"/>
                    </a:lnTo>
                    <a:lnTo>
                      <a:pt x="341" y="713"/>
                    </a:lnTo>
                    <a:lnTo>
                      <a:pt x="341" y="713"/>
                    </a:lnTo>
                    <a:lnTo>
                      <a:pt x="372" y="713"/>
                    </a:lnTo>
                    <a:lnTo>
                      <a:pt x="372" y="713"/>
                    </a:lnTo>
                    <a:cubicBezTo>
                      <a:pt x="372" y="682"/>
                      <a:pt x="372" y="682"/>
                      <a:pt x="372" y="682"/>
                    </a:cubicBezTo>
                    <a:lnTo>
                      <a:pt x="372" y="682"/>
                    </a:lnTo>
                    <a:cubicBezTo>
                      <a:pt x="372" y="651"/>
                      <a:pt x="372" y="651"/>
                      <a:pt x="372" y="651"/>
                    </a:cubicBezTo>
                    <a:lnTo>
                      <a:pt x="372" y="651"/>
                    </a:lnTo>
                    <a:lnTo>
                      <a:pt x="372" y="651"/>
                    </a:lnTo>
                    <a:cubicBezTo>
                      <a:pt x="372" y="619"/>
                      <a:pt x="372" y="619"/>
                      <a:pt x="372" y="619"/>
                    </a:cubicBezTo>
                    <a:lnTo>
                      <a:pt x="372" y="619"/>
                    </a:lnTo>
                    <a:lnTo>
                      <a:pt x="403" y="589"/>
                    </a:lnTo>
                    <a:cubicBezTo>
                      <a:pt x="433" y="589"/>
                      <a:pt x="465" y="558"/>
                      <a:pt x="496" y="558"/>
                    </a:cubicBezTo>
                    <a:lnTo>
                      <a:pt x="496" y="558"/>
                    </a:lnTo>
                    <a:lnTo>
                      <a:pt x="496" y="558"/>
                    </a:lnTo>
                    <a:lnTo>
                      <a:pt x="527" y="558"/>
                    </a:lnTo>
                    <a:lnTo>
                      <a:pt x="527" y="558"/>
                    </a:lnTo>
                    <a:cubicBezTo>
                      <a:pt x="557" y="558"/>
                      <a:pt x="589" y="558"/>
                      <a:pt x="589" y="558"/>
                    </a:cubicBezTo>
                    <a:lnTo>
                      <a:pt x="589" y="558"/>
                    </a:lnTo>
                    <a:cubicBezTo>
                      <a:pt x="620" y="558"/>
                      <a:pt x="620" y="527"/>
                      <a:pt x="620" y="527"/>
                    </a:cubicBezTo>
                    <a:lnTo>
                      <a:pt x="620" y="527"/>
                    </a:lnTo>
                    <a:cubicBezTo>
                      <a:pt x="620" y="495"/>
                      <a:pt x="620" y="495"/>
                      <a:pt x="620" y="495"/>
                    </a:cubicBezTo>
                    <a:lnTo>
                      <a:pt x="620" y="495"/>
                    </a:lnTo>
                    <a:lnTo>
                      <a:pt x="620" y="495"/>
                    </a:lnTo>
                    <a:lnTo>
                      <a:pt x="589" y="495"/>
                    </a:lnTo>
                    <a:cubicBezTo>
                      <a:pt x="589" y="495"/>
                      <a:pt x="557" y="465"/>
                      <a:pt x="557" y="434"/>
                    </a:cubicBezTo>
                    <a:lnTo>
                      <a:pt x="557" y="434"/>
                    </a:lnTo>
                    <a:lnTo>
                      <a:pt x="557" y="434"/>
                    </a:lnTo>
                    <a:lnTo>
                      <a:pt x="557" y="434"/>
                    </a:lnTo>
                    <a:lnTo>
                      <a:pt x="527" y="434"/>
                    </a:lnTo>
                    <a:lnTo>
                      <a:pt x="527" y="434"/>
                    </a:lnTo>
                    <a:cubicBezTo>
                      <a:pt x="527" y="434"/>
                      <a:pt x="527" y="434"/>
                      <a:pt x="496" y="434"/>
                    </a:cubicBezTo>
                    <a:lnTo>
                      <a:pt x="496" y="434"/>
                    </a:lnTo>
                    <a:cubicBezTo>
                      <a:pt x="496" y="434"/>
                      <a:pt x="496" y="434"/>
                      <a:pt x="465" y="403"/>
                    </a:cubicBezTo>
                    <a:lnTo>
                      <a:pt x="465" y="371"/>
                    </a:lnTo>
                    <a:cubicBezTo>
                      <a:pt x="465" y="341"/>
                      <a:pt x="465" y="341"/>
                      <a:pt x="465" y="341"/>
                    </a:cubicBezTo>
                    <a:lnTo>
                      <a:pt x="465" y="341"/>
                    </a:lnTo>
                    <a:lnTo>
                      <a:pt x="465" y="341"/>
                    </a:lnTo>
                    <a:lnTo>
                      <a:pt x="465" y="310"/>
                    </a:lnTo>
                    <a:lnTo>
                      <a:pt x="465" y="310"/>
                    </a:lnTo>
                    <a:cubicBezTo>
                      <a:pt x="465" y="279"/>
                      <a:pt x="465" y="279"/>
                      <a:pt x="465" y="279"/>
                    </a:cubicBezTo>
                    <a:lnTo>
                      <a:pt x="465" y="279"/>
                    </a:lnTo>
                    <a:lnTo>
                      <a:pt x="465" y="279"/>
                    </a:lnTo>
                    <a:cubicBezTo>
                      <a:pt x="465" y="248"/>
                      <a:pt x="465" y="248"/>
                      <a:pt x="465" y="248"/>
                    </a:cubicBezTo>
                    <a:lnTo>
                      <a:pt x="465" y="248"/>
                    </a:lnTo>
                    <a:lnTo>
                      <a:pt x="465" y="248"/>
                    </a:lnTo>
                    <a:lnTo>
                      <a:pt x="433" y="248"/>
                    </a:lnTo>
                    <a:cubicBezTo>
                      <a:pt x="433" y="248"/>
                      <a:pt x="433" y="248"/>
                      <a:pt x="403" y="248"/>
                    </a:cubicBezTo>
                    <a:cubicBezTo>
                      <a:pt x="403" y="248"/>
                      <a:pt x="372" y="248"/>
                      <a:pt x="372" y="217"/>
                    </a:cubicBezTo>
                    <a:cubicBezTo>
                      <a:pt x="372" y="217"/>
                      <a:pt x="372" y="217"/>
                      <a:pt x="341" y="217"/>
                    </a:cubicBezTo>
                    <a:cubicBezTo>
                      <a:pt x="341" y="186"/>
                      <a:pt x="341" y="186"/>
                      <a:pt x="341" y="186"/>
                    </a:cubicBezTo>
                    <a:lnTo>
                      <a:pt x="341" y="186"/>
                    </a:lnTo>
                    <a:lnTo>
                      <a:pt x="341" y="186"/>
                    </a:lnTo>
                    <a:cubicBezTo>
                      <a:pt x="309" y="186"/>
                      <a:pt x="309" y="186"/>
                      <a:pt x="279" y="186"/>
                    </a:cubicBezTo>
                    <a:lnTo>
                      <a:pt x="279" y="186"/>
                    </a:lnTo>
                    <a:lnTo>
                      <a:pt x="279" y="186"/>
                    </a:lnTo>
                    <a:lnTo>
                      <a:pt x="279" y="186"/>
                    </a:lnTo>
                    <a:lnTo>
                      <a:pt x="279" y="186"/>
                    </a:lnTo>
                    <a:lnTo>
                      <a:pt x="279" y="186"/>
                    </a:lnTo>
                    <a:cubicBezTo>
                      <a:pt x="279" y="186"/>
                      <a:pt x="248" y="186"/>
                      <a:pt x="248" y="154"/>
                    </a:cubicBezTo>
                    <a:lnTo>
                      <a:pt x="248" y="154"/>
                    </a:lnTo>
                    <a:cubicBezTo>
                      <a:pt x="217" y="154"/>
                      <a:pt x="217" y="154"/>
                      <a:pt x="217" y="124"/>
                    </a:cubicBezTo>
                    <a:lnTo>
                      <a:pt x="217" y="124"/>
                    </a:lnTo>
                    <a:cubicBezTo>
                      <a:pt x="185" y="124"/>
                      <a:pt x="185" y="93"/>
                      <a:pt x="185" y="6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62" name="Freeform 159"/>
              <p:cNvSpPr>
                <a:spLocks noChangeArrowheads="1"/>
              </p:cNvSpPr>
              <p:nvPr/>
            </p:nvSpPr>
            <p:spPr bwMode="auto">
              <a:xfrm>
                <a:off x="2195513" y="3632200"/>
                <a:ext cx="1587" cy="11113"/>
              </a:xfrm>
              <a:custGeom>
                <a:avLst/>
                <a:gdLst>
                  <a:gd name="T0" fmla="*/ 0 w 1"/>
                  <a:gd name="T1" fmla="*/ 0 h 32"/>
                  <a:gd name="T2" fmla="*/ 0 w 1"/>
                  <a:gd name="T3" fmla="*/ 0 h 32"/>
                  <a:gd name="T4" fmla="*/ 0 w 1"/>
                  <a:gd name="T5" fmla="*/ 31 h 32"/>
                  <a:gd name="T6" fmla="*/ 0 w 1"/>
                  <a:gd name="T7" fmla="*/ 31 h 32"/>
                  <a:gd name="T8" fmla="*/ 0 w 1"/>
                  <a:gd name="T9" fmla="*/ 31 h 32"/>
                  <a:gd name="T10" fmla="*/ 0 w 1"/>
                  <a:gd name="T11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32">
                    <a:moveTo>
                      <a:pt x="0" y="0"/>
                    </a:moveTo>
                    <a:lnTo>
                      <a:pt x="0" y="0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63" name="Freeform 160"/>
              <p:cNvSpPr>
                <a:spLocks noChangeArrowheads="1"/>
              </p:cNvSpPr>
              <p:nvPr/>
            </p:nvSpPr>
            <p:spPr bwMode="auto">
              <a:xfrm>
                <a:off x="2062163" y="2673350"/>
                <a:ext cx="257175" cy="938213"/>
              </a:xfrm>
              <a:custGeom>
                <a:avLst/>
                <a:gdLst>
                  <a:gd name="T0" fmla="*/ 465 w 714"/>
                  <a:gd name="T1" fmla="*/ 2511 h 2605"/>
                  <a:gd name="T2" fmla="*/ 465 w 714"/>
                  <a:gd name="T3" fmla="*/ 2448 h 2605"/>
                  <a:gd name="T4" fmla="*/ 496 w 714"/>
                  <a:gd name="T5" fmla="*/ 2356 h 2605"/>
                  <a:gd name="T6" fmla="*/ 496 w 714"/>
                  <a:gd name="T7" fmla="*/ 2293 h 2605"/>
                  <a:gd name="T8" fmla="*/ 527 w 714"/>
                  <a:gd name="T9" fmla="*/ 2232 h 2605"/>
                  <a:gd name="T10" fmla="*/ 557 w 714"/>
                  <a:gd name="T11" fmla="*/ 2108 h 2605"/>
                  <a:gd name="T12" fmla="*/ 527 w 714"/>
                  <a:gd name="T13" fmla="*/ 1984 h 2605"/>
                  <a:gd name="T14" fmla="*/ 527 w 714"/>
                  <a:gd name="T15" fmla="*/ 1922 h 2605"/>
                  <a:gd name="T16" fmla="*/ 557 w 714"/>
                  <a:gd name="T17" fmla="*/ 1828 h 2605"/>
                  <a:gd name="T18" fmla="*/ 589 w 714"/>
                  <a:gd name="T19" fmla="*/ 1704 h 2605"/>
                  <a:gd name="T20" fmla="*/ 620 w 714"/>
                  <a:gd name="T21" fmla="*/ 1674 h 2605"/>
                  <a:gd name="T22" fmla="*/ 651 w 714"/>
                  <a:gd name="T23" fmla="*/ 1612 h 2605"/>
                  <a:gd name="T24" fmla="*/ 651 w 714"/>
                  <a:gd name="T25" fmla="*/ 1550 h 2605"/>
                  <a:gd name="T26" fmla="*/ 713 w 714"/>
                  <a:gd name="T27" fmla="*/ 1456 h 2605"/>
                  <a:gd name="T28" fmla="*/ 681 w 714"/>
                  <a:gd name="T29" fmla="*/ 1395 h 2605"/>
                  <a:gd name="T30" fmla="*/ 651 w 714"/>
                  <a:gd name="T31" fmla="*/ 1302 h 2605"/>
                  <a:gd name="T32" fmla="*/ 620 w 714"/>
                  <a:gd name="T33" fmla="*/ 1208 h 2605"/>
                  <a:gd name="T34" fmla="*/ 620 w 714"/>
                  <a:gd name="T35" fmla="*/ 1178 h 2605"/>
                  <a:gd name="T36" fmla="*/ 589 w 714"/>
                  <a:gd name="T37" fmla="*/ 1116 h 2605"/>
                  <a:gd name="T38" fmla="*/ 557 w 714"/>
                  <a:gd name="T39" fmla="*/ 1054 h 2605"/>
                  <a:gd name="T40" fmla="*/ 620 w 714"/>
                  <a:gd name="T41" fmla="*/ 992 h 2605"/>
                  <a:gd name="T42" fmla="*/ 589 w 714"/>
                  <a:gd name="T43" fmla="*/ 930 h 2605"/>
                  <a:gd name="T44" fmla="*/ 620 w 714"/>
                  <a:gd name="T45" fmla="*/ 868 h 2605"/>
                  <a:gd name="T46" fmla="*/ 620 w 714"/>
                  <a:gd name="T47" fmla="*/ 775 h 2605"/>
                  <a:gd name="T48" fmla="*/ 620 w 714"/>
                  <a:gd name="T49" fmla="*/ 743 h 2605"/>
                  <a:gd name="T50" fmla="*/ 589 w 714"/>
                  <a:gd name="T51" fmla="*/ 682 h 2605"/>
                  <a:gd name="T52" fmla="*/ 557 w 714"/>
                  <a:gd name="T53" fmla="*/ 682 h 2605"/>
                  <a:gd name="T54" fmla="*/ 465 w 714"/>
                  <a:gd name="T55" fmla="*/ 620 h 2605"/>
                  <a:gd name="T56" fmla="*/ 433 w 714"/>
                  <a:gd name="T57" fmla="*/ 589 h 2605"/>
                  <a:gd name="T58" fmla="*/ 372 w 714"/>
                  <a:gd name="T59" fmla="*/ 527 h 2605"/>
                  <a:gd name="T60" fmla="*/ 341 w 714"/>
                  <a:gd name="T61" fmla="*/ 465 h 2605"/>
                  <a:gd name="T62" fmla="*/ 341 w 714"/>
                  <a:gd name="T63" fmla="*/ 403 h 2605"/>
                  <a:gd name="T64" fmla="*/ 372 w 714"/>
                  <a:gd name="T65" fmla="*/ 341 h 2605"/>
                  <a:gd name="T66" fmla="*/ 372 w 714"/>
                  <a:gd name="T67" fmla="*/ 310 h 2605"/>
                  <a:gd name="T68" fmla="*/ 403 w 714"/>
                  <a:gd name="T69" fmla="*/ 248 h 2605"/>
                  <a:gd name="T70" fmla="*/ 527 w 714"/>
                  <a:gd name="T71" fmla="*/ 186 h 2605"/>
                  <a:gd name="T72" fmla="*/ 527 w 714"/>
                  <a:gd name="T73" fmla="*/ 124 h 2605"/>
                  <a:gd name="T74" fmla="*/ 433 w 714"/>
                  <a:gd name="T75" fmla="*/ 124 h 2605"/>
                  <a:gd name="T76" fmla="*/ 372 w 714"/>
                  <a:gd name="T77" fmla="*/ 31 h 2605"/>
                  <a:gd name="T78" fmla="*/ 309 w 714"/>
                  <a:gd name="T79" fmla="*/ 31 h 2605"/>
                  <a:gd name="T80" fmla="*/ 186 w 714"/>
                  <a:gd name="T81" fmla="*/ 124 h 2605"/>
                  <a:gd name="T82" fmla="*/ 92 w 714"/>
                  <a:gd name="T83" fmla="*/ 310 h 2605"/>
                  <a:gd name="T84" fmla="*/ 31 w 714"/>
                  <a:gd name="T85" fmla="*/ 248 h 2605"/>
                  <a:gd name="T86" fmla="*/ 0 w 714"/>
                  <a:gd name="T87" fmla="*/ 279 h 2605"/>
                  <a:gd name="T88" fmla="*/ 62 w 714"/>
                  <a:gd name="T89" fmla="*/ 434 h 2605"/>
                  <a:gd name="T90" fmla="*/ 124 w 714"/>
                  <a:gd name="T91" fmla="*/ 558 h 2605"/>
                  <a:gd name="T92" fmla="*/ 186 w 714"/>
                  <a:gd name="T93" fmla="*/ 682 h 2605"/>
                  <a:gd name="T94" fmla="*/ 279 w 714"/>
                  <a:gd name="T95" fmla="*/ 868 h 2605"/>
                  <a:gd name="T96" fmla="*/ 433 w 714"/>
                  <a:gd name="T97" fmla="*/ 992 h 2605"/>
                  <a:gd name="T98" fmla="*/ 557 w 714"/>
                  <a:gd name="T99" fmla="*/ 1116 h 2605"/>
                  <a:gd name="T100" fmla="*/ 589 w 714"/>
                  <a:gd name="T101" fmla="*/ 1271 h 2605"/>
                  <a:gd name="T102" fmla="*/ 557 w 714"/>
                  <a:gd name="T103" fmla="*/ 1426 h 2605"/>
                  <a:gd name="T104" fmla="*/ 557 w 714"/>
                  <a:gd name="T105" fmla="*/ 1550 h 2605"/>
                  <a:gd name="T106" fmla="*/ 527 w 714"/>
                  <a:gd name="T107" fmla="*/ 1736 h 2605"/>
                  <a:gd name="T108" fmla="*/ 527 w 714"/>
                  <a:gd name="T109" fmla="*/ 1828 h 2605"/>
                  <a:gd name="T110" fmla="*/ 496 w 714"/>
                  <a:gd name="T111" fmla="*/ 1952 h 2605"/>
                  <a:gd name="T112" fmla="*/ 496 w 714"/>
                  <a:gd name="T113" fmla="*/ 2139 h 2605"/>
                  <a:gd name="T114" fmla="*/ 433 w 714"/>
                  <a:gd name="T115" fmla="*/ 2293 h 2605"/>
                  <a:gd name="T116" fmla="*/ 403 w 714"/>
                  <a:gd name="T117" fmla="*/ 2356 h 2605"/>
                  <a:gd name="T118" fmla="*/ 372 w 714"/>
                  <a:gd name="T119" fmla="*/ 2572 h 2605"/>
                  <a:gd name="T120" fmla="*/ 433 w 714"/>
                  <a:gd name="T121" fmla="*/ 2572 h 2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714" h="2605">
                    <a:moveTo>
                      <a:pt x="433" y="2541"/>
                    </a:moveTo>
                    <a:lnTo>
                      <a:pt x="433" y="2541"/>
                    </a:lnTo>
                    <a:lnTo>
                      <a:pt x="433" y="2541"/>
                    </a:lnTo>
                    <a:cubicBezTo>
                      <a:pt x="433" y="2541"/>
                      <a:pt x="433" y="2541"/>
                      <a:pt x="465" y="2511"/>
                    </a:cubicBezTo>
                    <a:lnTo>
                      <a:pt x="465" y="2511"/>
                    </a:lnTo>
                    <a:lnTo>
                      <a:pt x="465" y="2511"/>
                    </a:lnTo>
                    <a:lnTo>
                      <a:pt x="465" y="2511"/>
                    </a:lnTo>
                    <a:lnTo>
                      <a:pt x="465" y="2480"/>
                    </a:lnTo>
                    <a:lnTo>
                      <a:pt x="465" y="2480"/>
                    </a:lnTo>
                    <a:cubicBezTo>
                      <a:pt x="465" y="2480"/>
                      <a:pt x="465" y="2480"/>
                      <a:pt x="465" y="2448"/>
                    </a:cubicBezTo>
                    <a:lnTo>
                      <a:pt x="465" y="2448"/>
                    </a:lnTo>
                    <a:lnTo>
                      <a:pt x="465" y="2448"/>
                    </a:lnTo>
                    <a:cubicBezTo>
                      <a:pt x="465" y="2417"/>
                      <a:pt x="465" y="2417"/>
                      <a:pt x="496" y="2417"/>
                    </a:cubicBezTo>
                    <a:lnTo>
                      <a:pt x="496" y="2387"/>
                    </a:lnTo>
                    <a:cubicBezTo>
                      <a:pt x="496" y="2387"/>
                      <a:pt x="496" y="2387"/>
                      <a:pt x="496" y="2356"/>
                    </a:cubicBezTo>
                    <a:lnTo>
                      <a:pt x="496" y="2356"/>
                    </a:lnTo>
                    <a:cubicBezTo>
                      <a:pt x="496" y="2356"/>
                      <a:pt x="496" y="2356"/>
                      <a:pt x="496" y="2324"/>
                    </a:cubicBezTo>
                    <a:lnTo>
                      <a:pt x="496" y="2324"/>
                    </a:lnTo>
                    <a:lnTo>
                      <a:pt x="496" y="2324"/>
                    </a:lnTo>
                    <a:lnTo>
                      <a:pt x="496" y="2293"/>
                    </a:lnTo>
                    <a:lnTo>
                      <a:pt x="496" y="2293"/>
                    </a:lnTo>
                    <a:cubicBezTo>
                      <a:pt x="496" y="2263"/>
                      <a:pt x="496" y="2263"/>
                      <a:pt x="496" y="2263"/>
                    </a:cubicBezTo>
                    <a:cubicBezTo>
                      <a:pt x="496" y="2263"/>
                      <a:pt x="527" y="2263"/>
                      <a:pt x="527" y="2232"/>
                    </a:cubicBezTo>
                    <a:lnTo>
                      <a:pt x="527" y="2232"/>
                    </a:lnTo>
                    <a:lnTo>
                      <a:pt x="527" y="2232"/>
                    </a:lnTo>
                    <a:lnTo>
                      <a:pt x="527" y="2232"/>
                    </a:lnTo>
                    <a:lnTo>
                      <a:pt x="527" y="2200"/>
                    </a:lnTo>
                    <a:cubicBezTo>
                      <a:pt x="527" y="2200"/>
                      <a:pt x="527" y="2200"/>
                      <a:pt x="527" y="2169"/>
                    </a:cubicBezTo>
                    <a:cubicBezTo>
                      <a:pt x="527" y="2169"/>
                      <a:pt x="527" y="2169"/>
                      <a:pt x="557" y="2169"/>
                    </a:cubicBezTo>
                    <a:cubicBezTo>
                      <a:pt x="557" y="2169"/>
                      <a:pt x="557" y="2139"/>
                      <a:pt x="557" y="2108"/>
                    </a:cubicBezTo>
                    <a:lnTo>
                      <a:pt x="557" y="2108"/>
                    </a:lnTo>
                    <a:lnTo>
                      <a:pt x="557" y="2076"/>
                    </a:lnTo>
                    <a:cubicBezTo>
                      <a:pt x="557" y="2076"/>
                      <a:pt x="557" y="2076"/>
                      <a:pt x="557" y="2046"/>
                    </a:cubicBezTo>
                    <a:cubicBezTo>
                      <a:pt x="557" y="2046"/>
                      <a:pt x="527" y="2046"/>
                      <a:pt x="527" y="2015"/>
                    </a:cubicBezTo>
                    <a:cubicBezTo>
                      <a:pt x="527" y="2015"/>
                      <a:pt x="527" y="2015"/>
                      <a:pt x="527" y="1984"/>
                    </a:cubicBezTo>
                    <a:lnTo>
                      <a:pt x="527" y="1984"/>
                    </a:lnTo>
                    <a:lnTo>
                      <a:pt x="527" y="1952"/>
                    </a:lnTo>
                    <a:lnTo>
                      <a:pt x="527" y="1952"/>
                    </a:lnTo>
                    <a:cubicBezTo>
                      <a:pt x="527" y="1922"/>
                      <a:pt x="527" y="1922"/>
                      <a:pt x="527" y="1922"/>
                    </a:cubicBezTo>
                    <a:lnTo>
                      <a:pt x="527" y="1922"/>
                    </a:lnTo>
                    <a:lnTo>
                      <a:pt x="527" y="1922"/>
                    </a:lnTo>
                    <a:cubicBezTo>
                      <a:pt x="557" y="1891"/>
                      <a:pt x="557" y="1891"/>
                      <a:pt x="557" y="1891"/>
                    </a:cubicBezTo>
                    <a:lnTo>
                      <a:pt x="557" y="1860"/>
                    </a:lnTo>
                    <a:lnTo>
                      <a:pt x="557" y="1860"/>
                    </a:lnTo>
                    <a:cubicBezTo>
                      <a:pt x="557" y="1828"/>
                      <a:pt x="557" y="1828"/>
                      <a:pt x="557" y="1828"/>
                    </a:cubicBezTo>
                    <a:lnTo>
                      <a:pt x="557" y="1828"/>
                    </a:lnTo>
                    <a:lnTo>
                      <a:pt x="557" y="1798"/>
                    </a:lnTo>
                    <a:lnTo>
                      <a:pt x="557" y="1798"/>
                    </a:lnTo>
                    <a:lnTo>
                      <a:pt x="557" y="1798"/>
                    </a:lnTo>
                    <a:cubicBezTo>
                      <a:pt x="557" y="1767"/>
                      <a:pt x="589" y="1736"/>
                      <a:pt x="589" y="1704"/>
                    </a:cubicBezTo>
                    <a:cubicBezTo>
                      <a:pt x="620" y="1704"/>
                      <a:pt x="620" y="1674"/>
                      <a:pt x="620" y="1674"/>
                    </a:cubicBezTo>
                    <a:lnTo>
                      <a:pt x="620" y="1674"/>
                    </a:lnTo>
                    <a:lnTo>
                      <a:pt x="620" y="1674"/>
                    </a:lnTo>
                    <a:lnTo>
                      <a:pt x="620" y="1674"/>
                    </a:lnTo>
                    <a:lnTo>
                      <a:pt x="620" y="1674"/>
                    </a:lnTo>
                    <a:cubicBezTo>
                      <a:pt x="620" y="1643"/>
                      <a:pt x="620" y="1643"/>
                      <a:pt x="620" y="1643"/>
                    </a:cubicBezTo>
                    <a:lnTo>
                      <a:pt x="651" y="1643"/>
                    </a:lnTo>
                    <a:lnTo>
                      <a:pt x="651" y="1643"/>
                    </a:lnTo>
                    <a:lnTo>
                      <a:pt x="651" y="1612"/>
                    </a:lnTo>
                    <a:lnTo>
                      <a:pt x="651" y="1612"/>
                    </a:lnTo>
                    <a:lnTo>
                      <a:pt x="651" y="1612"/>
                    </a:lnTo>
                    <a:lnTo>
                      <a:pt x="651" y="1580"/>
                    </a:lnTo>
                    <a:lnTo>
                      <a:pt x="620" y="1580"/>
                    </a:lnTo>
                    <a:lnTo>
                      <a:pt x="651" y="1550"/>
                    </a:lnTo>
                    <a:lnTo>
                      <a:pt x="651" y="1550"/>
                    </a:lnTo>
                    <a:lnTo>
                      <a:pt x="620" y="1519"/>
                    </a:lnTo>
                    <a:lnTo>
                      <a:pt x="651" y="1488"/>
                    </a:lnTo>
                    <a:lnTo>
                      <a:pt x="651" y="1488"/>
                    </a:lnTo>
                    <a:cubicBezTo>
                      <a:pt x="681" y="1488"/>
                      <a:pt x="681" y="1456"/>
                      <a:pt x="713" y="1456"/>
                    </a:cubicBezTo>
                    <a:lnTo>
                      <a:pt x="713" y="1456"/>
                    </a:lnTo>
                    <a:lnTo>
                      <a:pt x="713" y="1456"/>
                    </a:lnTo>
                    <a:lnTo>
                      <a:pt x="713" y="1426"/>
                    </a:lnTo>
                    <a:lnTo>
                      <a:pt x="713" y="1426"/>
                    </a:lnTo>
                    <a:lnTo>
                      <a:pt x="713" y="1426"/>
                    </a:lnTo>
                    <a:cubicBezTo>
                      <a:pt x="681" y="1426"/>
                      <a:pt x="681" y="1426"/>
                      <a:pt x="681" y="1395"/>
                    </a:cubicBezTo>
                    <a:lnTo>
                      <a:pt x="681" y="1395"/>
                    </a:lnTo>
                    <a:cubicBezTo>
                      <a:pt x="681" y="1364"/>
                      <a:pt x="681" y="1364"/>
                      <a:pt x="681" y="1364"/>
                    </a:cubicBezTo>
                    <a:lnTo>
                      <a:pt x="681" y="1364"/>
                    </a:lnTo>
                    <a:cubicBezTo>
                      <a:pt x="651" y="1364"/>
                      <a:pt x="651" y="1332"/>
                      <a:pt x="651" y="1302"/>
                    </a:cubicBezTo>
                    <a:lnTo>
                      <a:pt x="651" y="1302"/>
                    </a:lnTo>
                    <a:lnTo>
                      <a:pt x="651" y="1302"/>
                    </a:lnTo>
                    <a:lnTo>
                      <a:pt x="651" y="1302"/>
                    </a:lnTo>
                    <a:cubicBezTo>
                      <a:pt x="620" y="1271"/>
                      <a:pt x="620" y="1240"/>
                      <a:pt x="620" y="1240"/>
                    </a:cubicBezTo>
                    <a:lnTo>
                      <a:pt x="620" y="1240"/>
                    </a:lnTo>
                    <a:lnTo>
                      <a:pt x="620" y="1208"/>
                    </a:lnTo>
                    <a:lnTo>
                      <a:pt x="620" y="1208"/>
                    </a:lnTo>
                    <a:lnTo>
                      <a:pt x="620" y="1178"/>
                    </a:lnTo>
                    <a:lnTo>
                      <a:pt x="620" y="1178"/>
                    </a:lnTo>
                    <a:lnTo>
                      <a:pt x="620" y="1178"/>
                    </a:lnTo>
                    <a:lnTo>
                      <a:pt x="620" y="1178"/>
                    </a:lnTo>
                    <a:lnTo>
                      <a:pt x="620" y="1178"/>
                    </a:lnTo>
                    <a:lnTo>
                      <a:pt x="620" y="1147"/>
                    </a:lnTo>
                    <a:lnTo>
                      <a:pt x="620" y="1147"/>
                    </a:lnTo>
                    <a:lnTo>
                      <a:pt x="620" y="1116"/>
                    </a:lnTo>
                    <a:lnTo>
                      <a:pt x="589" y="1116"/>
                    </a:lnTo>
                    <a:lnTo>
                      <a:pt x="589" y="1116"/>
                    </a:lnTo>
                    <a:cubicBezTo>
                      <a:pt x="589" y="1116"/>
                      <a:pt x="589" y="1116"/>
                      <a:pt x="589" y="1084"/>
                    </a:cubicBezTo>
                    <a:lnTo>
                      <a:pt x="589" y="1084"/>
                    </a:lnTo>
                    <a:lnTo>
                      <a:pt x="557" y="1054"/>
                    </a:lnTo>
                    <a:lnTo>
                      <a:pt x="557" y="1054"/>
                    </a:lnTo>
                    <a:cubicBezTo>
                      <a:pt x="557" y="1054"/>
                      <a:pt x="557" y="1054"/>
                      <a:pt x="589" y="1023"/>
                    </a:cubicBezTo>
                    <a:cubicBezTo>
                      <a:pt x="589" y="1023"/>
                      <a:pt x="589" y="1023"/>
                      <a:pt x="589" y="992"/>
                    </a:cubicBezTo>
                    <a:lnTo>
                      <a:pt x="589" y="992"/>
                    </a:lnTo>
                    <a:lnTo>
                      <a:pt x="620" y="992"/>
                    </a:lnTo>
                    <a:lnTo>
                      <a:pt x="620" y="992"/>
                    </a:lnTo>
                    <a:lnTo>
                      <a:pt x="620" y="992"/>
                    </a:lnTo>
                    <a:cubicBezTo>
                      <a:pt x="589" y="992"/>
                      <a:pt x="589" y="960"/>
                      <a:pt x="589" y="930"/>
                    </a:cubicBezTo>
                    <a:lnTo>
                      <a:pt x="589" y="930"/>
                    </a:lnTo>
                    <a:lnTo>
                      <a:pt x="589" y="930"/>
                    </a:lnTo>
                    <a:lnTo>
                      <a:pt x="589" y="930"/>
                    </a:lnTo>
                    <a:cubicBezTo>
                      <a:pt x="589" y="899"/>
                      <a:pt x="589" y="899"/>
                      <a:pt x="589" y="899"/>
                    </a:cubicBezTo>
                    <a:lnTo>
                      <a:pt x="589" y="899"/>
                    </a:lnTo>
                    <a:cubicBezTo>
                      <a:pt x="589" y="868"/>
                      <a:pt x="589" y="868"/>
                      <a:pt x="589" y="868"/>
                    </a:cubicBezTo>
                    <a:lnTo>
                      <a:pt x="620" y="868"/>
                    </a:lnTo>
                    <a:lnTo>
                      <a:pt x="620" y="868"/>
                    </a:lnTo>
                    <a:cubicBezTo>
                      <a:pt x="620" y="868"/>
                      <a:pt x="620" y="868"/>
                      <a:pt x="620" y="837"/>
                    </a:cubicBezTo>
                    <a:lnTo>
                      <a:pt x="589" y="837"/>
                    </a:lnTo>
                    <a:cubicBezTo>
                      <a:pt x="589" y="806"/>
                      <a:pt x="589" y="806"/>
                      <a:pt x="620" y="806"/>
                    </a:cubicBezTo>
                    <a:lnTo>
                      <a:pt x="620" y="806"/>
                    </a:lnTo>
                    <a:cubicBezTo>
                      <a:pt x="620" y="775"/>
                      <a:pt x="620" y="775"/>
                      <a:pt x="620" y="775"/>
                    </a:cubicBezTo>
                    <a:lnTo>
                      <a:pt x="620" y="775"/>
                    </a:lnTo>
                    <a:lnTo>
                      <a:pt x="620" y="775"/>
                    </a:lnTo>
                    <a:lnTo>
                      <a:pt x="620" y="775"/>
                    </a:lnTo>
                    <a:lnTo>
                      <a:pt x="620" y="775"/>
                    </a:lnTo>
                    <a:cubicBezTo>
                      <a:pt x="620" y="743"/>
                      <a:pt x="620" y="743"/>
                      <a:pt x="620" y="743"/>
                    </a:cubicBezTo>
                    <a:lnTo>
                      <a:pt x="620" y="743"/>
                    </a:lnTo>
                    <a:cubicBezTo>
                      <a:pt x="620" y="713"/>
                      <a:pt x="589" y="682"/>
                      <a:pt x="589" y="682"/>
                    </a:cubicBezTo>
                    <a:lnTo>
                      <a:pt x="589" y="682"/>
                    </a:lnTo>
                    <a:lnTo>
                      <a:pt x="589" y="682"/>
                    </a:lnTo>
                    <a:lnTo>
                      <a:pt x="589" y="682"/>
                    </a:lnTo>
                    <a:cubicBezTo>
                      <a:pt x="557" y="682"/>
                      <a:pt x="557" y="682"/>
                      <a:pt x="557" y="682"/>
                    </a:cubicBezTo>
                    <a:lnTo>
                      <a:pt x="557" y="682"/>
                    </a:lnTo>
                    <a:lnTo>
                      <a:pt x="557" y="682"/>
                    </a:lnTo>
                    <a:lnTo>
                      <a:pt x="557" y="682"/>
                    </a:lnTo>
                    <a:lnTo>
                      <a:pt x="557" y="682"/>
                    </a:lnTo>
                    <a:cubicBezTo>
                      <a:pt x="527" y="682"/>
                      <a:pt x="527" y="651"/>
                      <a:pt x="527" y="620"/>
                    </a:cubicBezTo>
                    <a:lnTo>
                      <a:pt x="527" y="620"/>
                    </a:lnTo>
                    <a:lnTo>
                      <a:pt x="527" y="620"/>
                    </a:lnTo>
                    <a:cubicBezTo>
                      <a:pt x="496" y="620"/>
                      <a:pt x="496" y="620"/>
                      <a:pt x="496" y="620"/>
                    </a:cubicBezTo>
                    <a:cubicBezTo>
                      <a:pt x="496" y="620"/>
                      <a:pt x="496" y="620"/>
                      <a:pt x="465" y="620"/>
                    </a:cubicBezTo>
                    <a:lnTo>
                      <a:pt x="465" y="620"/>
                    </a:lnTo>
                    <a:lnTo>
                      <a:pt x="465" y="620"/>
                    </a:lnTo>
                    <a:lnTo>
                      <a:pt x="465" y="620"/>
                    </a:lnTo>
                    <a:lnTo>
                      <a:pt x="465" y="620"/>
                    </a:lnTo>
                    <a:cubicBezTo>
                      <a:pt x="465" y="620"/>
                      <a:pt x="433" y="620"/>
                      <a:pt x="433" y="589"/>
                    </a:cubicBezTo>
                    <a:lnTo>
                      <a:pt x="433" y="589"/>
                    </a:lnTo>
                    <a:lnTo>
                      <a:pt x="433" y="589"/>
                    </a:lnTo>
                    <a:cubicBezTo>
                      <a:pt x="403" y="589"/>
                      <a:pt x="403" y="589"/>
                      <a:pt x="403" y="558"/>
                    </a:cubicBezTo>
                    <a:cubicBezTo>
                      <a:pt x="403" y="558"/>
                      <a:pt x="372" y="558"/>
                      <a:pt x="372" y="527"/>
                    </a:cubicBezTo>
                    <a:lnTo>
                      <a:pt x="372" y="527"/>
                    </a:lnTo>
                    <a:lnTo>
                      <a:pt x="372" y="527"/>
                    </a:lnTo>
                    <a:lnTo>
                      <a:pt x="372" y="527"/>
                    </a:lnTo>
                    <a:cubicBezTo>
                      <a:pt x="372" y="527"/>
                      <a:pt x="372" y="527"/>
                      <a:pt x="372" y="496"/>
                    </a:cubicBezTo>
                    <a:lnTo>
                      <a:pt x="372" y="496"/>
                    </a:lnTo>
                    <a:lnTo>
                      <a:pt x="341" y="465"/>
                    </a:lnTo>
                    <a:cubicBezTo>
                      <a:pt x="341" y="434"/>
                      <a:pt x="341" y="434"/>
                      <a:pt x="341" y="434"/>
                    </a:cubicBezTo>
                    <a:lnTo>
                      <a:pt x="341" y="434"/>
                    </a:lnTo>
                    <a:cubicBezTo>
                      <a:pt x="341" y="403"/>
                      <a:pt x="341" y="403"/>
                      <a:pt x="341" y="403"/>
                    </a:cubicBezTo>
                    <a:lnTo>
                      <a:pt x="341" y="403"/>
                    </a:lnTo>
                    <a:lnTo>
                      <a:pt x="341" y="403"/>
                    </a:lnTo>
                    <a:lnTo>
                      <a:pt x="341" y="372"/>
                    </a:lnTo>
                    <a:lnTo>
                      <a:pt x="341" y="372"/>
                    </a:lnTo>
                    <a:lnTo>
                      <a:pt x="341" y="372"/>
                    </a:lnTo>
                    <a:lnTo>
                      <a:pt x="372" y="341"/>
                    </a:lnTo>
                    <a:lnTo>
                      <a:pt x="372" y="341"/>
                    </a:lnTo>
                    <a:lnTo>
                      <a:pt x="372" y="341"/>
                    </a:lnTo>
                    <a:lnTo>
                      <a:pt x="372" y="341"/>
                    </a:lnTo>
                    <a:lnTo>
                      <a:pt x="372" y="341"/>
                    </a:lnTo>
                    <a:lnTo>
                      <a:pt x="372" y="341"/>
                    </a:lnTo>
                    <a:cubicBezTo>
                      <a:pt x="372" y="310"/>
                      <a:pt x="372" y="310"/>
                      <a:pt x="372" y="310"/>
                    </a:cubicBezTo>
                    <a:lnTo>
                      <a:pt x="372" y="310"/>
                    </a:lnTo>
                    <a:cubicBezTo>
                      <a:pt x="372" y="279"/>
                      <a:pt x="372" y="279"/>
                      <a:pt x="372" y="279"/>
                    </a:cubicBezTo>
                    <a:cubicBezTo>
                      <a:pt x="403" y="248"/>
                      <a:pt x="403" y="248"/>
                      <a:pt x="403" y="248"/>
                    </a:cubicBezTo>
                    <a:lnTo>
                      <a:pt x="403" y="248"/>
                    </a:lnTo>
                    <a:lnTo>
                      <a:pt x="403" y="248"/>
                    </a:lnTo>
                    <a:cubicBezTo>
                      <a:pt x="433" y="248"/>
                      <a:pt x="433" y="248"/>
                      <a:pt x="433" y="217"/>
                    </a:cubicBezTo>
                    <a:cubicBezTo>
                      <a:pt x="433" y="217"/>
                      <a:pt x="465" y="217"/>
                      <a:pt x="465" y="186"/>
                    </a:cubicBezTo>
                    <a:lnTo>
                      <a:pt x="496" y="186"/>
                    </a:lnTo>
                    <a:lnTo>
                      <a:pt x="496" y="186"/>
                    </a:lnTo>
                    <a:lnTo>
                      <a:pt x="527" y="186"/>
                    </a:lnTo>
                    <a:lnTo>
                      <a:pt x="527" y="186"/>
                    </a:lnTo>
                    <a:lnTo>
                      <a:pt x="527" y="186"/>
                    </a:lnTo>
                    <a:cubicBezTo>
                      <a:pt x="527" y="155"/>
                      <a:pt x="527" y="155"/>
                      <a:pt x="527" y="155"/>
                    </a:cubicBezTo>
                    <a:lnTo>
                      <a:pt x="527" y="124"/>
                    </a:lnTo>
                    <a:lnTo>
                      <a:pt x="527" y="124"/>
                    </a:lnTo>
                    <a:lnTo>
                      <a:pt x="527" y="124"/>
                    </a:lnTo>
                    <a:lnTo>
                      <a:pt x="527" y="124"/>
                    </a:lnTo>
                    <a:lnTo>
                      <a:pt x="496" y="124"/>
                    </a:lnTo>
                    <a:lnTo>
                      <a:pt x="465" y="124"/>
                    </a:lnTo>
                    <a:cubicBezTo>
                      <a:pt x="465" y="124"/>
                      <a:pt x="465" y="124"/>
                      <a:pt x="433" y="124"/>
                    </a:cubicBezTo>
                    <a:lnTo>
                      <a:pt x="433" y="124"/>
                    </a:lnTo>
                    <a:cubicBezTo>
                      <a:pt x="403" y="124"/>
                      <a:pt x="372" y="124"/>
                      <a:pt x="372" y="93"/>
                    </a:cubicBezTo>
                    <a:lnTo>
                      <a:pt x="372" y="62"/>
                    </a:lnTo>
                    <a:lnTo>
                      <a:pt x="372" y="62"/>
                    </a:lnTo>
                    <a:lnTo>
                      <a:pt x="372" y="31"/>
                    </a:lnTo>
                    <a:lnTo>
                      <a:pt x="372" y="31"/>
                    </a:lnTo>
                    <a:lnTo>
                      <a:pt x="341" y="31"/>
                    </a:lnTo>
                    <a:cubicBezTo>
                      <a:pt x="341" y="31"/>
                      <a:pt x="309" y="31"/>
                      <a:pt x="309" y="0"/>
                    </a:cubicBezTo>
                    <a:lnTo>
                      <a:pt x="309" y="0"/>
                    </a:lnTo>
                    <a:lnTo>
                      <a:pt x="309" y="31"/>
                    </a:lnTo>
                    <a:cubicBezTo>
                      <a:pt x="309" y="31"/>
                      <a:pt x="309" y="31"/>
                      <a:pt x="279" y="31"/>
                    </a:cubicBezTo>
                    <a:cubicBezTo>
                      <a:pt x="279" y="62"/>
                      <a:pt x="279" y="62"/>
                      <a:pt x="279" y="62"/>
                    </a:cubicBezTo>
                    <a:lnTo>
                      <a:pt x="279" y="62"/>
                    </a:lnTo>
                    <a:lnTo>
                      <a:pt x="279" y="62"/>
                    </a:lnTo>
                    <a:cubicBezTo>
                      <a:pt x="279" y="93"/>
                      <a:pt x="248" y="124"/>
                      <a:pt x="186" y="124"/>
                    </a:cubicBezTo>
                    <a:cubicBezTo>
                      <a:pt x="155" y="124"/>
                      <a:pt x="155" y="155"/>
                      <a:pt x="155" y="155"/>
                    </a:cubicBezTo>
                    <a:cubicBezTo>
                      <a:pt x="155" y="186"/>
                      <a:pt x="124" y="217"/>
                      <a:pt x="124" y="248"/>
                    </a:cubicBezTo>
                    <a:cubicBezTo>
                      <a:pt x="124" y="248"/>
                      <a:pt x="124" y="248"/>
                      <a:pt x="124" y="279"/>
                    </a:cubicBezTo>
                    <a:lnTo>
                      <a:pt x="92" y="279"/>
                    </a:lnTo>
                    <a:cubicBezTo>
                      <a:pt x="92" y="310"/>
                      <a:pt x="92" y="310"/>
                      <a:pt x="92" y="310"/>
                    </a:cubicBezTo>
                    <a:cubicBezTo>
                      <a:pt x="62" y="310"/>
                      <a:pt x="62" y="310"/>
                      <a:pt x="62" y="310"/>
                    </a:cubicBezTo>
                    <a:lnTo>
                      <a:pt x="62" y="310"/>
                    </a:lnTo>
                    <a:cubicBezTo>
                      <a:pt x="62" y="279"/>
                      <a:pt x="31" y="279"/>
                      <a:pt x="31" y="248"/>
                    </a:cubicBezTo>
                    <a:lnTo>
                      <a:pt x="31" y="248"/>
                    </a:lnTo>
                    <a:lnTo>
                      <a:pt x="31" y="248"/>
                    </a:lnTo>
                    <a:lnTo>
                      <a:pt x="31" y="248"/>
                    </a:lnTo>
                    <a:cubicBezTo>
                      <a:pt x="31" y="248"/>
                      <a:pt x="31" y="248"/>
                      <a:pt x="0" y="248"/>
                    </a:cubicBezTo>
                    <a:lnTo>
                      <a:pt x="0" y="248"/>
                    </a:lnTo>
                    <a:cubicBezTo>
                      <a:pt x="0" y="279"/>
                      <a:pt x="0" y="279"/>
                      <a:pt x="0" y="279"/>
                    </a:cubicBezTo>
                    <a:lnTo>
                      <a:pt x="0" y="279"/>
                    </a:lnTo>
                    <a:lnTo>
                      <a:pt x="0" y="310"/>
                    </a:lnTo>
                    <a:lnTo>
                      <a:pt x="0" y="310"/>
                    </a:lnTo>
                    <a:cubicBezTo>
                      <a:pt x="0" y="310"/>
                      <a:pt x="31" y="341"/>
                      <a:pt x="62" y="372"/>
                    </a:cubicBezTo>
                    <a:lnTo>
                      <a:pt x="62" y="372"/>
                    </a:lnTo>
                    <a:cubicBezTo>
                      <a:pt x="62" y="403"/>
                      <a:pt x="62" y="403"/>
                      <a:pt x="62" y="434"/>
                    </a:cubicBezTo>
                    <a:lnTo>
                      <a:pt x="92" y="434"/>
                    </a:lnTo>
                    <a:lnTo>
                      <a:pt x="92" y="465"/>
                    </a:lnTo>
                    <a:cubicBezTo>
                      <a:pt x="92" y="465"/>
                      <a:pt x="92" y="465"/>
                      <a:pt x="124" y="465"/>
                    </a:cubicBezTo>
                    <a:cubicBezTo>
                      <a:pt x="124" y="496"/>
                      <a:pt x="124" y="527"/>
                      <a:pt x="124" y="527"/>
                    </a:cubicBezTo>
                    <a:cubicBezTo>
                      <a:pt x="124" y="527"/>
                      <a:pt x="124" y="527"/>
                      <a:pt x="124" y="558"/>
                    </a:cubicBezTo>
                    <a:lnTo>
                      <a:pt x="155" y="589"/>
                    </a:lnTo>
                    <a:cubicBezTo>
                      <a:pt x="186" y="620"/>
                      <a:pt x="186" y="620"/>
                      <a:pt x="186" y="651"/>
                    </a:cubicBezTo>
                    <a:cubicBezTo>
                      <a:pt x="186" y="682"/>
                      <a:pt x="186" y="682"/>
                      <a:pt x="186" y="682"/>
                    </a:cubicBezTo>
                    <a:lnTo>
                      <a:pt x="186" y="682"/>
                    </a:lnTo>
                    <a:lnTo>
                      <a:pt x="186" y="682"/>
                    </a:lnTo>
                    <a:cubicBezTo>
                      <a:pt x="186" y="682"/>
                      <a:pt x="186" y="682"/>
                      <a:pt x="217" y="713"/>
                    </a:cubicBezTo>
                    <a:cubicBezTo>
                      <a:pt x="217" y="713"/>
                      <a:pt x="217" y="743"/>
                      <a:pt x="248" y="743"/>
                    </a:cubicBezTo>
                    <a:cubicBezTo>
                      <a:pt x="248" y="775"/>
                      <a:pt x="248" y="806"/>
                      <a:pt x="248" y="806"/>
                    </a:cubicBezTo>
                    <a:cubicBezTo>
                      <a:pt x="248" y="837"/>
                      <a:pt x="248" y="837"/>
                      <a:pt x="248" y="837"/>
                    </a:cubicBezTo>
                    <a:cubicBezTo>
                      <a:pt x="248" y="868"/>
                      <a:pt x="248" y="868"/>
                      <a:pt x="279" y="868"/>
                    </a:cubicBezTo>
                    <a:lnTo>
                      <a:pt x="279" y="868"/>
                    </a:lnTo>
                    <a:lnTo>
                      <a:pt x="309" y="899"/>
                    </a:lnTo>
                    <a:cubicBezTo>
                      <a:pt x="341" y="899"/>
                      <a:pt x="341" y="930"/>
                      <a:pt x="341" y="930"/>
                    </a:cubicBezTo>
                    <a:cubicBezTo>
                      <a:pt x="372" y="930"/>
                      <a:pt x="372" y="960"/>
                      <a:pt x="372" y="960"/>
                    </a:cubicBezTo>
                    <a:cubicBezTo>
                      <a:pt x="403" y="960"/>
                      <a:pt x="433" y="992"/>
                      <a:pt x="433" y="992"/>
                    </a:cubicBezTo>
                    <a:cubicBezTo>
                      <a:pt x="433" y="992"/>
                      <a:pt x="433" y="992"/>
                      <a:pt x="465" y="992"/>
                    </a:cubicBezTo>
                    <a:lnTo>
                      <a:pt x="496" y="1023"/>
                    </a:lnTo>
                    <a:cubicBezTo>
                      <a:pt x="496" y="1054"/>
                      <a:pt x="496" y="1054"/>
                      <a:pt x="527" y="1054"/>
                    </a:cubicBezTo>
                    <a:lnTo>
                      <a:pt x="527" y="1054"/>
                    </a:lnTo>
                    <a:cubicBezTo>
                      <a:pt x="557" y="1084"/>
                      <a:pt x="557" y="1084"/>
                      <a:pt x="557" y="1116"/>
                    </a:cubicBezTo>
                    <a:cubicBezTo>
                      <a:pt x="589" y="1116"/>
                      <a:pt x="589" y="1147"/>
                      <a:pt x="589" y="1208"/>
                    </a:cubicBezTo>
                    <a:lnTo>
                      <a:pt x="589" y="1208"/>
                    </a:lnTo>
                    <a:lnTo>
                      <a:pt x="589" y="1240"/>
                    </a:lnTo>
                    <a:lnTo>
                      <a:pt x="589" y="1271"/>
                    </a:lnTo>
                    <a:lnTo>
                      <a:pt x="589" y="1271"/>
                    </a:lnTo>
                    <a:lnTo>
                      <a:pt x="589" y="1271"/>
                    </a:lnTo>
                    <a:cubicBezTo>
                      <a:pt x="589" y="1271"/>
                      <a:pt x="589" y="1302"/>
                      <a:pt x="589" y="1332"/>
                    </a:cubicBezTo>
                    <a:cubicBezTo>
                      <a:pt x="589" y="1364"/>
                      <a:pt x="589" y="1364"/>
                      <a:pt x="589" y="1395"/>
                    </a:cubicBezTo>
                    <a:lnTo>
                      <a:pt x="589" y="1395"/>
                    </a:lnTo>
                    <a:cubicBezTo>
                      <a:pt x="589" y="1426"/>
                      <a:pt x="589" y="1426"/>
                      <a:pt x="557" y="1426"/>
                    </a:cubicBezTo>
                    <a:cubicBezTo>
                      <a:pt x="557" y="1456"/>
                      <a:pt x="557" y="1456"/>
                      <a:pt x="557" y="1456"/>
                    </a:cubicBezTo>
                    <a:cubicBezTo>
                      <a:pt x="589" y="1456"/>
                      <a:pt x="557" y="1488"/>
                      <a:pt x="557" y="1519"/>
                    </a:cubicBezTo>
                    <a:lnTo>
                      <a:pt x="557" y="1519"/>
                    </a:lnTo>
                    <a:cubicBezTo>
                      <a:pt x="557" y="1519"/>
                      <a:pt x="557" y="1519"/>
                      <a:pt x="557" y="1550"/>
                    </a:cubicBezTo>
                    <a:lnTo>
                      <a:pt x="557" y="1550"/>
                    </a:lnTo>
                    <a:cubicBezTo>
                      <a:pt x="557" y="1580"/>
                      <a:pt x="557" y="1580"/>
                      <a:pt x="557" y="1612"/>
                    </a:cubicBezTo>
                    <a:lnTo>
                      <a:pt x="557" y="1643"/>
                    </a:lnTo>
                    <a:cubicBezTo>
                      <a:pt x="557" y="1643"/>
                      <a:pt x="557" y="1643"/>
                      <a:pt x="557" y="1674"/>
                    </a:cubicBezTo>
                    <a:lnTo>
                      <a:pt x="557" y="1704"/>
                    </a:lnTo>
                    <a:cubicBezTo>
                      <a:pt x="557" y="1704"/>
                      <a:pt x="557" y="1736"/>
                      <a:pt x="527" y="1736"/>
                    </a:cubicBezTo>
                    <a:lnTo>
                      <a:pt x="527" y="1767"/>
                    </a:lnTo>
                    <a:cubicBezTo>
                      <a:pt x="527" y="1798"/>
                      <a:pt x="527" y="1798"/>
                      <a:pt x="527" y="1798"/>
                    </a:cubicBezTo>
                    <a:lnTo>
                      <a:pt x="527" y="1798"/>
                    </a:lnTo>
                    <a:lnTo>
                      <a:pt x="527" y="1798"/>
                    </a:lnTo>
                    <a:lnTo>
                      <a:pt x="527" y="1828"/>
                    </a:lnTo>
                    <a:lnTo>
                      <a:pt x="527" y="1828"/>
                    </a:lnTo>
                    <a:cubicBezTo>
                      <a:pt x="527" y="1828"/>
                      <a:pt x="527" y="1828"/>
                      <a:pt x="527" y="1860"/>
                    </a:cubicBezTo>
                    <a:cubicBezTo>
                      <a:pt x="527" y="1860"/>
                      <a:pt x="527" y="1891"/>
                      <a:pt x="496" y="1891"/>
                    </a:cubicBezTo>
                    <a:lnTo>
                      <a:pt x="496" y="1922"/>
                    </a:lnTo>
                    <a:cubicBezTo>
                      <a:pt x="496" y="1922"/>
                      <a:pt x="496" y="1922"/>
                      <a:pt x="496" y="1952"/>
                    </a:cubicBezTo>
                    <a:cubicBezTo>
                      <a:pt x="496" y="1952"/>
                      <a:pt x="496" y="1952"/>
                      <a:pt x="496" y="1984"/>
                    </a:cubicBezTo>
                    <a:cubicBezTo>
                      <a:pt x="527" y="1984"/>
                      <a:pt x="496" y="2046"/>
                      <a:pt x="496" y="2046"/>
                    </a:cubicBezTo>
                    <a:lnTo>
                      <a:pt x="496" y="2076"/>
                    </a:lnTo>
                    <a:cubicBezTo>
                      <a:pt x="496" y="2076"/>
                      <a:pt x="496" y="2108"/>
                      <a:pt x="496" y="2139"/>
                    </a:cubicBezTo>
                    <a:lnTo>
                      <a:pt x="496" y="2139"/>
                    </a:lnTo>
                    <a:cubicBezTo>
                      <a:pt x="496" y="2139"/>
                      <a:pt x="496" y="2139"/>
                      <a:pt x="496" y="2169"/>
                    </a:cubicBezTo>
                    <a:cubicBezTo>
                      <a:pt x="496" y="2169"/>
                      <a:pt x="496" y="2200"/>
                      <a:pt x="465" y="2232"/>
                    </a:cubicBezTo>
                    <a:lnTo>
                      <a:pt x="433" y="2263"/>
                    </a:lnTo>
                    <a:lnTo>
                      <a:pt x="433" y="2293"/>
                    </a:lnTo>
                    <a:lnTo>
                      <a:pt x="433" y="2293"/>
                    </a:lnTo>
                    <a:cubicBezTo>
                      <a:pt x="433" y="2293"/>
                      <a:pt x="433" y="2293"/>
                      <a:pt x="433" y="2324"/>
                    </a:cubicBezTo>
                    <a:lnTo>
                      <a:pt x="403" y="2324"/>
                    </a:lnTo>
                    <a:lnTo>
                      <a:pt x="403" y="2324"/>
                    </a:lnTo>
                    <a:cubicBezTo>
                      <a:pt x="403" y="2356"/>
                      <a:pt x="403" y="2356"/>
                      <a:pt x="403" y="2356"/>
                    </a:cubicBezTo>
                    <a:lnTo>
                      <a:pt x="403" y="2356"/>
                    </a:lnTo>
                    <a:cubicBezTo>
                      <a:pt x="403" y="2387"/>
                      <a:pt x="403" y="2387"/>
                      <a:pt x="403" y="2417"/>
                    </a:cubicBezTo>
                    <a:lnTo>
                      <a:pt x="403" y="2417"/>
                    </a:lnTo>
                    <a:lnTo>
                      <a:pt x="403" y="2448"/>
                    </a:lnTo>
                    <a:cubicBezTo>
                      <a:pt x="403" y="2448"/>
                      <a:pt x="433" y="2480"/>
                      <a:pt x="403" y="2511"/>
                    </a:cubicBezTo>
                    <a:cubicBezTo>
                      <a:pt x="403" y="2541"/>
                      <a:pt x="372" y="2572"/>
                      <a:pt x="372" y="2572"/>
                    </a:cubicBezTo>
                    <a:lnTo>
                      <a:pt x="372" y="2572"/>
                    </a:lnTo>
                    <a:cubicBezTo>
                      <a:pt x="403" y="2572"/>
                      <a:pt x="403" y="2572"/>
                      <a:pt x="403" y="2572"/>
                    </a:cubicBezTo>
                    <a:lnTo>
                      <a:pt x="433" y="2572"/>
                    </a:lnTo>
                    <a:lnTo>
                      <a:pt x="433" y="2572"/>
                    </a:lnTo>
                    <a:lnTo>
                      <a:pt x="433" y="2572"/>
                    </a:lnTo>
                    <a:lnTo>
                      <a:pt x="433" y="2572"/>
                    </a:lnTo>
                    <a:cubicBezTo>
                      <a:pt x="465" y="2604"/>
                      <a:pt x="465" y="2604"/>
                      <a:pt x="465" y="2604"/>
                    </a:cubicBezTo>
                    <a:cubicBezTo>
                      <a:pt x="465" y="2604"/>
                      <a:pt x="433" y="2572"/>
                      <a:pt x="433" y="254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64" name="Freeform 161"/>
              <p:cNvSpPr>
                <a:spLocks noChangeArrowheads="1"/>
              </p:cNvSpPr>
              <p:nvPr/>
            </p:nvSpPr>
            <p:spPr bwMode="auto">
              <a:xfrm>
                <a:off x="2184400" y="3810000"/>
                <a:ext cx="33338" cy="34925"/>
              </a:xfrm>
              <a:custGeom>
                <a:avLst/>
                <a:gdLst>
                  <a:gd name="T0" fmla="*/ 92 w 93"/>
                  <a:gd name="T1" fmla="*/ 63 h 95"/>
                  <a:gd name="T2" fmla="*/ 92 w 93"/>
                  <a:gd name="T3" fmla="*/ 63 h 95"/>
                  <a:gd name="T4" fmla="*/ 31 w 93"/>
                  <a:gd name="T5" fmla="*/ 31 h 95"/>
                  <a:gd name="T6" fmla="*/ 31 w 93"/>
                  <a:gd name="T7" fmla="*/ 0 h 95"/>
                  <a:gd name="T8" fmla="*/ 31 w 93"/>
                  <a:gd name="T9" fmla="*/ 0 h 95"/>
                  <a:gd name="T10" fmla="*/ 31 w 93"/>
                  <a:gd name="T11" fmla="*/ 0 h 95"/>
                  <a:gd name="T12" fmla="*/ 0 w 93"/>
                  <a:gd name="T13" fmla="*/ 0 h 95"/>
                  <a:gd name="T14" fmla="*/ 0 w 93"/>
                  <a:gd name="T15" fmla="*/ 0 h 95"/>
                  <a:gd name="T16" fmla="*/ 31 w 93"/>
                  <a:gd name="T17" fmla="*/ 63 h 95"/>
                  <a:gd name="T18" fmla="*/ 31 w 93"/>
                  <a:gd name="T19" fmla="*/ 94 h 95"/>
                  <a:gd name="T20" fmla="*/ 31 w 93"/>
                  <a:gd name="T21" fmla="*/ 94 h 95"/>
                  <a:gd name="T22" fmla="*/ 62 w 93"/>
                  <a:gd name="T23" fmla="*/ 94 h 95"/>
                  <a:gd name="T24" fmla="*/ 92 w 93"/>
                  <a:gd name="T25" fmla="*/ 94 h 95"/>
                  <a:gd name="T26" fmla="*/ 92 w 93"/>
                  <a:gd name="T27" fmla="*/ 94 h 95"/>
                  <a:gd name="T28" fmla="*/ 92 w 93"/>
                  <a:gd name="T29" fmla="*/ 94 h 95"/>
                  <a:gd name="T30" fmla="*/ 92 w 93"/>
                  <a:gd name="T31" fmla="*/ 63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93" h="95">
                    <a:moveTo>
                      <a:pt x="92" y="63"/>
                    </a:moveTo>
                    <a:lnTo>
                      <a:pt x="92" y="63"/>
                    </a:lnTo>
                    <a:cubicBezTo>
                      <a:pt x="62" y="63"/>
                      <a:pt x="62" y="63"/>
                      <a:pt x="31" y="31"/>
                    </a:cubicBezTo>
                    <a:cubicBezTo>
                      <a:pt x="31" y="31"/>
                      <a:pt x="31" y="31"/>
                      <a:pt x="31" y="0"/>
                    </a:cubicBezTo>
                    <a:lnTo>
                      <a:pt x="31" y="0"/>
                    </a:lnTo>
                    <a:lnTo>
                      <a:pt x="31" y="0"/>
                    </a:ln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ubicBezTo>
                      <a:pt x="31" y="0"/>
                      <a:pt x="31" y="31"/>
                      <a:pt x="31" y="63"/>
                    </a:cubicBezTo>
                    <a:cubicBezTo>
                      <a:pt x="31" y="63"/>
                      <a:pt x="31" y="63"/>
                      <a:pt x="31" y="94"/>
                    </a:cubicBezTo>
                    <a:lnTo>
                      <a:pt x="31" y="94"/>
                    </a:lnTo>
                    <a:lnTo>
                      <a:pt x="62" y="94"/>
                    </a:lnTo>
                    <a:cubicBezTo>
                      <a:pt x="92" y="94"/>
                      <a:pt x="92" y="94"/>
                      <a:pt x="92" y="94"/>
                    </a:cubicBezTo>
                    <a:lnTo>
                      <a:pt x="92" y="94"/>
                    </a:lnTo>
                    <a:lnTo>
                      <a:pt x="92" y="94"/>
                    </a:lnTo>
                    <a:cubicBezTo>
                      <a:pt x="92" y="63"/>
                      <a:pt x="92" y="63"/>
                      <a:pt x="92" y="6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65" name="Freeform 162"/>
              <p:cNvSpPr>
                <a:spLocks noChangeArrowheads="1"/>
              </p:cNvSpPr>
              <p:nvPr/>
            </p:nvSpPr>
            <p:spPr bwMode="auto">
              <a:xfrm>
                <a:off x="2051050" y="2751138"/>
                <a:ext cx="1588" cy="11112"/>
              </a:xfrm>
              <a:custGeom>
                <a:avLst/>
                <a:gdLst>
                  <a:gd name="T0" fmla="*/ 0 w 1"/>
                  <a:gd name="T1" fmla="*/ 31 h 32"/>
                  <a:gd name="T2" fmla="*/ 0 w 1"/>
                  <a:gd name="T3" fmla="*/ 31 h 32"/>
                  <a:gd name="T4" fmla="*/ 0 w 1"/>
                  <a:gd name="T5" fmla="*/ 31 h 32"/>
                  <a:gd name="T6" fmla="*/ 0 w 1"/>
                  <a:gd name="T7" fmla="*/ 0 h 32"/>
                  <a:gd name="T8" fmla="*/ 0 w 1"/>
                  <a:gd name="T9" fmla="*/ 0 h 32"/>
                  <a:gd name="T10" fmla="*/ 0 w 1"/>
                  <a:gd name="T11" fmla="*/ 0 h 32"/>
                  <a:gd name="T12" fmla="*/ 0 w 1"/>
                  <a:gd name="T13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32">
                    <a:moveTo>
                      <a:pt x="0" y="31"/>
                    </a:moveTo>
                    <a:lnTo>
                      <a:pt x="0" y="31"/>
                    </a:lnTo>
                    <a:lnTo>
                      <a:pt x="0" y="3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31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66" name="Freeform 163"/>
              <p:cNvSpPr>
                <a:spLocks noChangeArrowheads="1"/>
              </p:cNvSpPr>
              <p:nvPr/>
            </p:nvSpPr>
            <p:spPr bwMode="auto">
              <a:xfrm>
                <a:off x="2239963" y="3867150"/>
                <a:ext cx="1587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67" name="Freeform 164"/>
              <p:cNvSpPr>
                <a:spLocks noChangeArrowheads="1"/>
              </p:cNvSpPr>
              <p:nvPr/>
            </p:nvSpPr>
            <p:spPr bwMode="auto">
              <a:xfrm>
                <a:off x="2217738" y="3654425"/>
                <a:ext cx="11112" cy="22225"/>
              </a:xfrm>
              <a:custGeom>
                <a:avLst/>
                <a:gdLst>
                  <a:gd name="T0" fmla="*/ 0 w 33"/>
                  <a:gd name="T1" fmla="*/ 31 h 62"/>
                  <a:gd name="T2" fmla="*/ 0 w 33"/>
                  <a:gd name="T3" fmla="*/ 31 h 62"/>
                  <a:gd name="T4" fmla="*/ 32 w 33"/>
                  <a:gd name="T5" fmla="*/ 61 h 62"/>
                  <a:gd name="T6" fmla="*/ 32 w 33"/>
                  <a:gd name="T7" fmla="*/ 61 h 62"/>
                  <a:gd name="T8" fmla="*/ 32 w 33"/>
                  <a:gd name="T9" fmla="*/ 61 h 62"/>
                  <a:gd name="T10" fmla="*/ 32 w 33"/>
                  <a:gd name="T11" fmla="*/ 31 h 62"/>
                  <a:gd name="T12" fmla="*/ 32 w 33"/>
                  <a:gd name="T13" fmla="*/ 31 h 62"/>
                  <a:gd name="T14" fmla="*/ 32 w 33"/>
                  <a:gd name="T15" fmla="*/ 31 h 62"/>
                  <a:gd name="T16" fmla="*/ 0 w 33"/>
                  <a:gd name="T17" fmla="*/ 0 h 62"/>
                  <a:gd name="T18" fmla="*/ 0 w 33"/>
                  <a:gd name="T19" fmla="*/ 0 h 62"/>
                  <a:gd name="T20" fmla="*/ 0 w 33"/>
                  <a:gd name="T21" fmla="*/ 0 h 62"/>
                  <a:gd name="T22" fmla="*/ 0 w 33"/>
                  <a:gd name="T23" fmla="*/ 0 h 62"/>
                  <a:gd name="T24" fmla="*/ 0 w 33"/>
                  <a:gd name="T25" fmla="*/ 31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3" h="62">
                    <a:moveTo>
                      <a:pt x="0" y="31"/>
                    </a:moveTo>
                    <a:lnTo>
                      <a:pt x="0" y="31"/>
                    </a:lnTo>
                    <a:lnTo>
                      <a:pt x="32" y="61"/>
                    </a:lnTo>
                    <a:lnTo>
                      <a:pt x="32" y="61"/>
                    </a:lnTo>
                    <a:lnTo>
                      <a:pt x="32" y="61"/>
                    </a:lnTo>
                    <a:cubicBezTo>
                      <a:pt x="32" y="61"/>
                      <a:pt x="32" y="61"/>
                      <a:pt x="32" y="31"/>
                    </a:cubicBezTo>
                    <a:lnTo>
                      <a:pt x="32" y="31"/>
                    </a:lnTo>
                    <a:lnTo>
                      <a:pt x="32" y="31"/>
                    </a:lnTo>
                    <a:cubicBezTo>
                      <a:pt x="0" y="31"/>
                      <a:pt x="0" y="0"/>
                      <a:pt x="0" y="0"/>
                    </a:cubicBez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ubicBezTo>
                      <a:pt x="0" y="31"/>
                      <a:pt x="0" y="31"/>
                      <a:pt x="0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68" name="Freeform 165"/>
              <p:cNvSpPr>
                <a:spLocks noChangeArrowheads="1"/>
              </p:cNvSpPr>
              <p:nvPr/>
            </p:nvSpPr>
            <p:spPr bwMode="auto">
              <a:xfrm>
                <a:off x="2173288" y="3687763"/>
                <a:ext cx="57150" cy="88900"/>
              </a:xfrm>
              <a:custGeom>
                <a:avLst/>
                <a:gdLst>
                  <a:gd name="T0" fmla="*/ 63 w 157"/>
                  <a:gd name="T1" fmla="*/ 248 h 249"/>
                  <a:gd name="T2" fmla="*/ 63 w 157"/>
                  <a:gd name="T3" fmla="*/ 248 h 249"/>
                  <a:gd name="T4" fmla="*/ 63 w 157"/>
                  <a:gd name="T5" fmla="*/ 248 h 249"/>
                  <a:gd name="T6" fmla="*/ 94 w 157"/>
                  <a:gd name="T7" fmla="*/ 248 h 249"/>
                  <a:gd name="T8" fmla="*/ 94 w 157"/>
                  <a:gd name="T9" fmla="*/ 248 h 249"/>
                  <a:gd name="T10" fmla="*/ 124 w 157"/>
                  <a:gd name="T11" fmla="*/ 217 h 249"/>
                  <a:gd name="T12" fmla="*/ 124 w 157"/>
                  <a:gd name="T13" fmla="*/ 217 h 249"/>
                  <a:gd name="T14" fmla="*/ 124 w 157"/>
                  <a:gd name="T15" fmla="*/ 217 h 249"/>
                  <a:gd name="T16" fmla="*/ 124 w 157"/>
                  <a:gd name="T17" fmla="*/ 217 h 249"/>
                  <a:gd name="T18" fmla="*/ 124 w 157"/>
                  <a:gd name="T19" fmla="*/ 187 h 249"/>
                  <a:gd name="T20" fmla="*/ 124 w 157"/>
                  <a:gd name="T21" fmla="*/ 156 h 249"/>
                  <a:gd name="T22" fmla="*/ 124 w 157"/>
                  <a:gd name="T23" fmla="*/ 124 h 249"/>
                  <a:gd name="T24" fmla="*/ 124 w 157"/>
                  <a:gd name="T25" fmla="*/ 124 h 249"/>
                  <a:gd name="T26" fmla="*/ 124 w 157"/>
                  <a:gd name="T27" fmla="*/ 124 h 249"/>
                  <a:gd name="T28" fmla="*/ 156 w 157"/>
                  <a:gd name="T29" fmla="*/ 93 h 249"/>
                  <a:gd name="T30" fmla="*/ 156 w 157"/>
                  <a:gd name="T31" fmla="*/ 93 h 249"/>
                  <a:gd name="T32" fmla="*/ 156 w 157"/>
                  <a:gd name="T33" fmla="*/ 93 h 249"/>
                  <a:gd name="T34" fmla="*/ 156 w 157"/>
                  <a:gd name="T35" fmla="*/ 93 h 249"/>
                  <a:gd name="T36" fmla="*/ 156 w 157"/>
                  <a:gd name="T37" fmla="*/ 63 h 249"/>
                  <a:gd name="T38" fmla="*/ 156 w 157"/>
                  <a:gd name="T39" fmla="*/ 63 h 249"/>
                  <a:gd name="T40" fmla="*/ 156 w 157"/>
                  <a:gd name="T41" fmla="*/ 63 h 249"/>
                  <a:gd name="T42" fmla="*/ 156 w 157"/>
                  <a:gd name="T43" fmla="*/ 32 h 249"/>
                  <a:gd name="T44" fmla="*/ 156 w 157"/>
                  <a:gd name="T45" fmla="*/ 32 h 249"/>
                  <a:gd name="T46" fmla="*/ 156 w 157"/>
                  <a:gd name="T47" fmla="*/ 32 h 249"/>
                  <a:gd name="T48" fmla="*/ 156 w 157"/>
                  <a:gd name="T49" fmla="*/ 0 h 249"/>
                  <a:gd name="T50" fmla="*/ 124 w 157"/>
                  <a:gd name="T51" fmla="*/ 32 h 249"/>
                  <a:gd name="T52" fmla="*/ 124 w 157"/>
                  <a:gd name="T53" fmla="*/ 32 h 249"/>
                  <a:gd name="T54" fmla="*/ 124 w 157"/>
                  <a:gd name="T55" fmla="*/ 63 h 249"/>
                  <a:gd name="T56" fmla="*/ 94 w 157"/>
                  <a:gd name="T57" fmla="*/ 63 h 249"/>
                  <a:gd name="T58" fmla="*/ 94 w 157"/>
                  <a:gd name="T59" fmla="*/ 63 h 249"/>
                  <a:gd name="T60" fmla="*/ 94 w 157"/>
                  <a:gd name="T61" fmla="*/ 93 h 249"/>
                  <a:gd name="T62" fmla="*/ 63 w 157"/>
                  <a:gd name="T63" fmla="*/ 63 h 249"/>
                  <a:gd name="T64" fmla="*/ 32 w 157"/>
                  <a:gd name="T65" fmla="*/ 93 h 249"/>
                  <a:gd name="T66" fmla="*/ 32 w 157"/>
                  <a:gd name="T67" fmla="*/ 93 h 249"/>
                  <a:gd name="T68" fmla="*/ 32 w 157"/>
                  <a:gd name="T69" fmla="*/ 93 h 249"/>
                  <a:gd name="T70" fmla="*/ 0 w 157"/>
                  <a:gd name="T71" fmla="*/ 93 h 249"/>
                  <a:gd name="T72" fmla="*/ 32 w 157"/>
                  <a:gd name="T73" fmla="*/ 93 h 249"/>
                  <a:gd name="T74" fmla="*/ 32 w 157"/>
                  <a:gd name="T75" fmla="*/ 93 h 249"/>
                  <a:gd name="T76" fmla="*/ 63 w 157"/>
                  <a:gd name="T77" fmla="*/ 124 h 249"/>
                  <a:gd name="T78" fmla="*/ 63 w 157"/>
                  <a:gd name="T79" fmla="*/ 156 h 249"/>
                  <a:gd name="T80" fmla="*/ 94 w 157"/>
                  <a:gd name="T81" fmla="*/ 187 h 249"/>
                  <a:gd name="T82" fmla="*/ 94 w 157"/>
                  <a:gd name="T83" fmla="*/ 217 h 249"/>
                  <a:gd name="T84" fmla="*/ 63 w 157"/>
                  <a:gd name="T85" fmla="*/ 217 h 249"/>
                  <a:gd name="T86" fmla="*/ 32 w 157"/>
                  <a:gd name="T87" fmla="*/ 217 h 249"/>
                  <a:gd name="T88" fmla="*/ 32 w 157"/>
                  <a:gd name="T89" fmla="*/ 217 h 249"/>
                  <a:gd name="T90" fmla="*/ 63 w 157"/>
                  <a:gd name="T91" fmla="*/ 248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57" h="249">
                    <a:moveTo>
                      <a:pt x="63" y="248"/>
                    </a:moveTo>
                    <a:lnTo>
                      <a:pt x="63" y="248"/>
                    </a:lnTo>
                    <a:lnTo>
                      <a:pt x="63" y="248"/>
                    </a:lnTo>
                    <a:cubicBezTo>
                      <a:pt x="94" y="248"/>
                      <a:pt x="94" y="248"/>
                      <a:pt x="94" y="248"/>
                    </a:cubicBezTo>
                    <a:lnTo>
                      <a:pt x="94" y="248"/>
                    </a:lnTo>
                    <a:cubicBezTo>
                      <a:pt x="94" y="217"/>
                      <a:pt x="94" y="217"/>
                      <a:pt x="124" y="217"/>
                    </a:cubicBezTo>
                    <a:lnTo>
                      <a:pt x="124" y="217"/>
                    </a:lnTo>
                    <a:lnTo>
                      <a:pt x="124" y="217"/>
                    </a:lnTo>
                    <a:lnTo>
                      <a:pt x="124" y="217"/>
                    </a:lnTo>
                    <a:cubicBezTo>
                      <a:pt x="124" y="187"/>
                      <a:pt x="124" y="187"/>
                      <a:pt x="124" y="187"/>
                    </a:cubicBezTo>
                    <a:cubicBezTo>
                      <a:pt x="124" y="156"/>
                      <a:pt x="124" y="156"/>
                      <a:pt x="124" y="156"/>
                    </a:cubicBezTo>
                    <a:cubicBezTo>
                      <a:pt x="124" y="124"/>
                      <a:pt x="124" y="124"/>
                      <a:pt x="124" y="124"/>
                    </a:cubicBezTo>
                    <a:lnTo>
                      <a:pt x="124" y="124"/>
                    </a:lnTo>
                    <a:lnTo>
                      <a:pt x="124" y="124"/>
                    </a:lnTo>
                    <a:lnTo>
                      <a:pt x="156" y="93"/>
                    </a:lnTo>
                    <a:lnTo>
                      <a:pt x="156" y="93"/>
                    </a:lnTo>
                    <a:lnTo>
                      <a:pt x="156" y="93"/>
                    </a:lnTo>
                    <a:lnTo>
                      <a:pt x="156" y="93"/>
                    </a:lnTo>
                    <a:lnTo>
                      <a:pt x="156" y="63"/>
                    </a:lnTo>
                    <a:lnTo>
                      <a:pt x="156" y="63"/>
                    </a:lnTo>
                    <a:lnTo>
                      <a:pt x="156" y="63"/>
                    </a:lnTo>
                    <a:cubicBezTo>
                      <a:pt x="156" y="63"/>
                      <a:pt x="156" y="63"/>
                      <a:pt x="156" y="32"/>
                    </a:cubicBezTo>
                    <a:lnTo>
                      <a:pt x="156" y="32"/>
                    </a:lnTo>
                    <a:lnTo>
                      <a:pt x="156" y="32"/>
                    </a:lnTo>
                    <a:cubicBezTo>
                      <a:pt x="156" y="32"/>
                      <a:pt x="156" y="32"/>
                      <a:pt x="156" y="0"/>
                    </a:cubicBezTo>
                    <a:cubicBezTo>
                      <a:pt x="124" y="32"/>
                      <a:pt x="124" y="32"/>
                      <a:pt x="124" y="32"/>
                    </a:cubicBezTo>
                    <a:lnTo>
                      <a:pt x="124" y="32"/>
                    </a:lnTo>
                    <a:cubicBezTo>
                      <a:pt x="124" y="63"/>
                      <a:pt x="124" y="63"/>
                      <a:pt x="124" y="63"/>
                    </a:cubicBezTo>
                    <a:cubicBezTo>
                      <a:pt x="94" y="63"/>
                      <a:pt x="94" y="63"/>
                      <a:pt x="94" y="63"/>
                    </a:cubicBezTo>
                    <a:lnTo>
                      <a:pt x="94" y="63"/>
                    </a:lnTo>
                    <a:cubicBezTo>
                      <a:pt x="94" y="93"/>
                      <a:pt x="94" y="93"/>
                      <a:pt x="94" y="93"/>
                    </a:cubicBezTo>
                    <a:cubicBezTo>
                      <a:pt x="63" y="93"/>
                      <a:pt x="63" y="63"/>
                      <a:pt x="63" y="63"/>
                    </a:cubicBezTo>
                    <a:cubicBezTo>
                      <a:pt x="63" y="63"/>
                      <a:pt x="63" y="63"/>
                      <a:pt x="32" y="93"/>
                    </a:cubicBezTo>
                    <a:lnTo>
                      <a:pt x="32" y="93"/>
                    </a:lnTo>
                    <a:lnTo>
                      <a:pt x="32" y="93"/>
                    </a:lnTo>
                    <a:cubicBezTo>
                      <a:pt x="32" y="93"/>
                      <a:pt x="32" y="93"/>
                      <a:pt x="0" y="93"/>
                    </a:cubicBezTo>
                    <a:cubicBezTo>
                      <a:pt x="32" y="93"/>
                      <a:pt x="32" y="93"/>
                      <a:pt x="32" y="93"/>
                    </a:cubicBezTo>
                    <a:lnTo>
                      <a:pt x="32" y="93"/>
                    </a:lnTo>
                    <a:lnTo>
                      <a:pt x="63" y="124"/>
                    </a:lnTo>
                    <a:cubicBezTo>
                      <a:pt x="63" y="124"/>
                      <a:pt x="63" y="124"/>
                      <a:pt x="63" y="156"/>
                    </a:cubicBezTo>
                    <a:cubicBezTo>
                      <a:pt x="63" y="156"/>
                      <a:pt x="94" y="156"/>
                      <a:pt x="94" y="187"/>
                    </a:cubicBezTo>
                    <a:lnTo>
                      <a:pt x="94" y="217"/>
                    </a:lnTo>
                    <a:lnTo>
                      <a:pt x="63" y="217"/>
                    </a:lnTo>
                    <a:lnTo>
                      <a:pt x="32" y="217"/>
                    </a:lnTo>
                    <a:lnTo>
                      <a:pt x="32" y="217"/>
                    </a:lnTo>
                    <a:cubicBezTo>
                      <a:pt x="63" y="248"/>
                      <a:pt x="63" y="248"/>
                      <a:pt x="63" y="24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69" name="Freeform 166"/>
              <p:cNvSpPr>
                <a:spLocks noChangeArrowheads="1"/>
              </p:cNvSpPr>
              <p:nvPr/>
            </p:nvSpPr>
            <p:spPr bwMode="auto">
              <a:xfrm>
                <a:off x="3167063" y="987425"/>
                <a:ext cx="55562" cy="33338"/>
              </a:xfrm>
              <a:custGeom>
                <a:avLst/>
                <a:gdLst>
                  <a:gd name="T0" fmla="*/ 61 w 156"/>
                  <a:gd name="T1" fmla="*/ 62 h 94"/>
                  <a:gd name="T2" fmla="*/ 61 w 156"/>
                  <a:gd name="T3" fmla="*/ 62 h 94"/>
                  <a:gd name="T4" fmla="*/ 61 w 156"/>
                  <a:gd name="T5" fmla="*/ 62 h 94"/>
                  <a:gd name="T6" fmla="*/ 61 w 156"/>
                  <a:gd name="T7" fmla="*/ 62 h 94"/>
                  <a:gd name="T8" fmla="*/ 124 w 156"/>
                  <a:gd name="T9" fmla="*/ 93 h 94"/>
                  <a:gd name="T10" fmla="*/ 124 w 156"/>
                  <a:gd name="T11" fmla="*/ 93 h 94"/>
                  <a:gd name="T12" fmla="*/ 155 w 156"/>
                  <a:gd name="T13" fmla="*/ 93 h 94"/>
                  <a:gd name="T14" fmla="*/ 155 w 156"/>
                  <a:gd name="T15" fmla="*/ 93 h 94"/>
                  <a:gd name="T16" fmla="*/ 155 w 156"/>
                  <a:gd name="T17" fmla="*/ 93 h 94"/>
                  <a:gd name="T18" fmla="*/ 155 w 156"/>
                  <a:gd name="T19" fmla="*/ 93 h 94"/>
                  <a:gd name="T20" fmla="*/ 155 w 156"/>
                  <a:gd name="T21" fmla="*/ 31 h 94"/>
                  <a:gd name="T22" fmla="*/ 155 w 156"/>
                  <a:gd name="T23" fmla="*/ 31 h 94"/>
                  <a:gd name="T24" fmla="*/ 155 w 156"/>
                  <a:gd name="T25" fmla="*/ 31 h 94"/>
                  <a:gd name="T26" fmla="*/ 124 w 156"/>
                  <a:gd name="T27" fmla="*/ 31 h 94"/>
                  <a:gd name="T28" fmla="*/ 92 w 156"/>
                  <a:gd name="T29" fmla="*/ 31 h 94"/>
                  <a:gd name="T30" fmla="*/ 31 w 156"/>
                  <a:gd name="T31" fmla="*/ 0 h 94"/>
                  <a:gd name="T32" fmla="*/ 0 w 156"/>
                  <a:gd name="T33" fmla="*/ 0 h 94"/>
                  <a:gd name="T34" fmla="*/ 0 w 156"/>
                  <a:gd name="T35" fmla="*/ 0 h 94"/>
                  <a:gd name="T36" fmla="*/ 0 w 156"/>
                  <a:gd name="T37" fmla="*/ 0 h 94"/>
                  <a:gd name="T38" fmla="*/ 61 w 156"/>
                  <a:gd name="T39" fmla="*/ 62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56" h="94">
                    <a:moveTo>
                      <a:pt x="61" y="62"/>
                    </a:moveTo>
                    <a:lnTo>
                      <a:pt x="61" y="62"/>
                    </a:lnTo>
                    <a:lnTo>
                      <a:pt x="61" y="62"/>
                    </a:lnTo>
                    <a:lnTo>
                      <a:pt x="61" y="62"/>
                    </a:lnTo>
                    <a:cubicBezTo>
                      <a:pt x="92" y="62"/>
                      <a:pt x="124" y="62"/>
                      <a:pt x="124" y="93"/>
                    </a:cubicBezTo>
                    <a:lnTo>
                      <a:pt x="124" y="93"/>
                    </a:lnTo>
                    <a:cubicBezTo>
                      <a:pt x="155" y="93"/>
                      <a:pt x="155" y="93"/>
                      <a:pt x="155" y="93"/>
                    </a:cubicBezTo>
                    <a:lnTo>
                      <a:pt x="155" y="93"/>
                    </a:lnTo>
                    <a:lnTo>
                      <a:pt x="155" y="93"/>
                    </a:lnTo>
                    <a:lnTo>
                      <a:pt x="155" y="93"/>
                    </a:lnTo>
                    <a:cubicBezTo>
                      <a:pt x="155" y="62"/>
                      <a:pt x="155" y="62"/>
                      <a:pt x="155" y="31"/>
                    </a:cubicBezTo>
                    <a:lnTo>
                      <a:pt x="155" y="31"/>
                    </a:lnTo>
                    <a:lnTo>
                      <a:pt x="155" y="31"/>
                    </a:lnTo>
                    <a:lnTo>
                      <a:pt x="124" y="31"/>
                    </a:lnTo>
                    <a:cubicBezTo>
                      <a:pt x="124" y="31"/>
                      <a:pt x="124" y="31"/>
                      <a:pt x="92" y="31"/>
                    </a:cubicBezTo>
                    <a:cubicBezTo>
                      <a:pt x="92" y="31"/>
                      <a:pt x="61" y="0"/>
                      <a:pt x="31" y="0"/>
                    </a:cubicBezTo>
                    <a:cubicBezTo>
                      <a:pt x="31" y="0"/>
                      <a:pt x="31" y="0"/>
                      <a:pt x="0" y="0"/>
                    </a:cubicBezTo>
                    <a:lnTo>
                      <a:pt x="0" y="0"/>
                    </a:lnTo>
                    <a:lnTo>
                      <a:pt x="0" y="0"/>
                    </a:lnTo>
                    <a:cubicBezTo>
                      <a:pt x="31" y="31"/>
                      <a:pt x="61" y="31"/>
                      <a:pt x="61" y="6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70" name="Freeform 167"/>
              <p:cNvSpPr>
                <a:spLocks noChangeArrowheads="1"/>
              </p:cNvSpPr>
              <p:nvPr/>
            </p:nvSpPr>
            <p:spPr bwMode="auto">
              <a:xfrm>
                <a:off x="2239963" y="731838"/>
                <a:ext cx="1027112" cy="525462"/>
              </a:xfrm>
              <a:custGeom>
                <a:avLst/>
                <a:gdLst>
                  <a:gd name="T0" fmla="*/ 2541 w 2853"/>
                  <a:gd name="T1" fmla="*/ 837 h 1458"/>
                  <a:gd name="T2" fmla="*/ 2356 w 2853"/>
                  <a:gd name="T3" fmla="*/ 837 h 1458"/>
                  <a:gd name="T4" fmla="*/ 2293 w 2853"/>
                  <a:gd name="T5" fmla="*/ 651 h 1458"/>
                  <a:gd name="T6" fmla="*/ 2510 w 2853"/>
                  <a:gd name="T7" fmla="*/ 682 h 1458"/>
                  <a:gd name="T8" fmla="*/ 2541 w 2853"/>
                  <a:gd name="T9" fmla="*/ 589 h 1458"/>
                  <a:gd name="T10" fmla="*/ 2697 w 2853"/>
                  <a:gd name="T11" fmla="*/ 589 h 1458"/>
                  <a:gd name="T12" fmla="*/ 2697 w 2853"/>
                  <a:gd name="T13" fmla="*/ 496 h 1458"/>
                  <a:gd name="T14" fmla="*/ 2852 w 2853"/>
                  <a:gd name="T15" fmla="*/ 496 h 1458"/>
                  <a:gd name="T16" fmla="*/ 2728 w 2853"/>
                  <a:gd name="T17" fmla="*/ 434 h 1458"/>
                  <a:gd name="T18" fmla="*/ 2789 w 2853"/>
                  <a:gd name="T19" fmla="*/ 248 h 1458"/>
                  <a:gd name="T20" fmla="*/ 2852 w 2853"/>
                  <a:gd name="T21" fmla="*/ 186 h 1458"/>
                  <a:gd name="T22" fmla="*/ 2821 w 2853"/>
                  <a:gd name="T23" fmla="*/ 124 h 1458"/>
                  <a:gd name="T24" fmla="*/ 2665 w 2853"/>
                  <a:gd name="T25" fmla="*/ 93 h 1458"/>
                  <a:gd name="T26" fmla="*/ 2480 w 2853"/>
                  <a:gd name="T27" fmla="*/ 124 h 1458"/>
                  <a:gd name="T28" fmla="*/ 2201 w 2853"/>
                  <a:gd name="T29" fmla="*/ 124 h 1458"/>
                  <a:gd name="T30" fmla="*/ 2201 w 2853"/>
                  <a:gd name="T31" fmla="*/ 31 h 1458"/>
                  <a:gd name="T32" fmla="*/ 2480 w 2853"/>
                  <a:gd name="T33" fmla="*/ 31 h 1458"/>
                  <a:gd name="T34" fmla="*/ 2325 w 2853"/>
                  <a:gd name="T35" fmla="*/ 0 h 1458"/>
                  <a:gd name="T36" fmla="*/ 2076 w 2853"/>
                  <a:gd name="T37" fmla="*/ 0 h 1458"/>
                  <a:gd name="T38" fmla="*/ 1860 w 2853"/>
                  <a:gd name="T39" fmla="*/ 0 h 1458"/>
                  <a:gd name="T40" fmla="*/ 1642 w 2853"/>
                  <a:gd name="T41" fmla="*/ 31 h 1458"/>
                  <a:gd name="T42" fmla="*/ 1518 w 2853"/>
                  <a:gd name="T43" fmla="*/ 31 h 1458"/>
                  <a:gd name="T44" fmla="*/ 1333 w 2853"/>
                  <a:gd name="T45" fmla="*/ 93 h 1458"/>
                  <a:gd name="T46" fmla="*/ 1116 w 2853"/>
                  <a:gd name="T47" fmla="*/ 93 h 1458"/>
                  <a:gd name="T48" fmla="*/ 929 w 2853"/>
                  <a:gd name="T49" fmla="*/ 62 h 1458"/>
                  <a:gd name="T50" fmla="*/ 681 w 2853"/>
                  <a:gd name="T51" fmla="*/ 93 h 1458"/>
                  <a:gd name="T52" fmla="*/ 557 w 2853"/>
                  <a:gd name="T53" fmla="*/ 155 h 1458"/>
                  <a:gd name="T54" fmla="*/ 433 w 2853"/>
                  <a:gd name="T55" fmla="*/ 155 h 1458"/>
                  <a:gd name="T56" fmla="*/ 309 w 2853"/>
                  <a:gd name="T57" fmla="*/ 279 h 1458"/>
                  <a:gd name="T58" fmla="*/ 93 w 2853"/>
                  <a:gd name="T59" fmla="*/ 310 h 1458"/>
                  <a:gd name="T60" fmla="*/ 124 w 2853"/>
                  <a:gd name="T61" fmla="*/ 341 h 1458"/>
                  <a:gd name="T62" fmla="*/ 279 w 2853"/>
                  <a:gd name="T63" fmla="*/ 341 h 1458"/>
                  <a:gd name="T64" fmla="*/ 155 w 2853"/>
                  <a:gd name="T65" fmla="*/ 403 h 1458"/>
                  <a:gd name="T66" fmla="*/ 248 w 2853"/>
                  <a:gd name="T67" fmla="*/ 434 h 1458"/>
                  <a:gd name="T68" fmla="*/ 372 w 2853"/>
                  <a:gd name="T69" fmla="*/ 434 h 1458"/>
                  <a:gd name="T70" fmla="*/ 681 w 2853"/>
                  <a:gd name="T71" fmla="*/ 434 h 1458"/>
                  <a:gd name="T72" fmla="*/ 837 w 2853"/>
                  <a:gd name="T73" fmla="*/ 558 h 1458"/>
                  <a:gd name="T74" fmla="*/ 899 w 2853"/>
                  <a:gd name="T75" fmla="*/ 589 h 1458"/>
                  <a:gd name="T76" fmla="*/ 899 w 2853"/>
                  <a:gd name="T77" fmla="*/ 744 h 1458"/>
                  <a:gd name="T78" fmla="*/ 961 w 2853"/>
                  <a:gd name="T79" fmla="*/ 713 h 1458"/>
                  <a:gd name="T80" fmla="*/ 1177 w 2853"/>
                  <a:gd name="T81" fmla="*/ 806 h 1458"/>
                  <a:gd name="T82" fmla="*/ 1085 w 2853"/>
                  <a:gd name="T83" fmla="*/ 961 h 1458"/>
                  <a:gd name="T84" fmla="*/ 992 w 2853"/>
                  <a:gd name="T85" fmla="*/ 1023 h 1458"/>
                  <a:gd name="T86" fmla="*/ 1116 w 2853"/>
                  <a:gd name="T87" fmla="*/ 1116 h 1458"/>
                  <a:gd name="T88" fmla="*/ 1177 w 2853"/>
                  <a:gd name="T89" fmla="*/ 1209 h 1458"/>
                  <a:gd name="T90" fmla="*/ 1240 w 2853"/>
                  <a:gd name="T91" fmla="*/ 1364 h 1458"/>
                  <a:gd name="T92" fmla="*/ 1333 w 2853"/>
                  <a:gd name="T93" fmla="*/ 1426 h 1458"/>
                  <a:gd name="T94" fmla="*/ 1394 w 2853"/>
                  <a:gd name="T95" fmla="*/ 1394 h 1458"/>
                  <a:gd name="T96" fmla="*/ 1488 w 2853"/>
                  <a:gd name="T97" fmla="*/ 1457 h 1458"/>
                  <a:gd name="T98" fmla="*/ 1581 w 2853"/>
                  <a:gd name="T99" fmla="*/ 1426 h 1458"/>
                  <a:gd name="T100" fmla="*/ 1581 w 2853"/>
                  <a:gd name="T101" fmla="*/ 1270 h 1458"/>
                  <a:gd name="T102" fmla="*/ 1581 w 2853"/>
                  <a:gd name="T103" fmla="*/ 1178 h 1458"/>
                  <a:gd name="T104" fmla="*/ 1766 w 2853"/>
                  <a:gd name="T105" fmla="*/ 1116 h 1458"/>
                  <a:gd name="T106" fmla="*/ 1890 w 2853"/>
                  <a:gd name="T107" fmla="*/ 1085 h 1458"/>
                  <a:gd name="T108" fmla="*/ 2076 w 2853"/>
                  <a:gd name="T109" fmla="*/ 1023 h 1458"/>
                  <a:gd name="T110" fmla="*/ 2201 w 2853"/>
                  <a:gd name="T111" fmla="*/ 930 h 1458"/>
                  <a:gd name="T112" fmla="*/ 2293 w 2853"/>
                  <a:gd name="T113" fmla="*/ 930 h 1458"/>
                  <a:gd name="T114" fmla="*/ 2541 w 2853"/>
                  <a:gd name="T115" fmla="*/ 899 h 14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853" h="1458">
                    <a:moveTo>
                      <a:pt x="2604" y="868"/>
                    </a:moveTo>
                    <a:lnTo>
                      <a:pt x="2604" y="868"/>
                    </a:lnTo>
                    <a:cubicBezTo>
                      <a:pt x="2604" y="837"/>
                      <a:pt x="2604" y="837"/>
                      <a:pt x="2573" y="837"/>
                    </a:cubicBezTo>
                    <a:lnTo>
                      <a:pt x="2573" y="837"/>
                    </a:lnTo>
                    <a:lnTo>
                      <a:pt x="2541" y="837"/>
                    </a:lnTo>
                    <a:lnTo>
                      <a:pt x="2541" y="837"/>
                    </a:lnTo>
                    <a:cubicBezTo>
                      <a:pt x="2510" y="837"/>
                      <a:pt x="2510" y="837"/>
                      <a:pt x="2510" y="837"/>
                    </a:cubicBezTo>
                    <a:cubicBezTo>
                      <a:pt x="2480" y="837"/>
                      <a:pt x="2449" y="837"/>
                      <a:pt x="2449" y="837"/>
                    </a:cubicBezTo>
                    <a:lnTo>
                      <a:pt x="2449" y="837"/>
                    </a:lnTo>
                    <a:cubicBezTo>
                      <a:pt x="2449" y="837"/>
                      <a:pt x="2449" y="837"/>
                      <a:pt x="2417" y="837"/>
                    </a:cubicBezTo>
                    <a:cubicBezTo>
                      <a:pt x="2417" y="837"/>
                      <a:pt x="2417" y="837"/>
                      <a:pt x="2386" y="837"/>
                    </a:cubicBezTo>
                    <a:cubicBezTo>
                      <a:pt x="2386" y="837"/>
                      <a:pt x="2386" y="837"/>
                      <a:pt x="2356" y="837"/>
                    </a:cubicBezTo>
                    <a:lnTo>
                      <a:pt x="2356" y="837"/>
                    </a:lnTo>
                    <a:cubicBezTo>
                      <a:pt x="2325" y="837"/>
                      <a:pt x="2325" y="806"/>
                      <a:pt x="2325" y="806"/>
                    </a:cubicBezTo>
                    <a:cubicBezTo>
                      <a:pt x="2325" y="775"/>
                      <a:pt x="2356" y="775"/>
                      <a:pt x="2356" y="744"/>
                    </a:cubicBezTo>
                    <a:lnTo>
                      <a:pt x="2356" y="744"/>
                    </a:lnTo>
                    <a:cubicBezTo>
                      <a:pt x="2356" y="713"/>
                      <a:pt x="2356" y="713"/>
                      <a:pt x="2356" y="713"/>
                    </a:cubicBezTo>
                    <a:cubicBezTo>
                      <a:pt x="2293" y="651"/>
                      <a:pt x="2293" y="651"/>
                      <a:pt x="2293" y="651"/>
                    </a:cubicBezTo>
                    <a:cubicBezTo>
                      <a:pt x="2386" y="682"/>
                      <a:pt x="2386" y="682"/>
                      <a:pt x="2386" y="682"/>
                    </a:cubicBezTo>
                    <a:cubicBezTo>
                      <a:pt x="2449" y="682"/>
                      <a:pt x="2449" y="713"/>
                      <a:pt x="2480" y="713"/>
                    </a:cubicBezTo>
                    <a:lnTo>
                      <a:pt x="2510" y="713"/>
                    </a:lnTo>
                    <a:lnTo>
                      <a:pt x="2510" y="713"/>
                    </a:lnTo>
                    <a:lnTo>
                      <a:pt x="2510" y="682"/>
                    </a:lnTo>
                    <a:lnTo>
                      <a:pt x="2510" y="682"/>
                    </a:lnTo>
                    <a:cubicBezTo>
                      <a:pt x="2510" y="682"/>
                      <a:pt x="2510" y="651"/>
                      <a:pt x="2480" y="651"/>
                    </a:cubicBezTo>
                    <a:cubicBezTo>
                      <a:pt x="2480" y="651"/>
                      <a:pt x="2480" y="651"/>
                      <a:pt x="2480" y="620"/>
                    </a:cubicBezTo>
                    <a:lnTo>
                      <a:pt x="2480" y="620"/>
                    </a:lnTo>
                    <a:cubicBezTo>
                      <a:pt x="2480" y="620"/>
                      <a:pt x="2480" y="620"/>
                      <a:pt x="2510" y="620"/>
                    </a:cubicBezTo>
                    <a:lnTo>
                      <a:pt x="2510" y="620"/>
                    </a:lnTo>
                    <a:cubicBezTo>
                      <a:pt x="2510" y="589"/>
                      <a:pt x="2510" y="589"/>
                      <a:pt x="2541" y="589"/>
                    </a:cubicBezTo>
                    <a:lnTo>
                      <a:pt x="2541" y="589"/>
                    </a:lnTo>
                    <a:cubicBezTo>
                      <a:pt x="2573" y="589"/>
                      <a:pt x="2573" y="589"/>
                      <a:pt x="2573" y="589"/>
                    </a:cubicBezTo>
                    <a:lnTo>
                      <a:pt x="2573" y="589"/>
                    </a:lnTo>
                    <a:cubicBezTo>
                      <a:pt x="2573" y="589"/>
                      <a:pt x="2573" y="589"/>
                      <a:pt x="2604" y="589"/>
                    </a:cubicBezTo>
                    <a:cubicBezTo>
                      <a:pt x="2604" y="589"/>
                      <a:pt x="2634" y="558"/>
                      <a:pt x="2665" y="558"/>
                    </a:cubicBezTo>
                    <a:lnTo>
                      <a:pt x="2697" y="589"/>
                    </a:lnTo>
                    <a:lnTo>
                      <a:pt x="2697" y="589"/>
                    </a:lnTo>
                    <a:lnTo>
                      <a:pt x="2697" y="589"/>
                    </a:lnTo>
                    <a:lnTo>
                      <a:pt x="2697" y="558"/>
                    </a:lnTo>
                    <a:lnTo>
                      <a:pt x="2697" y="558"/>
                    </a:lnTo>
                    <a:cubicBezTo>
                      <a:pt x="2697" y="527"/>
                      <a:pt x="2697" y="527"/>
                      <a:pt x="2697" y="527"/>
                    </a:cubicBezTo>
                    <a:cubicBezTo>
                      <a:pt x="2665" y="496"/>
                      <a:pt x="2665" y="496"/>
                      <a:pt x="2697" y="496"/>
                    </a:cubicBezTo>
                    <a:cubicBezTo>
                      <a:pt x="2697" y="465"/>
                      <a:pt x="2728" y="465"/>
                      <a:pt x="2758" y="465"/>
                    </a:cubicBezTo>
                    <a:cubicBezTo>
                      <a:pt x="2789" y="465"/>
                      <a:pt x="2789" y="465"/>
                      <a:pt x="2789" y="496"/>
                    </a:cubicBezTo>
                    <a:cubicBezTo>
                      <a:pt x="2789" y="496"/>
                      <a:pt x="2789" y="496"/>
                      <a:pt x="2821" y="496"/>
                    </a:cubicBezTo>
                    <a:lnTo>
                      <a:pt x="2821" y="496"/>
                    </a:lnTo>
                    <a:lnTo>
                      <a:pt x="2821" y="496"/>
                    </a:lnTo>
                    <a:lnTo>
                      <a:pt x="2852" y="496"/>
                    </a:lnTo>
                    <a:lnTo>
                      <a:pt x="2852" y="465"/>
                    </a:lnTo>
                    <a:lnTo>
                      <a:pt x="2852" y="465"/>
                    </a:lnTo>
                    <a:lnTo>
                      <a:pt x="2821" y="465"/>
                    </a:lnTo>
                    <a:lnTo>
                      <a:pt x="2789" y="465"/>
                    </a:lnTo>
                    <a:lnTo>
                      <a:pt x="2789" y="465"/>
                    </a:lnTo>
                    <a:cubicBezTo>
                      <a:pt x="2789" y="465"/>
                      <a:pt x="2728" y="465"/>
                      <a:pt x="2728" y="434"/>
                    </a:cubicBezTo>
                    <a:cubicBezTo>
                      <a:pt x="2697" y="434"/>
                      <a:pt x="2697" y="403"/>
                      <a:pt x="2697" y="403"/>
                    </a:cubicBezTo>
                    <a:cubicBezTo>
                      <a:pt x="2728" y="372"/>
                      <a:pt x="2728" y="372"/>
                      <a:pt x="2728" y="372"/>
                    </a:cubicBezTo>
                    <a:cubicBezTo>
                      <a:pt x="2728" y="372"/>
                      <a:pt x="2728" y="372"/>
                      <a:pt x="2728" y="341"/>
                    </a:cubicBezTo>
                    <a:lnTo>
                      <a:pt x="2728" y="310"/>
                    </a:lnTo>
                    <a:cubicBezTo>
                      <a:pt x="2758" y="310"/>
                      <a:pt x="2758" y="279"/>
                      <a:pt x="2758" y="279"/>
                    </a:cubicBezTo>
                    <a:cubicBezTo>
                      <a:pt x="2758" y="248"/>
                      <a:pt x="2789" y="248"/>
                      <a:pt x="2789" y="248"/>
                    </a:cubicBezTo>
                    <a:lnTo>
                      <a:pt x="2821" y="248"/>
                    </a:lnTo>
                    <a:lnTo>
                      <a:pt x="2852" y="248"/>
                    </a:lnTo>
                    <a:lnTo>
                      <a:pt x="2852" y="248"/>
                    </a:lnTo>
                    <a:cubicBezTo>
                      <a:pt x="2852" y="217"/>
                      <a:pt x="2852" y="217"/>
                      <a:pt x="2852" y="217"/>
                    </a:cubicBezTo>
                    <a:lnTo>
                      <a:pt x="2852" y="217"/>
                    </a:lnTo>
                    <a:cubicBezTo>
                      <a:pt x="2852" y="217"/>
                      <a:pt x="2852" y="217"/>
                      <a:pt x="2852" y="186"/>
                    </a:cubicBezTo>
                    <a:lnTo>
                      <a:pt x="2821" y="217"/>
                    </a:lnTo>
                    <a:cubicBezTo>
                      <a:pt x="2821" y="217"/>
                      <a:pt x="2789" y="217"/>
                      <a:pt x="2789" y="186"/>
                    </a:cubicBezTo>
                    <a:lnTo>
                      <a:pt x="2789" y="155"/>
                    </a:lnTo>
                    <a:cubicBezTo>
                      <a:pt x="2789" y="124"/>
                      <a:pt x="2821" y="124"/>
                      <a:pt x="2852" y="124"/>
                    </a:cubicBezTo>
                    <a:lnTo>
                      <a:pt x="2852" y="124"/>
                    </a:lnTo>
                    <a:cubicBezTo>
                      <a:pt x="2821" y="124"/>
                      <a:pt x="2821" y="124"/>
                      <a:pt x="2821" y="124"/>
                    </a:cubicBezTo>
                    <a:cubicBezTo>
                      <a:pt x="2821" y="124"/>
                      <a:pt x="2728" y="155"/>
                      <a:pt x="2697" y="155"/>
                    </a:cubicBezTo>
                    <a:lnTo>
                      <a:pt x="2697" y="155"/>
                    </a:lnTo>
                    <a:cubicBezTo>
                      <a:pt x="2634" y="186"/>
                      <a:pt x="2634" y="186"/>
                      <a:pt x="2634" y="186"/>
                    </a:cubicBezTo>
                    <a:cubicBezTo>
                      <a:pt x="2604" y="186"/>
                      <a:pt x="2604" y="186"/>
                      <a:pt x="2604" y="186"/>
                    </a:cubicBezTo>
                    <a:lnTo>
                      <a:pt x="2604" y="155"/>
                    </a:lnTo>
                    <a:cubicBezTo>
                      <a:pt x="2634" y="124"/>
                      <a:pt x="2634" y="124"/>
                      <a:pt x="2665" y="93"/>
                    </a:cubicBezTo>
                    <a:lnTo>
                      <a:pt x="2665" y="93"/>
                    </a:lnTo>
                    <a:lnTo>
                      <a:pt x="2634" y="93"/>
                    </a:lnTo>
                    <a:cubicBezTo>
                      <a:pt x="2634" y="93"/>
                      <a:pt x="2634" y="124"/>
                      <a:pt x="2604" y="124"/>
                    </a:cubicBezTo>
                    <a:cubicBezTo>
                      <a:pt x="2573" y="124"/>
                      <a:pt x="2541" y="124"/>
                      <a:pt x="2541" y="124"/>
                    </a:cubicBezTo>
                    <a:cubicBezTo>
                      <a:pt x="2510" y="124"/>
                      <a:pt x="2510" y="124"/>
                      <a:pt x="2510" y="124"/>
                    </a:cubicBezTo>
                    <a:lnTo>
                      <a:pt x="2480" y="124"/>
                    </a:lnTo>
                    <a:lnTo>
                      <a:pt x="2480" y="124"/>
                    </a:lnTo>
                    <a:cubicBezTo>
                      <a:pt x="2449" y="124"/>
                      <a:pt x="2449" y="124"/>
                      <a:pt x="2417" y="124"/>
                    </a:cubicBezTo>
                    <a:lnTo>
                      <a:pt x="2386" y="124"/>
                    </a:lnTo>
                    <a:cubicBezTo>
                      <a:pt x="2356" y="124"/>
                      <a:pt x="2356" y="124"/>
                      <a:pt x="2325" y="124"/>
                    </a:cubicBezTo>
                    <a:cubicBezTo>
                      <a:pt x="2325" y="124"/>
                      <a:pt x="2293" y="124"/>
                      <a:pt x="2262" y="124"/>
                    </a:cubicBezTo>
                    <a:cubicBezTo>
                      <a:pt x="2232" y="124"/>
                      <a:pt x="2232" y="124"/>
                      <a:pt x="2201" y="124"/>
                    </a:cubicBezTo>
                    <a:lnTo>
                      <a:pt x="2169" y="124"/>
                    </a:lnTo>
                    <a:cubicBezTo>
                      <a:pt x="2138" y="124"/>
                      <a:pt x="2138" y="93"/>
                      <a:pt x="2138" y="93"/>
                    </a:cubicBezTo>
                    <a:lnTo>
                      <a:pt x="2138" y="93"/>
                    </a:lnTo>
                    <a:cubicBezTo>
                      <a:pt x="2138" y="62"/>
                      <a:pt x="2138" y="62"/>
                      <a:pt x="2169" y="31"/>
                    </a:cubicBezTo>
                    <a:lnTo>
                      <a:pt x="2201" y="31"/>
                    </a:lnTo>
                    <a:lnTo>
                      <a:pt x="2201" y="31"/>
                    </a:lnTo>
                    <a:cubicBezTo>
                      <a:pt x="2262" y="31"/>
                      <a:pt x="2293" y="31"/>
                      <a:pt x="2325" y="31"/>
                    </a:cubicBezTo>
                    <a:cubicBezTo>
                      <a:pt x="2356" y="31"/>
                      <a:pt x="2356" y="31"/>
                      <a:pt x="2356" y="31"/>
                    </a:cubicBezTo>
                    <a:cubicBezTo>
                      <a:pt x="2386" y="31"/>
                      <a:pt x="2417" y="31"/>
                      <a:pt x="2417" y="31"/>
                    </a:cubicBezTo>
                    <a:cubicBezTo>
                      <a:pt x="2449" y="31"/>
                      <a:pt x="2449" y="31"/>
                      <a:pt x="2480" y="31"/>
                    </a:cubicBezTo>
                    <a:lnTo>
                      <a:pt x="2480" y="31"/>
                    </a:lnTo>
                    <a:lnTo>
                      <a:pt x="2480" y="31"/>
                    </a:lnTo>
                    <a:lnTo>
                      <a:pt x="2510" y="31"/>
                    </a:lnTo>
                    <a:cubicBezTo>
                      <a:pt x="2510" y="31"/>
                      <a:pt x="2510" y="31"/>
                      <a:pt x="2541" y="31"/>
                    </a:cubicBezTo>
                    <a:lnTo>
                      <a:pt x="2510" y="0"/>
                    </a:lnTo>
                    <a:cubicBezTo>
                      <a:pt x="2510" y="0"/>
                      <a:pt x="2510" y="0"/>
                      <a:pt x="2480" y="0"/>
                    </a:cubicBezTo>
                    <a:cubicBezTo>
                      <a:pt x="2449" y="0"/>
                      <a:pt x="2449" y="0"/>
                      <a:pt x="2417" y="0"/>
                    </a:cubicBezTo>
                    <a:cubicBezTo>
                      <a:pt x="2386" y="0"/>
                      <a:pt x="2356" y="0"/>
                      <a:pt x="2325" y="0"/>
                    </a:cubicBezTo>
                    <a:lnTo>
                      <a:pt x="2293" y="0"/>
                    </a:lnTo>
                    <a:cubicBezTo>
                      <a:pt x="2262" y="0"/>
                      <a:pt x="2262" y="0"/>
                      <a:pt x="2262" y="0"/>
                    </a:cubicBezTo>
                    <a:lnTo>
                      <a:pt x="2232" y="0"/>
                    </a:lnTo>
                    <a:lnTo>
                      <a:pt x="2201" y="0"/>
                    </a:lnTo>
                    <a:cubicBezTo>
                      <a:pt x="2169" y="0"/>
                      <a:pt x="2169" y="0"/>
                      <a:pt x="2169" y="0"/>
                    </a:cubicBezTo>
                    <a:cubicBezTo>
                      <a:pt x="2138" y="0"/>
                      <a:pt x="2108" y="0"/>
                      <a:pt x="2076" y="0"/>
                    </a:cubicBezTo>
                    <a:cubicBezTo>
                      <a:pt x="2076" y="0"/>
                      <a:pt x="2076" y="0"/>
                      <a:pt x="2045" y="0"/>
                    </a:cubicBezTo>
                    <a:cubicBezTo>
                      <a:pt x="2014" y="0"/>
                      <a:pt x="2014" y="0"/>
                      <a:pt x="1984" y="0"/>
                    </a:cubicBezTo>
                    <a:cubicBezTo>
                      <a:pt x="1953" y="0"/>
                      <a:pt x="1953" y="0"/>
                      <a:pt x="1953" y="0"/>
                    </a:cubicBezTo>
                    <a:cubicBezTo>
                      <a:pt x="1921" y="0"/>
                      <a:pt x="1921" y="0"/>
                      <a:pt x="1890" y="0"/>
                    </a:cubicBezTo>
                    <a:lnTo>
                      <a:pt x="1890" y="0"/>
                    </a:lnTo>
                    <a:cubicBezTo>
                      <a:pt x="1890" y="0"/>
                      <a:pt x="1890" y="0"/>
                      <a:pt x="1860" y="0"/>
                    </a:cubicBezTo>
                    <a:cubicBezTo>
                      <a:pt x="1860" y="0"/>
                      <a:pt x="1860" y="0"/>
                      <a:pt x="1829" y="0"/>
                    </a:cubicBezTo>
                    <a:lnTo>
                      <a:pt x="1829" y="31"/>
                    </a:lnTo>
                    <a:cubicBezTo>
                      <a:pt x="1829" y="62"/>
                      <a:pt x="1829" y="62"/>
                      <a:pt x="1797" y="62"/>
                    </a:cubicBezTo>
                    <a:lnTo>
                      <a:pt x="1797" y="62"/>
                    </a:lnTo>
                    <a:cubicBezTo>
                      <a:pt x="1797" y="62"/>
                      <a:pt x="1736" y="31"/>
                      <a:pt x="1673" y="31"/>
                    </a:cubicBezTo>
                    <a:lnTo>
                      <a:pt x="1642" y="31"/>
                    </a:lnTo>
                    <a:cubicBezTo>
                      <a:pt x="1642" y="31"/>
                      <a:pt x="1642" y="31"/>
                      <a:pt x="1612" y="31"/>
                    </a:cubicBezTo>
                    <a:lnTo>
                      <a:pt x="1612" y="31"/>
                    </a:lnTo>
                    <a:cubicBezTo>
                      <a:pt x="1612" y="31"/>
                      <a:pt x="1612" y="31"/>
                      <a:pt x="1581" y="31"/>
                    </a:cubicBezTo>
                    <a:lnTo>
                      <a:pt x="1549" y="31"/>
                    </a:lnTo>
                    <a:lnTo>
                      <a:pt x="1549" y="31"/>
                    </a:lnTo>
                    <a:cubicBezTo>
                      <a:pt x="1518" y="31"/>
                      <a:pt x="1518" y="31"/>
                      <a:pt x="1518" y="31"/>
                    </a:cubicBezTo>
                    <a:lnTo>
                      <a:pt x="1488" y="31"/>
                    </a:lnTo>
                    <a:cubicBezTo>
                      <a:pt x="1488" y="31"/>
                      <a:pt x="1518" y="31"/>
                      <a:pt x="1518" y="62"/>
                    </a:cubicBezTo>
                    <a:cubicBezTo>
                      <a:pt x="1518" y="93"/>
                      <a:pt x="1488" y="93"/>
                      <a:pt x="1488" y="93"/>
                    </a:cubicBezTo>
                    <a:cubicBezTo>
                      <a:pt x="1488" y="124"/>
                      <a:pt x="1488" y="124"/>
                      <a:pt x="1488" y="124"/>
                    </a:cubicBezTo>
                    <a:cubicBezTo>
                      <a:pt x="1457" y="124"/>
                      <a:pt x="1457" y="124"/>
                      <a:pt x="1457" y="124"/>
                    </a:cubicBezTo>
                    <a:cubicBezTo>
                      <a:pt x="1457" y="124"/>
                      <a:pt x="1394" y="93"/>
                      <a:pt x="1333" y="93"/>
                    </a:cubicBezTo>
                    <a:cubicBezTo>
                      <a:pt x="1301" y="93"/>
                      <a:pt x="1301" y="93"/>
                      <a:pt x="1271" y="62"/>
                    </a:cubicBezTo>
                    <a:cubicBezTo>
                      <a:pt x="1271" y="62"/>
                      <a:pt x="1271" y="62"/>
                      <a:pt x="1240" y="62"/>
                    </a:cubicBezTo>
                    <a:cubicBezTo>
                      <a:pt x="1240" y="62"/>
                      <a:pt x="1240" y="62"/>
                      <a:pt x="1208" y="62"/>
                    </a:cubicBezTo>
                    <a:cubicBezTo>
                      <a:pt x="1240" y="62"/>
                      <a:pt x="1240" y="93"/>
                      <a:pt x="1240" y="93"/>
                    </a:cubicBezTo>
                    <a:cubicBezTo>
                      <a:pt x="1208" y="124"/>
                      <a:pt x="1177" y="124"/>
                      <a:pt x="1177" y="124"/>
                    </a:cubicBezTo>
                    <a:cubicBezTo>
                      <a:pt x="1147" y="124"/>
                      <a:pt x="1116" y="93"/>
                      <a:pt x="1116" y="93"/>
                    </a:cubicBezTo>
                    <a:lnTo>
                      <a:pt x="1085" y="93"/>
                    </a:lnTo>
                    <a:lnTo>
                      <a:pt x="1053" y="93"/>
                    </a:lnTo>
                    <a:lnTo>
                      <a:pt x="1053" y="93"/>
                    </a:lnTo>
                    <a:cubicBezTo>
                      <a:pt x="1023" y="93"/>
                      <a:pt x="1023" y="124"/>
                      <a:pt x="992" y="124"/>
                    </a:cubicBezTo>
                    <a:lnTo>
                      <a:pt x="961" y="124"/>
                    </a:lnTo>
                    <a:cubicBezTo>
                      <a:pt x="929" y="93"/>
                      <a:pt x="929" y="93"/>
                      <a:pt x="929" y="62"/>
                    </a:cubicBezTo>
                    <a:lnTo>
                      <a:pt x="929" y="62"/>
                    </a:lnTo>
                    <a:lnTo>
                      <a:pt x="929" y="62"/>
                    </a:lnTo>
                    <a:cubicBezTo>
                      <a:pt x="899" y="93"/>
                      <a:pt x="837" y="93"/>
                      <a:pt x="805" y="93"/>
                    </a:cubicBezTo>
                    <a:cubicBezTo>
                      <a:pt x="775" y="93"/>
                      <a:pt x="775" y="93"/>
                      <a:pt x="744" y="93"/>
                    </a:cubicBezTo>
                    <a:lnTo>
                      <a:pt x="713" y="93"/>
                    </a:lnTo>
                    <a:lnTo>
                      <a:pt x="681" y="93"/>
                    </a:lnTo>
                    <a:cubicBezTo>
                      <a:pt x="651" y="93"/>
                      <a:pt x="651" y="93"/>
                      <a:pt x="651" y="93"/>
                    </a:cubicBezTo>
                    <a:cubicBezTo>
                      <a:pt x="651" y="93"/>
                      <a:pt x="620" y="93"/>
                      <a:pt x="620" y="124"/>
                    </a:cubicBezTo>
                    <a:lnTo>
                      <a:pt x="620" y="124"/>
                    </a:lnTo>
                    <a:cubicBezTo>
                      <a:pt x="620" y="124"/>
                      <a:pt x="620" y="155"/>
                      <a:pt x="589" y="155"/>
                    </a:cubicBezTo>
                    <a:cubicBezTo>
                      <a:pt x="589" y="155"/>
                      <a:pt x="589" y="155"/>
                      <a:pt x="557" y="155"/>
                    </a:cubicBezTo>
                    <a:lnTo>
                      <a:pt x="557" y="155"/>
                    </a:lnTo>
                    <a:lnTo>
                      <a:pt x="527" y="155"/>
                    </a:lnTo>
                    <a:cubicBezTo>
                      <a:pt x="496" y="155"/>
                      <a:pt x="496" y="155"/>
                      <a:pt x="465" y="155"/>
                    </a:cubicBezTo>
                    <a:lnTo>
                      <a:pt x="465" y="155"/>
                    </a:lnTo>
                    <a:cubicBezTo>
                      <a:pt x="433" y="155"/>
                      <a:pt x="433" y="155"/>
                      <a:pt x="433" y="155"/>
                    </a:cubicBezTo>
                    <a:cubicBezTo>
                      <a:pt x="465" y="155"/>
                      <a:pt x="465" y="155"/>
                      <a:pt x="465" y="155"/>
                    </a:cubicBezTo>
                    <a:cubicBezTo>
                      <a:pt x="465" y="155"/>
                      <a:pt x="465" y="155"/>
                      <a:pt x="433" y="155"/>
                    </a:cubicBezTo>
                    <a:cubicBezTo>
                      <a:pt x="465" y="186"/>
                      <a:pt x="465" y="186"/>
                      <a:pt x="465" y="186"/>
                    </a:cubicBezTo>
                    <a:cubicBezTo>
                      <a:pt x="465" y="186"/>
                      <a:pt x="465" y="217"/>
                      <a:pt x="433" y="217"/>
                    </a:cubicBezTo>
                    <a:lnTo>
                      <a:pt x="433" y="217"/>
                    </a:lnTo>
                    <a:cubicBezTo>
                      <a:pt x="433" y="248"/>
                      <a:pt x="403" y="248"/>
                      <a:pt x="403" y="248"/>
                    </a:cubicBezTo>
                    <a:cubicBezTo>
                      <a:pt x="372" y="279"/>
                      <a:pt x="341" y="279"/>
                      <a:pt x="309" y="279"/>
                    </a:cubicBezTo>
                    <a:lnTo>
                      <a:pt x="309" y="279"/>
                    </a:lnTo>
                    <a:cubicBezTo>
                      <a:pt x="309" y="279"/>
                      <a:pt x="309" y="279"/>
                      <a:pt x="279" y="279"/>
                    </a:cubicBezTo>
                    <a:cubicBezTo>
                      <a:pt x="279" y="279"/>
                      <a:pt x="248" y="279"/>
                      <a:pt x="217" y="279"/>
                    </a:cubicBezTo>
                    <a:cubicBezTo>
                      <a:pt x="185" y="279"/>
                      <a:pt x="185" y="279"/>
                      <a:pt x="185" y="279"/>
                    </a:cubicBezTo>
                    <a:cubicBezTo>
                      <a:pt x="155" y="310"/>
                      <a:pt x="155" y="310"/>
                      <a:pt x="124" y="310"/>
                    </a:cubicBezTo>
                    <a:lnTo>
                      <a:pt x="124" y="310"/>
                    </a:lnTo>
                    <a:cubicBezTo>
                      <a:pt x="124" y="310"/>
                      <a:pt x="124" y="310"/>
                      <a:pt x="93" y="310"/>
                    </a:cubicBezTo>
                    <a:lnTo>
                      <a:pt x="93" y="310"/>
                    </a:lnTo>
                    <a:cubicBezTo>
                      <a:pt x="61" y="310"/>
                      <a:pt x="61" y="310"/>
                      <a:pt x="61" y="310"/>
                    </a:cubicBezTo>
                    <a:lnTo>
                      <a:pt x="31" y="310"/>
                    </a:lnTo>
                    <a:lnTo>
                      <a:pt x="0" y="310"/>
                    </a:lnTo>
                    <a:cubicBezTo>
                      <a:pt x="0" y="310"/>
                      <a:pt x="31" y="310"/>
                      <a:pt x="61" y="310"/>
                    </a:cubicBezTo>
                    <a:cubicBezTo>
                      <a:pt x="93" y="310"/>
                      <a:pt x="93" y="310"/>
                      <a:pt x="124" y="341"/>
                    </a:cubicBezTo>
                    <a:lnTo>
                      <a:pt x="124" y="341"/>
                    </a:lnTo>
                    <a:lnTo>
                      <a:pt x="124" y="341"/>
                    </a:lnTo>
                    <a:cubicBezTo>
                      <a:pt x="155" y="341"/>
                      <a:pt x="155" y="341"/>
                      <a:pt x="185" y="341"/>
                    </a:cubicBezTo>
                    <a:cubicBezTo>
                      <a:pt x="185" y="341"/>
                      <a:pt x="185" y="341"/>
                      <a:pt x="217" y="341"/>
                    </a:cubicBezTo>
                    <a:lnTo>
                      <a:pt x="217" y="341"/>
                    </a:lnTo>
                    <a:cubicBezTo>
                      <a:pt x="248" y="341"/>
                      <a:pt x="248" y="341"/>
                      <a:pt x="279" y="341"/>
                    </a:cubicBezTo>
                    <a:lnTo>
                      <a:pt x="279" y="341"/>
                    </a:lnTo>
                    <a:lnTo>
                      <a:pt x="279" y="341"/>
                    </a:lnTo>
                    <a:cubicBezTo>
                      <a:pt x="309" y="341"/>
                      <a:pt x="309" y="372"/>
                      <a:pt x="309" y="372"/>
                    </a:cubicBezTo>
                    <a:cubicBezTo>
                      <a:pt x="309" y="403"/>
                      <a:pt x="279" y="403"/>
                      <a:pt x="279" y="403"/>
                    </a:cubicBezTo>
                    <a:lnTo>
                      <a:pt x="279" y="403"/>
                    </a:lnTo>
                    <a:cubicBezTo>
                      <a:pt x="248" y="403"/>
                      <a:pt x="185" y="403"/>
                      <a:pt x="155" y="403"/>
                    </a:cubicBezTo>
                    <a:cubicBezTo>
                      <a:pt x="155" y="403"/>
                      <a:pt x="155" y="403"/>
                      <a:pt x="155" y="434"/>
                    </a:cubicBezTo>
                    <a:lnTo>
                      <a:pt x="155" y="434"/>
                    </a:lnTo>
                    <a:cubicBezTo>
                      <a:pt x="185" y="434"/>
                      <a:pt x="185" y="434"/>
                      <a:pt x="217" y="403"/>
                    </a:cubicBezTo>
                    <a:lnTo>
                      <a:pt x="217" y="403"/>
                    </a:lnTo>
                    <a:lnTo>
                      <a:pt x="248" y="403"/>
                    </a:lnTo>
                    <a:cubicBezTo>
                      <a:pt x="248" y="403"/>
                      <a:pt x="248" y="403"/>
                      <a:pt x="248" y="434"/>
                    </a:cubicBezTo>
                    <a:cubicBezTo>
                      <a:pt x="248" y="434"/>
                      <a:pt x="248" y="434"/>
                      <a:pt x="279" y="434"/>
                    </a:cubicBezTo>
                    <a:lnTo>
                      <a:pt x="279" y="403"/>
                    </a:lnTo>
                    <a:cubicBezTo>
                      <a:pt x="309" y="403"/>
                      <a:pt x="309" y="403"/>
                      <a:pt x="309" y="403"/>
                    </a:cubicBezTo>
                    <a:cubicBezTo>
                      <a:pt x="341" y="403"/>
                      <a:pt x="341" y="434"/>
                      <a:pt x="341" y="434"/>
                    </a:cubicBezTo>
                    <a:lnTo>
                      <a:pt x="341" y="434"/>
                    </a:lnTo>
                    <a:cubicBezTo>
                      <a:pt x="341" y="434"/>
                      <a:pt x="341" y="434"/>
                      <a:pt x="372" y="434"/>
                    </a:cubicBezTo>
                    <a:cubicBezTo>
                      <a:pt x="403" y="403"/>
                      <a:pt x="403" y="403"/>
                      <a:pt x="433" y="403"/>
                    </a:cubicBezTo>
                    <a:cubicBezTo>
                      <a:pt x="465" y="403"/>
                      <a:pt x="465" y="403"/>
                      <a:pt x="496" y="403"/>
                    </a:cubicBezTo>
                    <a:cubicBezTo>
                      <a:pt x="527" y="434"/>
                      <a:pt x="589" y="434"/>
                      <a:pt x="651" y="434"/>
                    </a:cubicBezTo>
                    <a:lnTo>
                      <a:pt x="651" y="434"/>
                    </a:lnTo>
                    <a:cubicBezTo>
                      <a:pt x="681" y="434"/>
                      <a:pt x="681" y="434"/>
                      <a:pt x="681" y="434"/>
                    </a:cubicBezTo>
                    <a:lnTo>
                      <a:pt x="681" y="434"/>
                    </a:lnTo>
                    <a:cubicBezTo>
                      <a:pt x="681" y="434"/>
                      <a:pt x="681" y="434"/>
                      <a:pt x="713" y="434"/>
                    </a:cubicBezTo>
                    <a:cubicBezTo>
                      <a:pt x="713" y="434"/>
                      <a:pt x="713" y="434"/>
                      <a:pt x="744" y="465"/>
                    </a:cubicBezTo>
                    <a:cubicBezTo>
                      <a:pt x="744" y="465"/>
                      <a:pt x="744" y="465"/>
                      <a:pt x="744" y="496"/>
                    </a:cubicBezTo>
                    <a:lnTo>
                      <a:pt x="744" y="496"/>
                    </a:lnTo>
                    <a:cubicBezTo>
                      <a:pt x="744" y="496"/>
                      <a:pt x="775" y="496"/>
                      <a:pt x="805" y="496"/>
                    </a:cubicBezTo>
                    <a:cubicBezTo>
                      <a:pt x="805" y="527"/>
                      <a:pt x="837" y="527"/>
                      <a:pt x="837" y="558"/>
                    </a:cubicBezTo>
                    <a:lnTo>
                      <a:pt x="837" y="558"/>
                    </a:lnTo>
                    <a:lnTo>
                      <a:pt x="868" y="558"/>
                    </a:lnTo>
                    <a:lnTo>
                      <a:pt x="868" y="589"/>
                    </a:lnTo>
                    <a:lnTo>
                      <a:pt x="868" y="589"/>
                    </a:lnTo>
                    <a:lnTo>
                      <a:pt x="868" y="589"/>
                    </a:lnTo>
                    <a:cubicBezTo>
                      <a:pt x="899" y="589"/>
                      <a:pt x="899" y="589"/>
                      <a:pt x="899" y="589"/>
                    </a:cubicBezTo>
                    <a:cubicBezTo>
                      <a:pt x="899" y="620"/>
                      <a:pt x="899" y="620"/>
                      <a:pt x="899" y="620"/>
                    </a:cubicBezTo>
                    <a:cubicBezTo>
                      <a:pt x="929" y="620"/>
                      <a:pt x="929" y="651"/>
                      <a:pt x="929" y="651"/>
                    </a:cubicBezTo>
                    <a:lnTo>
                      <a:pt x="929" y="682"/>
                    </a:lnTo>
                    <a:cubicBezTo>
                      <a:pt x="992" y="713"/>
                      <a:pt x="992" y="713"/>
                      <a:pt x="992" y="713"/>
                    </a:cubicBezTo>
                    <a:cubicBezTo>
                      <a:pt x="899" y="744"/>
                      <a:pt x="899" y="744"/>
                      <a:pt x="899" y="744"/>
                    </a:cubicBezTo>
                    <a:lnTo>
                      <a:pt x="899" y="744"/>
                    </a:lnTo>
                    <a:lnTo>
                      <a:pt x="899" y="744"/>
                    </a:lnTo>
                    <a:lnTo>
                      <a:pt x="929" y="744"/>
                    </a:lnTo>
                    <a:lnTo>
                      <a:pt x="929" y="744"/>
                    </a:lnTo>
                    <a:lnTo>
                      <a:pt x="961" y="744"/>
                    </a:lnTo>
                    <a:lnTo>
                      <a:pt x="961" y="744"/>
                    </a:lnTo>
                    <a:lnTo>
                      <a:pt x="961" y="713"/>
                    </a:lnTo>
                    <a:cubicBezTo>
                      <a:pt x="992" y="713"/>
                      <a:pt x="992" y="713"/>
                      <a:pt x="1023" y="713"/>
                    </a:cubicBezTo>
                    <a:cubicBezTo>
                      <a:pt x="1023" y="713"/>
                      <a:pt x="1023" y="713"/>
                      <a:pt x="1053" y="713"/>
                    </a:cubicBezTo>
                    <a:cubicBezTo>
                      <a:pt x="1053" y="744"/>
                      <a:pt x="1116" y="744"/>
                      <a:pt x="1147" y="775"/>
                    </a:cubicBezTo>
                    <a:cubicBezTo>
                      <a:pt x="1147" y="775"/>
                      <a:pt x="1177" y="775"/>
                      <a:pt x="1177" y="806"/>
                    </a:cubicBezTo>
                    <a:lnTo>
                      <a:pt x="1177" y="806"/>
                    </a:lnTo>
                    <a:lnTo>
                      <a:pt x="1177" y="806"/>
                    </a:lnTo>
                    <a:cubicBezTo>
                      <a:pt x="1177" y="806"/>
                      <a:pt x="1177" y="806"/>
                      <a:pt x="1177" y="837"/>
                    </a:cubicBezTo>
                    <a:cubicBezTo>
                      <a:pt x="1208" y="837"/>
                      <a:pt x="1177" y="868"/>
                      <a:pt x="1177" y="868"/>
                    </a:cubicBezTo>
                    <a:cubicBezTo>
                      <a:pt x="1177" y="868"/>
                      <a:pt x="1177" y="868"/>
                      <a:pt x="1177" y="899"/>
                    </a:cubicBezTo>
                    <a:cubicBezTo>
                      <a:pt x="1177" y="899"/>
                      <a:pt x="1177" y="899"/>
                      <a:pt x="1147" y="930"/>
                    </a:cubicBezTo>
                    <a:lnTo>
                      <a:pt x="1147" y="930"/>
                    </a:lnTo>
                    <a:cubicBezTo>
                      <a:pt x="1147" y="930"/>
                      <a:pt x="1116" y="961"/>
                      <a:pt x="1085" y="961"/>
                    </a:cubicBezTo>
                    <a:lnTo>
                      <a:pt x="1085" y="961"/>
                    </a:lnTo>
                    <a:cubicBezTo>
                      <a:pt x="1053" y="961"/>
                      <a:pt x="1023" y="961"/>
                      <a:pt x="1023" y="961"/>
                    </a:cubicBezTo>
                    <a:cubicBezTo>
                      <a:pt x="1023" y="992"/>
                      <a:pt x="1023" y="992"/>
                      <a:pt x="1023" y="992"/>
                    </a:cubicBezTo>
                    <a:cubicBezTo>
                      <a:pt x="1023" y="992"/>
                      <a:pt x="1023" y="1023"/>
                      <a:pt x="992" y="1023"/>
                    </a:cubicBezTo>
                    <a:lnTo>
                      <a:pt x="992" y="1023"/>
                    </a:lnTo>
                    <a:lnTo>
                      <a:pt x="992" y="1023"/>
                    </a:lnTo>
                    <a:lnTo>
                      <a:pt x="992" y="1054"/>
                    </a:lnTo>
                    <a:cubicBezTo>
                      <a:pt x="992" y="1085"/>
                      <a:pt x="1023" y="1085"/>
                      <a:pt x="1023" y="1085"/>
                    </a:cubicBezTo>
                    <a:cubicBezTo>
                      <a:pt x="1053" y="1116"/>
                      <a:pt x="1053" y="1116"/>
                      <a:pt x="1085" y="1147"/>
                    </a:cubicBezTo>
                    <a:lnTo>
                      <a:pt x="1085" y="1147"/>
                    </a:lnTo>
                    <a:lnTo>
                      <a:pt x="1085" y="1178"/>
                    </a:lnTo>
                    <a:cubicBezTo>
                      <a:pt x="1116" y="1147"/>
                      <a:pt x="1116" y="1116"/>
                      <a:pt x="1116" y="1116"/>
                    </a:cubicBezTo>
                    <a:cubicBezTo>
                      <a:pt x="1147" y="1116"/>
                      <a:pt x="1147" y="1147"/>
                      <a:pt x="1147" y="1147"/>
                    </a:cubicBezTo>
                    <a:cubicBezTo>
                      <a:pt x="1147" y="1147"/>
                      <a:pt x="1147" y="1147"/>
                      <a:pt x="1177" y="1147"/>
                    </a:cubicBezTo>
                    <a:lnTo>
                      <a:pt x="1177" y="1147"/>
                    </a:lnTo>
                    <a:cubicBezTo>
                      <a:pt x="1208" y="1178"/>
                      <a:pt x="1208" y="1178"/>
                      <a:pt x="1208" y="1178"/>
                    </a:cubicBezTo>
                    <a:cubicBezTo>
                      <a:pt x="1208" y="1209"/>
                      <a:pt x="1208" y="1209"/>
                      <a:pt x="1208" y="1209"/>
                    </a:cubicBezTo>
                    <a:cubicBezTo>
                      <a:pt x="1177" y="1209"/>
                      <a:pt x="1177" y="1209"/>
                      <a:pt x="1177" y="1209"/>
                    </a:cubicBezTo>
                    <a:cubicBezTo>
                      <a:pt x="1177" y="1240"/>
                      <a:pt x="1177" y="1240"/>
                      <a:pt x="1177" y="1270"/>
                    </a:cubicBezTo>
                    <a:lnTo>
                      <a:pt x="1177" y="1270"/>
                    </a:lnTo>
                    <a:cubicBezTo>
                      <a:pt x="1177" y="1302"/>
                      <a:pt x="1208" y="1333"/>
                      <a:pt x="1208" y="1333"/>
                    </a:cubicBezTo>
                    <a:cubicBezTo>
                      <a:pt x="1208" y="1333"/>
                      <a:pt x="1208" y="1333"/>
                      <a:pt x="1240" y="1333"/>
                    </a:cubicBezTo>
                    <a:lnTo>
                      <a:pt x="1240" y="1364"/>
                    </a:lnTo>
                    <a:lnTo>
                      <a:pt x="1240" y="1364"/>
                    </a:lnTo>
                    <a:lnTo>
                      <a:pt x="1271" y="1364"/>
                    </a:lnTo>
                    <a:cubicBezTo>
                      <a:pt x="1271" y="1364"/>
                      <a:pt x="1271" y="1364"/>
                      <a:pt x="1301" y="1394"/>
                    </a:cubicBezTo>
                    <a:lnTo>
                      <a:pt x="1301" y="1394"/>
                    </a:lnTo>
                    <a:cubicBezTo>
                      <a:pt x="1301" y="1394"/>
                      <a:pt x="1301" y="1394"/>
                      <a:pt x="1301" y="1426"/>
                    </a:cubicBezTo>
                    <a:lnTo>
                      <a:pt x="1333" y="1426"/>
                    </a:lnTo>
                    <a:lnTo>
                      <a:pt x="1333" y="1426"/>
                    </a:lnTo>
                    <a:cubicBezTo>
                      <a:pt x="1333" y="1394"/>
                      <a:pt x="1333" y="1394"/>
                      <a:pt x="1364" y="1394"/>
                    </a:cubicBezTo>
                    <a:lnTo>
                      <a:pt x="1364" y="1394"/>
                    </a:lnTo>
                    <a:lnTo>
                      <a:pt x="1364" y="1394"/>
                    </a:lnTo>
                    <a:lnTo>
                      <a:pt x="1364" y="1394"/>
                    </a:lnTo>
                    <a:cubicBezTo>
                      <a:pt x="1364" y="1394"/>
                      <a:pt x="1364" y="1394"/>
                      <a:pt x="1394" y="1394"/>
                    </a:cubicBezTo>
                    <a:lnTo>
                      <a:pt x="1394" y="1394"/>
                    </a:lnTo>
                    <a:lnTo>
                      <a:pt x="1425" y="1394"/>
                    </a:lnTo>
                    <a:cubicBezTo>
                      <a:pt x="1457" y="1394"/>
                      <a:pt x="1457" y="1394"/>
                      <a:pt x="1457" y="1394"/>
                    </a:cubicBezTo>
                    <a:cubicBezTo>
                      <a:pt x="1457" y="1394"/>
                      <a:pt x="1488" y="1394"/>
                      <a:pt x="1488" y="1426"/>
                    </a:cubicBezTo>
                    <a:cubicBezTo>
                      <a:pt x="1488" y="1426"/>
                      <a:pt x="1457" y="1426"/>
                      <a:pt x="1457" y="1457"/>
                    </a:cubicBezTo>
                    <a:lnTo>
                      <a:pt x="1457" y="1457"/>
                    </a:lnTo>
                    <a:cubicBezTo>
                      <a:pt x="1488" y="1457"/>
                      <a:pt x="1488" y="1457"/>
                      <a:pt x="1488" y="1457"/>
                    </a:cubicBezTo>
                    <a:cubicBezTo>
                      <a:pt x="1518" y="1457"/>
                      <a:pt x="1518" y="1457"/>
                      <a:pt x="1518" y="1457"/>
                    </a:cubicBezTo>
                    <a:cubicBezTo>
                      <a:pt x="1518" y="1457"/>
                      <a:pt x="1518" y="1457"/>
                      <a:pt x="1549" y="1457"/>
                    </a:cubicBezTo>
                    <a:lnTo>
                      <a:pt x="1549" y="1457"/>
                    </a:lnTo>
                    <a:lnTo>
                      <a:pt x="1549" y="1457"/>
                    </a:lnTo>
                    <a:cubicBezTo>
                      <a:pt x="1549" y="1426"/>
                      <a:pt x="1549" y="1426"/>
                      <a:pt x="1581" y="1426"/>
                    </a:cubicBezTo>
                    <a:lnTo>
                      <a:pt x="1581" y="1426"/>
                    </a:lnTo>
                    <a:cubicBezTo>
                      <a:pt x="1581" y="1394"/>
                      <a:pt x="1581" y="1394"/>
                      <a:pt x="1581" y="1394"/>
                    </a:cubicBezTo>
                    <a:cubicBezTo>
                      <a:pt x="1581" y="1394"/>
                      <a:pt x="1581" y="1394"/>
                      <a:pt x="1581" y="1364"/>
                    </a:cubicBezTo>
                    <a:cubicBezTo>
                      <a:pt x="1581" y="1364"/>
                      <a:pt x="1549" y="1364"/>
                      <a:pt x="1549" y="1333"/>
                    </a:cubicBezTo>
                    <a:lnTo>
                      <a:pt x="1549" y="1333"/>
                    </a:lnTo>
                    <a:cubicBezTo>
                      <a:pt x="1549" y="1333"/>
                      <a:pt x="1549" y="1333"/>
                      <a:pt x="1549" y="1302"/>
                    </a:cubicBezTo>
                    <a:lnTo>
                      <a:pt x="1581" y="1270"/>
                    </a:lnTo>
                    <a:cubicBezTo>
                      <a:pt x="1581" y="1270"/>
                      <a:pt x="1581" y="1270"/>
                      <a:pt x="1612" y="1270"/>
                    </a:cubicBezTo>
                    <a:cubicBezTo>
                      <a:pt x="1612" y="1270"/>
                      <a:pt x="1612" y="1270"/>
                      <a:pt x="1612" y="1240"/>
                    </a:cubicBezTo>
                    <a:lnTo>
                      <a:pt x="1642" y="1240"/>
                    </a:lnTo>
                    <a:lnTo>
                      <a:pt x="1642" y="1240"/>
                    </a:lnTo>
                    <a:cubicBezTo>
                      <a:pt x="1673" y="1240"/>
                      <a:pt x="1673" y="1240"/>
                      <a:pt x="1673" y="1240"/>
                    </a:cubicBezTo>
                    <a:cubicBezTo>
                      <a:pt x="1581" y="1178"/>
                      <a:pt x="1581" y="1178"/>
                      <a:pt x="1581" y="1178"/>
                    </a:cubicBezTo>
                    <a:cubicBezTo>
                      <a:pt x="1673" y="1178"/>
                      <a:pt x="1673" y="1178"/>
                      <a:pt x="1673" y="1178"/>
                    </a:cubicBezTo>
                    <a:lnTo>
                      <a:pt x="1673" y="1178"/>
                    </a:lnTo>
                    <a:cubicBezTo>
                      <a:pt x="1673" y="1147"/>
                      <a:pt x="1673" y="1147"/>
                      <a:pt x="1673" y="1116"/>
                    </a:cubicBezTo>
                    <a:cubicBezTo>
                      <a:pt x="1705" y="1116"/>
                      <a:pt x="1705" y="1116"/>
                      <a:pt x="1736" y="1116"/>
                    </a:cubicBezTo>
                    <a:lnTo>
                      <a:pt x="1736" y="1116"/>
                    </a:lnTo>
                    <a:lnTo>
                      <a:pt x="1766" y="1116"/>
                    </a:lnTo>
                    <a:cubicBezTo>
                      <a:pt x="1766" y="1085"/>
                      <a:pt x="1766" y="1085"/>
                      <a:pt x="1797" y="1085"/>
                    </a:cubicBezTo>
                    <a:lnTo>
                      <a:pt x="1797" y="1085"/>
                    </a:lnTo>
                    <a:lnTo>
                      <a:pt x="1829" y="1085"/>
                    </a:lnTo>
                    <a:lnTo>
                      <a:pt x="1829" y="1085"/>
                    </a:lnTo>
                    <a:lnTo>
                      <a:pt x="1860" y="1085"/>
                    </a:lnTo>
                    <a:lnTo>
                      <a:pt x="1890" y="1085"/>
                    </a:lnTo>
                    <a:lnTo>
                      <a:pt x="1921" y="1085"/>
                    </a:lnTo>
                    <a:lnTo>
                      <a:pt x="1953" y="1085"/>
                    </a:lnTo>
                    <a:lnTo>
                      <a:pt x="1984" y="1085"/>
                    </a:lnTo>
                    <a:cubicBezTo>
                      <a:pt x="1984" y="1085"/>
                      <a:pt x="2014" y="1085"/>
                      <a:pt x="2014" y="1054"/>
                    </a:cubicBezTo>
                    <a:cubicBezTo>
                      <a:pt x="2045" y="1054"/>
                      <a:pt x="2045" y="1054"/>
                      <a:pt x="2045" y="1023"/>
                    </a:cubicBezTo>
                    <a:cubicBezTo>
                      <a:pt x="2076" y="1023"/>
                      <a:pt x="2076" y="1023"/>
                      <a:pt x="2076" y="1023"/>
                    </a:cubicBezTo>
                    <a:cubicBezTo>
                      <a:pt x="2076" y="992"/>
                      <a:pt x="2076" y="992"/>
                      <a:pt x="2076" y="992"/>
                    </a:cubicBezTo>
                    <a:cubicBezTo>
                      <a:pt x="2108" y="961"/>
                      <a:pt x="2108" y="961"/>
                      <a:pt x="2138" y="961"/>
                    </a:cubicBezTo>
                    <a:lnTo>
                      <a:pt x="2138" y="930"/>
                    </a:lnTo>
                    <a:lnTo>
                      <a:pt x="2169" y="930"/>
                    </a:lnTo>
                    <a:lnTo>
                      <a:pt x="2169" y="930"/>
                    </a:lnTo>
                    <a:cubicBezTo>
                      <a:pt x="2201" y="930"/>
                      <a:pt x="2201" y="930"/>
                      <a:pt x="2201" y="930"/>
                    </a:cubicBezTo>
                    <a:lnTo>
                      <a:pt x="2201" y="930"/>
                    </a:lnTo>
                    <a:lnTo>
                      <a:pt x="2232" y="930"/>
                    </a:lnTo>
                    <a:cubicBezTo>
                      <a:pt x="2232" y="930"/>
                      <a:pt x="2232" y="930"/>
                      <a:pt x="2262" y="930"/>
                    </a:cubicBezTo>
                    <a:lnTo>
                      <a:pt x="2262" y="930"/>
                    </a:lnTo>
                    <a:lnTo>
                      <a:pt x="2293" y="930"/>
                    </a:lnTo>
                    <a:lnTo>
                      <a:pt x="2293" y="930"/>
                    </a:lnTo>
                    <a:cubicBezTo>
                      <a:pt x="2325" y="930"/>
                      <a:pt x="2325" y="930"/>
                      <a:pt x="2325" y="930"/>
                    </a:cubicBezTo>
                    <a:lnTo>
                      <a:pt x="2325" y="930"/>
                    </a:lnTo>
                    <a:cubicBezTo>
                      <a:pt x="2356" y="930"/>
                      <a:pt x="2356" y="930"/>
                      <a:pt x="2356" y="930"/>
                    </a:cubicBezTo>
                    <a:cubicBezTo>
                      <a:pt x="2356" y="930"/>
                      <a:pt x="2356" y="930"/>
                      <a:pt x="2386" y="930"/>
                    </a:cubicBezTo>
                    <a:cubicBezTo>
                      <a:pt x="2386" y="930"/>
                      <a:pt x="2417" y="930"/>
                      <a:pt x="2449" y="899"/>
                    </a:cubicBezTo>
                    <a:cubicBezTo>
                      <a:pt x="2480" y="899"/>
                      <a:pt x="2510" y="899"/>
                      <a:pt x="2541" y="899"/>
                    </a:cubicBezTo>
                    <a:cubicBezTo>
                      <a:pt x="2541" y="899"/>
                      <a:pt x="2541" y="899"/>
                      <a:pt x="2573" y="868"/>
                    </a:cubicBezTo>
                    <a:lnTo>
                      <a:pt x="2573" y="868"/>
                    </a:lnTo>
                    <a:cubicBezTo>
                      <a:pt x="2573" y="868"/>
                      <a:pt x="2573" y="868"/>
                      <a:pt x="2604" y="86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71" name="Freeform 168"/>
              <p:cNvSpPr>
                <a:spLocks noChangeArrowheads="1"/>
              </p:cNvSpPr>
              <p:nvPr/>
            </p:nvSpPr>
            <p:spPr bwMode="auto">
              <a:xfrm>
                <a:off x="3311525" y="765175"/>
                <a:ext cx="79375" cy="11113"/>
              </a:xfrm>
              <a:custGeom>
                <a:avLst/>
                <a:gdLst>
                  <a:gd name="T0" fmla="*/ 62 w 219"/>
                  <a:gd name="T1" fmla="*/ 31 h 32"/>
                  <a:gd name="T2" fmla="*/ 62 w 219"/>
                  <a:gd name="T3" fmla="*/ 31 h 32"/>
                  <a:gd name="T4" fmla="*/ 94 w 219"/>
                  <a:gd name="T5" fmla="*/ 31 h 32"/>
                  <a:gd name="T6" fmla="*/ 155 w 219"/>
                  <a:gd name="T7" fmla="*/ 31 h 32"/>
                  <a:gd name="T8" fmla="*/ 218 w 219"/>
                  <a:gd name="T9" fmla="*/ 0 h 32"/>
                  <a:gd name="T10" fmla="*/ 218 w 219"/>
                  <a:gd name="T11" fmla="*/ 0 h 32"/>
                  <a:gd name="T12" fmla="*/ 155 w 219"/>
                  <a:gd name="T13" fmla="*/ 0 h 32"/>
                  <a:gd name="T14" fmla="*/ 124 w 219"/>
                  <a:gd name="T15" fmla="*/ 0 h 32"/>
                  <a:gd name="T16" fmla="*/ 94 w 219"/>
                  <a:gd name="T17" fmla="*/ 0 h 32"/>
                  <a:gd name="T18" fmla="*/ 62 w 219"/>
                  <a:gd name="T19" fmla="*/ 0 h 32"/>
                  <a:gd name="T20" fmla="*/ 62 w 219"/>
                  <a:gd name="T21" fmla="*/ 0 h 32"/>
                  <a:gd name="T22" fmla="*/ 0 w 219"/>
                  <a:gd name="T23" fmla="*/ 0 h 32"/>
                  <a:gd name="T24" fmla="*/ 0 w 219"/>
                  <a:gd name="T25" fmla="*/ 0 h 32"/>
                  <a:gd name="T26" fmla="*/ 0 w 219"/>
                  <a:gd name="T27" fmla="*/ 0 h 32"/>
                  <a:gd name="T28" fmla="*/ 0 w 219"/>
                  <a:gd name="T29" fmla="*/ 31 h 32"/>
                  <a:gd name="T30" fmla="*/ 31 w 219"/>
                  <a:gd name="T31" fmla="*/ 31 h 32"/>
                  <a:gd name="T32" fmla="*/ 62 w 219"/>
                  <a:gd name="T33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19" h="32">
                    <a:moveTo>
                      <a:pt x="62" y="31"/>
                    </a:moveTo>
                    <a:lnTo>
                      <a:pt x="62" y="31"/>
                    </a:lnTo>
                    <a:lnTo>
                      <a:pt x="94" y="31"/>
                    </a:lnTo>
                    <a:cubicBezTo>
                      <a:pt x="124" y="31"/>
                      <a:pt x="124" y="31"/>
                      <a:pt x="155" y="31"/>
                    </a:cubicBezTo>
                    <a:cubicBezTo>
                      <a:pt x="186" y="31"/>
                      <a:pt x="186" y="31"/>
                      <a:pt x="218" y="0"/>
                    </a:cubicBezTo>
                    <a:lnTo>
                      <a:pt x="218" y="0"/>
                    </a:lnTo>
                    <a:cubicBezTo>
                      <a:pt x="186" y="0"/>
                      <a:pt x="186" y="0"/>
                      <a:pt x="155" y="0"/>
                    </a:cubicBezTo>
                    <a:lnTo>
                      <a:pt x="124" y="0"/>
                    </a:lnTo>
                    <a:lnTo>
                      <a:pt x="94" y="0"/>
                    </a:lnTo>
                    <a:cubicBezTo>
                      <a:pt x="94" y="0"/>
                      <a:pt x="94" y="0"/>
                      <a:pt x="62" y="0"/>
                    </a:cubicBezTo>
                    <a:lnTo>
                      <a:pt x="62" y="0"/>
                    </a:lnTo>
                    <a:cubicBezTo>
                      <a:pt x="31" y="0"/>
                      <a:pt x="31" y="0"/>
                      <a:pt x="0" y="0"/>
                    </a:cubicBezTo>
                    <a:lnTo>
                      <a:pt x="0" y="0"/>
                    </a:lnTo>
                    <a:lnTo>
                      <a:pt x="0" y="0"/>
                    </a:lnTo>
                    <a:lnTo>
                      <a:pt x="0" y="31"/>
                    </a:lnTo>
                    <a:cubicBezTo>
                      <a:pt x="0" y="31"/>
                      <a:pt x="0" y="31"/>
                      <a:pt x="31" y="31"/>
                    </a:cubicBezTo>
                    <a:lnTo>
                      <a:pt x="62" y="31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72" name="Freeform 169"/>
              <p:cNvSpPr>
                <a:spLocks noChangeArrowheads="1"/>
              </p:cNvSpPr>
              <p:nvPr/>
            </p:nvSpPr>
            <p:spPr bwMode="auto">
              <a:xfrm>
                <a:off x="3233738" y="1122363"/>
                <a:ext cx="146050" cy="55562"/>
              </a:xfrm>
              <a:custGeom>
                <a:avLst/>
                <a:gdLst>
                  <a:gd name="T0" fmla="*/ 341 w 404"/>
                  <a:gd name="T1" fmla="*/ 93 h 156"/>
                  <a:gd name="T2" fmla="*/ 341 w 404"/>
                  <a:gd name="T3" fmla="*/ 93 h 156"/>
                  <a:gd name="T4" fmla="*/ 372 w 404"/>
                  <a:gd name="T5" fmla="*/ 93 h 156"/>
                  <a:gd name="T6" fmla="*/ 372 w 404"/>
                  <a:gd name="T7" fmla="*/ 93 h 156"/>
                  <a:gd name="T8" fmla="*/ 403 w 404"/>
                  <a:gd name="T9" fmla="*/ 62 h 156"/>
                  <a:gd name="T10" fmla="*/ 403 w 404"/>
                  <a:gd name="T11" fmla="*/ 31 h 156"/>
                  <a:gd name="T12" fmla="*/ 403 w 404"/>
                  <a:gd name="T13" fmla="*/ 0 h 156"/>
                  <a:gd name="T14" fmla="*/ 372 w 404"/>
                  <a:gd name="T15" fmla="*/ 0 h 156"/>
                  <a:gd name="T16" fmla="*/ 341 w 404"/>
                  <a:gd name="T17" fmla="*/ 31 h 156"/>
                  <a:gd name="T18" fmla="*/ 341 w 404"/>
                  <a:gd name="T19" fmla="*/ 31 h 156"/>
                  <a:gd name="T20" fmla="*/ 341 w 404"/>
                  <a:gd name="T21" fmla="*/ 31 h 156"/>
                  <a:gd name="T22" fmla="*/ 311 w 404"/>
                  <a:gd name="T23" fmla="*/ 31 h 156"/>
                  <a:gd name="T24" fmla="*/ 311 w 404"/>
                  <a:gd name="T25" fmla="*/ 0 h 156"/>
                  <a:gd name="T26" fmla="*/ 279 w 404"/>
                  <a:gd name="T27" fmla="*/ 0 h 156"/>
                  <a:gd name="T28" fmla="*/ 279 w 404"/>
                  <a:gd name="T29" fmla="*/ 0 h 156"/>
                  <a:gd name="T30" fmla="*/ 248 w 404"/>
                  <a:gd name="T31" fmla="*/ 31 h 156"/>
                  <a:gd name="T32" fmla="*/ 217 w 404"/>
                  <a:gd name="T33" fmla="*/ 31 h 156"/>
                  <a:gd name="T34" fmla="*/ 187 w 404"/>
                  <a:gd name="T35" fmla="*/ 31 h 156"/>
                  <a:gd name="T36" fmla="*/ 187 w 404"/>
                  <a:gd name="T37" fmla="*/ 62 h 156"/>
                  <a:gd name="T38" fmla="*/ 187 w 404"/>
                  <a:gd name="T39" fmla="*/ 62 h 156"/>
                  <a:gd name="T40" fmla="*/ 155 w 404"/>
                  <a:gd name="T41" fmla="*/ 31 h 156"/>
                  <a:gd name="T42" fmla="*/ 155 w 404"/>
                  <a:gd name="T43" fmla="*/ 31 h 156"/>
                  <a:gd name="T44" fmla="*/ 155 w 404"/>
                  <a:gd name="T45" fmla="*/ 31 h 156"/>
                  <a:gd name="T46" fmla="*/ 124 w 404"/>
                  <a:gd name="T47" fmla="*/ 31 h 156"/>
                  <a:gd name="T48" fmla="*/ 124 w 404"/>
                  <a:gd name="T49" fmla="*/ 31 h 156"/>
                  <a:gd name="T50" fmla="*/ 124 w 404"/>
                  <a:gd name="T51" fmla="*/ 62 h 156"/>
                  <a:gd name="T52" fmla="*/ 124 w 404"/>
                  <a:gd name="T53" fmla="*/ 62 h 156"/>
                  <a:gd name="T54" fmla="*/ 94 w 404"/>
                  <a:gd name="T55" fmla="*/ 31 h 156"/>
                  <a:gd name="T56" fmla="*/ 94 w 404"/>
                  <a:gd name="T57" fmla="*/ 31 h 156"/>
                  <a:gd name="T58" fmla="*/ 94 w 404"/>
                  <a:gd name="T59" fmla="*/ 62 h 156"/>
                  <a:gd name="T60" fmla="*/ 63 w 404"/>
                  <a:gd name="T61" fmla="*/ 62 h 156"/>
                  <a:gd name="T62" fmla="*/ 31 w 404"/>
                  <a:gd name="T63" fmla="*/ 93 h 156"/>
                  <a:gd name="T64" fmla="*/ 31 w 404"/>
                  <a:gd name="T65" fmla="*/ 93 h 156"/>
                  <a:gd name="T66" fmla="*/ 0 w 404"/>
                  <a:gd name="T67" fmla="*/ 93 h 156"/>
                  <a:gd name="T68" fmla="*/ 0 w 404"/>
                  <a:gd name="T69" fmla="*/ 93 h 156"/>
                  <a:gd name="T70" fmla="*/ 31 w 404"/>
                  <a:gd name="T71" fmla="*/ 124 h 156"/>
                  <a:gd name="T72" fmla="*/ 31 w 404"/>
                  <a:gd name="T73" fmla="*/ 124 h 156"/>
                  <a:gd name="T74" fmla="*/ 31 w 404"/>
                  <a:gd name="T75" fmla="*/ 124 h 156"/>
                  <a:gd name="T76" fmla="*/ 63 w 404"/>
                  <a:gd name="T77" fmla="*/ 124 h 156"/>
                  <a:gd name="T78" fmla="*/ 155 w 404"/>
                  <a:gd name="T79" fmla="*/ 155 h 156"/>
                  <a:gd name="T80" fmla="*/ 155 w 404"/>
                  <a:gd name="T81" fmla="*/ 155 h 156"/>
                  <a:gd name="T82" fmla="*/ 155 w 404"/>
                  <a:gd name="T83" fmla="*/ 155 h 156"/>
                  <a:gd name="T84" fmla="*/ 217 w 404"/>
                  <a:gd name="T85" fmla="*/ 124 h 156"/>
                  <a:gd name="T86" fmla="*/ 279 w 404"/>
                  <a:gd name="T87" fmla="*/ 124 h 156"/>
                  <a:gd name="T88" fmla="*/ 311 w 404"/>
                  <a:gd name="T89" fmla="*/ 124 h 156"/>
                  <a:gd name="T90" fmla="*/ 311 w 404"/>
                  <a:gd name="T91" fmla="*/ 93 h 156"/>
                  <a:gd name="T92" fmla="*/ 341 w 404"/>
                  <a:gd name="T93" fmla="*/ 93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04" h="156">
                    <a:moveTo>
                      <a:pt x="341" y="93"/>
                    </a:moveTo>
                    <a:lnTo>
                      <a:pt x="341" y="93"/>
                    </a:lnTo>
                    <a:cubicBezTo>
                      <a:pt x="372" y="93"/>
                      <a:pt x="372" y="93"/>
                      <a:pt x="372" y="93"/>
                    </a:cubicBezTo>
                    <a:lnTo>
                      <a:pt x="372" y="93"/>
                    </a:lnTo>
                    <a:cubicBezTo>
                      <a:pt x="372" y="62"/>
                      <a:pt x="403" y="62"/>
                      <a:pt x="403" y="62"/>
                    </a:cubicBezTo>
                    <a:lnTo>
                      <a:pt x="403" y="31"/>
                    </a:lnTo>
                    <a:lnTo>
                      <a:pt x="403" y="0"/>
                    </a:lnTo>
                    <a:lnTo>
                      <a:pt x="372" y="0"/>
                    </a:lnTo>
                    <a:cubicBezTo>
                      <a:pt x="372" y="31"/>
                      <a:pt x="372" y="31"/>
                      <a:pt x="341" y="31"/>
                    </a:cubicBezTo>
                    <a:lnTo>
                      <a:pt x="341" y="31"/>
                    </a:lnTo>
                    <a:lnTo>
                      <a:pt x="341" y="31"/>
                    </a:lnTo>
                    <a:cubicBezTo>
                      <a:pt x="341" y="31"/>
                      <a:pt x="341" y="31"/>
                      <a:pt x="311" y="31"/>
                    </a:cubicBezTo>
                    <a:cubicBezTo>
                      <a:pt x="311" y="0"/>
                      <a:pt x="311" y="0"/>
                      <a:pt x="311" y="0"/>
                    </a:cubicBezTo>
                    <a:cubicBezTo>
                      <a:pt x="279" y="0"/>
                      <a:pt x="279" y="0"/>
                      <a:pt x="279" y="0"/>
                    </a:cubicBezTo>
                    <a:lnTo>
                      <a:pt x="279" y="0"/>
                    </a:lnTo>
                    <a:cubicBezTo>
                      <a:pt x="279" y="31"/>
                      <a:pt x="248" y="31"/>
                      <a:pt x="248" y="31"/>
                    </a:cubicBezTo>
                    <a:lnTo>
                      <a:pt x="217" y="31"/>
                    </a:lnTo>
                    <a:cubicBezTo>
                      <a:pt x="217" y="31"/>
                      <a:pt x="217" y="31"/>
                      <a:pt x="187" y="31"/>
                    </a:cubicBezTo>
                    <a:lnTo>
                      <a:pt x="187" y="62"/>
                    </a:lnTo>
                    <a:lnTo>
                      <a:pt x="187" y="62"/>
                    </a:lnTo>
                    <a:lnTo>
                      <a:pt x="155" y="31"/>
                    </a:lnTo>
                    <a:lnTo>
                      <a:pt x="155" y="31"/>
                    </a:lnTo>
                    <a:lnTo>
                      <a:pt x="155" y="31"/>
                    </a:lnTo>
                    <a:cubicBezTo>
                      <a:pt x="155" y="31"/>
                      <a:pt x="155" y="31"/>
                      <a:pt x="124" y="31"/>
                    </a:cubicBezTo>
                    <a:lnTo>
                      <a:pt x="124" y="31"/>
                    </a:lnTo>
                    <a:lnTo>
                      <a:pt x="124" y="62"/>
                    </a:lnTo>
                    <a:lnTo>
                      <a:pt x="124" y="62"/>
                    </a:lnTo>
                    <a:cubicBezTo>
                      <a:pt x="94" y="62"/>
                      <a:pt x="94" y="62"/>
                      <a:pt x="94" y="31"/>
                    </a:cubicBezTo>
                    <a:lnTo>
                      <a:pt x="94" y="31"/>
                    </a:lnTo>
                    <a:cubicBezTo>
                      <a:pt x="94" y="31"/>
                      <a:pt x="94" y="31"/>
                      <a:pt x="94" y="62"/>
                    </a:cubicBezTo>
                    <a:lnTo>
                      <a:pt x="63" y="62"/>
                    </a:lnTo>
                    <a:cubicBezTo>
                      <a:pt x="63" y="93"/>
                      <a:pt x="31" y="93"/>
                      <a:pt x="31" y="93"/>
                    </a:cubicBezTo>
                    <a:lnTo>
                      <a:pt x="31" y="93"/>
                    </a:lnTo>
                    <a:lnTo>
                      <a:pt x="0" y="93"/>
                    </a:lnTo>
                    <a:lnTo>
                      <a:pt x="0" y="93"/>
                    </a:lnTo>
                    <a:cubicBezTo>
                      <a:pt x="31" y="93"/>
                      <a:pt x="31" y="124"/>
                      <a:pt x="31" y="124"/>
                    </a:cubicBezTo>
                    <a:lnTo>
                      <a:pt x="31" y="124"/>
                    </a:lnTo>
                    <a:lnTo>
                      <a:pt x="31" y="124"/>
                    </a:lnTo>
                    <a:lnTo>
                      <a:pt x="63" y="124"/>
                    </a:lnTo>
                    <a:cubicBezTo>
                      <a:pt x="94" y="124"/>
                      <a:pt x="124" y="155"/>
                      <a:pt x="155" y="155"/>
                    </a:cubicBezTo>
                    <a:lnTo>
                      <a:pt x="155" y="155"/>
                    </a:lnTo>
                    <a:lnTo>
                      <a:pt x="155" y="155"/>
                    </a:lnTo>
                    <a:cubicBezTo>
                      <a:pt x="187" y="155"/>
                      <a:pt x="187" y="155"/>
                      <a:pt x="217" y="124"/>
                    </a:cubicBezTo>
                    <a:cubicBezTo>
                      <a:pt x="248" y="124"/>
                      <a:pt x="248" y="124"/>
                      <a:pt x="279" y="124"/>
                    </a:cubicBezTo>
                    <a:cubicBezTo>
                      <a:pt x="279" y="124"/>
                      <a:pt x="279" y="124"/>
                      <a:pt x="311" y="124"/>
                    </a:cubicBezTo>
                    <a:cubicBezTo>
                      <a:pt x="311" y="124"/>
                      <a:pt x="311" y="124"/>
                      <a:pt x="311" y="93"/>
                    </a:cubicBezTo>
                    <a:lnTo>
                      <a:pt x="341" y="93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73" name="Freeform 170"/>
              <p:cNvSpPr>
                <a:spLocks noChangeArrowheads="1"/>
              </p:cNvSpPr>
              <p:nvPr/>
            </p:nvSpPr>
            <p:spPr bwMode="auto">
              <a:xfrm>
                <a:off x="2106613" y="2147888"/>
                <a:ext cx="44450" cy="34925"/>
              </a:xfrm>
              <a:custGeom>
                <a:avLst/>
                <a:gdLst>
                  <a:gd name="T0" fmla="*/ 62 w 125"/>
                  <a:gd name="T1" fmla="*/ 62 h 95"/>
                  <a:gd name="T2" fmla="*/ 62 w 125"/>
                  <a:gd name="T3" fmla="*/ 62 h 95"/>
                  <a:gd name="T4" fmla="*/ 31 w 125"/>
                  <a:gd name="T5" fmla="*/ 0 h 95"/>
                  <a:gd name="T6" fmla="*/ 0 w 125"/>
                  <a:gd name="T7" fmla="*/ 0 h 95"/>
                  <a:gd name="T8" fmla="*/ 0 w 125"/>
                  <a:gd name="T9" fmla="*/ 0 h 95"/>
                  <a:gd name="T10" fmla="*/ 0 w 125"/>
                  <a:gd name="T11" fmla="*/ 31 h 95"/>
                  <a:gd name="T12" fmla="*/ 62 w 125"/>
                  <a:gd name="T13" fmla="*/ 62 h 95"/>
                  <a:gd name="T14" fmla="*/ 62 w 125"/>
                  <a:gd name="T15" fmla="*/ 62 h 95"/>
                  <a:gd name="T16" fmla="*/ 93 w 125"/>
                  <a:gd name="T17" fmla="*/ 62 h 95"/>
                  <a:gd name="T18" fmla="*/ 93 w 125"/>
                  <a:gd name="T19" fmla="*/ 94 h 95"/>
                  <a:gd name="T20" fmla="*/ 93 w 125"/>
                  <a:gd name="T21" fmla="*/ 94 h 95"/>
                  <a:gd name="T22" fmla="*/ 124 w 125"/>
                  <a:gd name="T23" fmla="*/ 94 h 95"/>
                  <a:gd name="T24" fmla="*/ 124 w 125"/>
                  <a:gd name="T25" fmla="*/ 94 h 95"/>
                  <a:gd name="T26" fmla="*/ 124 w 125"/>
                  <a:gd name="T27" fmla="*/ 62 h 95"/>
                  <a:gd name="T28" fmla="*/ 62 w 125"/>
                  <a:gd name="T29" fmla="*/ 62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25" h="95">
                    <a:moveTo>
                      <a:pt x="62" y="62"/>
                    </a:moveTo>
                    <a:lnTo>
                      <a:pt x="62" y="62"/>
                    </a:lnTo>
                    <a:cubicBezTo>
                      <a:pt x="62" y="31"/>
                      <a:pt x="31" y="31"/>
                      <a:pt x="31" y="0"/>
                    </a:cubicBezTo>
                    <a:lnTo>
                      <a:pt x="0" y="0"/>
                    </a:lnTo>
                    <a:lnTo>
                      <a:pt x="0" y="0"/>
                    </a:lnTo>
                    <a:cubicBezTo>
                      <a:pt x="0" y="31"/>
                      <a:pt x="0" y="31"/>
                      <a:pt x="0" y="31"/>
                    </a:cubicBezTo>
                    <a:cubicBezTo>
                      <a:pt x="31" y="31"/>
                      <a:pt x="31" y="62"/>
                      <a:pt x="62" y="62"/>
                    </a:cubicBezTo>
                    <a:lnTo>
                      <a:pt x="62" y="62"/>
                    </a:lnTo>
                    <a:lnTo>
                      <a:pt x="93" y="62"/>
                    </a:lnTo>
                    <a:cubicBezTo>
                      <a:pt x="93" y="94"/>
                      <a:pt x="93" y="94"/>
                      <a:pt x="93" y="94"/>
                    </a:cubicBezTo>
                    <a:lnTo>
                      <a:pt x="93" y="94"/>
                    </a:lnTo>
                    <a:cubicBezTo>
                      <a:pt x="93" y="94"/>
                      <a:pt x="93" y="94"/>
                      <a:pt x="124" y="94"/>
                    </a:cubicBezTo>
                    <a:lnTo>
                      <a:pt x="124" y="94"/>
                    </a:lnTo>
                    <a:cubicBezTo>
                      <a:pt x="124" y="62"/>
                      <a:pt x="124" y="62"/>
                      <a:pt x="124" y="62"/>
                    </a:cubicBezTo>
                    <a:cubicBezTo>
                      <a:pt x="93" y="62"/>
                      <a:pt x="62" y="62"/>
                      <a:pt x="62" y="6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74" name="Freeform 171"/>
              <p:cNvSpPr>
                <a:spLocks noChangeArrowheads="1"/>
              </p:cNvSpPr>
              <p:nvPr/>
            </p:nvSpPr>
            <p:spPr bwMode="auto">
              <a:xfrm>
                <a:off x="2151063" y="2182813"/>
                <a:ext cx="11112" cy="1587"/>
              </a:xfrm>
              <a:custGeom>
                <a:avLst/>
                <a:gdLst>
                  <a:gd name="T0" fmla="*/ 0 w 32"/>
                  <a:gd name="T1" fmla="*/ 0 h 1"/>
                  <a:gd name="T2" fmla="*/ 0 w 32"/>
                  <a:gd name="T3" fmla="*/ 0 h 1"/>
                  <a:gd name="T4" fmla="*/ 0 w 32"/>
                  <a:gd name="T5" fmla="*/ 0 h 1"/>
                  <a:gd name="T6" fmla="*/ 0 w 32"/>
                  <a:gd name="T7" fmla="*/ 0 h 1"/>
                  <a:gd name="T8" fmla="*/ 31 w 32"/>
                  <a:gd name="T9" fmla="*/ 0 h 1"/>
                  <a:gd name="T10" fmla="*/ 31 w 32"/>
                  <a:gd name="T11" fmla="*/ 0 h 1"/>
                  <a:gd name="T12" fmla="*/ 31 w 32"/>
                  <a:gd name="T13" fmla="*/ 0 h 1"/>
                  <a:gd name="T14" fmla="*/ 0 w 32"/>
                  <a:gd name="T1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"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ubicBezTo>
                      <a:pt x="31" y="0"/>
                      <a:pt x="31" y="0"/>
                      <a:pt x="31" y="0"/>
                    </a:cubicBezTo>
                    <a:lnTo>
                      <a:pt x="31" y="0"/>
                    </a:lnTo>
                    <a:lnTo>
                      <a:pt x="31" y="0"/>
                    </a:lnTo>
                    <a:cubicBezTo>
                      <a:pt x="31" y="0"/>
                      <a:pt x="31" y="0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75" name="Freeform 172"/>
              <p:cNvSpPr>
                <a:spLocks noChangeArrowheads="1"/>
              </p:cNvSpPr>
              <p:nvPr/>
            </p:nvSpPr>
            <p:spPr bwMode="auto">
              <a:xfrm>
                <a:off x="2062163" y="2125663"/>
                <a:ext cx="44450" cy="22225"/>
              </a:xfrm>
              <a:custGeom>
                <a:avLst/>
                <a:gdLst>
                  <a:gd name="T0" fmla="*/ 92 w 125"/>
                  <a:gd name="T1" fmla="*/ 32 h 63"/>
                  <a:gd name="T2" fmla="*/ 92 w 125"/>
                  <a:gd name="T3" fmla="*/ 32 h 63"/>
                  <a:gd name="T4" fmla="*/ 92 w 125"/>
                  <a:gd name="T5" fmla="*/ 32 h 63"/>
                  <a:gd name="T6" fmla="*/ 62 w 125"/>
                  <a:gd name="T7" fmla="*/ 32 h 63"/>
                  <a:gd name="T8" fmla="*/ 62 w 125"/>
                  <a:gd name="T9" fmla="*/ 32 h 63"/>
                  <a:gd name="T10" fmla="*/ 31 w 125"/>
                  <a:gd name="T11" fmla="*/ 32 h 63"/>
                  <a:gd name="T12" fmla="*/ 0 w 125"/>
                  <a:gd name="T13" fmla="*/ 0 h 63"/>
                  <a:gd name="T14" fmla="*/ 0 w 125"/>
                  <a:gd name="T15" fmla="*/ 0 h 63"/>
                  <a:gd name="T16" fmla="*/ 0 w 125"/>
                  <a:gd name="T17" fmla="*/ 0 h 63"/>
                  <a:gd name="T18" fmla="*/ 0 w 125"/>
                  <a:gd name="T19" fmla="*/ 0 h 63"/>
                  <a:gd name="T20" fmla="*/ 0 w 125"/>
                  <a:gd name="T21" fmla="*/ 32 h 63"/>
                  <a:gd name="T22" fmla="*/ 31 w 125"/>
                  <a:gd name="T23" fmla="*/ 32 h 63"/>
                  <a:gd name="T24" fmla="*/ 31 w 125"/>
                  <a:gd name="T25" fmla="*/ 32 h 63"/>
                  <a:gd name="T26" fmla="*/ 92 w 125"/>
                  <a:gd name="T27" fmla="*/ 62 h 63"/>
                  <a:gd name="T28" fmla="*/ 124 w 125"/>
                  <a:gd name="T29" fmla="*/ 62 h 63"/>
                  <a:gd name="T30" fmla="*/ 92 w 125"/>
                  <a:gd name="T31" fmla="*/ 32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5" h="63">
                    <a:moveTo>
                      <a:pt x="92" y="32"/>
                    </a:moveTo>
                    <a:lnTo>
                      <a:pt x="92" y="32"/>
                    </a:lnTo>
                    <a:lnTo>
                      <a:pt x="92" y="32"/>
                    </a:lnTo>
                    <a:lnTo>
                      <a:pt x="62" y="32"/>
                    </a:lnTo>
                    <a:lnTo>
                      <a:pt x="62" y="32"/>
                    </a:lnTo>
                    <a:cubicBezTo>
                      <a:pt x="31" y="32"/>
                      <a:pt x="31" y="32"/>
                      <a:pt x="31" y="32"/>
                    </a:cubicBezTo>
                    <a:cubicBezTo>
                      <a:pt x="31" y="32"/>
                      <a:pt x="31" y="32"/>
                      <a:pt x="0" y="0"/>
                    </a:cubicBez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ubicBezTo>
                      <a:pt x="0" y="32"/>
                      <a:pt x="0" y="32"/>
                      <a:pt x="0" y="32"/>
                    </a:cubicBezTo>
                    <a:cubicBezTo>
                      <a:pt x="31" y="32"/>
                      <a:pt x="31" y="32"/>
                      <a:pt x="31" y="32"/>
                    </a:cubicBezTo>
                    <a:lnTo>
                      <a:pt x="31" y="32"/>
                    </a:lnTo>
                    <a:cubicBezTo>
                      <a:pt x="62" y="32"/>
                      <a:pt x="92" y="62"/>
                      <a:pt x="92" y="62"/>
                    </a:cubicBezTo>
                    <a:cubicBezTo>
                      <a:pt x="124" y="62"/>
                      <a:pt x="124" y="62"/>
                      <a:pt x="124" y="62"/>
                    </a:cubicBezTo>
                    <a:cubicBezTo>
                      <a:pt x="124" y="32"/>
                      <a:pt x="124" y="32"/>
                      <a:pt x="92" y="3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76" name="Freeform 173"/>
              <p:cNvSpPr>
                <a:spLocks noChangeArrowheads="1"/>
              </p:cNvSpPr>
              <p:nvPr/>
            </p:nvSpPr>
            <p:spPr bwMode="auto">
              <a:xfrm>
                <a:off x="1893888" y="2293938"/>
                <a:ext cx="100012" cy="44450"/>
              </a:xfrm>
              <a:custGeom>
                <a:avLst/>
                <a:gdLst>
                  <a:gd name="T0" fmla="*/ 0 w 280"/>
                  <a:gd name="T1" fmla="*/ 62 h 124"/>
                  <a:gd name="T2" fmla="*/ 0 w 280"/>
                  <a:gd name="T3" fmla="*/ 62 h 124"/>
                  <a:gd name="T4" fmla="*/ 0 w 280"/>
                  <a:gd name="T5" fmla="*/ 62 h 124"/>
                  <a:gd name="T6" fmla="*/ 0 w 280"/>
                  <a:gd name="T7" fmla="*/ 62 h 124"/>
                  <a:gd name="T8" fmla="*/ 31 w 280"/>
                  <a:gd name="T9" fmla="*/ 62 h 124"/>
                  <a:gd name="T10" fmla="*/ 31 w 280"/>
                  <a:gd name="T11" fmla="*/ 62 h 124"/>
                  <a:gd name="T12" fmla="*/ 31 w 280"/>
                  <a:gd name="T13" fmla="*/ 62 h 124"/>
                  <a:gd name="T14" fmla="*/ 62 w 280"/>
                  <a:gd name="T15" fmla="*/ 62 h 124"/>
                  <a:gd name="T16" fmla="*/ 62 w 280"/>
                  <a:gd name="T17" fmla="*/ 62 h 124"/>
                  <a:gd name="T18" fmla="*/ 93 w 280"/>
                  <a:gd name="T19" fmla="*/ 123 h 124"/>
                  <a:gd name="T20" fmla="*/ 93 w 280"/>
                  <a:gd name="T21" fmla="*/ 123 h 124"/>
                  <a:gd name="T22" fmla="*/ 93 w 280"/>
                  <a:gd name="T23" fmla="*/ 123 h 124"/>
                  <a:gd name="T24" fmla="*/ 93 w 280"/>
                  <a:gd name="T25" fmla="*/ 123 h 124"/>
                  <a:gd name="T26" fmla="*/ 93 w 280"/>
                  <a:gd name="T27" fmla="*/ 123 h 124"/>
                  <a:gd name="T28" fmla="*/ 93 w 280"/>
                  <a:gd name="T29" fmla="*/ 92 h 124"/>
                  <a:gd name="T30" fmla="*/ 124 w 280"/>
                  <a:gd name="T31" fmla="*/ 92 h 124"/>
                  <a:gd name="T32" fmla="*/ 124 w 280"/>
                  <a:gd name="T33" fmla="*/ 62 h 124"/>
                  <a:gd name="T34" fmla="*/ 124 w 280"/>
                  <a:gd name="T35" fmla="*/ 62 h 124"/>
                  <a:gd name="T36" fmla="*/ 155 w 280"/>
                  <a:gd name="T37" fmla="*/ 62 h 124"/>
                  <a:gd name="T38" fmla="*/ 155 w 280"/>
                  <a:gd name="T39" fmla="*/ 62 h 124"/>
                  <a:gd name="T40" fmla="*/ 155 w 280"/>
                  <a:gd name="T41" fmla="*/ 62 h 124"/>
                  <a:gd name="T42" fmla="*/ 186 w 280"/>
                  <a:gd name="T43" fmla="*/ 62 h 124"/>
                  <a:gd name="T44" fmla="*/ 186 w 280"/>
                  <a:gd name="T45" fmla="*/ 62 h 124"/>
                  <a:gd name="T46" fmla="*/ 186 w 280"/>
                  <a:gd name="T47" fmla="*/ 62 h 124"/>
                  <a:gd name="T48" fmla="*/ 186 w 280"/>
                  <a:gd name="T49" fmla="*/ 30 h 124"/>
                  <a:gd name="T50" fmla="*/ 217 w 280"/>
                  <a:gd name="T51" fmla="*/ 30 h 124"/>
                  <a:gd name="T52" fmla="*/ 217 w 280"/>
                  <a:gd name="T53" fmla="*/ 30 h 124"/>
                  <a:gd name="T54" fmla="*/ 248 w 280"/>
                  <a:gd name="T55" fmla="*/ 30 h 124"/>
                  <a:gd name="T56" fmla="*/ 248 w 280"/>
                  <a:gd name="T57" fmla="*/ 30 h 124"/>
                  <a:gd name="T58" fmla="*/ 248 w 280"/>
                  <a:gd name="T59" fmla="*/ 30 h 124"/>
                  <a:gd name="T60" fmla="*/ 279 w 280"/>
                  <a:gd name="T61" fmla="*/ 30 h 124"/>
                  <a:gd name="T62" fmla="*/ 217 w 280"/>
                  <a:gd name="T63" fmla="*/ 0 h 124"/>
                  <a:gd name="T64" fmla="*/ 186 w 280"/>
                  <a:gd name="T65" fmla="*/ 0 h 124"/>
                  <a:gd name="T66" fmla="*/ 186 w 280"/>
                  <a:gd name="T67" fmla="*/ 0 h 124"/>
                  <a:gd name="T68" fmla="*/ 155 w 280"/>
                  <a:gd name="T69" fmla="*/ 0 h 124"/>
                  <a:gd name="T70" fmla="*/ 155 w 280"/>
                  <a:gd name="T71" fmla="*/ 0 h 124"/>
                  <a:gd name="T72" fmla="*/ 155 w 280"/>
                  <a:gd name="T73" fmla="*/ 0 h 124"/>
                  <a:gd name="T74" fmla="*/ 124 w 280"/>
                  <a:gd name="T75" fmla="*/ 0 h 124"/>
                  <a:gd name="T76" fmla="*/ 62 w 280"/>
                  <a:gd name="T77" fmla="*/ 0 h 124"/>
                  <a:gd name="T78" fmla="*/ 62 w 280"/>
                  <a:gd name="T79" fmla="*/ 0 h 124"/>
                  <a:gd name="T80" fmla="*/ 62 w 280"/>
                  <a:gd name="T81" fmla="*/ 0 h 124"/>
                  <a:gd name="T82" fmla="*/ 62 w 280"/>
                  <a:gd name="T83" fmla="*/ 0 h 124"/>
                  <a:gd name="T84" fmla="*/ 62 w 280"/>
                  <a:gd name="T85" fmla="*/ 0 h 124"/>
                  <a:gd name="T86" fmla="*/ 31 w 280"/>
                  <a:gd name="T87" fmla="*/ 0 h 124"/>
                  <a:gd name="T88" fmla="*/ 31 w 280"/>
                  <a:gd name="T89" fmla="*/ 30 h 124"/>
                  <a:gd name="T90" fmla="*/ 0 w 280"/>
                  <a:gd name="T91" fmla="*/ 62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80" h="124">
                    <a:moveTo>
                      <a:pt x="0" y="62"/>
                    </a:move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cubicBezTo>
                      <a:pt x="0" y="62"/>
                      <a:pt x="0" y="62"/>
                      <a:pt x="31" y="62"/>
                    </a:cubicBezTo>
                    <a:lnTo>
                      <a:pt x="31" y="62"/>
                    </a:lnTo>
                    <a:lnTo>
                      <a:pt x="31" y="62"/>
                    </a:lnTo>
                    <a:cubicBezTo>
                      <a:pt x="31" y="62"/>
                      <a:pt x="31" y="62"/>
                      <a:pt x="62" y="62"/>
                    </a:cubicBezTo>
                    <a:lnTo>
                      <a:pt x="62" y="62"/>
                    </a:lnTo>
                    <a:cubicBezTo>
                      <a:pt x="62" y="62"/>
                      <a:pt x="93" y="92"/>
                      <a:pt x="93" y="123"/>
                    </a:cubicBezTo>
                    <a:lnTo>
                      <a:pt x="93" y="123"/>
                    </a:lnTo>
                    <a:lnTo>
                      <a:pt x="93" y="123"/>
                    </a:lnTo>
                    <a:lnTo>
                      <a:pt x="93" y="123"/>
                    </a:lnTo>
                    <a:lnTo>
                      <a:pt x="93" y="123"/>
                    </a:lnTo>
                    <a:cubicBezTo>
                      <a:pt x="93" y="92"/>
                      <a:pt x="93" y="92"/>
                      <a:pt x="93" y="92"/>
                    </a:cubicBezTo>
                    <a:cubicBezTo>
                      <a:pt x="93" y="92"/>
                      <a:pt x="93" y="92"/>
                      <a:pt x="124" y="92"/>
                    </a:cubicBezTo>
                    <a:cubicBezTo>
                      <a:pt x="124" y="92"/>
                      <a:pt x="124" y="92"/>
                      <a:pt x="124" y="62"/>
                    </a:cubicBezTo>
                    <a:lnTo>
                      <a:pt x="124" y="62"/>
                    </a:lnTo>
                    <a:lnTo>
                      <a:pt x="155" y="62"/>
                    </a:lnTo>
                    <a:lnTo>
                      <a:pt x="155" y="62"/>
                    </a:lnTo>
                    <a:lnTo>
                      <a:pt x="155" y="62"/>
                    </a:lnTo>
                    <a:cubicBezTo>
                      <a:pt x="155" y="62"/>
                      <a:pt x="155" y="62"/>
                      <a:pt x="186" y="62"/>
                    </a:cubicBezTo>
                    <a:lnTo>
                      <a:pt x="186" y="62"/>
                    </a:lnTo>
                    <a:lnTo>
                      <a:pt x="186" y="62"/>
                    </a:lnTo>
                    <a:cubicBezTo>
                      <a:pt x="186" y="30"/>
                      <a:pt x="186" y="30"/>
                      <a:pt x="186" y="30"/>
                    </a:cubicBezTo>
                    <a:cubicBezTo>
                      <a:pt x="217" y="30"/>
                      <a:pt x="217" y="30"/>
                      <a:pt x="217" y="30"/>
                    </a:cubicBezTo>
                    <a:lnTo>
                      <a:pt x="217" y="30"/>
                    </a:lnTo>
                    <a:cubicBezTo>
                      <a:pt x="248" y="30"/>
                      <a:pt x="248" y="30"/>
                      <a:pt x="248" y="30"/>
                    </a:cubicBezTo>
                    <a:lnTo>
                      <a:pt x="248" y="30"/>
                    </a:lnTo>
                    <a:lnTo>
                      <a:pt x="248" y="30"/>
                    </a:lnTo>
                    <a:lnTo>
                      <a:pt x="279" y="30"/>
                    </a:lnTo>
                    <a:cubicBezTo>
                      <a:pt x="248" y="0"/>
                      <a:pt x="248" y="0"/>
                      <a:pt x="217" y="0"/>
                    </a:cubicBezTo>
                    <a:cubicBezTo>
                      <a:pt x="217" y="0"/>
                      <a:pt x="217" y="0"/>
                      <a:pt x="186" y="0"/>
                    </a:cubicBezTo>
                    <a:lnTo>
                      <a:pt x="186" y="0"/>
                    </a:lnTo>
                    <a:cubicBezTo>
                      <a:pt x="155" y="0"/>
                      <a:pt x="155" y="0"/>
                      <a:pt x="155" y="0"/>
                    </a:cubicBezTo>
                    <a:lnTo>
                      <a:pt x="155" y="0"/>
                    </a:lnTo>
                    <a:lnTo>
                      <a:pt x="155" y="0"/>
                    </a:lnTo>
                    <a:cubicBezTo>
                      <a:pt x="124" y="0"/>
                      <a:pt x="124" y="0"/>
                      <a:pt x="124" y="0"/>
                    </a:cubicBezTo>
                    <a:cubicBezTo>
                      <a:pt x="93" y="0"/>
                      <a:pt x="93" y="0"/>
                      <a:pt x="62" y="0"/>
                    </a:cubicBez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cubicBezTo>
                      <a:pt x="62" y="0"/>
                      <a:pt x="62" y="0"/>
                      <a:pt x="31" y="0"/>
                    </a:cubicBezTo>
                    <a:cubicBezTo>
                      <a:pt x="31" y="30"/>
                      <a:pt x="31" y="30"/>
                      <a:pt x="31" y="30"/>
                    </a:cubicBezTo>
                    <a:lnTo>
                      <a:pt x="0" y="6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77" name="Freeform 174"/>
              <p:cNvSpPr>
                <a:spLocks noChangeArrowheads="1"/>
              </p:cNvSpPr>
              <p:nvPr/>
            </p:nvSpPr>
            <p:spPr bwMode="auto">
              <a:xfrm>
                <a:off x="2508250" y="1512888"/>
                <a:ext cx="66675" cy="44450"/>
              </a:xfrm>
              <a:custGeom>
                <a:avLst/>
                <a:gdLst>
                  <a:gd name="T0" fmla="*/ 0 w 186"/>
                  <a:gd name="T1" fmla="*/ 92 h 125"/>
                  <a:gd name="T2" fmla="*/ 0 w 186"/>
                  <a:gd name="T3" fmla="*/ 92 h 125"/>
                  <a:gd name="T4" fmla="*/ 31 w 186"/>
                  <a:gd name="T5" fmla="*/ 92 h 125"/>
                  <a:gd name="T6" fmla="*/ 31 w 186"/>
                  <a:gd name="T7" fmla="*/ 92 h 125"/>
                  <a:gd name="T8" fmla="*/ 61 w 186"/>
                  <a:gd name="T9" fmla="*/ 92 h 125"/>
                  <a:gd name="T10" fmla="*/ 61 w 186"/>
                  <a:gd name="T11" fmla="*/ 92 h 125"/>
                  <a:gd name="T12" fmla="*/ 93 w 186"/>
                  <a:gd name="T13" fmla="*/ 62 h 125"/>
                  <a:gd name="T14" fmla="*/ 93 w 186"/>
                  <a:gd name="T15" fmla="*/ 62 h 125"/>
                  <a:gd name="T16" fmla="*/ 124 w 186"/>
                  <a:gd name="T17" fmla="*/ 62 h 125"/>
                  <a:gd name="T18" fmla="*/ 155 w 186"/>
                  <a:gd name="T19" fmla="*/ 62 h 125"/>
                  <a:gd name="T20" fmla="*/ 155 w 186"/>
                  <a:gd name="T21" fmla="*/ 92 h 125"/>
                  <a:gd name="T22" fmla="*/ 155 w 186"/>
                  <a:gd name="T23" fmla="*/ 92 h 125"/>
                  <a:gd name="T24" fmla="*/ 155 w 186"/>
                  <a:gd name="T25" fmla="*/ 124 h 125"/>
                  <a:gd name="T26" fmla="*/ 155 w 186"/>
                  <a:gd name="T27" fmla="*/ 124 h 125"/>
                  <a:gd name="T28" fmla="*/ 155 w 186"/>
                  <a:gd name="T29" fmla="*/ 124 h 125"/>
                  <a:gd name="T30" fmla="*/ 185 w 186"/>
                  <a:gd name="T31" fmla="*/ 124 h 125"/>
                  <a:gd name="T32" fmla="*/ 185 w 186"/>
                  <a:gd name="T33" fmla="*/ 124 h 125"/>
                  <a:gd name="T34" fmla="*/ 185 w 186"/>
                  <a:gd name="T35" fmla="*/ 92 h 125"/>
                  <a:gd name="T36" fmla="*/ 185 w 186"/>
                  <a:gd name="T37" fmla="*/ 62 h 125"/>
                  <a:gd name="T38" fmla="*/ 185 w 186"/>
                  <a:gd name="T39" fmla="*/ 62 h 125"/>
                  <a:gd name="T40" fmla="*/ 185 w 186"/>
                  <a:gd name="T41" fmla="*/ 31 h 125"/>
                  <a:gd name="T42" fmla="*/ 185 w 186"/>
                  <a:gd name="T43" fmla="*/ 31 h 125"/>
                  <a:gd name="T44" fmla="*/ 185 w 186"/>
                  <a:gd name="T45" fmla="*/ 31 h 125"/>
                  <a:gd name="T46" fmla="*/ 185 w 186"/>
                  <a:gd name="T47" fmla="*/ 0 h 125"/>
                  <a:gd name="T48" fmla="*/ 185 w 186"/>
                  <a:gd name="T49" fmla="*/ 0 h 125"/>
                  <a:gd name="T50" fmla="*/ 155 w 186"/>
                  <a:gd name="T51" fmla="*/ 31 h 125"/>
                  <a:gd name="T52" fmla="*/ 124 w 186"/>
                  <a:gd name="T53" fmla="*/ 31 h 125"/>
                  <a:gd name="T54" fmla="*/ 93 w 186"/>
                  <a:gd name="T55" fmla="*/ 0 h 125"/>
                  <a:gd name="T56" fmla="*/ 31 w 186"/>
                  <a:gd name="T57" fmla="*/ 31 h 125"/>
                  <a:gd name="T58" fmla="*/ 0 w 186"/>
                  <a:gd name="T59" fmla="*/ 92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86" h="125">
                    <a:moveTo>
                      <a:pt x="0" y="92"/>
                    </a:moveTo>
                    <a:lnTo>
                      <a:pt x="0" y="92"/>
                    </a:lnTo>
                    <a:cubicBezTo>
                      <a:pt x="0" y="92"/>
                      <a:pt x="0" y="92"/>
                      <a:pt x="31" y="92"/>
                    </a:cubicBezTo>
                    <a:lnTo>
                      <a:pt x="31" y="92"/>
                    </a:lnTo>
                    <a:cubicBezTo>
                      <a:pt x="61" y="92"/>
                      <a:pt x="61" y="92"/>
                      <a:pt x="61" y="92"/>
                    </a:cubicBezTo>
                    <a:lnTo>
                      <a:pt x="61" y="92"/>
                    </a:lnTo>
                    <a:cubicBezTo>
                      <a:pt x="61" y="92"/>
                      <a:pt x="93" y="92"/>
                      <a:pt x="93" y="62"/>
                    </a:cubicBezTo>
                    <a:lnTo>
                      <a:pt x="93" y="62"/>
                    </a:lnTo>
                    <a:cubicBezTo>
                      <a:pt x="124" y="62"/>
                      <a:pt x="124" y="62"/>
                      <a:pt x="124" y="62"/>
                    </a:cubicBezTo>
                    <a:cubicBezTo>
                      <a:pt x="124" y="62"/>
                      <a:pt x="124" y="62"/>
                      <a:pt x="155" y="62"/>
                    </a:cubicBezTo>
                    <a:cubicBezTo>
                      <a:pt x="155" y="92"/>
                      <a:pt x="155" y="92"/>
                      <a:pt x="155" y="92"/>
                    </a:cubicBezTo>
                    <a:lnTo>
                      <a:pt x="155" y="92"/>
                    </a:lnTo>
                    <a:lnTo>
                      <a:pt x="155" y="124"/>
                    </a:lnTo>
                    <a:lnTo>
                      <a:pt x="155" y="124"/>
                    </a:lnTo>
                    <a:lnTo>
                      <a:pt x="155" y="124"/>
                    </a:lnTo>
                    <a:cubicBezTo>
                      <a:pt x="155" y="124"/>
                      <a:pt x="155" y="124"/>
                      <a:pt x="185" y="124"/>
                    </a:cubicBezTo>
                    <a:lnTo>
                      <a:pt x="185" y="124"/>
                    </a:lnTo>
                    <a:cubicBezTo>
                      <a:pt x="185" y="92"/>
                      <a:pt x="185" y="92"/>
                      <a:pt x="185" y="92"/>
                    </a:cubicBezTo>
                    <a:cubicBezTo>
                      <a:pt x="185" y="62"/>
                      <a:pt x="185" y="62"/>
                      <a:pt x="185" y="62"/>
                    </a:cubicBezTo>
                    <a:lnTo>
                      <a:pt x="185" y="62"/>
                    </a:lnTo>
                    <a:lnTo>
                      <a:pt x="185" y="31"/>
                    </a:lnTo>
                    <a:lnTo>
                      <a:pt x="185" y="31"/>
                    </a:lnTo>
                    <a:lnTo>
                      <a:pt x="185" y="31"/>
                    </a:lnTo>
                    <a:cubicBezTo>
                      <a:pt x="185" y="0"/>
                      <a:pt x="185" y="0"/>
                      <a:pt x="185" y="0"/>
                    </a:cubicBezTo>
                    <a:lnTo>
                      <a:pt x="185" y="0"/>
                    </a:lnTo>
                    <a:cubicBezTo>
                      <a:pt x="185" y="31"/>
                      <a:pt x="155" y="31"/>
                      <a:pt x="155" y="31"/>
                    </a:cubicBezTo>
                    <a:cubicBezTo>
                      <a:pt x="124" y="31"/>
                      <a:pt x="124" y="31"/>
                      <a:pt x="124" y="31"/>
                    </a:cubicBezTo>
                    <a:cubicBezTo>
                      <a:pt x="124" y="31"/>
                      <a:pt x="124" y="0"/>
                      <a:pt x="93" y="0"/>
                    </a:cubicBezTo>
                    <a:cubicBezTo>
                      <a:pt x="31" y="31"/>
                      <a:pt x="31" y="31"/>
                      <a:pt x="31" y="31"/>
                    </a:cubicBezTo>
                    <a:cubicBezTo>
                      <a:pt x="0" y="62"/>
                      <a:pt x="0" y="62"/>
                      <a:pt x="0" y="9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78" name="Freeform 175"/>
              <p:cNvSpPr>
                <a:spLocks noChangeArrowheads="1"/>
              </p:cNvSpPr>
              <p:nvPr/>
            </p:nvSpPr>
            <p:spPr bwMode="auto">
              <a:xfrm>
                <a:off x="2297113" y="1524000"/>
                <a:ext cx="66675" cy="77788"/>
              </a:xfrm>
              <a:custGeom>
                <a:avLst/>
                <a:gdLst>
                  <a:gd name="T0" fmla="*/ 0 w 187"/>
                  <a:gd name="T1" fmla="*/ 61 h 218"/>
                  <a:gd name="T2" fmla="*/ 0 w 187"/>
                  <a:gd name="T3" fmla="*/ 61 h 218"/>
                  <a:gd name="T4" fmla="*/ 0 w 187"/>
                  <a:gd name="T5" fmla="*/ 61 h 218"/>
                  <a:gd name="T6" fmla="*/ 30 w 187"/>
                  <a:gd name="T7" fmla="*/ 61 h 218"/>
                  <a:gd name="T8" fmla="*/ 30 w 187"/>
                  <a:gd name="T9" fmla="*/ 61 h 218"/>
                  <a:gd name="T10" fmla="*/ 62 w 187"/>
                  <a:gd name="T11" fmla="*/ 93 h 218"/>
                  <a:gd name="T12" fmla="*/ 62 w 187"/>
                  <a:gd name="T13" fmla="*/ 124 h 218"/>
                  <a:gd name="T14" fmla="*/ 62 w 187"/>
                  <a:gd name="T15" fmla="*/ 155 h 218"/>
                  <a:gd name="T16" fmla="*/ 62 w 187"/>
                  <a:gd name="T17" fmla="*/ 185 h 218"/>
                  <a:gd name="T18" fmla="*/ 93 w 187"/>
                  <a:gd name="T19" fmla="*/ 217 h 218"/>
                  <a:gd name="T20" fmla="*/ 93 w 187"/>
                  <a:gd name="T21" fmla="*/ 217 h 218"/>
                  <a:gd name="T22" fmla="*/ 93 w 187"/>
                  <a:gd name="T23" fmla="*/ 217 h 218"/>
                  <a:gd name="T24" fmla="*/ 124 w 187"/>
                  <a:gd name="T25" fmla="*/ 217 h 218"/>
                  <a:gd name="T26" fmla="*/ 124 w 187"/>
                  <a:gd name="T27" fmla="*/ 217 h 218"/>
                  <a:gd name="T28" fmla="*/ 154 w 187"/>
                  <a:gd name="T29" fmla="*/ 185 h 218"/>
                  <a:gd name="T30" fmla="*/ 154 w 187"/>
                  <a:gd name="T31" fmla="*/ 185 h 218"/>
                  <a:gd name="T32" fmla="*/ 154 w 187"/>
                  <a:gd name="T33" fmla="*/ 185 h 218"/>
                  <a:gd name="T34" fmla="*/ 186 w 187"/>
                  <a:gd name="T35" fmla="*/ 185 h 218"/>
                  <a:gd name="T36" fmla="*/ 186 w 187"/>
                  <a:gd name="T37" fmla="*/ 155 h 218"/>
                  <a:gd name="T38" fmla="*/ 186 w 187"/>
                  <a:gd name="T39" fmla="*/ 124 h 218"/>
                  <a:gd name="T40" fmla="*/ 186 w 187"/>
                  <a:gd name="T41" fmla="*/ 124 h 218"/>
                  <a:gd name="T42" fmla="*/ 186 w 187"/>
                  <a:gd name="T43" fmla="*/ 124 h 218"/>
                  <a:gd name="T44" fmla="*/ 154 w 187"/>
                  <a:gd name="T45" fmla="*/ 93 h 218"/>
                  <a:gd name="T46" fmla="*/ 154 w 187"/>
                  <a:gd name="T47" fmla="*/ 93 h 218"/>
                  <a:gd name="T48" fmla="*/ 124 w 187"/>
                  <a:gd name="T49" fmla="*/ 61 h 218"/>
                  <a:gd name="T50" fmla="*/ 124 w 187"/>
                  <a:gd name="T51" fmla="*/ 61 h 218"/>
                  <a:gd name="T52" fmla="*/ 124 w 187"/>
                  <a:gd name="T53" fmla="*/ 61 h 218"/>
                  <a:gd name="T54" fmla="*/ 124 w 187"/>
                  <a:gd name="T55" fmla="*/ 0 h 218"/>
                  <a:gd name="T56" fmla="*/ 154 w 187"/>
                  <a:gd name="T57" fmla="*/ 0 h 218"/>
                  <a:gd name="T58" fmla="*/ 154 w 187"/>
                  <a:gd name="T59" fmla="*/ 0 h 218"/>
                  <a:gd name="T60" fmla="*/ 186 w 187"/>
                  <a:gd name="T61" fmla="*/ 31 h 218"/>
                  <a:gd name="T62" fmla="*/ 186 w 187"/>
                  <a:gd name="T63" fmla="*/ 0 h 218"/>
                  <a:gd name="T64" fmla="*/ 186 w 187"/>
                  <a:gd name="T65" fmla="*/ 0 h 218"/>
                  <a:gd name="T66" fmla="*/ 186 w 187"/>
                  <a:gd name="T67" fmla="*/ 0 h 218"/>
                  <a:gd name="T68" fmla="*/ 186 w 187"/>
                  <a:gd name="T69" fmla="*/ 0 h 218"/>
                  <a:gd name="T70" fmla="*/ 186 w 187"/>
                  <a:gd name="T71" fmla="*/ 0 h 218"/>
                  <a:gd name="T72" fmla="*/ 154 w 187"/>
                  <a:gd name="T73" fmla="*/ 0 h 218"/>
                  <a:gd name="T74" fmla="*/ 124 w 187"/>
                  <a:gd name="T75" fmla="*/ 0 h 218"/>
                  <a:gd name="T76" fmla="*/ 62 w 187"/>
                  <a:gd name="T77" fmla="*/ 31 h 218"/>
                  <a:gd name="T78" fmla="*/ 62 w 187"/>
                  <a:gd name="T79" fmla="*/ 31 h 218"/>
                  <a:gd name="T80" fmla="*/ 0 w 187"/>
                  <a:gd name="T81" fmla="*/ 61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87" h="218">
                    <a:moveTo>
                      <a:pt x="0" y="61"/>
                    </a:moveTo>
                    <a:lnTo>
                      <a:pt x="0" y="61"/>
                    </a:lnTo>
                    <a:lnTo>
                      <a:pt x="0" y="61"/>
                    </a:lnTo>
                    <a:lnTo>
                      <a:pt x="30" y="61"/>
                    </a:lnTo>
                    <a:lnTo>
                      <a:pt x="30" y="61"/>
                    </a:lnTo>
                    <a:lnTo>
                      <a:pt x="62" y="93"/>
                    </a:lnTo>
                    <a:cubicBezTo>
                      <a:pt x="62" y="124"/>
                      <a:pt x="62" y="124"/>
                      <a:pt x="62" y="124"/>
                    </a:cubicBezTo>
                    <a:cubicBezTo>
                      <a:pt x="62" y="155"/>
                      <a:pt x="62" y="155"/>
                      <a:pt x="62" y="155"/>
                    </a:cubicBezTo>
                    <a:cubicBezTo>
                      <a:pt x="62" y="185"/>
                      <a:pt x="62" y="185"/>
                      <a:pt x="62" y="185"/>
                    </a:cubicBezTo>
                    <a:cubicBezTo>
                      <a:pt x="93" y="185"/>
                      <a:pt x="93" y="185"/>
                      <a:pt x="93" y="217"/>
                    </a:cubicBezTo>
                    <a:lnTo>
                      <a:pt x="93" y="217"/>
                    </a:lnTo>
                    <a:lnTo>
                      <a:pt x="93" y="217"/>
                    </a:lnTo>
                    <a:cubicBezTo>
                      <a:pt x="124" y="217"/>
                      <a:pt x="124" y="217"/>
                      <a:pt x="124" y="217"/>
                    </a:cubicBezTo>
                    <a:lnTo>
                      <a:pt x="124" y="217"/>
                    </a:lnTo>
                    <a:cubicBezTo>
                      <a:pt x="124" y="217"/>
                      <a:pt x="154" y="217"/>
                      <a:pt x="154" y="185"/>
                    </a:cubicBezTo>
                    <a:lnTo>
                      <a:pt x="154" y="185"/>
                    </a:lnTo>
                    <a:lnTo>
                      <a:pt x="154" y="185"/>
                    </a:lnTo>
                    <a:lnTo>
                      <a:pt x="186" y="185"/>
                    </a:lnTo>
                    <a:cubicBezTo>
                      <a:pt x="186" y="155"/>
                      <a:pt x="186" y="155"/>
                      <a:pt x="186" y="155"/>
                    </a:cubicBezTo>
                    <a:cubicBezTo>
                      <a:pt x="186" y="155"/>
                      <a:pt x="186" y="155"/>
                      <a:pt x="186" y="124"/>
                    </a:cubicBezTo>
                    <a:lnTo>
                      <a:pt x="186" y="124"/>
                    </a:lnTo>
                    <a:lnTo>
                      <a:pt x="186" y="124"/>
                    </a:lnTo>
                    <a:cubicBezTo>
                      <a:pt x="154" y="124"/>
                      <a:pt x="154" y="124"/>
                      <a:pt x="154" y="93"/>
                    </a:cubicBezTo>
                    <a:lnTo>
                      <a:pt x="154" y="93"/>
                    </a:lnTo>
                    <a:lnTo>
                      <a:pt x="124" y="61"/>
                    </a:lnTo>
                    <a:lnTo>
                      <a:pt x="124" y="61"/>
                    </a:lnTo>
                    <a:lnTo>
                      <a:pt x="124" y="61"/>
                    </a:lnTo>
                    <a:cubicBezTo>
                      <a:pt x="124" y="31"/>
                      <a:pt x="124" y="31"/>
                      <a:pt x="124" y="0"/>
                    </a:cubicBezTo>
                    <a:lnTo>
                      <a:pt x="154" y="0"/>
                    </a:lnTo>
                    <a:lnTo>
                      <a:pt x="154" y="0"/>
                    </a:lnTo>
                    <a:lnTo>
                      <a:pt x="186" y="31"/>
                    </a:lnTo>
                    <a:lnTo>
                      <a:pt x="186" y="0"/>
                    </a:lnTo>
                    <a:lnTo>
                      <a:pt x="186" y="0"/>
                    </a:lnTo>
                    <a:lnTo>
                      <a:pt x="186" y="0"/>
                    </a:lnTo>
                    <a:lnTo>
                      <a:pt x="186" y="0"/>
                    </a:lnTo>
                    <a:lnTo>
                      <a:pt x="186" y="0"/>
                    </a:lnTo>
                    <a:cubicBezTo>
                      <a:pt x="186" y="0"/>
                      <a:pt x="186" y="0"/>
                      <a:pt x="154" y="0"/>
                    </a:cubicBezTo>
                    <a:cubicBezTo>
                      <a:pt x="154" y="0"/>
                      <a:pt x="154" y="0"/>
                      <a:pt x="124" y="0"/>
                    </a:cubicBezTo>
                    <a:cubicBezTo>
                      <a:pt x="93" y="0"/>
                      <a:pt x="62" y="31"/>
                      <a:pt x="62" y="31"/>
                    </a:cubicBezTo>
                    <a:lnTo>
                      <a:pt x="62" y="31"/>
                    </a:lnTo>
                    <a:cubicBezTo>
                      <a:pt x="62" y="31"/>
                      <a:pt x="30" y="61"/>
                      <a:pt x="0" y="6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79" name="Freeform 176"/>
              <p:cNvSpPr>
                <a:spLocks noChangeArrowheads="1"/>
              </p:cNvSpPr>
              <p:nvPr/>
            </p:nvSpPr>
            <p:spPr bwMode="auto">
              <a:xfrm>
                <a:off x="868363" y="1033463"/>
                <a:ext cx="1674812" cy="625475"/>
              </a:xfrm>
              <a:custGeom>
                <a:avLst/>
                <a:gdLst>
                  <a:gd name="T0" fmla="*/ 2759 w 4651"/>
                  <a:gd name="T1" fmla="*/ 155 h 1737"/>
                  <a:gd name="T2" fmla="*/ 2604 w 4651"/>
                  <a:gd name="T3" fmla="*/ 124 h 1737"/>
                  <a:gd name="T4" fmla="*/ 2418 w 4651"/>
                  <a:gd name="T5" fmla="*/ 155 h 1737"/>
                  <a:gd name="T6" fmla="*/ 2325 w 4651"/>
                  <a:gd name="T7" fmla="*/ 186 h 1737"/>
                  <a:gd name="T8" fmla="*/ 2139 w 4651"/>
                  <a:gd name="T9" fmla="*/ 186 h 1737"/>
                  <a:gd name="T10" fmla="*/ 2046 w 4651"/>
                  <a:gd name="T11" fmla="*/ 155 h 1737"/>
                  <a:gd name="T12" fmla="*/ 1829 w 4651"/>
                  <a:gd name="T13" fmla="*/ 155 h 1737"/>
                  <a:gd name="T14" fmla="*/ 1767 w 4651"/>
                  <a:gd name="T15" fmla="*/ 186 h 1737"/>
                  <a:gd name="T16" fmla="*/ 1643 w 4651"/>
                  <a:gd name="T17" fmla="*/ 155 h 1737"/>
                  <a:gd name="T18" fmla="*/ 1457 w 4651"/>
                  <a:gd name="T19" fmla="*/ 186 h 1737"/>
                  <a:gd name="T20" fmla="*/ 1147 w 4651"/>
                  <a:gd name="T21" fmla="*/ 62 h 1737"/>
                  <a:gd name="T22" fmla="*/ 931 w 4651"/>
                  <a:gd name="T23" fmla="*/ 93 h 1737"/>
                  <a:gd name="T24" fmla="*/ 837 w 4651"/>
                  <a:gd name="T25" fmla="*/ 62 h 1737"/>
                  <a:gd name="T26" fmla="*/ 683 w 4651"/>
                  <a:gd name="T27" fmla="*/ 0 h 1737"/>
                  <a:gd name="T28" fmla="*/ 496 w 4651"/>
                  <a:gd name="T29" fmla="*/ 62 h 1737"/>
                  <a:gd name="T30" fmla="*/ 248 w 4651"/>
                  <a:gd name="T31" fmla="*/ 93 h 1737"/>
                  <a:gd name="T32" fmla="*/ 0 w 4651"/>
                  <a:gd name="T33" fmla="*/ 589 h 1737"/>
                  <a:gd name="T34" fmla="*/ 63 w 4651"/>
                  <a:gd name="T35" fmla="*/ 620 h 1737"/>
                  <a:gd name="T36" fmla="*/ 187 w 4651"/>
                  <a:gd name="T37" fmla="*/ 713 h 1737"/>
                  <a:gd name="T38" fmla="*/ 403 w 4651"/>
                  <a:gd name="T39" fmla="*/ 775 h 1737"/>
                  <a:gd name="T40" fmla="*/ 527 w 4651"/>
                  <a:gd name="T41" fmla="*/ 899 h 1737"/>
                  <a:gd name="T42" fmla="*/ 559 w 4651"/>
                  <a:gd name="T43" fmla="*/ 1053 h 1737"/>
                  <a:gd name="T44" fmla="*/ 683 w 4651"/>
                  <a:gd name="T45" fmla="*/ 1116 h 1737"/>
                  <a:gd name="T46" fmla="*/ 837 w 4651"/>
                  <a:gd name="T47" fmla="*/ 1240 h 1737"/>
                  <a:gd name="T48" fmla="*/ 961 w 4651"/>
                  <a:gd name="T49" fmla="*/ 1301 h 1737"/>
                  <a:gd name="T50" fmla="*/ 2511 w 4651"/>
                  <a:gd name="T51" fmla="*/ 1301 h 1737"/>
                  <a:gd name="T52" fmla="*/ 2604 w 4651"/>
                  <a:gd name="T53" fmla="*/ 1364 h 1737"/>
                  <a:gd name="T54" fmla="*/ 2759 w 4651"/>
                  <a:gd name="T55" fmla="*/ 1364 h 1737"/>
                  <a:gd name="T56" fmla="*/ 2852 w 4651"/>
                  <a:gd name="T57" fmla="*/ 1395 h 1737"/>
                  <a:gd name="T58" fmla="*/ 3162 w 4651"/>
                  <a:gd name="T59" fmla="*/ 1488 h 1737"/>
                  <a:gd name="T60" fmla="*/ 3255 w 4651"/>
                  <a:gd name="T61" fmla="*/ 1612 h 1737"/>
                  <a:gd name="T62" fmla="*/ 3317 w 4651"/>
                  <a:gd name="T63" fmla="*/ 1705 h 1737"/>
                  <a:gd name="T64" fmla="*/ 3534 w 4651"/>
                  <a:gd name="T65" fmla="*/ 1643 h 1737"/>
                  <a:gd name="T66" fmla="*/ 3813 w 4651"/>
                  <a:gd name="T67" fmla="*/ 1549 h 1737"/>
                  <a:gd name="T68" fmla="*/ 3906 w 4651"/>
                  <a:gd name="T69" fmla="*/ 1457 h 1737"/>
                  <a:gd name="T70" fmla="*/ 4122 w 4651"/>
                  <a:gd name="T71" fmla="*/ 1240 h 1737"/>
                  <a:gd name="T72" fmla="*/ 4370 w 4651"/>
                  <a:gd name="T73" fmla="*/ 1240 h 1737"/>
                  <a:gd name="T74" fmla="*/ 4650 w 4651"/>
                  <a:gd name="T75" fmla="*/ 1085 h 1737"/>
                  <a:gd name="T76" fmla="*/ 4494 w 4651"/>
                  <a:gd name="T77" fmla="*/ 1085 h 1737"/>
                  <a:gd name="T78" fmla="*/ 4464 w 4651"/>
                  <a:gd name="T79" fmla="*/ 992 h 1737"/>
                  <a:gd name="T80" fmla="*/ 4309 w 4651"/>
                  <a:gd name="T81" fmla="*/ 929 h 1737"/>
                  <a:gd name="T82" fmla="*/ 4278 w 4651"/>
                  <a:gd name="T83" fmla="*/ 805 h 1737"/>
                  <a:gd name="T84" fmla="*/ 4216 w 4651"/>
                  <a:gd name="T85" fmla="*/ 681 h 1737"/>
                  <a:gd name="T86" fmla="*/ 4154 w 4651"/>
                  <a:gd name="T87" fmla="*/ 744 h 1737"/>
                  <a:gd name="T88" fmla="*/ 3998 w 4651"/>
                  <a:gd name="T89" fmla="*/ 775 h 1737"/>
                  <a:gd name="T90" fmla="*/ 3874 w 4651"/>
                  <a:gd name="T91" fmla="*/ 681 h 1737"/>
                  <a:gd name="T92" fmla="*/ 3844 w 4651"/>
                  <a:gd name="T93" fmla="*/ 589 h 1737"/>
                  <a:gd name="T94" fmla="*/ 3658 w 4651"/>
                  <a:gd name="T95" fmla="*/ 527 h 1737"/>
                  <a:gd name="T96" fmla="*/ 3503 w 4651"/>
                  <a:gd name="T97" fmla="*/ 527 h 1737"/>
                  <a:gd name="T98" fmla="*/ 3441 w 4651"/>
                  <a:gd name="T99" fmla="*/ 744 h 1737"/>
                  <a:gd name="T100" fmla="*/ 3441 w 4651"/>
                  <a:gd name="T101" fmla="*/ 992 h 1737"/>
                  <a:gd name="T102" fmla="*/ 3441 w 4651"/>
                  <a:gd name="T103" fmla="*/ 1209 h 1737"/>
                  <a:gd name="T104" fmla="*/ 3286 w 4651"/>
                  <a:gd name="T105" fmla="*/ 1209 h 1737"/>
                  <a:gd name="T106" fmla="*/ 3193 w 4651"/>
                  <a:gd name="T107" fmla="*/ 1023 h 1737"/>
                  <a:gd name="T108" fmla="*/ 2914 w 4651"/>
                  <a:gd name="T109" fmla="*/ 929 h 1737"/>
                  <a:gd name="T110" fmla="*/ 2635 w 4651"/>
                  <a:gd name="T111" fmla="*/ 868 h 1737"/>
                  <a:gd name="T112" fmla="*/ 2480 w 4651"/>
                  <a:gd name="T113" fmla="*/ 681 h 1737"/>
                  <a:gd name="T114" fmla="*/ 2604 w 4651"/>
                  <a:gd name="T115" fmla="*/ 496 h 1737"/>
                  <a:gd name="T116" fmla="*/ 2635 w 4651"/>
                  <a:gd name="T117" fmla="*/ 433 h 1737"/>
                  <a:gd name="T118" fmla="*/ 2759 w 4651"/>
                  <a:gd name="T119" fmla="*/ 403 h 1737"/>
                  <a:gd name="T120" fmla="*/ 2883 w 4651"/>
                  <a:gd name="T121" fmla="*/ 372 h 1737"/>
                  <a:gd name="T122" fmla="*/ 2883 w 4651"/>
                  <a:gd name="T123" fmla="*/ 186 h 1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4651" h="1737">
                    <a:moveTo>
                      <a:pt x="2945" y="186"/>
                    </a:moveTo>
                    <a:lnTo>
                      <a:pt x="2945" y="186"/>
                    </a:lnTo>
                    <a:cubicBezTo>
                      <a:pt x="2914" y="186"/>
                      <a:pt x="2914" y="155"/>
                      <a:pt x="2914" y="155"/>
                    </a:cubicBezTo>
                    <a:lnTo>
                      <a:pt x="2914" y="155"/>
                    </a:lnTo>
                    <a:cubicBezTo>
                      <a:pt x="2914" y="124"/>
                      <a:pt x="2883" y="93"/>
                      <a:pt x="2852" y="93"/>
                    </a:cubicBezTo>
                    <a:lnTo>
                      <a:pt x="2852" y="93"/>
                    </a:lnTo>
                    <a:cubicBezTo>
                      <a:pt x="2821" y="93"/>
                      <a:pt x="2821" y="124"/>
                      <a:pt x="2790" y="124"/>
                    </a:cubicBezTo>
                    <a:cubicBezTo>
                      <a:pt x="2759" y="155"/>
                      <a:pt x="2759" y="155"/>
                      <a:pt x="2759" y="155"/>
                    </a:cubicBezTo>
                    <a:cubicBezTo>
                      <a:pt x="2759" y="124"/>
                      <a:pt x="2759" y="124"/>
                      <a:pt x="2759" y="124"/>
                    </a:cubicBezTo>
                    <a:cubicBezTo>
                      <a:pt x="2759" y="124"/>
                      <a:pt x="2759" y="93"/>
                      <a:pt x="2759" y="62"/>
                    </a:cubicBezTo>
                    <a:cubicBezTo>
                      <a:pt x="2728" y="62"/>
                      <a:pt x="2697" y="62"/>
                      <a:pt x="2666" y="62"/>
                    </a:cubicBezTo>
                    <a:lnTo>
                      <a:pt x="2635" y="62"/>
                    </a:lnTo>
                    <a:lnTo>
                      <a:pt x="2635" y="62"/>
                    </a:lnTo>
                    <a:cubicBezTo>
                      <a:pt x="2604" y="62"/>
                      <a:pt x="2604" y="62"/>
                      <a:pt x="2604" y="62"/>
                    </a:cubicBezTo>
                    <a:lnTo>
                      <a:pt x="2604" y="62"/>
                    </a:lnTo>
                    <a:cubicBezTo>
                      <a:pt x="2635" y="93"/>
                      <a:pt x="2604" y="124"/>
                      <a:pt x="2604" y="124"/>
                    </a:cubicBezTo>
                    <a:cubicBezTo>
                      <a:pt x="2604" y="124"/>
                      <a:pt x="2604" y="124"/>
                      <a:pt x="2573" y="155"/>
                    </a:cubicBezTo>
                    <a:cubicBezTo>
                      <a:pt x="2542" y="155"/>
                      <a:pt x="2542" y="155"/>
                      <a:pt x="2542" y="155"/>
                    </a:cubicBezTo>
                    <a:lnTo>
                      <a:pt x="2542" y="155"/>
                    </a:lnTo>
                    <a:cubicBezTo>
                      <a:pt x="2511" y="155"/>
                      <a:pt x="2511" y="155"/>
                      <a:pt x="2511" y="155"/>
                    </a:cubicBezTo>
                    <a:lnTo>
                      <a:pt x="2511" y="155"/>
                    </a:lnTo>
                    <a:cubicBezTo>
                      <a:pt x="2511" y="186"/>
                      <a:pt x="2480" y="217"/>
                      <a:pt x="2480" y="217"/>
                    </a:cubicBezTo>
                    <a:cubicBezTo>
                      <a:pt x="2449" y="279"/>
                      <a:pt x="2449" y="279"/>
                      <a:pt x="2449" y="279"/>
                    </a:cubicBezTo>
                    <a:cubicBezTo>
                      <a:pt x="2418" y="155"/>
                      <a:pt x="2418" y="155"/>
                      <a:pt x="2418" y="155"/>
                    </a:cubicBezTo>
                    <a:cubicBezTo>
                      <a:pt x="2418" y="124"/>
                      <a:pt x="2418" y="124"/>
                      <a:pt x="2418" y="124"/>
                    </a:cubicBezTo>
                    <a:cubicBezTo>
                      <a:pt x="2418" y="155"/>
                      <a:pt x="2387" y="155"/>
                      <a:pt x="2387" y="155"/>
                    </a:cubicBezTo>
                    <a:lnTo>
                      <a:pt x="2387" y="155"/>
                    </a:lnTo>
                    <a:cubicBezTo>
                      <a:pt x="2387" y="155"/>
                      <a:pt x="2387" y="186"/>
                      <a:pt x="2356" y="186"/>
                    </a:cubicBezTo>
                    <a:lnTo>
                      <a:pt x="2356" y="186"/>
                    </a:lnTo>
                    <a:lnTo>
                      <a:pt x="2325" y="186"/>
                    </a:lnTo>
                    <a:lnTo>
                      <a:pt x="2325" y="186"/>
                    </a:lnTo>
                    <a:lnTo>
                      <a:pt x="2325" y="186"/>
                    </a:lnTo>
                    <a:cubicBezTo>
                      <a:pt x="2294" y="186"/>
                      <a:pt x="2294" y="186"/>
                      <a:pt x="2294" y="186"/>
                    </a:cubicBezTo>
                    <a:cubicBezTo>
                      <a:pt x="2294" y="186"/>
                      <a:pt x="2294" y="186"/>
                      <a:pt x="2263" y="186"/>
                    </a:cubicBezTo>
                    <a:lnTo>
                      <a:pt x="2263" y="186"/>
                    </a:lnTo>
                    <a:cubicBezTo>
                      <a:pt x="2263" y="186"/>
                      <a:pt x="2232" y="186"/>
                      <a:pt x="2232" y="155"/>
                    </a:cubicBezTo>
                    <a:lnTo>
                      <a:pt x="2232" y="155"/>
                    </a:lnTo>
                    <a:lnTo>
                      <a:pt x="2232" y="155"/>
                    </a:lnTo>
                    <a:cubicBezTo>
                      <a:pt x="2201" y="155"/>
                      <a:pt x="2201" y="155"/>
                      <a:pt x="2201" y="186"/>
                    </a:cubicBezTo>
                    <a:cubicBezTo>
                      <a:pt x="2170" y="186"/>
                      <a:pt x="2170" y="186"/>
                      <a:pt x="2139" y="186"/>
                    </a:cubicBezTo>
                    <a:lnTo>
                      <a:pt x="2139" y="186"/>
                    </a:lnTo>
                    <a:lnTo>
                      <a:pt x="2139" y="186"/>
                    </a:lnTo>
                    <a:cubicBezTo>
                      <a:pt x="2108" y="186"/>
                      <a:pt x="2108" y="186"/>
                      <a:pt x="2077" y="186"/>
                    </a:cubicBezTo>
                    <a:cubicBezTo>
                      <a:pt x="2077" y="155"/>
                      <a:pt x="2077" y="155"/>
                      <a:pt x="2077" y="155"/>
                    </a:cubicBezTo>
                    <a:lnTo>
                      <a:pt x="2077" y="155"/>
                    </a:lnTo>
                    <a:cubicBezTo>
                      <a:pt x="2046" y="155"/>
                      <a:pt x="2046" y="155"/>
                      <a:pt x="2046" y="155"/>
                    </a:cubicBezTo>
                    <a:lnTo>
                      <a:pt x="2046" y="155"/>
                    </a:lnTo>
                    <a:lnTo>
                      <a:pt x="2046" y="155"/>
                    </a:lnTo>
                    <a:lnTo>
                      <a:pt x="2015" y="155"/>
                    </a:lnTo>
                    <a:cubicBezTo>
                      <a:pt x="2015" y="155"/>
                      <a:pt x="2015" y="155"/>
                      <a:pt x="1984" y="155"/>
                    </a:cubicBezTo>
                    <a:lnTo>
                      <a:pt x="1984" y="155"/>
                    </a:lnTo>
                    <a:cubicBezTo>
                      <a:pt x="1953" y="155"/>
                      <a:pt x="1953" y="124"/>
                      <a:pt x="1922" y="124"/>
                    </a:cubicBezTo>
                    <a:cubicBezTo>
                      <a:pt x="1922" y="124"/>
                      <a:pt x="1922" y="124"/>
                      <a:pt x="1891" y="155"/>
                    </a:cubicBezTo>
                    <a:cubicBezTo>
                      <a:pt x="1891" y="155"/>
                      <a:pt x="1891" y="155"/>
                      <a:pt x="1860" y="155"/>
                    </a:cubicBezTo>
                    <a:lnTo>
                      <a:pt x="1860" y="155"/>
                    </a:lnTo>
                    <a:lnTo>
                      <a:pt x="1829" y="155"/>
                    </a:lnTo>
                    <a:lnTo>
                      <a:pt x="1860" y="155"/>
                    </a:lnTo>
                    <a:cubicBezTo>
                      <a:pt x="1860" y="186"/>
                      <a:pt x="1860" y="186"/>
                      <a:pt x="1860" y="186"/>
                    </a:cubicBezTo>
                    <a:cubicBezTo>
                      <a:pt x="1860" y="217"/>
                      <a:pt x="1860" y="248"/>
                      <a:pt x="1860" y="248"/>
                    </a:cubicBezTo>
                    <a:cubicBezTo>
                      <a:pt x="1829" y="310"/>
                      <a:pt x="1829" y="310"/>
                      <a:pt x="1829" y="310"/>
                    </a:cubicBezTo>
                    <a:cubicBezTo>
                      <a:pt x="1829" y="248"/>
                      <a:pt x="1829" y="248"/>
                      <a:pt x="1829" y="248"/>
                    </a:cubicBezTo>
                    <a:cubicBezTo>
                      <a:pt x="1799" y="248"/>
                      <a:pt x="1799" y="217"/>
                      <a:pt x="1799" y="217"/>
                    </a:cubicBezTo>
                    <a:lnTo>
                      <a:pt x="1799" y="217"/>
                    </a:lnTo>
                    <a:cubicBezTo>
                      <a:pt x="1767" y="186"/>
                      <a:pt x="1767" y="186"/>
                      <a:pt x="1767" y="186"/>
                    </a:cubicBezTo>
                    <a:lnTo>
                      <a:pt x="1767" y="186"/>
                    </a:lnTo>
                    <a:lnTo>
                      <a:pt x="1767" y="186"/>
                    </a:lnTo>
                    <a:lnTo>
                      <a:pt x="1736" y="186"/>
                    </a:lnTo>
                    <a:lnTo>
                      <a:pt x="1705" y="186"/>
                    </a:lnTo>
                    <a:cubicBezTo>
                      <a:pt x="1705" y="155"/>
                      <a:pt x="1705" y="155"/>
                      <a:pt x="1675" y="155"/>
                    </a:cubicBezTo>
                    <a:lnTo>
                      <a:pt x="1675" y="155"/>
                    </a:lnTo>
                    <a:lnTo>
                      <a:pt x="1675" y="155"/>
                    </a:lnTo>
                    <a:lnTo>
                      <a:pt x="1643" y="155"/>
                    </a:lnTo>
                    <a:lnTo>
                      <a:pt x="1643" y="155"/>
                    </a:lnTo>
                    <a:lnTo>
                      <a:pt x="1643" y="155"/>
                    </a:lnTo>
                    <a:lnTo>
                      <a:pt x="1612" y="186"/>
                    </a:lnTo>
                    <a:cubicBezTo>
                      <a:pt x="1612" y="186"/>
                      <a:pt x="1612" y="186"/>
                      <a:pt x="1581" y="186"/>
                    </a:cubicBezTo>
                    <a:lnTo>
                      <a:pt x="1551" y="186"/>
                    </a:lnTo>
                    <a:cubicBezTo>
                      <a:pt x="1519" y="186"/>
                      <a:pt x="1519" y="186"/>
                      <a:pt x="1519" y="186"/>
                    </a:cubicBezTo>
                    <a:cubicBezTo>
                      <a:pt x="1519" y="186"/>
                      <a:pt x="1519" y="186"/>
                      <a:pt x="1488" y="186"/>
                    </a:cubicBezTo>
                    <a:lnTo>
                      <a:pt x="1457" y="186"/>
                    </a:lnTo>
                    <a:lnTo>
                      <a:pt x="1427" y="186"/>
                    </a:lnTo>
                    <a:lnTo>
                      <a:pt x="1395" y="186"/>
                    </a:lnTo>
                    <a:cubicBezTo>
                      <a:pt x="1364" y="155"/>
                      <a:pt x="1364" y="155"/>
                      <a:pt x="1364" y="155"/>
                    </a:cubicBezTo>
                    <a:cubicBezTo>
                      <a:pt x="1395" y="93"/>
                      <a:pt x="1395" y="93"/>
                      <a:pt x="1395" y="93"/>
                    </a:cubicBezTo>
                    <a:cubicBezTo>
                      <a:pt x="1364" y="93"/>
                      <a:pt x="1303" y="93"/>
                      <a:pt x="1303" y="93"/>
                    </a:cubicBezTo>
                    <a:cubicBezTo>
                      <a:pt x="1271" y="93"/>
                      <a:pt x="1240" y="93"/>
                      <a:pt x="1209" y="93"/>
                    </a:cubicBezTo>
                    <a:lnTo>
                      <a:pt x="1209" y="93"/>
                    </a:lnTo>
                    <a:cubicBezTo>
                      <a:pt x="1179" y="62"/>
                      <a:pt x="1147" y="62"/>
                      <a:pt x="1147" y="62"/>
                    </a:cubicBezTo>
                    <a:lnTo>
                      <a:pt x="1147" y="62"/>
                    </a:lnTo>
                    <a:lnTo>
                      <a:pt x="1147" y="62"/>
                    </a:lnTo>
                    <a:cubicBezTo>
                      <a:pt x="1116" y="62"/>
                      <a:pt x="1116" y="62"/>
                      <a:pt x="1085" y="62"/>
                    </a:cubicBezTo>
                    <a:cubicBezTo>
                      <a:pt x="1085" y="62"/>
                      <a:pt x="1055" y="62"/>
                      <a:pt x="992" y="62"/>
                    </a:cubicBezTo>
                    <a:lnTo>
                      <a:pt x="992" y="62"/>
                    </a:lnTo>
                    <a:lnTo>
                      <a:pt x="992" y="62"/>
                    </a:lnTo>
                    <a:lnTo>
                      <a:pt x="961" y="62"/>
                    </a:lnTo>
                    <a:cubicBezTo>
                      <a:pt x="961" y="93"/>
                      <a:pt x="931" y="93"/>
                      <a:pt x="931" y="93"/>
                    </a:cubicBezTo>
                    <a:lnTo>
                      <a:pt x="931" y="93"/>
                    </a:lnTo>
                    <a:lnTo>
                      <a:pt x="931" y="93"/>
                    </a:lnTo>
                    <a:lnTo>
                      <a:pt x="931" y="93"/>
                    </a:lnTo>
                    <a:cubicBezTo>
                      <a:pt x="931" y="93"/>
                      <a:pt x="931" y="93"/>
                      <a:pt x="899" y="93"/>
                    </a:cubicBezTo>
                    <a:cubicBezTo>
                      <a:pt x="899" y="93"/>
                      <a:pt x="899" y="62"/>
                      <a:pt x="868" y="62"/>
                    </a:cubicBezTo>
                    <a:lnTo>
                      <a:pt x="868" y="62"/>
                    </a:lnTo>
                    <a:cubicBezTo>
                      <a:pt x="868" y="62"/>
                      <a:pt x="868" y="62"/>
                      <a:pt x="868" y="31"/>
                    </a:cubicBezTo>
                    <a:cubicBezTo>
                      <a:pt x="837" y="62"/>
                      <a:pt x="837" y="62"/>
                      <a:pt x="837" y="62"/>
                    </a:cubicBezTo>
                    <a:cubicBezTo>
                      <a:pt x="837" y="93"/>
                      <a:pt x="837" y="93"/>
                      <a:pt x="807" y="93"/>
                    </a:cubicBezTo>
                    <a:lnTo>
                      <a:pt x="775" y="62"/>
                    </a:lnTo>
                    <a:lnTo>
                      <a:pt x="775" y="62"/>
                    </a:lnTo>
                    <a:cubicBezTo>
                      <a:pt x="744" y="62"/>
                      <a:pt x="744" y="62"/>
                      <a:pt x="744" y="62"/>
                    </a:cubicBezTo>
                    <a:cubicBezTo>
                      <a:pt x="744" y="62"/>
                      <a:pt x="713" y="0"/>
                      <a:pt x="683" y="0"/>
                    </a:cubicBezTo>
                    <a:lnTo>
                      <a:pt x="683" y="0"/>
                    </a:lnTo>
                    <a:lnTo>
                      <a:pt x="683" y="0"/>
                    </a:lnTo>
                    <a:lnTo>
                      <a:pt x="683" y="0"/>
                    </a:lnTo>
                    <a:lnTo>
                      <a:pt x="683" y="0"/>
                    </a:lnTo>
                    <a:cubicBezTo>
                      <a:pt x="683" y="0"/>
                      <a:pt x="683" y="31"/>
                      <a:pt x="651" y="31"/>
                    </a:cubicBezTo>
                    <a:lnTo>
                      <a:pt x="620" y="31"/>
                    </a:lnTo>
                    <a:lnTo>
                      <a:pt x="620" y="31"/>
                    </a:lnTo>
                    <a:lnTo>
                      <a:pt x="620" y="31"/>
                    </a:lnTo>
                    <a:cubicBezTo>
                      <a:pt x="620" y="31"/>
                      <a:pt x="589" y="31"/>
                      <a:pt x="589" y="62"/>
                    </a:cubicBezTo>
                    <a:lnTo>
                      <a:pt x="559" y="62"/>
                    </a:lnTo>
                    <a:cubicBezTo>
                      <a:pt x="559" y="62"/>
                      <a:pt x="527" y="62"/>
                      <a:pt x="496" y="62"/>
                    </a:cubicBezTo>
                    <a:cubicBezTo>
                      <a:pt x="496" y="62"/>
                      <a:pt x="496" y="62"/>
                      <a:pt x="465" y="62"/>
                    </a:cubicBezTo>
                    <a:cubicBezTo>
                      <a:pt x="465" y="62"/>
                      <a:pt x="465" y="93"/>
                      <a:pt x="435" y="93"/>
                    </a:cubicBezTo>
                    <a:cubicBezTo>
                      <a:pt x="403" y="93"/>
                      <a:pt x="403" y="93"/>
                      <a:pt x="372" y="93"/>
                    </a:cubicBezTo>
                    <a:cubicBezTo>
                      <a:pt x="372" y="93"/>
                      <a:pt x="341" y="93"/>
                      <a:pt x="341" y="124"/>
                    </a:cubicBezTo>
                    <a:lnTo>
                      <a:pt x="341" y="124"/>
                    </a:lnTo>
                    <a:cubicBezTo>
                      <a:pt x="341" y="124"/>
                      <a:pt x="341" y="124"/>
                      <a:pt x="311" y="124"/>
                    </a:cubicBezTo>
                    <a:cubicBezTo>
                      <a:pt x="311" y="124"/>
                      <a:pt x="311" y="124"/>
                      <a:pt x="279" y="124"/>
                    </a:cubicBezTo>
                    <a:lnTo>
                      <a:pt x="248" y="93"/>
                    </a:lnTo>
                    <a:cubicBezTo>
                      <a:pt x="218" y="93"/>
                      <a:pt x="187" y="93"/>
                      <a:pt x="124" y="93"/>
                    </a:cubicBezTo>
                    <a:lnTo>
                      <a:pt x="124" y="93"/>
                    </a:lnTo>
                    <a:cubicBezTo>
                      <a:pt x="94" y="93"/>
                      <a:pt x="94" y="93"/>
                      <a:pt x="94" y="62"/>
                    </a:cubicBezTo>
                    <a:cubicBezTo>
                      <a:pt x="63" y="62"/>
                      <a:pt x="63" y="62"/>
                      <a:pt x="63" y="62"/>
                    </a:cubicBezTo>
                    <a:lnTo>
                      <a:pt x="31" y="62"/>
                    </a:lnTo>
                    <a:cubicBezTo>
                      <a:pt x="0" y="62"/>
                      <a:pt x="0" y="62"/>
                      <a:pt x="0" y="62"/>
                    </a:cubicBezTo>
                    <a:cubicBezTo>
                      <a:pt x="0" y="589"/>
                      <a:pt x="0" y="589"/>
                      <a:pt x="0" y="589"/>
                    </a:cubicBezTo>
                    <a:lnTo>
                      <a:pt x="0" y="589"/>
                    </a:lnTo>
                    <a:lnTo>
                      <a:pt x="0" y="589"/>
                    </a:lnTo>
                    <a:lnTo>
                      <a:pt x="0" y="589"/>
                    </a:lnTo>
                    <a:cubicBezTo>
                      <a:pt x="31" y="589"/>
                      <a:pt x="31" y="589"/>
                      <a:pt x="31" y="589"/>
                    </a:cubicBezTo>
                    <a:lnTo>
                      <a:pt x="31" y="620"/>
                    </a:lnTo>
                    <a:cubicBezTo>
                      <a:pt x="31" y="589"/>
                      <a:pt x="31" y="589"/>
                      <a:pt x="63" y="589"/>
                    </a:cubicBezTo>
                    <a:lnTo>
                      <a:pt x="63" y="589"/>
                    </a:lnTo>
                    <a:lnTo>
                      <a:pt x="63" y="589"/>
                    </a:lnTo>
                    <a:cubicBezTo>
                      <a:pt x="63" y="589"/>
                      <a:pt x="63" y="589"/>
                      <a:pt x="63" y="620"/>
                    </a:cubicBezTo>
                    <a:cubicBezTo>
                      <a:pt x="94" y="620"/>
                      <a:pt x="94" y="620"/>
                      <a:pt x="94" y="651"/>
                    </a:cubicBezTo>
                    <a:lnTo>
                      <a:pt x="94" y="651"/>
                    </a:lnTo>
                    <a:lnTo>
                      <a:pt x="94" y="651"/>
                    </a:lnTo>
                    <a:lnTo>
                      <a:pt x="94" y="651"/>
                    </a:lnTo>
                    <a:cubicBezTo>
                      <a:pt x="94" y="651"/>
                      <a:pt x="94" y="651"/>
                      <a:pt x="124" y="681"/>
                    </a:cubicBezTo>
                    <a:lnTo>
                      <a:pt x="124" y="681"/>
                    </a:lnTo>
                    <a:cubicBezTo>
                      <a:pt x="155" y="681"/>
                      <a:pt x="155" y="713"/>
                      <a:pt x="155" y="713"/>
                    </a:cubicBezTo>
                    <a:lnTo>
                      <a:pt x="187" y="713"/>
                    </a:lnTo>
                    <a:lnTo>
                      <a:pt x="218" y="713"/>
                    </a:lnTo>
                    <a:lnTo>
                      <a:pt x="248" y="713"/>
                    </a:lnTo>
                    <a:cubicBezTo>
                      <a:pt x="248" y="744"/>
                      <a:pt x="248" y="744"/>
                      <a:pt x="248" y="744"/>
                    </a:cubicBezTo>
                    <a:cubicBezTo>
                      <a:pt x="248" y="713"/>
                      <a:pt x="279" y="713"/>
                      <a:pt x="279" y="713"/>
                    </a:cubicBezTo>
                    <a:cubicBezTo>
                      <a:pt x="279" y="713"/>
                      <a:pt x="279" y="713"/>
                      <a:pt x="311" y="713"/>
                    </a:cubicBezTo>
                    <a:lnTo>
                      <a:pt x="311" y="713"/>
                    </a:lnTo>
                    <a:cubicBezTo>
                      <a:pt x="341" y="744"/>
                      <a:pt x="403" y="775"/>
                      <a:pt x="403" y="775"/>
                    </a:cubicBezTo>
                    <a:lnTo>
                      <a:pt x="403" y="775"/>
                    </a:lnTo>
                    <a:lnTo>
                      <a:pt x="403" y="805"/>
                    </a:lnTo>
                    <a:lnTo>
                      <a:pt x="403" y="805"/>
                    </a:lnTo>
                    <a:cubicBezTo>
                      <a:pt x="435" y="837"/>
                      <a:pt x="435" y="837"/>
                      <a:pt x="435" y="837"/>
                    </a:cubicBezTo>
                    <a:lnTo>
                      <a:pt x="435" y="868"/>
                    </a:lnTo>
                    <a:cubicBezTo>
                      <a:pt x="465" y="899"/>
                      <a:pt x="465" y="899"/>
                      <a:pt x="465" y="899"/>
                    </a:cubicBezTo>
                    <a:cubicBezTo>
                      <a:pt x="465" y="899"/>
                      <a:pt x="496" y="899"/>
                      <a:pt x="496" y="868"/>
                    </a:cubicBezTo>
                    <a:cubicBezTo>
                      <a:pt x="527" y="868"/>
                      <a:pt x="527" y="868"/>
                      <a:pt x="527" y="868"/>
                    </a:cubicBezTo>
                    <a:cubicBezTo>
                      <a:pt x="527" y="899"/>
                      <a:pt x="527" y="899"/>
                      <a:pt x="527" y="899"/>
                    </a:cubicBezTo>
                    <a:lnTo>
                      <a:pt x="527" y="899"/>
                    </a:lnTo>
                    <a:lnTo>
                      <a:pt x="527" y="899"/>
                    </a:lnTo>
                    <a:cubicBezTo>
                      <a:pt x="527" y="899"/>
                      <a:pt x="527" y="929"/>
                      <a:pt x="559" y="929"/>
                    </a:cubicBezTo>
                    <a:cubicBezTo>
                      <a:pt x="559" y="929"/>
                      <a:pt x="559" y="929"/>
                      <a:pt x="559" y="960"/>
                    </a:cubicBezTo>
                    <a:lnTo>
                      <a:pt x="559" y="960"/>
                    </a:lnTo>
                    <a:lnTo>
                      <a:pt x="559" y="992"/>
                    </a:lnTo>
                    <a:cubicBezTo>
                      <a:pt x="559" y="992"/>
                      <a:pt x="589" y="1023"/>
                      <a:pt x="559" y="1023"/>
                    </a:cubicBezTo>
                    <a:lnTo>
                      <a:pt x="559" y="1053"/>
                    </a:lnTo>
                    <a:cubicBezTo>
                      <a:pt x="589" y="1023"/>
                      <a:pt x="589" y="1023"/>
                      <a:pt x="589" y="1023"/>
                    </a:cubicBezTo>
                    <a:cubicBezTo>
                      <a:pt x="589" y="1023"/>
                      <a:pt x="620" y="1023"/>
                      <a:pt x="620" y="1053"/>
                    </a:cubicBezTo>
                    <a:lnTo>
                      <a:pt x="620" y="1053"/>
                    </a:lnTo>
                    <a:cubicBezTo>
                      <a:pt x="651" y="1053"/>
                      <a:pt x="651" y="1053"/>
                      <a:pt x="651" y="1053"/>
                    </a:cubicBezTo>
                    <a:cubicBezTo>
                      <a:pt x="651" y="1085"/>
                      <a:pt x="651" y="1085"/>
                      <a:pt x="651" y="1116"/>
                    </a:cubicBezTo>
                    <a:lnTo>
                      <a:pt x="651" y="1116"/>
                    </a:lnTo>
                    <a:lnTo>
                      <a:pt x="651" y="1116"/>
                    </a:lnTo>
                    <a:lnTo>
                      <a:pt x="683" y="1116"/>
                    </a:lnTo>
                    <a:cubicBezTo>
                      <a:pt x="713" y="1116"/>
                      <a:pt x="713" y="1116"/>
                      <a:pt x="713" y="1116"/>
                    </a:cubicBezTo>
                    <a:cubicBezTo>
                      <a:pt x="744" y="1177"/>
                      <a:pt x="744" y="1177"/>
                      <a:pt x="744" y="1177"/>
                    </a:cubicBezTo>
                    <a:lnTo>
                      <a:pt x="713" y="1177"/>
                    </a:lnTo>
                    <a:cubicBezTo>
                      <a:pt x="713" y="1177"/>
                      <a:pt x="713" y="1177"/>
                      <a:pt x="713" y="1209"/>
                    </a:cubicBezTo>
                    <a:lnTo>
                      <a:pt x="713" y="1209"/>
                    </a:lnTo>
                    <a:cubicBezTo>
                      <a:pt x="744" y="1209"/>
                      <a:pt x="744" y="1209"/>
                      <a:pt x="744" y="1209"/>
                    </a:cubicBezTo>
                    <a:cubicBezTo>
                      <a:pt x="775" y="1209"/>
                      <a:pt x="775" y="1209"/>
                      <a:pt x="775" y="1240"/>
                    </a:cubicBezTo>
                    <a:cubicBezTo>
                      <a:pt x="807" y="1240"/>
                      <a:pt x="807" y="1240"/>
                      <a:pt x="837" y="1240"/>
                    </a:cubicBezTo>
                    <a:lnTo>
                      <a:pt x="837" y="1240"/>
                    </a:lnTo>
                    <a:cubicBezTo>
                      <a:pt x="837" y="1209"/>
                      <a:pt x="868" y="1209"/>
                      <a:pt x="868" y="1209"/>
                    </a:cubicBezTo>
                    <a:lnTo>
                      <a:pt x="868" y="1209"/>
                    </a:lnTo>
                    <a:cubicBezTo>
                      <a:pt x="899" y="1209"/>
                      <a:pt x="899" y="1240"/>
                      <a:pt x="899" y="1240"/>
                    </a:cubicBezTo>
                    <a:cubicBezTo>
                      <a:pt x="899" y="1271"/>
                      <a:pt x="931" y="1271"/>
                      <a:pt x="931" y="1301"/>
                    </a:cubicBezTo>
                    <a:lnTo>
                      <a:pt x="931" y="1301"/>
                    </a:lnTo>
                    <a:lnTo>
                      <a:pt x="931" y="1301"/>
                    </a:lnTo>
                    <a:cubicBezTo>
                      <a:pt x="931" y="1301"/>
                      <a:pt x="931" y="1301"/>
                      <a:pt x="961" y="1301"/>
                    </a:cubicBezTo>
                    <a:lnTo>
                      <a:pt x="992" y="1301"/>
                    </a:lnTo>
                    <a:cubicBezTo>
                      <a:pt x="992" y="1333"/>
                      <a:pt x="992" y="1333"/>
                      <a:pt x="992" y="1333"/>
                    </a:cubicBezTo>
                    <a:cubicBezTo>
                      <a:pt x="2480" y="1333"/>
                      <a:pt x="2480" y="1333"/>
                      <a:pt x="2480" y="1333"/>
                    </a:cubicBezTo>
                    <a:cubicBezTo>
                      <a:pt x="2480" y="1301"/>
                      <a:pt x="2511" y="1301"/>
                      <a:pt x="2511" y="1301"/>
                    </a:cubicBezTo>
                    <a:lnTo>
                      <a:pt x="2511" y="1301"/>
                    </a:lnTo>
                    <a:lnTo>
                      <a:pt x="2511" y="1301"/>
                    </a:lnTo>
                    <a:lnTo>
                      <a:pt x="2511" y="1301"/>
                    </a:lnTo>
                    <a:lnTo>
                      <a:pt x="2511" y="1301"/>
                    </a:lnTo>
                    <a:cubicBezTo>
                      <a:pt x="2542" y="1301"/>
                      <a:pt x="2542" y="1333"/>
                      <a:pt x="2542" y="1333"/>
                    </a:cubicBezTo>
                    <a:lnTo>
                      <a:pt x="2542" y="1333"/>
                    </a:lnTo>
                    <a:lnTo>
                      <a:pt x="2542" y="1333"/>
                    </a:lnTo>
                    <a:cubicBezTo>
                      <a:pt x="2542" y="1364"/>
                      <a:pt x="2573" y="1364"/>
                      <a:pt x="2573" y="1364"/>
                    </a:cubicBezTo>
                    <a:lnTo>
                      <a:pt x="2573" y="1364"/>
                    </a:lnTo>
                    <a:cubicBezTo>
                      <a:pt x="2573" y="1364"/>
                      <a:pt x="2573" y="1364"/>
                      <a:pt x="2604" y="1364"/>
                    </a:cubicBezTo>
                    <a:lnTo>
                      <a:pt x="2604" y="1364"/>
                    </a:lnTo>
                    <a:lnTo>
                      <a:pt x="2604" y="1364"/>
                    </a:lnTo>
                    <a:cubicBezTo>
                      <a:pt x="2635" y="1364"/>
                      <a:pt x="2635" y="1364"/>
                      <a:pt x="2635" y="1364"/>
                    </a:cubicBezTo>
                    <a:cubicBezTo>
                      <a:pt x="2666" y="1364"/>
                      <a:pt x="2697" y="1364"/>
                      <a:pt x="2697" y="1395"/>
                    </a:cubicBezTo>
                    <a:lnTo>
                      <a:pt x="2697" y="1395"/>
                    </a:lnTo>
                    <a:cubicBezTo>
                      <a:pt x="2728" y="1364"/>
                      <a:pt x="2728" y="1364"/>
                      <a:pt x="2728" y="1364"/>
                    </a:cubicBezTo>
                    <a:lnTo>
                      <a:pt x="2728" y="1364"/>
                    </a:lnTo>
                    <a:lnTo>
                      <a:pt x="2728" y="1364"/>
                    </a:lnTo>
                    <a:cubicBezTo>
                      <a:pt x="2759" y="1364"/>
                      <a:pt x="2759" y="1364"/>
                      <a:pt x="2759" y="1364"/>
                    </a:cubicBezTo>
                    <a:lnTo>
                      <a:pt x="2759" y="1364"/>
                    </a:lnTo>
                    <a:cubicBezTo>
                      <a:pt x="2790" y="1364"/>
                      <a:pt x="2790" y="1364"/>
                      <a:pt x="2790" y="1364"/>
                    </a:cubicBezTo>
                    <a:lnTo>
                      <a:pt x="2790" y="1364"/>
                    </a:lnTo>
                    <a:cubicBezTo>
                      <a:pt x="2790" y="1364"/>
                      <a:pt x="2790" y="1364"/>
                      <a:pt x="2790" y="1395"/>
                    </a:cubicBezTo>
                    <a:lnTo>
                      <a:pt x="2790" y="1395"/>
                    </a:lnTo>
                    <a:lnTo>
                      <a:pt x="2790" y="1395"/>
                    </a:lnTo>
                    <a:cubicBezTo>
                      <a:pt x="2790" y="1395"/>
                      <a:pt x="2790" y="1395"/>
                      <a:pt x="2821" y="1395"/>
                    </a:cubicBezTo>
                    <a:lnTo>
                      <a:pt x="2821" y="1395"/>
                    </a:lnTo>
                    <a:cubicBezTo>
                      <a:pt x="2852" y="1395"/>
                      <a:pt x="2852" y="1395"/>
                      <a:pt x="2852" y="1395"/>
                    </a:cubicBezTo>
                    <a:lnTo>
                      <a:pt x="2852" y="1364"/>
                    </a:lnTo>
                    <a:cubicBezTo>
                      <a:pt x="2883" y="1333"/>
                      <a:pt x="2914" y="1333"/>
                      <a:pt x="2945" y="1301"/>
                    </a:cubicBezTo>
                    <a:cubicBezTo>
                      <a:pt x="2945" y="1301"/>
                      <a:pt x="2945" y="1301"/>
                      <a:pt x="2976" y="1301"/>
                    </a:cubicBezTo>
                    <a:lnTo>
                      <a:pt x="3007" y="1301"/>
                    </a:lnTo>
                    <a:cubicBezTo>
                      <a:pt x="3007" y="1301"/>
                      <a:pt x="3007" y="1333"/>
                      <a:pt x="3038" y="1333"/>
                    </a:cubicBezTo>
                    <a:cubicBezTo>
                      <a:pt x="3069" y="1333"/>
                      <a:pt x="3069" y="1364"/>
                      <a:pt x="3100" y="1395"/>
                    </a:cubicBezTo>
                    <a:cubicBezTo>
                      <a:pt x="3100" y="1425"/>
                      <a:pt x="3100" y="1425"/>
                      <a:pt x="3100" y="1457"/>
                    </a:cubicBezTo>
                    <a:cubicBezTo>
                      <a:pt x="3131" y="1488"/>
                      <a:pt x="3131" y="1488"/>
                      <a:pt x="3162" y="1488"/>
                    </a:cubicBezTo>
                    <a:lnTo>
                      <a:pt x="3193" y="1488"/>
                    </a:lnTo>
                    <a:lnTo>
                      <a:pt x="3193" y="1488"/>
                    </a:lnTo>
                    <a:lnTo>
                      <a:pt x="3224" y="1488"/>
                    </a:lnTo>
                    <a:lnTo>
                      <a:pt x="3224" y="1488"/>
                    </a:lnTo>
                    <a:lnTo>
                      <a:pt x="3255" y="1488"/>
                    </a:lnTo>
                    <a:cubicBezTo>
                      <a:pt x="3286" y="1519"/>
                      <a:pt x="3286" y="1519"/>
                      <a:pt x="3286" y="1549"/>
                    </a:cubicBezTo>
                    <a:cubicBezTo>
                      <a:pt x="3255" y="1549"/>
                      <a:pt x="3255" y="1581"/>
                      <a:pt x="3255" y="1581"/>
                    </a:cubicBezTo>
                    <a:cubicBezTo>
                      <a:pt x="3255" y="1581"/>
                      <a:pt x="3255" y="1581"/>
                      <a:pt x="3255" y="1612"/>
                    </a:cubicBezTo>
                    <a:cubicBezTo>
                      <a:pt x="3224" y="1612"/>
                      <a:pt x="3224" y="1612"/>
                      <a:pt x="3255" y="1612"/>
                    </a:cubicBezTo>
                    <a:cubicBezTo>
                      <a:pt x="3255" y="1643"/>
                      <a:pt x="3255" y="1643"/>
                      <a:pt x="3255" y="1643"/>
                    </a:cubicBezTo>
                    <a:cubicBezTo>
                      <a:pt x="3255" y="1673"/>
                      <a:pt x="3255" y="1705"/>
                      <a:pt x="3224" y="1705"/>
                    </a:cubicBezTo>
                    <a:cubicBezTo>
                      <a:pt x="3224" y="1736"/>
                      <a:pt x="3224" y="1736"/>
                      <a:pt x="3224" y="1736"/>
                    </a:cubicBezTo>
                    <a:lnTo>
                      <a:pt x="3224" y="1736"/>
                    </a:lnTo>
                    <a:lnTo>
                      <a:pt x="3255" y="1736"/>
                    </a:lnTo>
                    <a:lnTo>
                      <a:pt x="3255" y="1736"/>
                    </a:lnTo>
                    <a:cubicBezTo>
                      <a:pt x="3286" y="1705"/>
                      <a:pt x="3286" y="1705"/>
                      <a:pt x="3317" y="1705"/>
                    </a:cubicBezTo>
                    <a:lnTo>
                      <a:pt x="3317" y="1705"/>
                    </a:lnTo>
                    <a:cubicBezTo>
                      <a:pt x="3317" y="1705"/>
                      <a:pt x="3317" y="1705"/>
                      <a:pt x="3348" y="1705"/>
                    </a:cubicBezTo>
                    <a:lnTo>
                      <a:pt x="3348" y="1705"/>
                    </a:lnTo>
                    <a:lnTo>
                      <a:pt x="3379" y="1705"/>
                    </a:lnTo>
                    <a:lnTo>
                      <a:pt x="3379" y="1705"/>
                    </a:lnTo>
                    <a:cubicBezTo>
                      <a:pt x="3379" y="1673"/>
                      <a:pt x="3379" y="1673"/>
                      <a:pt x="3379" y="1643"/>
                    </a:cubicBezTo>
                    <a:cubicBezTo>
                      <a:pt x="3409" y="1643"/>
                      <a:pt x="3441" y="1643"/>
                      <a:pt x="3472" y="1643"/>
                    </a:cubicBezTo>
                    <a:cubicBezTo>
                      <a:pt x="3503" y="1643"/>
                      <a:pt x="3503" y="1643"/>
                      <a:pt x="3534" y="1643"/>
                    </a:cubicBezTo>
                    <a:cubicBezTo>
                      <a:pt x="3626" y="1581"/>
                      <a:pt x="3626" y="1581"/>
                      <a:pt x="3626" y="1581"/>
                    </a:cubicBezTo>
                    <a:lnTo>
                      <a:pt x="3626" y="1581"/>
                    </a:lnTo>
                    <a:cubicBezTo>
                      <a:pt x="3626" y="1581"/>
                      <a:pt x="3750" y="1581"/>
                      <a:pt x="3782" y="1581"/>
                    </a:cubicBezTo>
                    <a:lnTo>
                      <a:pt x="3782" y="1581"/>
                    </a:lnTo>
                    <a:lnTo>
                      <a:pt x="3782" y="1581"/>
                    </a:lnTo>
                    <a:cubicBezTo>
                      <a:pt x="3813" y="1581"/>
                      <a:pt x="3813" y="1581"/>
                      <a:pt x="3813" y="1581"/>
                    </a:cubicBezTo>
                    <a:lnTo>
                      <a:pt x="3813" y="1581"/>
                    </a:lnTo>
                    <a:cubicBezTo>
                      <a:pt x="3813" y="1549"/>
                      <a:pt x="3813" y="1549"/>
                      <a:pt x="3813" y="1549"/>
                    </a:cubicBezTo>
                    <a:lnTo>
                      <a:pt x="3813" y="1549"/>
                    </a:lnTo>
                    <a:cubicBezTo>
                      <a:pt x="3844" y="1549"/>
                      <a:pt x="3844" y="1549"/>
                      <a:pt x="3844" y="1549"/>
                    </a:cubicBezTo>
                    <a:lnTo>
                      <a:pt x="3844" y="1549"/>
                    </a:lnTo>
                    <a:cubicBezTo>
                      <a:pt x="3844" y="1549"/>
                      <a:pt x="3874" y="1549"/>
                      <a:pt x="3874" y="1519"/>
                    </a:cubicBezTo>
                    <a:lnTo>
                      <a:pt x="3874" y="1519"/>
                    </a:lnTo>
                    <a:lnTo>
                      <a:pt x="3874" y="1488"/>
                    </a:lnTo>
                    <a:cubicBezTo>
                      <a:pt x="3874" y="1488"/>
                      <a:pt x="3874" y="1457"/>
                      <a:pt x="3906" y="1457"/>
                    </a:cubicBezTo>
                    <a:lnTo>
                      <a:pt x="3906" y="1457"/>
                    </a:lnTo>
                    <a:cubicBezTo>
                      <a:pt x="3813" y="1488"/>
                      <a:pt x="3813" y="1488"/>
                      <a:pt x="3813" y="1488"/>
                    </a:cubicBezTo>
                    <a:cubicBezTo>
                      <a:pt x="3906" y="1395"/>
                      <a:pt x="3906" y="1395"/>
                      <a:pt x="3906" y="1395"/>
                    </a:cubicBezTo>
                    <a:cubicBezTo>
                      <a:pt x="3968" y="1333"/>
                      <a:pt x="3968" y="1333"/>
                      <a:pt x="3968" y="1333"/>
                    </a:cubicBezTo>
                    <a:cubicBezTo>
                      <a:pt x="3998" y="1301"/>
                      <a:pt x="3998" y="1301"/>
                      <a:pt x="3998" y="1301"/>
                    </a:cubicBezTo>
                    <a:lnTo>
                      <a:pt x="4030" y="1301"/>
                    </a:lnTo>
                    <a:cubicBezTo>
                      <a:pt x="4030" y="1301"/>
                      <a:pt x="4030" y="1301"/>
                      <a:pt x="4061" y="1271"/>
                    </a:cubicBezTo>
                    <a:lnTo>
                      <a:pt x="4061" y="1271"/>
                    </a:lnTo>
                    <a:cubicBezTo>
                      <a:pt x="4061" y="1240"/>
                      <a:pt x="4122" y="1240"/>
                      <a:pt x="4122" y="1240"/>
                    </a:cubicBezTo>
                    <a:lnTo>
                      <a:pt x="4122" y="1240"/>
                    </a:lnTo>
                    <a:cubicBezTo>
                      <a:pt x="4122" y="1240"/>
                      <a:pt x="4122" y="1240"/>
                      <a:pt x="4154" y="1240"/>
                    </a:cubicBezTo>
                    <a:cubicBezTo>
                      <a:pt x="4154" y="1240"/>
                      <a:pt x="4185" y="1240"/>
                      <a:pt x="4216" y="1240"/>
                    </a:cubicBezTo>
                    <a:lnTo>
                      <a:pt x="4216" y="1240"/>
                    </a:lnTo>
                    <a:lnTo>
                      <a:pt x="4216" y="1240"/>
                    </a:lnTo>
                    <a:cubicBezTo>
                      <a:pt x="4246" y="1240"/>
                      <a:pt x="4246" y="1240"/>
                      <a:pt x="4246" y="1240"/>
                    </a:cubicBezTo>
                    <a:lnTo>
                      <a:pt x="4278" y="1240"/>
                    </a:lnTo>
                    <a:cubicBezTo>
                      <a:pt x="4309" y="1240"/>
                      <a:pt x="4340" y="1240"/>
                      <a:pt x="4370" y="1240"/>
                    </a:cubicBezTo>
                    <a:lnTo>
                      <a:pt x="4402" y="1240"/>
                    </a:lnTo>
                    <a:cubicBezTo>
                      <a:pt x="4433" y="1240"/>
                      <a:pt x="4464" y="1240"/>
                      <a:pt x="4464" y="1240"/>
                    </a:cubicBezTo>
                    <a:cubicBezTo>
                      <a:pt x="4494" y="1240"/>
                      <a:pt x="4494" y="1209"/>
                      <a:pt x="4494" y="1209"/>
                    </a:cubicBezTo>
                    <a:cubicBezTo>
                      <a:pt x="4526" y="1177"/>
                      <a:pt x="4526" y="1177"/>
                      <a:pt x="4526" y="1177"/>
                    </a:cubicBezTo>
                    <a:cubicBezTo>
                      <a:pt x="4526" y="1177"/>
                      <a:pt x="4526" y="1177"/>
                      <a:pt x="4588" y="1177"/>
                    </a:cubicBezTo>
                    <a:lnTo>
                      <a:pt x="4618" y="1177"/>
                    </a:lnTo>
                    <a:cubicBezTo>
                      <a:pt x="4618" y="1177"/>
                      <a:pt x="4650" y="1147"/>
                      <a:pt x="4650" y="1116"/>
                    </a:cubicBezTo>
                    <a:cubicBezTo>
                      <a:pt x="4650" y="1116"/>
                      <a:pt x="4650" y="1116"/>
                      <a:pt x="4650" y="1085"/>
                    </a:cubicBezTo>
                    <a:lnTo>
                      <a:pt x="4618" y="1085"/>
                    </a:lnTo>
                    <a:lnTo>
                      <a:pt x="4618" y="1085"/>
                    </a:lnTo>
                    <a:cubicBezTo>
                      <a:pt x="4588" y="1116"/>
                      <a:pt x="4588" y="1116"/>
                      <a:pt x="4588" y="1116"/>
                    </a:cubicBezTo>
                    <a:cubicBezTo>
                      <a:pt x="4588" y="1053"/>
                      <a:pt x="4588" y="1053"/>
                      <a:pt x="4588" y="1053"/>
                    </a:cubicBezTo>
                    <a:lnTo>
                      <a:pt x="4588" y="1053"/>
                    </a:lnTo>
                    <a:cubicBezTo>
                      <a:pt x="4557" y="1053"/>
                      <a:pt x="4557" y="1053"/>
                      <a:pt x="4557" y="1053"/>
                    </a:cubicBezTo>
                    <a:lnTo>
                      <a:pt x="4557" y="1053"/>
                    </a:lnTo>
                    <a:cubicBezTo>
                      <a:pt x="4557" y="1053"/>
                      <a:pt x="4526" y="1053"/>
                      <a:pt x="4494" y="1085"/>
                    </a:cubicBezTo>
                    <a:lnTo>
                      <a:pt x="4464" y="1085"/>
                    </a:lnTo>
                    <a:cubicBezTo>
                      <a:pt x="4464" y="1116"/>
                      <a:pt x="4433" y="1116"/>
                      <a:pt x="4433" y="1116"/>
                    </a:cubicBezTo>
                    <a:cubicBezTo>
                      <a:pt x="4433" y="1116"/>
                      <a:pt x="4402" y="1116"/>
                      <a:pt x="4402" y="1085"/>
                    </a:cubicBezTo>
                    <a:cubicBezTo>
                      <a:pt x="4402" y="1053"/>
                      <a:pt x="4402" y="1023"/>
                      <a:pt x="4433" y="1023"/>
                    </a:cubicBezTo>
                    <a:cubicBezTo>
                      <a:pt x="4433" y="1023"/>
                      <a:pt x="4464" y="992"/>
                      <a:pt x="4494" y="992"/>
                    </a:cubicBezTo>
                    <a:lnTo>
                      <a:pt x="4464" y="992"/>
                    </a:lnTo>
                    <a:lnTo>
                      <a:pt x="4464" y="992"/>
                    </a:lnTo>
                    <a:lnTo>
                      <a:pt x="4464" y="992"/>
                    </a:lnTo>
                    <a:cubicBezTo>
                      <a:pt x="4433" y="992"/>
                      <a:pt x="4433" y="992"/>
                      <a:pt x="4433" y="992"/>
                    </a:cubicBezTo>
                    <a:lnTo>
                      <a:pt x="4433" y="992"/>
                    </a:lnTo>
                    <a:lnTo>
                      <a:pt x="4433" y="992"/>
                    </a:lnTo>
                    <a:cubicBezTo>
                      <a:pt x="4402" y="992"/>
                      <a:pt x="4402" y="992"/>
                      <a:pt x="4402" y="960"/>
                    </a:cubicBezTo>
                    <a:cubicBezTo>
                      <a:pt x="4370" y="960"/>
                      <a:pt x="4370" y="960"/>
                      <a:pt x="4370" y="960"/>
                    </a:cubicBezTo>
                    <a:lnTo>
                      <a:pt x="4370" y="960"/>
                    </a:lnTo>
                    <a:lnTo>
                      <a:pt x="4370" y="929"/>
                    </a:lnTo>
                    <a:cubicBezTo>
                      <a:pt x="4309" y="929"/>
                      <a:pt x="4309" y="929"/>
                      <a:pt x="4309" y="929"/>
                    </a:cubicBezTo>
                    <a:cubicBezTo>
                      <a:pt x="4340" y="899"/>
                      <a:pt x="4340" y="899"/>
                      <a:pt x="4340" y="899"/>
                    </a:cubicBezTo>
                    <a:lnTo>
                      <a:pt x="4340" y="868"/>
                    </a:lnTo>
                    <a:cubicBezTo>
                      <a:pt x="4309" y="837"/>
                      <a:pt x="4309" y="837"/>
                      <a:pt x="4309" y="837"/>
                    </a:cubicBezTo>
                    <a:lnTo>
                      <a:pt x="4340" y="837"/>
                    </a:lnTo>
                    <a:lnTo>
                      <a:pt x="4340" y="837"/>
                    </a:lnTo>
                    <a:cubicBezTo>
                      <a:pt x="4309" y="805"/>
                      <a:pt x="4309" y="805"/>
                      <a:pt x="4309" y="805"/>
                    </a:cubicBezTo>
                    <a:cubicBezTo>
                      <a:pt x="4309" y="805"/>
                      <a:pt x="4309" y="805"/>
                      <a:pt x="4309" y="775"/>
                    </a:cubicBezTo>
                    <a:lnTo>
                      <a:pt x="4278" y="805"/>
                    </a:lnTo>
                    <a:cubicBezTo>
                      <a:pt x="4185" y="837"/>
                      <a:pt x="4185" y="837"/>
                      <a:pt x="4185" y="837"/>
                    </a:cubicBezTo>
                    <a:cubicBezTo>
                      <a:pt x="4246" y="775"/>
                      <a:pt x="4246" y="775"/>
                      <a:pt x="4246" y="775"/>
                    </a:cubicBezTo>
                    <a:cubicBezTo>
                      <a:pt x="4216" y="775"/>
                      <a:pt x="4216" y="775"/>
                      <a:pt x="4216" y="775"/>
                    </a:cubicBezTo>
                    <a:cubicBezTo>
                      <a:pt x="4246" y="744"/>
                      <a:pt x="4246" y="744"/>
                      <a:pt x="4246" y="744"/>
                    </a:cubicBezTo>
                    <a:cubicBezTo>
                      <a:pt x="4216" y="744"/>
                      <a:pt x="4216" y="744"/>
                      <a:pt x="4216" y="744"/>
                    </a:cubicBezTo>
                    <a:cubicBezTo>
                      <a:pt x="4216" y="713"/>
                      <a:pt x="4216" y="713"/>
                      <a:pt x="4216" y="713"/>
                    </a:cubicBezTo>
                    <a:lnTo>
                      <a:pt x="4216" y="713"/>
                    </a:lnTo>
                    <a:cubicBezTo>
                      <a:pt x="4216" y="681"/>
                      <a:pt x="4216" y="681"/>
                      <a:pt x="4216" y="681"/>
                    </a:cubicBezTo>
                    <a:cubicBezTo>
                      <a:pt x="4185" y="681"/>
                      <a:pt x="4185" y="681"/>
                      <a:pt x="4185" y="651"/>
                    </a:cubicBezTo>
                    <a:lnTo>
                      <a:pt x="4185" y="651"/>
                    </a:lnTo>
                    <a:lnTo>
                      <a:pt x="4185" y="651"/>
                    </a:lnTo>
                    <a:cubicBezTo>
                      <a:pt x="4185" y="681"/>
                      <a:pt x="4185" y="713"/>
                      <a:pt x="4185" y="713"/>
                    </a:cubicBezTo>
                    <a:cubicBezTo>
                      <a:pt x="4185" y="713"/>
                      <a:pt x="4185" y="744"/>
                      <a:pt x="4154" y="744"/>
                    </a:cubicBezTo>
                    <a:lnTo>
                      <a:pt x="4154" y="744"/>
                    </a:lnTo>
                    <a:lnTo>
                      <a:pt x="4154" y="744"/>
                    </a:lnTo>
                    <a:lnTo>
                      <a:pt x="4154" y="744"/>
                    </a:lnTo>
                    <a:cubicBezTo>
                      <a:pt x="4122" y="805"/>
                      <a:pt x="4122" y="805"/>
                      <a:pt x="4122" y="805"/>
                    </a:cubicBezTo>
                    <a:cubicBezTo>
                      <a:pt x="4092" y="775"/>
                      <a:pt x="4092" y="775"/>
                      <a:pt x="4092" y="775"/>
                    </a:cubicBezTo>
                    <a:lnTo>
                      <a:pt x="4092" y="744"/>
                    </a:lnTo>
                    <a:lnTo>
                      <a:pt x="4061" y="744"/>
                    </a:lnTo>
                    <a:cubicBezTo>
                      <a:pt x="4061" y="775"/>
                      <a:pt x="4061" y="775"/>
                      <a:pt x="4061" y="775"/>
                    </a:cubicBezTo>
                    <a:lnTo>
                      <a:pt x="4061" y="775"/>
                    </a:lnTo>
                    <a:cubicBezTo>
                      <a:pt x="4030" y="837"/>
                      <a:pt x="4030" y="837"/>
                      <a:pt x="4030" y="837"/>
                    </a:cubicBezTo>
                    <a:cubicBezTo>
                      <a:pt x="3998" y="775"/>
                      <a:pt x="3998" y="775"/>
                      <a:pt x="3998" y="775"/>
                    </a:cubicBezTo>
                    <a:cubicBezTo>
                      <a:pt x="3998" y="805"/>
                      <a:pt x="3968" y="805"/>
                      <a:pt x="3968" y="805"/>
                    </a:cubicBezTo>
                    <a:lnTo>
                      <a:pt x="3937" y="805"/>
                    </a:lnTo>
                    <a:cubicBezTo>
                      <a:pt x="3874" y="775"/>
                      <a:pt x="3874" y="775"/>
                      <a:pt x="3874" y="775"/>
                    </a:cubicBezTo>
                    <a:cubicBezTo>
                      <a:pt x="3937" y="744"/>
                      <a:pt x="3937" y="744"/>
                      <a:pt x="3937" y="744"/>
                    </a:cubicBezTo>
                    <a:lnTo>
                      <a:pt x="3937" y="744"/>
                    </a:lnTo>
                    <a:lnTo>
                      <a:pt x="3906" y="713"/>
                    </a:lnTo>
                    <a:cubicBezTo>
                      <a:pt x="3874" y="713"/>
                      <a:pt x="3874" y="713"/>
                      <a:pt x="3874" y="713"/>
                    </a:cubicBezTo>
                    <a:cubicBezTo>
                      <a:pt x="3874" y="681"/>
                      <a:pt x="3874" y="681"/>
                      <a:pt x="3874" y="681"/>
                    </a:cubicBezTo>
                    <a:lnTo>
                      <a:pt x="3874" y="681"/>
                    </a:lnTo>
                    <a:cubicBezTo>
                      <a:pt x="3874" y="681"/>
                      <a:pt x="3874" y="681"/>
                      <a:pt x="3844" y="681"/>
                    </a:cubicBezTo>
                    <a:cubicBezTo>
                      <a:pt x="3844" y="620"/>
                      <a:pt x="3844" y="620"/>
                      <a:pt x="3844" y="620"/>
                    </a:cubicBezTo>
                    <a:cubicBezTo>
                      <a:pt x="3844" y="620"/>
                      <a:pt x="3874" y="620"/>
                      <a:pt x="3906" y="620"/>
                    </a:cubicBezTo>
                    <a:lnTo>
                      <a:pt x="3906" y="620"/>
                    </a:lnTo>
                    <a:cubicBezTo>
                      <a:pt x="3906" y="620"/>
                      <a:pt x="3906" y="620"/>
                      <a:pt x="3874" y="620"/>
                    </a:cubicBezTo>
                    <a:cubicBezTo>
                      <a:pt x="3874" y="589"/>
                      <a:pt x="3874" y="589"/>
                      <a:pt x="3844" y="589"/>
                    </a:cubicBezTo>
                    <a:lnTo>
                      <a:pt x="3844" y="589"/>
                    </a:lnTo>
                    <a:cubicBezTo>
                      <a:pt x="3813" y="589"/>
                      <a:pt x="3813" y="589"/>
                      <a:pt x="3813" y="589"/>
                    </a:cubicBezTo>
                    <a:cubicBezTo>
                      <a:pt x="3813" y="589"/>
                      <a:pt x="3782" y="589"/>
                      <a:pt x="3782" y="557"/>
                    </a:cubicBezTo>
                    <a:lnTo>
                      <a:pt x="3782" y="557"/>
                    </a:lnTo>
                    <a:lnTo>
                      <a:pt x="3782" y="557"/>
                    </a:lnTo>
                    <a:lnTo>
                      <a:pt x="3750" y="557"/>
                    </a:lnTo>
                    <a:lnTo>
                      <a:pt x="3689" y="527"/>
                    </a:lnTo>
                    <a:cubicBezTo>
                      <a:pt x="3689" y="527"/>
                      <a:pt x="3689" y="527"/>
                      <a:pt x="3658" y="527"/>
                    </a:cubicBezTo>
                    <a:lnTo>
                      <a:pt x="3658" y="527"/>
                    </a:lnTo>
                    <a:lnTo>
                      <a:pt x="3626" y="527"/>
                    </a:lnTo>
                    <a:lnTo>
                      <a:pt x="3596" y="527"/>
                    </a:lnTo>
                    <a:cubicBezTo>
                      <a:pt x="3565" y="527"/>
                      <a:pt x="3565" y="527"/>
                      <a:pt x="3565" y="527"/>
                    </a:cubicBezTo>
                    <a:lnTo>
                      <a:pt x="3565" y="527"/>
                    </a:lnTo>
                    <a:cubicBezTo>
                      <a:pt x="3565" y="527"/>
                      <a:pt x="3565" y="527"/>
                      <a:pt x="3534" y="527"/>
                    </a:cubicBezTo>
                    <a:lnTo>
                      <a:pt x="3534" y="527"/>
                    </a:lnTo>
                    <a:lnTo>
                      <a:pt x="3534" y="527"/>
                    </a:lnTo>
                    <a:lnTo>
                      <a:pt x="3503" y="527"/>
                    </a:lnTo>
                    <a:lnTo>
                      <a:pt x="3503" y="527"/>
                    </a:lnTo>
                    <a:cubicBezTo>
                      <a:pt x="3503" y="557"/>
                      <a:pt x="3503" y="557"/>
                      <a:pt x="3503" y="589"/>
                    </a:cubicBezTo>
                    <a:lnTo>
                      <a:pt x="3503" y="589"/>
                    </a:lnTo>
                    <a:lnTo>
                      <a:pt x="3503" y="620"/>
                    </a:lnTo>
                    <a:lnTo>
                      <a:pt x="3503" y="651"/>
                    </a:lnTo>
                    <a:cubicBezTo>
                      <a:pt x="3503" y="681"/>
                      <a:pt x="3503" y="681"/>
                      <a:pt x="3472" y="681"/>
                    </a:cubicBezTo>
                    <a:cubicBezTo>
                      <a:pt x="3472" y="713"/>
                      <a:pt x="3472" y="713"/>
                      <a:pt x="3472" y="713"/>
                    </a:cubicBezTo>
                    <a:cubicBezTo>
                      <a:pt x="3441" y="713"/>
                      <a:pt x="3441" y="713"/>
                      <a:pt x="3441" y="744"/>
                    </a:cubicBezTo>
                    <a:lnTo>
                      <a:pt x="3472" y="744"/>
                    </a:lnTo>
                    <a:lnTo>
                      <a:pt x="3472" y="744"/>
                    </a:lnTo>
                    <a:cubicBezTo>
                      <a:pt x="3503" y="744"/>
                      <a:pt x="3534" y="775"/>
                      <a:pt x="3534" y="805"/>
                    </a:cubicBezTo>
                    <a:cubicBezTo>
                      <a:pt x="3565" y="805"/>
                      <a:pt x="3565" y="837"/>
                      <a:pt x="3565" y="899"/>
                    </a:cubicBezTo>
                    <a:cubicBezTo>
                      <a:pt x="3565" y="929"/>
                      <a:pt x="3534" y="929"/>
                      <a:pt x="3534" y="929"/>
                    </a:cubicBezTo>
                    <a:cubicBezTo>
                      <a:pt x="3534" y="960"/>
                      <a:pt x="3534" y="960"/>
                      <a:pt x="3503" y="960"/>
                    </a:cubicBezTo>
                    <a:lnTo>
                      <a:pt x="3503" y="960"/>
                    </a:lnTo>
                    <a:cubicBezTo>
                      <a:pt x="3472" y="960"/>
                      <a:pt x="3441" y="992"/>
                      <a:pt x="3441" y="992"/>
                    </a:cubicBezTo>
                    <a:lnTo>
                      <a:pt x="3409" y="992"/>
                    </a:lnTo>
                    <a:cubicBezTo>
                      <a:pt x="3409" y="992"/>
                      <a:pt x="3409" y="992"/>
                      <a:pt x="3409" y="1023"/>
                    </a:cubicBezTo>
                    <a:lnTo>
                      <a:pt x="3409" y="1023"/>
                    </a:lnTo>
                    <a:cubicBezTo>
                      <a:pt x="3409" y="1023"/>
                      <a:pt x="3441" y="1053"/>
                      <a:pt x="3441" y="1116"/>
                    </a:cubicBezTo>
                    <a:cubicBezTo>
                      <a:pt x="3472" y="1177"/>
                      <a:pt x="3472" y="1177"/>
                      <a:pt x="3472" y="1177"/>
                    </a:cubicBezTo>
                    <a:cubicBezTo>
                      <a:pt x="3441" y="1177"/>
                      <a:pt x="3441" y="1177"/>
                      <a:pt x="3441" y="1177"/>
                    </a:cubicBezTo>
                    <a:cubicBezTo>
                      <a:pt x="3441" y="1177"/>
                      <a:pt x="3441" y="1177"/>
                      <a:pt x="3409" y="1177"/>
                    </a:cubicBezTo>
                    <a:lnTo>
                      <a:pt x="3441" y="1209"/>
                    </a:lnTo>
                    <a:cubicBezTo>
                      <a:pt x="3441" y="1271"/>
                      <a:pt x="3441" y="1271"/>
                      <a:pt x="3441" y="1271"/>
                    </a:cubicBezTo>
                    <a:cubicBezTo>
                      <a:pt x="3379" y="1240"/>
                      <a:pt x="3379" y="1240"/>
                      <a:pt x="3379" y="1240"/>
                    </a:cubicBezTo>
                    <a:lnTo>
                      <a:pt x="3379" y="1240"/>
                    </a:lnTo>
                    <a:cubicBezTo>
                      <a:pt x="3379" y="1271"/>
                      <a:pt x="3379" y="1271"/>
                      <a:pt x="3379" y="1271"/>
                    </a:cubicBezTo>
                    <a:cubicBezTo>
                      <a:pt x="3348" y="1271"/>
                      <a:pt x="3348" y="1240"/>
                      <a:pt x="3317" y="1240"/>
                    </a:cubicBezTo>
                    <a:lnTo>
                      <a:pt x="3317" y="1209"/>
                    </a:lnTo>
                    <a:cubicBezTo>
                      <a:pt x="3286" y="1209"/>
                      <a:pt x="3286" y="1209"/>
                      <a:pt x="3286" y="1209"/>
                    </a:cubicBezTo>
                    <a:lnTo>
                      <a:pt x="3286" y="1209"/>
                    </a:lnTo>
                    <a:cubicBezTo>
                      <a:pt x="3286" y="1209"/>
                      <a:pt x="3286" y="1209"/>
                      <a:pt x="3255" y="1209"/>
                    </a:cubicBezTo>
                    <a:cubicBezTo>
                      <a:pt x="3255" y="1177"/>
                      <a:pt x="3224" y="1177"/>
                      <a:pt x="3224" y="1177"/>
                    </a:cubicBezTo>
                    <a:cubicBezTo>
                      <a:pt x="3193" y="1147"/>
                      <a:pt x="3193" y="1147"/>
                      <a:pt x="3193" y="1116"/>
                    </a:cubicBezTo>
                    <a:lnTo>
                      <a:pt x="3193" y="1116"/>
                    </a:lnTo>
                    <a:lnTo>
                      <a:pt x="3193" y="1116"/>
                    </a:lnTo>
                    <a:cubicBezTo>
                      <a:pt x="3193" y="1085"/>
                      <a:pt x="3162" y="1053"/>
                      <a:pt x="3193" y="1053"/>
                    </a:cubicBezTo>
                    <a:lnTo>
                      <a:pt x="3193" y="1023"/>
                    </a:lnTo>
                    <a:lnTo>
                      <a:pt x="3193" y="1023"/>
                    </a:lnTo>
                    <a:lnTo>
                      <a:pt x="3193" y="992"/>
                    </a:lnTo>
                    <a:lnTo>
                      <a:pt x="3193" y="992"/>
                    </a:lnTo>
                    <a:cubicBezTo>
                      <a:pt x="3162" y="992"/>
                      <a:pt x="3162" y="992"/>
                      <a:pt x="3162" y="992"/>
                    </a:cubicBezTo>
                    <a:lnTo>
                      <a:pt x="3162" y="992"/>
                    </a:lnTo>
                    <a:cubicBezTo>
                      <a:pt x="3162" y="992"/>
                      <a:pt x="3100" y="960"/>
                      <a:pt x="3069" y="960"/>
                    </a:cubicBezTo>
                    <a:cubicBezTo>
                      <a:pt x="3038" y="992"/>
                      <a:pt x="3038" y="992"/>
                      <a:pt x="3038" y="992"/>
                    </a:cubicBezTo>
                    <a:cubicBezTo>
                      <a:pt x="3038" y="960"/>
                      <a:pt x="3038" y="960"/>
                      <a:pt x="3038" y="960"/>
                    </a:cubicBezTo>
                    <a:cubicBezTo>
                      <a:pt x="3007" y="960"/>
                      <a:pt x="2945" y="929"/>
                      <a:pt x="2914" y="929"/>
                    </a:cubicBezTo>
                    <a:cubicBezTo>
                      <a:pt x="2883" y="929"/>
                      <a:pt x="2883" y="899"/>
                      <a:pt x="2852" y="868"/>
                    </a:cubicBezTo>
                    <a:lnTo>
                      <a:pt x="2852" y="868"/>
                    </a:lnTo>
                    <a:lnTo>
                      <a:pt x="2852" y="868"/>
                    </a:lnTo>
                    <a:cubicBezTo>
                      <a:pt x="2821" y="868"/>
                      <a:pt x="2790" y="868"/>
                      <a:pt x="2759" y="868"/>
                    </a:cubicBezTo>
                    <a:lnTo>
                      <a:pt x="2759" y="868"/>
                    </a:lnTo>
                    <a:cubicBezTo>
                      <a:pt x="2728" y="868"/>
                      <a:pt x="2728" y="868"/>
                      <a:pt x="2728" y="868"/>
                    </a:cubicBezTo>
                    <a:cubicBezTo>
                      <a:pt x="2697" y="868"/>
                      <a:pt x="2666" y="868"/>
                      <a:pt x="2666" y="868"/>
                    </a:cubicBezTo>
                    <a:cubicBezTo>
                      <a:pt x="2635" y="868"/>
                      <a:pt x="2635" y="868"/>
                      <a:pt x="2635" y="868"/>
                    </a:cubicBezTo>
                    <a:cubicBezTo>
                      <a:pt x="2573" y="868"/>
                      <a:pt x="2573" y="868"/>
                      <a:pt x="2573" y="868"/>
                    </a:cubicBezTo>
                    <a:cubicBezTo>
                      <a:pt x="2635" y="805"/>
                      <a:pt x="2635" y="805"/>
                      <a:pt x="2635" y="805"/>
                    </a:cubicBezTo>
                    <a:cubicBezTo>
                      <a:pt x="2604" y="744"/>
                      <a:pt x="2604" y="744"/>
                      <a:pt x="2604" y="744"/>
                    </a:cubicBezTo>
                    <a:cubicBezTo>
                      <a:pt x="2573" y="744"/>
                      <a:pt x="2573" y="744"/>
                      <a:pt x="2573" y="744"/>
                    </a:cubicBezTo>
                    <a:cubicBezTo>
                      <a:pt x="2542" y="775"/>
                      <a:pt x="2542" y="775"/>
                      <a:pt x="2542" y="775"/>
                    </a:cubicBezTo>
                    <a:lnTo>
                      <a:pt x="2542" y="775"/>
                    </a:lnTo>
                    <a:cubicBezTo>
                      <a:pt x="2542" y="744"/>
                      <a:pt x="2511" y="744"/>
                      <a:pt x="2511" y="744"/>
                    </a:cubicBezTo>
                    <a:cubicBezTo>
                      <a:pt x="2511" y="744"/>
                      <a:pt x="2480" y="713"/>
                      <a:pt x="2480" y="681"/>
                    </a:cubicBezTo>
                    <a:lnTo>
                      <a:pt x="2480" y="651"/>
                    </a:lnTo>
                    <a:cubicBezTo>
                      <a:pt x="2480" y="620"/>
                      <a:pt x="2480" y="620"/>
                      <a:pt x="2480" y="620"/>
                    </a:cubicBezTo>
                    <a:cubicBezTo>
                      <a:pt x="2480" y="589"/>
                      <a:pt x="2511" y="589"/>
                      <a:pt x="2511" y="557"/>
                    </a:cubicBezTo>
                    <a:cubicBezTo>
                      <a:pt x="2542" y="557"/>
                      <a:pt x="2542" y="557"/>
                      <a:pt x="2542" y="557"/>
                    </a:cubicBezTo>
                    <a:lnTo>
                      <a:pt x="2542" y="557"/>
                    </a:lnTo>
                    <a:cubicBezTo>
                      <a:pt x="2573" y="527"/>
                      <a:pt x="2573" y="527"/>
                      <a:pt x="2573" y="527"/>
                    </a:cubicBezTo>
                    <a:cubicBezTo>
                      <a:pt x="2542" y="465"/>
                      <a:pt x="2542" y="465"/>
                      <a:pt x="2542" y="465"/>
                    </a:cubicBezTo>
                    <a:cubicBezTo>
                      <a:pt x="2604" y="496"/>
                      <a:pt x="2604" y="496"/>
                      <a:pt x="2604" y="496"/>
                    </a:cubicBezTo>
                    <a:cubicBezTo>
                      <a:pt x="2604" y="465"/>
                      <a:pt x="2604" y="465"/>
                      <a:pt x="2604" y="465"/>
                    </a:cubicBezTo>
                    <a:lnTo>
                      <a:pt x="2604" y="465"/>
                    </a:lnTo>
                    <a:cubicBezTo>
                      <a:pt x="2635" y="465"/>
                      <a:pt x="2666" y="433"/>
                      <a:pt x="2666" y="433"/>
                    </a:cubicBezTo>
                    <a:cubicBezTo>
                      <a:pt x="2697" y="433"/>
                      <a:pt x="2697" y="433"/>
                      <a:pt x="2697" y="433"/>
                    </a:cubicBezTo>
                    <a:lnTo>
                      <a:pt x="2697" y="433"/>
                    </a:lnTo>
                    <a:cubicBezTo>
                      <a:pt x="2697" y="433"/>
                      <a:pt x="2697" y="433"/>
                      <a:pt x="2666" y="433"/>
                    </a:cubicBezTo>
                    <a:cubicBezTo>
                      <a:pt x="2666" y="433"/>
                      <a:pt x="2666" y="433"/>
                      <a:pt x="2635" y="433"/>
                    </a:cubicBezTo>
                    <a:lnTo>
                      <a:pt x="2635" y="433"/>
                    </a:lnTo>
                    <a:cubicBezTo>
                      <a:pt x="2635" y="433"/>
                      <a:pt x="2604" y="403"/>
                      <a:pt x="2573" y="403"/>
                    </a:cubicBezTo>
                    <a:cubicBezTo>
                      <a:pt x="2511" y="372"/>
                      <a:pt x="2511" y="372"/>
                      <a:pt x="2511" y="372"/>
                    </a:cubicBezTo>
                    <a:cubicBezTo>
                      <a:pt x="2635" y="372"/>
                      <a:pt x="2635" y="372"/>
                      <a:pt x="2635" y="372"/>
                    </a:cubicBezTo>
                    <a:cubicBezTo>
                      <a:pt x="2635" y="372"/>
                      <a:pt x="2635" y="372"/>
                      <a:pt x="2666" y="372"/>
                    </a:cubicBezTo>
                    <a:lnTo>
                      <a:pt x="2666" y="372"/>
                    </a:lnTo>
                    <a:cubicBezTo>
                      <a:pt x="2697" y="372"/>
                      <a:pt x="2697" y="372"/>
                      <a:pt x="2697" y="372"/>
                    </a:cubicBezTo>
                    <a:cubicBezTo>
                      <a:pt x="2697" y="372"/>
                      <a:pt x="2728" y="372"/>
                      <a:pt x="2728" y="403"/>
                    </a:cubicBezTo>
                    <a:cubicBezTo>
                      <a:pt x="2728" y="403"/>
                      <a:pt x="2728" y="403"/>
                      <a:pt x="2759" y="403"/>
                    </a:cubicBezTo>
                    <a:lnTo>
                      <a:pt x="2759" y="403"/>
                    </a:lnTo>
                    <a:cubicBezTo>
                      <a:pt x="2759" y="403"/>
                      <a:pt x="2759" y="403"/>
                      <a:pt x="2759" y="372"/>
                    </a:cubicBezTo>
                    <a:cubicBezTo>
                      <a:pt x="2790" y="372"/>
                      <a:pt x="2790" y="372"/>
                      <a:pt x="2790" y="341"/>
                    </a:cubicBezTo>
                    <a:lnTo>
                      <a:pt x="2821" y="341"/>
                    </a:lnTo>
                    <a:cubicBezTo>
                      <a:pt x="2821" y="341"/>
                      <a:pt x="2821" y="372"/>
                      <a:pt x="2852" y="372"/>
                    </a:cubicBezTo>
                    <a:lnTo>
                      <a:pt x="2852" y="372"/>
                    </a:lnTo>
                    <a:lnTo>
                      <a:pt x="2852" y="372"/>
                    </a:lnTo>
                    <a:cubicBezTo>
                      <a:pt x="2852" y="372"/>
                      <a:pt x="2852" y="372"/>
                      <a:pt x="2883" y="372"/>
                    </a:cubicBezTo>
                    <a:lnTo>
                      <a:pt x="2883" y="372"/>
                    </a:lnTo>
                    <a:lnTo>
                      <a:pt x="2914" y="341"/>
                    </a:lnTo>
                    <a:cubicBezTo>
                      <a:pt x="2914" y="310"/>
                      <a:pt x="2914" y="310"/>
                      <a:pt x="2914" y="310"/>
                    </a:cubicBezTo>
                    <a:cubicBezTo>
                      <a:pt x="2914" y="279"/>
                      <a:pt x="2914" y="279"/>
                      <a:pt x="2914" y="279"/>
                    </a:cubicBezTo>
                    <a:lnTo>
                      <a:pt x="2945" y="248"/>
                    </a:lnTo>
                    <a:cubicBezTo>
                      <a:pt x="2945" y="248"/>
                      <a:pt x="2945" y="248"/>
                      <a:pt x="2945" y="217"/>
                    </a:cubicBezTo>
                    <a:lnTo>
                      <a:pt x="2945" y="217"/>
                    </a:lnTo>
                    <a:cubicBezTo>
                      <a:pt x="2883" y="186"/>
                      <a:pt x="2883" y="186"/>
                      <a:pt x="2883" y="186"/>
                    </a:cubicBezTo>
                    <a:lnTo>
                      <a:pt x="2945" y="186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80" name="Freeform 177"/>
              <p:cNvSpPr>
                <a:spLocks noChangeArrowheads="1"/>
              </p:cNvSpPr>
              <p:nvPr/>
            </p:nvSpPr>
            <p:spPr bwMode="auto">
              <a:xfrm>
                <a:off x="1760538" y="1000125"/>
                <a:ext cx="44450" cy="33338"/>
              </a:xfrm>
              <a:custGeom>
                <a:avLst/>
                <a:gdLst>
                  <a:gd name="T0" fmla="*/ 124 w 125"/>
                  <a:gd name="T1" fmla="*/ 31 h 94"/>
                  <a:gd name="T2" fmla="*/ 124 w 125"/>
                  <a:gd name="T3" fmla="*/ 31 h 94"/>
                  <a:gd name="T4" fmla="*/ 93 w 125"/>
                  <a:gd name="T5" fmla="*/ 0 h 94"/>
                  <a:gd name="T6" fmla="*/ 62 w 125"/>
                  <a:gd name="T7" fmla="*/ 0 h 94"/>
                  <a:gd name="T8" fmla="*/ 31 w 125"/>
                  <a:gd name="T9" fmla="*/ 31 h 94"/>
                  <a:gd name="T10" fmla="*/ 0 w 125"/>
                  <a:gd name="T11" fmla="*/ 31 h 94"/>
                  <a:gd name="T12" fmla="*/ 31 w 125"/>
                  <a:gd name="T13" fmla="*/ 62 h 94"/>
                  <a:gd name="T14" fmla="*/ 0 w 125"/>
                  <a:gd name="T15" fmla="*/ 93 h 94"/>
                  <a:gd name="T16" fmla="*/ 0 w 125"/>
                  <a:gd name="T17" fmla="*/ 93 h 94"/>
                  <a:gd name="T18" fmla="*/ 0 w 125"/>
                  <a:gd name="T19" fmla="*/ 93 h 94"/>
                  <a:gd name="T20" fmla="*/ 0 w 125"/>
                  <a:gd name="T21" fmla="*/ 93 h 94"/>
                  <a:gd name="T22" fmla="*/ 31 w 125"/>
                  <a:gd name="T23" fmla="*/ 93 h 94"/>
                  <a:gd name="T24" fmla="*/ 93 w 125"/>
                  <a:gd name="T25" fmla="*/ 93 h 94"/>
                  <a:gd name="T26" fmla="*/ 124 w 125"/>
                  <a:gd name="T27" fmla="*/ 93 h 94"/>
                  <a:gd name="T28" fmla="*/ 124 w 125"/>
                  <a:gd name="T29" fmla="*/ 93 h 94"/>
                  <a:gd name="T30" fmla="*/ 124 w 125"/>
                  <a:gd name="T31" fmla="*/ 31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5" h="94">
                    <a:moveTo>
                      <a:pt x="124" y="31"/>
                    </a:moveTo>
                    <a:lnTo>
                      <a:pt x="124" y="31"/>
                    </a:lnTo>
                    <a:cubicBezTo>
                      <a:pt x="93" y="31"/>
                      <a:pt x="93" y="0"/>
                      <a:pt x="93" y="0"/>
                    </a:cubicBezTo>
                    <a:lnTo>
                      <a:pt x="62" y="0"/>
                    </a:lnTo>
                    <a:cubicBezTo>
                      <a:pt x="31" y="0"/>
                      <a:pt x="31" y="31"/>
                      <a:pt x="31" y="31"/>
                    </a:cubicBezTo>
                    <a:lnTo>
                      <a:pt x="0" y="31"/>
                    </a:lnTo>
                    <a:cubicBezTo>
                      <a:pt x="31" y="62"/>
                      <a:pt x="31" y="62"/>
                      <a:pt x="31" y="62"/>
                    </a:cubicBezTo>
                    <a:cubicBezTo>
                      <a:pt x="0" y="93"/>
                      <a:pt x="0" y="93"/>
                      <a:pt x="0" y="93"/>
                    </a:cubicBezTo>
                    <a:lnTo>
                      <a:pt x="0" y="93"/>
                    </a:lnTo>
                    <a:lnTo>
                      <a:pt x="0" y="93"/>
                    </a:lnTo>
                    <a:lnTo>
                      <a:pt x="0" y="93"/>
                    </a:lnTo>
                    <a:lnTo>
                      <a:pt x="31" y="93"/>
                    </a:lnTo>
                    <a:cubicBezTo>
                      <a:pt x="31" y="93"/>
                      <a:pt x="31" y="93"/>
                      <a:pt x="93" y="93"/>
                    </a:cubicBezTo>
                    <a:lnTo>
                      <a:pt x="124" y="93"/>
                    </a:lnTo>
                    <a:lnTo>
                      <a:pt x="124" y="93"/>
                    </a:lnTo>
                    <a:lnTo>
                      <a:pt x="124" y="31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81" name="Freeform 178"/>
              <p:cNvSpPr>
                <a:spLocks noChangeArrowheads="1"/>
              </p:cNvSpPr>
              <p:nvPr/>
            </p:nvSpPr>
            <p:spPr bwMode="auto">
              <a:xfrm>
                <a:off x="1951038" y="1044575"/>
                <a:ext cx="77787" cy="66675"/>
              </a:xfrm>
              <a:custGeom>
                <a:avLst/>
                <a:gdLst>
                  <a:gd name="T0" fmla="*/ 186 w 218"/>
                  <a:gd name="T1" fmla="*/ 124 h 187"/>
                  <a:gd name="T2" fmla="*/ 186 w 218"/>
                  <a:gd name="T3" fmla="*/ 124 h 187"/>
                  <a:gd name="T4" fmla="*/ 186 w 218"/>
                  <a:gd name="T5" fmla="*/ 124 h 187"/>
                  <a:gd name="T6" fmla="*/ 186 w 218"/>
                  <a:gd name="T7" fmla="*/ 93 h 187"/>
                  <a:gd name="T8" fmla="*/ 186 w 218"/>
                  <a:gd name="T9" fmla="*/ 62 h 187"/>
                  <a:gd name="T10" fmla="*/ 186 w 218"/>
                  <a:gd name="T11" fmla="*/ 62 h 187"/>
                  <a:gd name="T12" fmla="*/ 124 w 218"/>
                  <a:gd name="T13" fmla="*/ 31 h 187"/>
                  <a:gd name="T14" fmla="*/ 186 w 218"/>
                  <a:gd name="T15" fmla="*/ 31 h 187"/>
                  <a:gd name="T16" fmla="*/ 62 w 218"/>
                  <a:gd name="T17" fmla="*/ 31 h 187"/>
                  <a:gd name="T18" fmla="*/ 31 w 218"/>
                  <a:gd name="T19" fmla="*/ 0 h 187"/>
                  <a:gd name="T20" fmla="*/ 31 w 218"/>
                  <a:gd name="T21" fmla="*/ 31 h 187"/>
                  <a:gd name="T22" fmla="*/ 31 w 218"/>
                  <a:gd name="T23" fmla="*/ 93 h 187"/>
                  <a:gd name="T24" fmla="*/ 0 w 218"/>
                  <a:gd name="T25" fmla="*/ 124 h 187"/>
                  <a:gd name="T26" fmla="*/ 0 w 218"/>
                  <a:gd name="T27" fmla="*/ 124 h 187"/>
                  <a:gd name="T28" fmla="*/ 0 w 218"/>
                  <a:gd name="T29" fmla="*/ 155 h 187"/>
                  <a:gd name="T30" fmla="*/ 0 w 218"/>
                  <a:gd name="T31" fmla="*/ 155 h 187"/>
                  <a:gd name="T32" fmla="*/ 62 w 218"/>
                  <a:gd name="T33" fmla="*/ 155 h 187"/>
                  <a:gd name="T34" fmla="*/ 93 w 218"/>
                  <a:gd name="T35" fmla="*/ 155 h 187"/>
                  <a:gd name="T36" fmla="*/ 155 w 218"/>
                  <a:gd name="T37" fmla="*/ 186 h 187"/>
                  <a:gd name="T38" fmla="*/ 155 w 218"/>
                  <a:gd name="T39" fmla="*/ 186 h 187"/>
                  <a:gd name="T40" fmla="*/ 186 w 218"/>
                  <a:gd name="T41" fmla="*/ 155 h 187"/>
                  <a:gd name="T42" fmla="*/ 186 w 218"/>
                  <a:gd name="T43" fmla="*/ 155 h 187"/>
                  <a:gd name="T44" fmla="*/ 217 w 218"/>
                  <a:gd name="T45" fmla="*/ 155 h 187"/>
                  <a:gd name="T46" fmla="*/ 217 w 218"/>
                  <a:gd name="T47" fmla="*/ 124 h 187"/>
                  <a:gd name="T48" fmla="*/ 217 w 218"/>
                  <a:gd name="T49" fmla="*/ 124 h 187"/>
                  <a:gd name="T50" fmla="*/ 186 w 218"/>
                  <a:gd name="T51" fmla="*/ 124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18" h="187">
                    <a:moveTo>
                      <a:pt x="186" y="124"/>
                    </a:moveTo>
                    <a:lnTo>
                      <a:pt x="186" y="124"/>
                    </a:lnTo>
                    <a:lnTo>
                      <a:pt x="186" y="124"/>
                    </a:lnTo>
                    <a:lnTo>
                      <a:pt x="186" y="93"/>
                    </a:lnTo>
                    <a:lnTo>
                      <a:pt x="186" y="62"/>
                    </a:lnTo>
                    <a:lnTo>
                      <a:pt x="186" y="62"/>
                    </a:lnTo>
                    <a:cubicBezTo>
                      <a:pt x="124" y="31"/>
                      <a:pt x="124" y="31"/>
                      <a:pt x="124" y="31"/>
                    </a:cubicBezTo>
                    <a:cubicBezTo>
                      <a:pt x="186" y="31"/>
                      <a:pt x="186" y="31"/>
                      <a:pt x="186" y="31"/>
                    </a:cubicBezTo>
                    <a:cubicBezTo>
                      <a:pt x="155" y="31"/>
                      <a:pt x="62" y="31"/>
                      <a:pt x="62" y="31"/>
                    </a:cubicBezTo>
                    <a:cubicBezTo>
                      <a:pt x="62" y="31"/>
                      <a:pt x="62" y="31"/>
                      <a:pt x="31" y="0"/>
                    </a:cubicBezTo>
                    <a:cubicBezTo>
                      <a:pt x="31" y="31"/>
                      <a:pt x="31" y="31"/>
                      <a:pt x="31" y="31"/>
                    </a:cubicBezTo>
                    <a:cubicBezTo>
                      <a:pt x="31" y="62"/>
                      <a:pt x="31" y="62"/>
                      <a:pt x="31" y="93"/>
                    </a:cubicBezTo>
                    <a:cubicBezTo>
                      <a:pt x="31" y="93"/>
                      <a:pt x="31" y="124"/>
                      <a:pt x="0" y="124"/>
                    </a:cubicBezTo>
                    <a:lnTo>
                      <a:pt x="0" y="124"/>
                    </a:lnTo>
                    <a:cubicBezTo>
                      <a:pt x="0" y="124"/>
                      <a:pt x="0" y="124"/>
                      <a:pt x="0" y="155"/>
                    </a:cubicBezTo>
                    <a:lnTo>
                      <a:pt x="0" y="155"/>
                    </a:lnTo>
                    <a:cubicBezTo>
                      <a:pt x="62" y="155"/>
                      <a:pt x="62" y="155"/>
                      <a:pt x="62" y="155"/>
                    </a:cubicBezTo>
                    <a:lnTo>
                      <a:pt x="93" y="155"/>
                    </a:lnTo>
                    <a:cubicBezTo>
                      <a:pt x="124" y="155"/>
                      <a:pt x="155" y="186"/>
                      <a:pt x="155" y="186"/>
                    </a:cubicBezTo>
                    <a:lnTo>
                      <a:pt x="155" y="186"/>
                    </a:lnTo>
                    <a:cubicBezTo>
                      <a:pt x="155" y="155"/>
                      <a:pt x="186" y="155"/>
                      <a:pt x="186" y="155"/>
                    </a:cubicBezTo>
                    <a:lnTo>
                      <a:pt x="186" y="155"/>
                    </a:lnTo>
                    <a:lnTo>
                      <a:pt x="217" y="155"/>
                    </a:lnTo>
                    <a:lnTo>
                      <a:pt x="217" y="124"/>
                    </a:lnTo>
                    <a:lnTo>
                      <a:pt x="217" y="124"/>
                    </a:lnTo>
                    <a:cubicBezTo>
                      <a:pt x="217" y="124"/>
                      <a:pt x="217" y="124"/>
                      <a:pt x="186" y="12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82" name="Freeform 179"/>
              <p:cNvSpPr>
                <a:spLocks noChangeArrowheads="1"/>
              </p:cNvSpPr>
              <p:nvPr/>
            </p:nvSpPr>
            <p:spPr bwMode="auto">
              <a:xfrm>
                <a:off x="354013" y="1011238"/>
                <a:ext cx="492125" cy="323850"/>
              </a:xfrm>
              <a:custGeom>
                <a:avLst/>
                <a:gdLst>
                  <a:gd name="T0" fmla="*/ 1272 w 1366"/>
                  <a:gd name="T1" fmla="*/ 93 h 900"/>
                  <a:gd name="T2" fmla="*/ 1148 w 1366"/>
                  <a:gd name="T3" fmla="*/ 93 h 900"/>
                  <a:gd name="T4" fmla="*/ 1085 w 1366"/>
                  <a:gd name="T5" fmla="*/ 93 h 900"/>
                  <a:gd name="T6" fmla="*/ 930 w 1366"/>
                  <a:gd name="T7" fmla="*/ 62 h 900"/>
                  <a:gd name="T8" fmla="*/ 806 w 1366"/>
                  <a:gd name="T9" fmla="*/ 62 h 900"/>
                  <a:gd name="T10" fmla="*/ 713 w 1366"/>
                  <a:gd name="T11" fmla="*/ 31 h 900"/>
                  <a:gd name="T12" fmla="*/ 682 w 1366"/>
                  <a:gd name="T13" fmla="*/ 31 h 900"/>
                  <a:gd name="T14" fmla="*/ 621 w 1366"/>
                  <a:gd name="T15" fmla="*/ 31 h 900"/>
                  <a:gd name="T16" fmla="*/ 558 w 1366"/>
                  <a:gd name="T17" fmla="*/ 0 h 900"/>
                  <a:gd name="T18" fmla="*/ 434 w 1366"/>
                  <a:gd name="T19" fmla="*/ 31 h 900"/>
                  <a:gd name="T20" fmla="*/ 341 w 1366"/>
                  <a:gd name="T21" fmla="*/ 62 h 900"/>
                  <a:gd name="T22" fmla="*/ 217 w 1366"/>
                  <a:gd name="T23" fmla="*/ 93 h 900"/>
                  <a:gd name="T24" fmla="*/ 156 w 1366"/>
                  <a:gd name="T25" fmla="*/ 155 h 900"/>
                  <a:gd name="T26" fmla="*/ 93 w 1366"/>
                  <a:gd name="T27" fmla="*/ 186 h 900"/>
                  <a:gd name="T28" fmla="*/ 156 w 1366"/>
                  <a:gd name="T29" fmla="*/ 217 h 900"/>
                  <a:gd name="T30" fmla="*/ 249 w 1366"/>
                  <a:gd name="T31" fmla="*/ 217 h 900"/>
                  <a:gd name="T32" fmla="*/ 341 w 1366"/>
                  <a:gd name="T33" fmla="*/ 279 h 900"/>
                  <a:gd name="T34" fmla="*/ 280 w 1366"/>
                  <a:gd name="T35" fmla="*/ 310 h 900"/>
                  <a:gd name="T36" fmla="*/ 186 w 1366"/>
                  <a:gd name="T37" fmla="*/ 341 h 900"/>
                  <a:gd name="T38" fmla="*/ 93 w 1366"/>
                  <a:gd name="T39" fmla="*/ 310 h 900"/>
                  <a:gd name="T40" fmla="*/ 0 w 1366"/>
                  <a:gd name="T41" fmla="*/ 372 h 900"/>
                  <a:gd name="T42" fmla="*/ 156 w 1366"/>
                  <a:gd name="T43" fmla="*/ 403 h 900"/>
                  <a:gd name="T44" fmla="*/ 186 w 1366"/>
                  <a:gd name="T45" fmla="*/ 403 h 900"/>
                  <a:gd name="T46" fmla="*/ 280 w 1366"/>
                  <a:gd name="T47" fmla="*/ 372 h 900"/>
                  <a:gd name="T48" fmla="*/ 310 w 1366"/>
                  <a:gd name="T49" fmla="*/ 495 h 900"/>
                  <a:gd name="T50" fmla="*/ 217 w 1366"/>
                  <a:gd name="T51" fmla="*/ 495 h 900"/>
                  <a:gd name="T52" fmla="*/ 124 w 1366"/>
                  <a:gd name="T53" fmla="*/ 527 h 900"/>
                  <a:gd name="T54" fmla="*/ 93 w 1366"/>
                  <a:gd name="T55" fmla="*/ 558 h 900"/>
                  <a:gd name="T56" fmla="*/ 93 w 1366"/>
                  <a:gd name="T57" fmla="*/ 589 h 900"/>
                  <a:gd name="T58" fmla="*/ 124 w 1366"/>
                  <a:gd name="T59" fmla="*/ 619 h 900"/>
                  <a:gd name="T60" fmla="*/ 186 w 1366"/>
                  <a:gd name="T61" fmla="*/ 682 h 900"/>
                  <a:gd name="T62" fmla="*/ 249 w 1366"/>
                  <a:gd name="T63" fmla="*/ 651 h 900"/>
                  <a:gd name="T64" fmla="*/ 280 w 1366"/>
                  <a:gd name="T65" fmla="*/ 743 h 900"/>
                  <a:gd name="T66" fmla="*/ 280 w 1366"/>
                  <a:gd name="T67" fmla="*/ 775 h 900"/>
                  <a:gd name="T68" fmla="*/ 310 w 1366"/>
                  <a:gd name="T69" fmla="*/ 743 h 900"/>
                  <a:gd name="T70" fmla="*/ 373 w 1366"/>
                  <a:gd name="T71" fmla="*/ 775 h 900"/>
                  <a:gd name="T72" fmla="*/ 434 w 1366"/>
                  <a:gd name="T73" fmla="*/ 775 h 900"/>
                  <a:gd name="T74" fmla="*/ 465 w 1366"/>
                  <a:gd name="T75" fmla="*/ 775 h 900"/>
                  <a:gd name="T76" fmla="*/ 528 w 1366"/>
                  <a:gd name="T77" fmla="*/ 806 h 900"/>
                  <a:gd name="T78" fmla="*/ 497 w 1366"/>
                  <a:gd name="T79" fmla="*/ 867 h 900"/>
                  <a:gd name="T80" fmla="*/ 528 w 1366"/>
                  <a:gd name="T81" fmla="*/ 867 h 900"/>
                  <a:gd name="T82" fmla="*/ 621 w 1366"/>
                  <a:gd name="T83" fmla="*/ 806 h 900"/>
                  <a:gd name="T84" fmla="*/ 652 w 1366"/>
                  <a:gd name="T85" fmla="*/ 806 h 900"/>
                  <a:gd name="T86" fmla="*/ 713 w 1366"/>
                  <a:gd name="T87" fmla="*/ 713 h 900"/>
                  <a:gd name="T88" fmla="*/ 776 w 1366"/>
                  <a:gd name="T89" fmla="*/ 651 h 900"/>
                  <a:gd name="T90" fmla="*/ 930 w 1366"/>
                  <a:gd name="T91" fmla="*/ 589 h 900"/>
                  <a:gd name="T92" fmla="*/ 961 w 1366"/>
                  <a:gd name="T93" fmla="*/ 619 h 900"/>
                  <a:gd name="T94" fmla="*/ 1054 w 1366"/>
                  <a:gd name="T95" fmla="*/ 619 h 900"/>
                  <a:gd name="T96" fmla="*/ 1117 w 1366"/>
                  <a:gd name="T97" fmla="*/ 651 h 900"/>
                  <a:gd name="T98" fmla="*/ 1148 w 1366"/>
                  <a:gd name="T99" fmla="*/ 651 h 900"/>
                  <a:gd name="T100" fmla="*/ 1272 w 1366"/>
                  <a:gd name="T101" fmla="*/ 589 h 900"/>
                  <a:gd name="T102" fmla="*/ 1241 w 1366"/>
                  <a:gd name="T103" fmla="*/ 682 h 900"/>
                  <a:gd name="T104" fmla="*/ 1302 w 1366"/>
                  <a:gd name="T105" fmla="*/ 682 h 900"/>
                  <a:gd name="T106" fmla="*/ 1333 w 1366"/>
                  <a:gd name="T107" fmla="*/ 682 h 900"/>
                  <a:gd name="T108" fmla="*/ 1365 w 1366"/>
                  <a:gd name="T109" fmla="*/ 682 h 900"/>
                  <a:gd name="T110" fmla="*/ 1365 w 1366"/>
                  <a:gd name="T111" fmla="*/ 682 h 900"/>
                  <a:gd name="T112" fmla="*/ 1302 w 1366"/>
                  <a:gd name="T113" fmla="*/ 93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366" h="900">
                    <a:moveTo>
                      <a:pt x="1302" y="93"/>
                    </a:moveTo>
                    <a:lnTo>
                      <a:pt x="1302" y="93"/>
                    </a:lnTo>
                    <a:lnTo>
                      <a:pt x="1272" y="93"/>
                    </a:lnTo>
                    <a:lnTo>
                      <a:pt x="1241" y="93"/>
                    </a:lnTo>
                    <a:cubicBezTo>
                      <a:pt x="1209" y="93"/>
                      <a:pt x="1209" y="93"/>
                      <a:pt x="1209" y="93"/>
                    </a:cubicBezTo>
                    <a:cubicBezTo>
                      <a:pt x="1178" y="93"/>
                      <a:pt x="1148" y="93"/>
                      <a:pt x="1148" y="93"/>
                    </a:cubicBezTo>
                    <a:lnTo>
                      <a:pt x="1148" y="93"/>
                    </a:lnTo>
                    <a:cubicBezTo>
                      <a:pt x="1148" y="93"/>
                      <a:pt x="1148" y="93"/>
                      <a:pt x="1117" y="93"/>
                    </a:cubicBezTo>
                    <a:cubicBezTo>
                      <a:pt x="1117" y="93"/>
                      <a:pt x="1117" y="93"/>
                      <a:pt x="1085" y="93"/>
                    </a:cubicBezTo>
                    <a:lnTo>
                      <a:pt x="1085" y="93"/>
                    </a:lnTo>
                    <a:cubicBezTo>
                      <a:pt x="1085" y="93"/>
                      <a:pt x="1054" y="93"/>
                      <a:pt x="1024" y="93"/>
                    </a:cubicBezTo>
                    <a:cubicBezTo>
                      <a:pt x="993" y="62"/>
                      <a:pt x="961" y="62"/>
                      <a:pt x="930" y="62"/>
                    </a:cubicBezTo>
                    <a:lnTo>
                      <a:pt x="930" y="62"/>
                    </a:lnTo>
                    <a:cubicBezTo>
                      <a:pt x="930" y="62"/>
                      <a:pt x="900" y="62"/>
                      <a:pt x="869" y="62"/>
                    </a:cubicBezTo>
                    <a:cubicBezTo>
                      <a:pt x="837" y="62"/>
                      <a:pt x="806" y="62"/>
                      <a:pt x="806" y="62"/>
                    </a:cubicBezTo>
                    <a:cubicBezTo>
                      <a:pt x="806" y="62"/>
                      <a:pt x="776" y="62"/>
                      <a:pt x="745" y="62"/>
                    </a:cubicBezTo>
                    <a:cubicBezTo>
                      <a:pt x="713" y="31"/>
                      <a:pt x="713" y="31"/>
                      <a:pt x="713" y="31"/>
                    </a:cubicBezTo>
                    <a:lnTo>
                      <a:pt x="713" y="31"/>
                    </a:lnTo>
                    <a:lnTo>
                      <a:pt x="713" y="31"/>
                    </a:lnTo>
                    <a:lnTo>
                      <a:pt x="682" y="31"/>
                    </a:lnTo>
                    <a:lnTo>
                      <a:pt x="682" y="31"/>
                    </a:lnTo>
                    <a:lnTo>
                      <a:pt x="652" y="31"/>
                    </a:lnTo>
                    <a:cubicBezTo>
                      <a:pt x="652" y="31"/>
                      <a:pt x="652" y="31"/>
                      <a:pt x="621" y="31"/>
                    </a:cubicBezTo>
                    <a:lnTo>
                      <a:pt x="621" y="31"/>
                    </a:lnTo>
                    <a:lnTo>
                      <a:pt x="621" y="31"/>
                    </a:lnTo>
                    <a:cubicBezTo>
                      <a:pt x="528" y="62"/>
                      <a:pt x="528" y="62"/>
                      <a:pt x="528" y="62"/>
                    </a:cubicBezTo>
                    <a:cubicBezTo>
                      <a:pt x="558" y="0"/>
                      <a:pt x="558" y="0"/>
                      <a:pt x="558" y="0"/>
                    </a:cubicBezTo>
                    <a:lnTo>
                      <a:pt x="558" y="0"/>
                    </a:lnTo>
                    <a:cubicBezTo>
                      <a:pt x="528" y="0"/>
                      <a:pt x="528" y="31"/>
                      <a:pt x="497" y="31"/>
                    </a:cubicBezTo>
                    <a:cubicBezTo>
                      <a:pt x="497" y="31"/>
                      <a:pt x="465" y="31"/>
                      <a:pt x="434" y="31"/>
                    </a:cubicBezTo>
                    <a:lnTo>
                      <a:pt x="434" y="62"/>
                    </a:lnTo>
                    <a:cubicBezTo>
                      <a:pt x="404" y="62"/>
                      <a:pt x="373" y="62"/>
                      <a:pt x="373" y="62"/>
                    </a:cubicBezTo>
                    <a:cubicBezTo>
                      <a:pt x="341" y="62"/>
                      <a:pt x="341" y="62"/>
                      <a:pt x="341" y="62"/>
                    </a:cubicBezTo>
                    <a:lnTo>
                      <a:pt x="341" y="62"/>
                    </a:lnTo>
                    <a:cubicBezTo>
                      <a:pt x="310" y="62"/>
                      <a:pt x="280" y="62"/>
                      <a:pt x="280" y="62"/>
                    </a:cubicBezTo>
                    <a:cubicBezTo>
                      <a:pt x="249" y="62"/>
                      <a:pt x="249" y="93"/>
                      <a:pt x="217" y="93"/>
                    </a:cubicBezTo>
                    <a:lnTo>
                      <a:pt x="186" y="124"/>
                    </a:lnTo>
                    <a:cubicBezTo>
                      <a:pt x="156" y="155"/>
                      <a:pt x="156" y="155"/>
                      <a:pt x="156" y="155"/>
                    </a:cubicBezTo>
                    <a:lnTo>
                      <a:pt x="156" y="155"/>
                    </a:lnTo>
                    <a:cubicBezTo>
                      <a:pt x="156" y="155"/>
                      <a:pt x="156" y="155"/>
                      <a:pt x="124" y="155"/>
                    </a:cubicBezTo>
                    <a:cubicBezTo>
                      <a:pt x="93" y="155"/>
                      <a:pt x="62" y="155"/>
                      <a:pt x="62" y="155"/>
                    </a:cubicBezTo>
                    <a:lnTo>
                      <a:pt x="93" y="186"/>
                    </a:lnTo>
                    <a:lnTo>
                      <a:pt x="93" y="186"/>
                    </a:lnTo>
                    <a:cubicBezTo>
                      <a:pt x="124" y="186"/>
                      <a:pt x="156" y="186"/>
                      <a:pt x="156" y="217"/>
                    </a:cubicBezTo>
                    <a:lnTo>
                      <a:pt x="156" y="217"/>
                    </a:lnTo>
                    <a:lnTo>
                      <a:pt x="186" y="217"/>
                    </a:lnTo>
                    <a:cubicBezTo>
                      <a:pt x="217" y="217"/>
                      <a:pt x="217" y="217"/>
                      <a:pt x="217" y="217"/>
                    </a:cubicBezTo>
                    <a:cubicBezTo>
                      <a:pt x="249" y="217"/>
                      <a:pt x="249" y="217"/>
                      <a:pt x="249" y="217"/>
                    </a:cubicBezTo>
                    <a:cubicBezTo>
                      <a:pt x="280" y="217"/>
                      <a:pt x="280" y="217"/>
                      <a:pt x="280" y="217"/>
                    </a:cubicBezTo>
                    <a:cubicBezTo>
                      <a:pt x="280" y="248"/>
                      <a:pt x="280" y="248"/>
                      <a:pt x="280" y="248"/>
                    </a:cubicBezTo>
                    <a:cubicBezTo>
                      <a:pt x="341" y="279"/>
                      <a:pt x="341" y="279"/>
                      <a:pt x="341" y="279"/>
                    </a:cubicBezTo>
                    <a:cubicBezTo>
                      <a:pt x="341" y="341"/>
                      <a:pt x="341" y="341"/>
                      <a:pt x="341" y="341"/>
                    </a:cubicBezTo>
                    <a:cubicBezTo>
                      <a:pt x="310" y="341"/>
                      <a:pt x="310" y="341"/>
                      <a:pt x="310" y="341"/>
                    </a:cubicBezTo>
                    <a:cubicBezTo>
                      <a:pt x="310" y="341"/>
                      <a:pt x="310" y="310"/>
                      <a:pt x="280" y="310"/>
                    </a:cubicBezTo>
                    <a:cubicBezTo>
                      <a:pt x="280" y="310"/>
                      <a:pt x="280" y="310"/>
                      <a:pt x="249" y="310"/>
                    </a:cubicBezTo>
                    <a:cubicBezTo>
                      <a:pt x="249" y="341"/>
                      <a:pt x="217" y="341"/>
                      <a:pt x="186" y="341"/>
                    </a:cubicBezTo>
                    <a:lnTo>
                      <a:pt x="186" y="341"/>
                    </a:lnTo>
                    <a:lnTo>
                      <a:pt x="124" y="341"/>
                    </a:lnTo>
                    <a:cubicBezTo>
                      <a:pt x="124" y="341"/>
                      <a:pt x="93" y="341"/>
                      <a:pt x="93" y="310"/>
                    </a:cubicBezTo>
                    <a:lnTo>
                      <a:pt x="93" y="310"/>
                    </a:lnTo>
                    <a:cubicBezTo>
                      <a:pt x="0" y="341"/>
                      <a:pt x="0" y="341"/>
                      <a:pt x="0" y="341"/>
                    </a:cubicBezTo>
                    <a:lnTo>
                      <a:pt x="0" y="372"/>
                    </a:lnTo>
                    <a:lnTo>
                      <a:pt x="0" y="372"/>
                    </a:lnTo>
                    <a:cubicBezTo>
                      <a:pt x="32" y="403"/>
                      <a:pt x="32" y="403"/>
                      <a:pt x="62" y="403"/>
                    </a:cubicBezTo>
                    <a:lnTo>
                      <a:pt x="62" y="403"/>
                    </a:lnTo>
                    <a:cubicBezTo>
                      <a:pt x="93" y="403"/>
                      <a:pt x="124" y="403"/>
                      <a:pt x="156" y="403"/>
                    </a:cubicBezTo>
                    <a:lnTo>
                      <a:pt x="156" y="403"/>
                    </a:lnTo>
                    <a:cubicBezTo>
                      <a:pt x="186" y="372"/>
                      <a:pt x="186" y="372"/>
                      <a:pt x="186" y="372"/>
                    </a:cubicBezTo>
                    <a:cubicBezTo>
                      <a:pt x="186" y="403"/>
                      <a:pt x="186" y="403"/>
                      <a:pt x="186" y="403"/>
                    </a:cubicBezTo>
                    <a:lnTo>
                      <a:pt x="217" y="403"/>
                    </a:lnTo>
                    <a:lnTo>
                      <a:pt x="217" y="403"/>
                    </a:lnTo>
                    <a:lnTo>
                      <a:pt x="280" y="372"/>
                    </a:lnTo>
                    <a:cubicBezTo>
                      <a:pt x="310" y="341"/>
                      <a:pt x="310" y="341"/>
                      <a:pt x="310" y="341"/>
                    </a:cubicBezTo>
                    <a:cubicBezTo>
                      <a:pt x="310" y="403"/>
                      <a:pt x="310" y="403"/>
                      <a:pt x="310" y="403"/>
                    </a:cubicBezTo>
                    <a:cubicBezTo>
                      <a:pt x="310" y="434"/>
                      <a:pt x="310" y="465"/>
                      <a:pt x="310" y="495"/>
                    </a:cubicBezTo>
                    <a:cubicBezTo>
                      <a:pt x="310" y="495"/>
                      <a:pt x="280" y="527"/>
                      <a:pt x="249" y="527"/>
                    </a:cubicBezTo>
                    <a:lnTo>
                      <a:pt x="249" y="527"/>
                    </a:lnTo>
                    <a:lnTo>
                      <a:pt x="217" y="495"/>
                    </a:lnTo>
                    <a:lnTo>
                      <a:pt x="217" y="495"/>
                    </a:lnTo>
                    <a:lnTo>
                      <a:pt x="186" y="527"/>
                    </a:lnTo>
                    <a:cubicBezTo>
                      <a:pt x="156" y="527"/>
                      <a:pt x="156" y="527"/>
                      <a:pt x="124" y="527"/>
                    </a:cubicBezTo>
                    <a:lnTo>
                      <a:pt x="124" y="527"/>
                    </a:lnTo>
                    <a:lnTo>
                      <a:pt x="124" y="527"/>
                    </a:lnTo>
                    <a:cubicBezTo>
                      <a:pt x="93" y="558"/>
                      <a:pt x="93" y="558"/>
                      <a:pt x="93" y="558"/>
                    </a:cubicBezTo>
                    <a:lnTo>
                      <a:pt x="93" y="558"/>
                    </a:lnTo>
                    <a:cubicBezTo>
                      <a:pt x="62" y="558"/>
                      <a:pt x="62" y="589"/>
                      <a:pt x="62" y="589"/>
                    </a:cubicBezTo>
                    <a:cubicBezTo>
                      <a:pt x="93" y="589"/>
                      <a:pt x="93" y="589"/>
                      <a:pt x="93" y="589"/>
                    </a:cubicBezTo>
                    <a:cubicBezTo>
                      <a:pt x="93" y="619"/>
                      <a:pt x="93" y="619"/>
                      <a:pt x="93" y="619"/>
                    </a:cubicBezTo>
                    <a:lnTo>
                      <a:pt x="93" y="619"/>
                    </a:lnTo>
                    <a:cubicBezTo>
                      <a:pt x="93" y="619"/>
                      <a:pt x="93" y="619"/>
                      <a:pt x="124" y="619"/>
                    </a:cubicBezTo>
                    <a:cubicBezTo>
                      <a:pt x="156" y="619"/>
                      <a:pt x="156" y="619"/>
                      <a:pt x="186" y="651"/>
                    </a:cubicBezTo>
                    <a:cubicBezTo>
                      <a:pt x="186" y="682"/>
                      <a:pt x="186" y="682"/>
                      <a:pt x="186" y="682"/>
                    </a:cubicBezTo>
                    <a:lnTo>
                      <a:pt x="186" y="682"/>
                    </a:lnTo>
                    <a:lnTo>
                      <a:pt x="186" y="682"/>
                    </a:lnTo>
                    <a:cubicBezTo>
                      <a:pt x="217" y="651"/>
                      <a:pt x="217" y="651"/>
                      <a:pt x="217" y="651"/>
                    </a:cubicBezTo>
                    <a:cubicBezTo>
                      <a:pt x="249" y="651"/>
                      <a:pt x="249" y="651"/>
                      <a:pt x="249" y="651"/>
                    </a:cubicBezTo>
                    <a:lnTo>
                      <a:pt x="249" y="651"/>
                    </a:lnTo>
                    <a:cubicBezTo>
                      <a:pt x="249" y="651"/>
                      <a:pt x="280" y="682"/>
                      <a:pt x="280" y="713"/>
                    </a:cubicBezTo>
                    <a:lnTo>
                      <a:pt x="280" y="743"/>
                    </a:lnTo>
                    <a:lnTo>
                      <a:pt x="280" y="743"/>
                    </a:lnTo>
                    <a:lnTo>
                      <a:pt x="280" y="743"/>
                    </a:lnTo>
                    <a:lnTo>
                      <a:pt x="280" y="775"/>
                    </a:lnTo>
                    <a:lnTo>
                      <a:pt x="280" y="775"/>
                    </a:lnTo>
                    <a:lnTo>
                      <a:pt x="280" y="775"/>
                    </a:lnTo>
                    <a:cubicBezTo>
                      <a:pt x="280" y="743"/>
                      <a:pt x="310" y="743"/>
                      <a:pt x="310" y="743"/>
                    </a:cubicBezTo>
                    <a:cubicBezTo>
                      <a:pt x="341" y="743"/>
                      <a:pt x="341" y="743"/>
                      <a:pt x="341" y="775"/>
                    </a:cubicBezTo>
                    <a:cubicBezTo>
                      <a:pt x="341" y="775"/>
                      <a:pt x="341" y="775"/>
                      <a:pt x="373" y="775"/>
                    </a:cubicBezTo>
                    <a:lnTo>
                      <a:pt x="373" y="775"/>
                    </a:lnTo>
                    <a:lnTo>
                      <a:pt x="404" y="775"/>
                    </a:lnTo>
                    <a:cubicBezTo>
                      <a:pt x="434" y="713"/>
                      <a:pt x="434" y="713"/>
                      <a:pt x="434" y="713"/>
                    </a:cubicBezTo>
                    <a:cubicBezTo>
                      <a:pt x="434" y="775"/>
                      <a:pt x="434" y="775"/>
                      <a:pt x="434" y="775"/>
                    </a:cubicBezTo>
                    <a:lnTo>
                      <a:pt x="434" y="775"/>
                    </a:lnTo>
                    <a:cubicBezTo>
                      <a:pt x="465" y="775"/>
                      <a:pt x="465" y="775"/>
                      <a:pt x="465" y="775"/>
                    </a:cubicBezTo>
                    <a:lnTo>
                      <a:pt x="465" y="775"/>
                    </a:lnTo>
                    <a:cubicBezTo>
                      <a:pt x="465" y="775"/>
                      <a:pt x="497" y="775"/>
                      <a:pt x="497" y="743"/>
                    </a:cubicBezTo>
                    <a:cubicBezTo>
                      <a:pt x="652" y="651"/>
                      <a:pt x="652" y="651"/>
                      <a:pt x="652" y="651"/>
                    </a:cubicBezTo>
                    <a:cubicBezTo>
                      <a:pt x="528" y="806"/>
                      <a:pt x="528" y="806"/>
                      <a:pt x="528" y="806"/>
                    </a:cubicBezTo>
                    <a:lnTo>
                      <a:pt x="497" y="837"/>
                    </a:lnTo>
                    <a:lnTo>
                      <a:pt x="497" y="837"/>
                    </a:lnTo>
                    <a:cubicBezTo>
                      <a:pt x="497" y="867"/>
                      <a:pt x="497" y="867"/>
                      <a:pt x="497" y="867"/>
                    </a:cubicBezTo>
                    <a:lnTo>
                      <a:pt x="497" y="899"/>
                    </a:lnTo>
                    <a:cubicBezTo>
                      <a:pt x="497" y="899"/>
                      <a:pt x="497" y="899"/>
                      <a:pt x="528" y="899"/>
                    </a:cubicBezTo>
                    <a:lnTo>
                      <a:pt x="528" y="867"/>
                    </a:lnTo>
                    <a:lnTo>
                      <a:pt x="528" y="867"/>
                    </a:lnTo>
                    <a:cubicBezTo>
                      <a:pt x="589" y="837"/>
                      <a:pt x="589" y="837"/>
                      <a:pt x="589" y="837"/>
                    </a:cubicBezTo>
                    <a:cubicBezTo>
                      <a:pt x="589" y="837"/>
                      <a:pt x="589" y="837"/>
                      <a:pt x="621" y="806"/>
                    </a:cubicBezTo>
                    <a:lnTo>
                      <a:pt x="621" y="806"/>
                    </a:lnTo>
                    <a:cubicBezTo>
                      <a:pt x="621" y="806"/>
                      <a:pt x="621" y="806"/>
                      <a:pt x="652" y="806"/>
                    </a:cubicBezTo>
                    <a:lnTo>
                      <a:pt x="652" y="806"/>
                    </a:lnTo>
                    <a:cubicBezTo>
                      <a:pt x="682" y="775"/>
                      <a:pt x="713" y="743"/>
                      <a:pt x="713" y="743"/>
                    </a:cubicBezTo>
                    <a:cubicBezTo>
                      <a:pt x="713" y="713"/>
                      <a:pt x="713" y="713"/>
                      <a:pt x="713" y="713"/>
                    </a:cubicBezTo>
                    <a:lnTo>
                      <a:pt x="713" y="713"/>
                    </a:lnTo>
                    <a:cubicBezTo>
                      <a:pt x="652" y="651"/>
                      <a:pt x="652" y="651"/>
                      <a:pt x="652" y="651"/>
                    </a:cubicBezTo>
                    <a:cubicBezTo>
                      <a:pt x="745" y="682"/>
                      <a:pt x="745" y="682"/>
                      <a:pt x="745" y="682"/>
                    </a:cubicBezTo>
                    <a:cubicBezTo>
                      <a:pt x="745" y="651"/>
                      <a:pt x="776" y="651"/>
                      <a:pt x="776" y="651"/>
                    </a:cubicBezTo>
                    <a:lnTo>
                      <a:pt x="776" y="619"/>
                    </a:lnTo>
                    <a:cubicBezTo>
                      <a:pt x="806" y="619"/>
                      <a:pt x="806" y="619"/>
                      <a:pt x="837" y="619"/>
                    </a:cubicBezTo>
                    <a:cubicBezTo>
                      <a:pt x="837" y="619"/>
                      <a:pt x="900" y="589"/>
                      <a:pt x="930" y="589"/>
                    </a:cubicBezTo>
                    <a:cubicBezTo>
                      <a:pt x="961" y="651"/>
                      <a:pt x="961" y="651"/>
                      <a:pt x="961" y="651"/>
                    </a:cubicBezTo>
                    <a:lnTo>
                      <a:pt x="961" y="651"/>
                    </a:lnTo>
                    <a:lnTo>
                      <a:pt x="961" y="619"/>
                    </a:lnTo>
                    <a:cubicBezTo>
                      <a:pt x="993" y="619"/>
                      <a:pt x="993" y="619"/>
                      <a:pt x="1024" y="619"/>
                    </a:cubicBezTo>
                    <a:lnTo>
                      <a:pt x="1024" y="619"/>
                    </a:lnTo>
                    <a:cubicBezTo>
                      <a:pt x="1054" y="619"/>
                      <a:pt x="1054" y="619"/>
                      <a:pt x="1054" y="619"/>
                    </a:cubicBezTo>
                    <a:lnTo>
                      <a:pt x="1085" y="651"/>
                    </a:lnTo>
                    <a:lnTo>
                      <a:pt x="1085" y="651"/>
                    </a:lnTo>
                    <a:cubicBezTo>
                      <a:pt x="1117" y="651"/>
                      <a:pt x="1117" y="651"/>
                      <a:pt x="1117" y="651"/>
                    </a:cubicBezTo>
                    <a:lnTo>
                      <a:pt x="1117" y="651"/>
                    </a:lnTo>
                    <a:lnTo>
                      <a:pt x="1117" y="651"/>
                    </a:lnTo>
                    <a:cubicBezTo>
                      <a:pt x="1148" y="651"/>
                      <a:pt x="1148" y="651"/>
                      <a:pt x="1148" y="651"/>
                    </a:cubicBezTo>
                    <a:lnTo>
                      <a:pt x="1148" y="651"/>
                    </a:lnTo>
                    <a:cubicBezTo>
                      <a:pt x="1178" y="651"/>
                      <a:pt x="1178" y="651"/>
                      <a:pt x="1178" y="651"/>
                    </a:cubicBezTo>
                    <a:cubicBezTo>
                      <a:pt x="1272" y="589"/>
                      <a:pt x="1272" y="589"/>
                      <a:pt x="1272" y="589"/>
                    </a:cubicBezTo>
                    <a:cubicBezTo>
                      <a:pt x="1209" y="682"/>
                      <a:pt x="1209" y="682"/>
                      <a:pt x="1209" y="682"/>
                    </a:cubicBezTo>
                    <a:lnTo>
                      <a:pt x="1209" y="682"/>
                    </a:lnTo>
                    <a:cubicBezTo>
                      <a:pt x="1241" y="682"/>
                      <a:pt x="1241" y="682"/>
                      <a:pt x="1241" y="682"/>
                    </a:cubicBezTo>
                    <a:lnTo>
                      <a:pt x="1272" y="682"/>
                    </a:lnTo>
                    <a:cubicBezTo>
                      <a:pt x="1272" y="682"/>
                      <a:pt x="1272" y="682"/>
                      <a:pt x="1302" y="682"/>
                    </a:cubicBezTo>
                    <a:lnTo>
                      <a:pt x="1302" y="682"/>
                    </a:lnTo>
                    <a:cubicBezTo>
                      <a:pt x="1333" y="682"/>
                      <a:pt x="1333" y="682"/>
                      <a:pt x="1333" y="682"/>
                    </a:cubicBezTo>
                    <a:lnTo>
                      <a:pt x="1333" y="682"/>
                    </a:lnTo>
                    <a:lnTo>
                      <a:pt x="1333" y="682"/>
                    </a:lnTo>
                    <a:lnTo>
                      <a:pt x="1365" y="682"/>
                    </a:lnTo>
                    <a:lnTo>
                      <a:pt x="1365" y="682"/>
                    </a:lnTo>
                    <a:lnTo>
                      <a:pt x="1365" y="682"/>
                    </a:lnTo>
                    <a:lnTo>
                      <a:pt x="1365" y="682"/>
                    </a:lnTo>
                    <a:lnTo>
                      <a:pt x="1365" y="682"/>
                    </a:lnTo>
                    <a:lnTo>
                      <a:pt x="1365" y="682"/>
                    </a:lnTo>
                    <a:cubicBezTo>
                      <a:pt x="1365" y="124"/>
                      <a:pt x="1365" y="124"/>
                      <a:pt x="1365" y="124"/>
                    </a:cubicBezTo>
                    <a:cubicBezTo>
                      <a:pt x="1365" y="124"/>
                      <a:pt x="1365" y="93"/>
                      <a:pt x="1333" y="93"/>
                    </a:cubicBezTo>
                    <a:lnTo>
                      <a:pt x="1302" y="93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83" name="Freeform 180"/>
              <p:cNvSpPr>
                <a:spLocks noChangeArrowheads="1"/>
              </p:cNvSpPr>
              <p:nvPr/>
            </p:nvSpPr>
            <p:spPr bwMode="auto">
              <a:xfrm>
                <a:off x="1838325" y="2249488"/>
                <a:ext cx="44450" cy="77787"/>
              </a:xfrm>
              <a:custGeom>
                <a:avLst/>
                <a:gdLst>
                  <a:gd name="T0" fmla="*/ 124 w 125"/>
                  <a:gd name="T1" fmla="*/ 186 h 217"/>
                  <a:gd name="T2" fmla="*/ 124 w 125"/>
                  <a:gd name="T3" fmla="*/ 186 h 217"/>
                  <a:gd name="T4" fmla="*/ 124 w 125"/>
                  <a:gd name="T5" fmla="*/ 154 h 217"/>
                  <a:gd name="T6" fmla="*/ 124 w 125"/>
                  <a:gd name="T7" fmla="*/ 124 h 217"/>
                  <a:gd name="T8" fmla="*/ 124 w 125"/>
                  <a:gd name="T9" fmla="*/ 124 h 217"/>
                  <a:gd name="T10" fmla="*/ 124 w 125"/>
                  <a:gd name="T11" fmla="*/ 93 h 217"/>
                  <a:gd name="T12" fmla="*/ 124 w 125"/>
                  <a:gd name="T13" fmla="*/ 31 h 217"/>
                  <a:gd name="T14" fmla="*/ 124 w 125"/>
                  <a:gd name="T15" fmla="*/ 0 h 217"/>
                  <a:gd name="T16" fmla="*/ 62 w 125"/>
                  <a:gd name="T17" fmla="*/ 0 h 217"/>
                  <a:gd name="T18" fmla="*/ 62 w 125"/>
                  <a:gd name="T19" fmla="*/ 0 h 217"/>
                  <a:gd name="T20" fmla="*/ 62 w 125"/>
                  <a:gd name="T21" fmla="*/ 0 h 217"/>
                  <a:gd name="T22" fmla="*/ 62 w 125"/>
                  <a:gd name="T23" fmla="*/ 0 h 217"/>
                  <a:gd name="T24" fmla="*/ 93 w 125"/>
                  <a:gd name="T25" fmla="*/ 31 h 217"/>
                  <a:gd name="T26" fmla="*/ 93 w 125"/>
                  <a:gd name="T27" fmla="*/ 31 h 217"/>
                  <a:gd name="T28" fmla="*/ 93 w 125"/>
                  <a:gd name="T29" fmla="*/ 63 h 217"/>
                  <a:gd name="T30" fmla="*/ 93 w 125"/>
                  <a:gd name="T31" fmla="*/ 63 h 217"/>
                  <a:gd name="T32" fmla="*/ 93 w 125"/>
                  <a:gd name="T33" fmla="*/ 63 h 217"/>
                  <a:gd name="T34" fmla="*/ 93 w 125"/>
                  <a:gd name="T35" fmla="*/ 93 h 217"/>
                  <a:gd name="T36" fmla="*/ 62 w 125"/>
                  <a:gd name="T37" fmla="*/ 124 h 217"/>
                  <a:gd name="T38" fmla="*/ 62 w 125"/>
                  <a:gd name="T39" fmla="*/ 124 h 217"/>
                  <a:gd name="T40" fmla="*/ 62 w 125"/>
                  <a:gd name="T41" fmla="*/ 124 h 217"/>
                  <a:gd name="T42" fmla="*/ 31 w 125"/>
                  <a:gd name="T43" fmla="*/ 124 h 217"/>
                  <a:gd name="T44" fmla="*/ 0 w 125"/>
                  <a:gd name="T45" fmla="*/ 124 h 217"/>
                  <a:gd name="T46" fmla="*/ 0 w 125"/>
                  <a:gd name="T47" fmla="*/ 124 h 217"/>
                  <a:gd name="T48" fmla="*/ 0 w 125"/>
                  <a:gd name="T49" fmla="*/ 124 h 217"/>
                  <a:gd name="T50" fmla="*/ 0 w 125"/>
                  <a:gd name="T51" fmla="*/ 124 h 217"/>
                  <a:gd name="T52" fmla="*/ 0 w 125"/>
                  <a:gd name="T53" fmla="*/ 154 h 217"/>
                  <a:gd name="T54" fmla="*/ 0 w 125"/>
                  <a:gd name="T55" fmla="*/ 154 h 217"/>
                  <a:gd name="T56" fmla="*/ 62 w 125"/>
                  <a:gd name="T57" fmla="*/ 216 h 217"/>
                  <a:gd name="T58" fmla="*/ 62 w 125"/>
                  <a:gd name="T59" fmla="*/ 216 h 217"/>
                  <a:gd name="T60" fmla="*/ 93 w 125"/>
                  <a:gd name="T61" fmla="*/ 186 h 217"/>
                  <a:gd name="T62" fmla="*/ 124 w 125"/>
                  <a:gd name="T63" fmla="*/ 186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25" h="217">
                    <a:moveTo>
                      <a:pt x="124" y="186"/>
                    </a:moveTo>
                    <a:lnTo>
                      <a:pt x="124" y="186"/>
                    </a:lnTo>
                    <a:lnTo>
                      <a:pt x="124" y="154"/>
                    </a:lnTo>
                    <a:cubicBezTo>
                      <a:pt x="124" y="154"/>
                      <a:pt x="124" y="154"/>
                      <a:pt x="124" y="124"/>
                    </a:cubicBezTo>
                    <a:lnTo>
                      <a:pt x="124" y="124"/>
                    </a:lnTo>
                    <a:cubicBezTo>
                      <a:pt x="124" y="93"/>
                      <a:pt x="124" y="93"/>
                      <a:pt x="124" y="93"/>
                    </a:cubicBezTo>
                    <a:cubicBezTo>
                      <a:pt x="124" y="93"/>
                      <a:pt x="124" y="63"/>
                      <a:pt x="124" y="31"/>
                    </a:cubicBezTo>
                    <a:cubicBezTo>
                      <a:pt x="124" y="31"/>
                      <a:pt x="124" y="31"/>
                      <a:pt x="124" y="0"/>
                    </a:cubicBezTo>
                    <a:cubicBezTo>
                      <a:pt x="62" y="0"/>
                      <a:pt x="62" y="0"/>
                      <a:pt x="62" y="0"/>
                    </a:cubicBez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cubicBezTo>
                      <a:pt x="62" y="0"/>
                      <a:pt x="93" y="0"/>
                      <a:pt x="93" y="31"/>
                    </a:cubicBezTo>
                    <a:lnTo>
                      <a:pt x="93" y="31"/>
                    </a:lnTo>
                    <a:cubicBezTo>
                      <a:pt x="93" y="63"/>
                      <a:pt x="93" y="63"/>
                      <a:pt x="93" y="63"/>
                    </a:cubicBezTo>
                    <a:lnTo>
                      <a:pt x="93" y="63"/>
                    </a:lnTo>
                    <a:lnTo>
                      <a:pt x="93" y="63"/>
                    </a:lnTo>
                    <a:cubicBezTo>
                      <a:pt x="93" y="63"/>
                      <a:pt x="93" y="63"/>
                      <a:pt x="93" y="93"/>
                    </a:cubicBezTo>
                    <a:cubicBezTo>
                      <a:pt x="93" y="93"/>
                      <a:pt x="93" y="93"/>
                      <a:pt x="62" y="124"/>
                    </a:cubicBezTo>
                    <a:lnTo>
                      <a:pt x="62" y="124"/>
                    </a:lnTo>
                    <a:lnTo>
                      <a:pt x="62" y="124"/>
                    </a:lnTo>
                    <a:cubicBezTo>
                      <a:pt x="62" y="124"/>
                      <a:pt x="62" y="124"/>
                      <a:pt x="31" y="124"/>
                    </a:cubicBezTo>
                    <a:cubicBezTo>
                      <a:pt x="31" y="124"/>
                      <a:pt x="31" y="124"/>
                      <a:pt x="0" y="124"/>
                    </a:cubicBezTo>
                    <a:lnTo>
                      <a:pt x="0" y="124"/>
                    </a:lnTo>
                    <a:lnTo>
                      <a:pt x="0" y="124"/>
                    </a:lnTo>
                    <a:lnTo>
                      <a:pt x="0" y="124"/>
                    </a:lnTo>
                    <a:cubicBezTo>
                      <a:pt x="0" y="124"/>
                      <a:pt x="0" y="124"/>
                      <a:pt x="0" y="154"/>
                    </a:cubicBezTo>
                    <a:lnTo>
                      <a:pt x="0" y="154"/>
                    </a:lnTo>
                    <a:cubicBezTo>
                      <a:pt x="0" y="186"/>
                      <a:pt x="31" y="216"/>
                      <a:pt x="62" y="216"/>
                    </a:cubicBezTo>
                    <a:lnTo>
                      <a:pt x="62" y="216"/>
                    </a:lnTo>
                    <a:cubicBezTo>
                      <a:pt x="62" y="186"/>
                      <a:pt x="93" y="186"/>
                      <a:pt x="93" y="186"/>
                    </a:cubicBezTo>
                    <a:lnTo>
                      <a:pt x="124" y="186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84" name="Freeform 181"/>
              <p:cNvSpPr>
                <a:spLocks noChangeArrowheads="1"/>
              </p:cNvSpPr>
              <p:nvPr/>
            </p:nvSpPr>
            <p:spPr bwMode="auto">
              <a:xfrm>
                <a:off x="2239963" y="2205038"/>
                <a:ext cx="33337" cy="23812"/>
              </a:xfrm>
              <a:custGeom>
                <a:avLst/>
                <a:gdLst>
                  <a:gd name="T0" fmla="*/ 31 w 94"/>
                  <a:gd name="T1" fmla="*/ 31 h 64"/>
                  <a:gd name="T2" fmla="*/ 31 w 94"/>
                  <a:gd name="T3" fmla="*/ 31 h 64"/>
                  <a:gd name="T4" fmla="*/ 61 w 94"/>
                  <a:gd name="T5" fmla="*/ 63 h 64"/>
                  <a:gd name="T6" fmla="*/ 93 w 94"/>
                  <a:gd name="T7" fmla="*/ 31 h 64"/>
                  <a:gd name="T8" fmla="*/ 93 w 94"/>
                  <a:gd name="T9" fmla="*/ 31 h 64"/>
                  <a:gd name="T10" fmla="*/ 61 w 94"/>
                  <a:gd name="T11" fmla="*/ 31 h 64"/>
                  <a:gd name="T12" fmla="*/ 61 w 94"/>
                  <a:gd name="T13" fmla="*/ 0 h 64"/>
                  <a:gd name="T14" fmla="*/ 61 w 94"/>
                  <a:gd name="T15" fmla="*/ 0 h 64"/>
                  <a:gd name="T16" fmla="*/ 31 w 94"/>
                  <a:gd name="T17" fmla="*/ 0 h 64"/>
                  <a:gd name="T18" fmla="*/ 31 w 94"/>
                  <a:gd name="T19" fmla="*/ 0 h 64"/>
                  <a:gd name="T20" fmla="*/ 0 w 94"/>
                  <a:gd name="T21" fmla="*/ 31 h 64"/>
                  <a:gd name="T22" fmla="*/ 31 w 94"/>
                  <a:gd name="T23" fmla="*/ 31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4" h="64">
                    <a:moveTo>
                      <a:pt x="31" y="31"/>
                    </a:moveTo>
                    <a:lnTo>
                      <a:pt x="31" y="31"/>
                    </a:lnTo>
                    <a:lnTo>
                      <a:pt x="61" y="63"/>
                    </a:lnTo>
                    <a:cubicBezTo>
                      <a:pt x="61" y="31"/>
                      <a:pt x="93" y="31"/>
                      <a:pt x="93" y="31"/>
                    </a:cubicBezTo>
                    <a:lnTo>
                      <a:pt x="93" y="31"/>
                    </a:lnTo>
                    <a:cubicBezTo>
                      <a:pt x="93" y="31"/>
                      <a:pt x="93" y="31"/>
                      <a:pt x="61" y="31"/>
                    </a:cubicBezTo>
                    <a:lnTo>
                      <a:pt x="61" y="0"/>
                    </a:lnTo>
                    <a:lnTo>
                      <a:pt x="61" y="0"/>
                    </a:lnTo>
                    <a:lnTo>
                      <a:pt x="31" y="0"/>
                    </a:lnTo>
                    <a:lnTo>
                      <a:pt x="31" y="0"/>
                    </a:lnTo>
                    <a:cubicBezTo>
                      <a:pt x="31" y="31"/>
                      <a:pt x="31" y="31"/>
                      <a:pt x="0" y="31"/>
                    </a:cubicBezTo>
                    <a:cubicBezTo>
                      <a:pt x="31" y="31"/>
                      <a:pt x="31" y="31"/>
                      <a:pt x="31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85" name="Freeform 182"/>
              <p:cNvSpPr>
                <a:spLocks noChangeArrowheads="1"/>
              </p:cNvSpPr>
              <p:nvPr/>
            </p:nvSpPr>
            <p:spPr bwMode="auto">
              <a:xfrm>
                <a:off x="1169988" y="942975"/>
                <a:ext cx="168275" cy="55563"/>
              </a:xfrm>
              <a:custGeom>
                <a:avLst/>
                <a:gdLst>
                  <a:gd name="T0" fmla="*/ 466 w 467"/>
                  <a:gd name="T1" fmla="*/ 31 h 156"/>
                  <a:gd name="T2" fmla="*/ 466 w 467"/>
                  <a:gd name="T3" fmla="*/ 31 h 156"/>
                  <a:gd name="T4" fmla="*/ 434 w 467"/>
                  <a:gd name="T5" fmla="*/ 0 h 156"/>
                  <a:gd name="T6" fmla="*/ 403 w 467"/>
                  <a:gd name="T7" fmla="*/ 0 h 156"/>
                  <a:gd name="T8" fmla="*/ 342 w 467"/>
                  <a:gd name="T9" fmla="*/ 31 h 156"/>
                  <a:gd name="T10" fmla="*/ 310 w 467"/>
                  <a:gd name="T11" fmla="*/ 31 h 156"/>
                  <a:gd name="T12" fmla="*/ 248 w 467"/>
                  <a:gd name="T13" fmla="*/ 0 h 156"/>
                  <a:gd name="T14" fmla="*/ 186 w 467"/>
                  <a:gd name="T15" fmla="*/ 0 h 156"/>
                  <a:gd name="T16" fmla="*/ 186 w 467"/>
                  <a:gd name="T17" fmla="*/ 0 h 156"/>
                  <a:gd name="T18" fmla="*/ 94 w 467"/>
                  <a:gd name="T19" fmla="*/ 0 h 156"/>
                  <a:gd name="T20" fmla="*/ 94 w 467"/>
                  <a:gd name="T21" fmla="*/ 31 h 156"/>
                  <a:gd name="T22" fmla="*/ 94 w 467"/>
                  <a:gd name="T23" fmla="*/ 62 h 156"/>
                  <a:gd name="T24" fmla="*/ 94 w 467"/>
                  <a:gd name="T25" fmla="*/ 62 h 156"/>
                  <a:gd name="T26" fmla="*/ 62 w 467"/>
                  <a:gd name="T27" fmla="*/ 93 h 156"/>
                  <a:gd name="T28" fmla="*/ 31 w 467"/>
                  <a:gd name="T29" fmla="*/ 93 h 156"/>
                  <a:gd name="T30" fmla="*/ 31 w 467"/>
                  <a:gd name="T31" fmla="*/ 93 h 156"/>
                  <a:gd name="T32" fmla="*/ 0 w 467"/>
                  <a:gd name="T33" fmla="*/ 93 h 156"/>
                  <a:gd name="T34" fmla="*/ 31 w 467"/>
                  <a:gd name="T35" fmla="*/ 93 h 156"/>
                  <a:gd name="T36" fmla="*/ 62 w 467"/>
                  <a:gd name="T37" fmla="*/ 124 h 156"/>
                  <a:gd name="T38" fmla="*/ 94 w 467"/>
                  <a:gd name="T39" fmla="*/ 155 h 156"/>
                  <a:gd name="T40" fmla="*/ 124 w 467"/>
                  <a:gd name="T41" fmla="*/ 155 h 156"/>
                  <a:gd name="T42" fmla="*/ 124 w 467"/>
                  <a:gd name="T43" fmla="*/ 155 h 156"/>
                  <a:gd name="T44" fmla="*/ 248 w 467"/>
                  <a:gd name="T45" fmla="*/ 124 h 156"/>
                  <a:gd name="T46" fmla="*/ 248 w 467"/>
                  <a:gd name="T47" fmla="*/ 124 h 156"/>
                  <a:gd name="T48" fmla="*/ 248 w 467"/>
                  <a:gd name="T49" fmla="*/ 93 h 156"/>
                  <a:gd name="T50" fmla="*/ 310 w 467"/>
                  <a:gd name="T51" fmla="*/ 62 h 156"/>
                  <a:gd name="T52" fmla="*/ 310 w 467"/>
                  <a:gd name="T53" fmla="*/ 62 h 156"/>
                  <a:gd name="T54" fmla="*/ 310 w 467"/>
                  <a:gd name="T55" fmla="*/ 62 h 156"/>
                  <a:gd name="T56" fmla="*/ 310 w 467"/>
                  <a:gd name="T57" fmla="*/ 62 h 156"/>
                  <a:gd name="T58" fmla="*/ 342 w 467"/>
                  <a:gd name="T59" fmla="*/ 62 h 156"/>
                  <a:gd name="T60" fmla="*/ 403 w 467"/>
                  <a:gd name="T61" fmla="*/ 31 h 156"/>
                  <a:gd name="T62" fmla="*/ 466 w 467"/>
                  <a:gd name="T63" fmla="*/ 31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67" h="156">
                    <a:moveTo>
                      <a:pt x="466" y="31"/>
                    </a:moveTo>
                    <a:lnTo>
                      <a:pt x="466" y="31"/>
                    </a:lnTo>
                    <a:cubicBezTo>
                      <a:pt x="466" y="31"/>
                      <a:pt x="434" y="31"/>
                      <a:pt x="434" y="0"/>
                    </a:cubicBezTo>
                    <a:lnTo>
                      <a:pt x="403" y="0"/>
                    </a:lnTo>
                    <a:cubicBezTo>
                      <a:pt x="372" y="0"/>
                      <a:pt x="372" y="0"/>
                      <a:pt x="342" y="31"/>
                    </a:cubicBezTo>
                    <a:cubicBezTo>
                      <a:pt x="342" y="31"/>
                      <a:pt x="342" y="31"/>
                      <a:pt x="310" y="31"/>
                    </a:cubicBezTo>
                    <a:cubicBezTo>
                      <a:pt x="279" y="31"/>
                      <a:pt x="279" y="31"/>
                      <a:pt x="248" y="0"/>
                    </a:cubicBezTo>
                    <a:cubicBezTo>
                      <a:pt x="218" y="0"/>
                      <a:pt x="218" y="0"/>
                      <a:pt x="186" y="0"/>
                    </a:cubicBezTo>
                    <a:lnTo>
                      <a:pt x="186" y="0"/>
                    </a:lnTo>
                    <a:cubicBezTo>
                      <a:pt x="155" y="0"/>
                      <a:pt x="124" y="0"/>
                      <a:pt x="94" y="0"/>
                    </a:cubicBezTo>
                    <a:cubicBezTo>
                      <a:pt x="94" y="0"/>
                      <a:pt x="94" y="0"/>
                      <a:pt x="94" y="31"/>
                    </a:cubicBezTo>
                    <a:lnTo>
                      <a:pt x="94" y="62"/>
                    </a:lnTo>
                    <a:lnTo>
                      <a:pt x="94" y="62"/>
                    </a:lnTo>
                    <a:cubicBezTo>
                      <a:pt x="62" y="62"/>
                      <a:pt x="62" y="62"/>
                      <a:pt x="62" y="93"/>
                    </a:cubicBezTo>
                    <a:cubicBezTo>
                      <a:pt x="62" y="93"/>
                      <a:pt x="62" y="93"/>
                      <a:pt x="31" y="93"/>
                    </a:cubicBezTo>
                    <a:lnTo>
                      <a:pt x="31" y="93"/>
                    </a:lnTo>
                    <a:lnTo>
                      <a:pt x="0" y="93"/>
                    </a:lnTo>
                    <a:lnTo>
                      <a:pt x="31" y="93"/>
                    </a:lnTo>
                    <a:cubicBezTo>
                      <a:pt x="31" y="93"/>
                      <a:pt x="31" y="93"/>
                      <a:pt x="62" y="124"/>
                    </a:cubicBezTo>
                    <a:cubicBezTo>
                      <a:pt x="62" y="124"/>
                      <a:pt x="94" y="124"/>
                      <a:pt x="94" y="155"/>
                    </a:cubicBezTo>
                    <a:lnTo>
                      <a:pt x="124" y="155"/>
                    </a:lnTo>
                    <a:lnTo>
                      <a:pt x="124" y="155"/>
                    </a:lnTo>
                    <a:cubicBezTo>
                      <a:pt x="124" y="155"/>
                      <a:pt x="218" y="124"/>
                      <a:pt x="248" y="124"/>
                    </a:cubicBezTo>
                    <a:lnTo>
                      <a:pt x="248" y="124"/>
                    </a:lnTo>
                    <a:lnTo>
                      <a:pt x="248" y="93"/>
                    </a:lnTo>
                    <a:cubicBezTo>
                      <a:pt x="248" y="62"/>
                      <a:pt x="279" y="62"/>
                      <a:pt x="310" y="62"/>
                    </a:cubicBezTo>
                    <a:lnTo>
                      <a:pt x="310" y="62"/>
                    </a:lnTo>
                    <a:lnTo>
                      <a:pt x="310" y="62"/>
                    </a:lnTo>
                    <a:lnTo>
                      <a:pt x="310" y="62"/>
                    </a:lnTo>
                    <a:cubicBezTo>
                      <a:pt x="342" y="62"/>
                      <a:pt x="342" y="62"/>
                      <a:pt x="342" y="62"/>
                    </a:cubicBezTo>
                    <a:cubicBezTo>
                      <a:pt x="372" y="62"/>
                      <a:pt x="372" y="31"/>
                      <a:pt x="403" y="31"/>
                    </a:cubicBezTo>
                    <a:cubicBezTo>
                      <a:pt x="403" y="31"/>
                      <a:pt x="434" y="31"/>
                      <a:pt x="466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86" name="Freeform 183"/>
              <p:cNvSpPr>
                <a:spLocks noChangeArrowheads="1"/>
              </p:cNvSpPr>
              <p:nvPr/>
            </p:nvSpPr>
            <p:spPr bwMode="auto">
              <a:xfrm>
                <a:off x="1984375" y="754063"/>
                <a:ext cx="22225" cy="11112"/>
              </a:xfrm>
              <a:custGeom>
                <a:avLst/>
                <a:gdLst>
                  <a:gd name="T0" fmla="*/ 0 w 63"/>
                  <a:gd name="T1" fmla="*/ 0 h 32"/>
                  <a:gd name="T2" fmla="*/ 0 w 63"/>
                  <a:gd name="T3" fmla="*/ 0 h 32"/>
                  <a:gd name="T4" fmla="*/ 0 w 63"/>
                  <a:gd name="T5" fmla="*/ 31 h 32"/>
                  <a:gd name="T6" fmla="*/ 62 w 63"/>
                  <a:gd name="T7" fmla="*/ 31 h 32"/>
                  <a:gd name="T8" fmla="*/ 31 w 63"/>
                  <a:gd name="T9" fmla="*/ 31 h 32"/>
                  <a:gd name="T10" fmla="*/ 0 w 63"/>
                  <a:gd name="T11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">
                    <a:moveTo>
                      <a:pt x="0" y="0"/>
                    </a:moveTo>
                    <a:lnTo>
                      <a:pt x="0" y="0"/>
                    </a:lnTo>
                    <a:lnTo>
                      <a:pt x="0" y="31"/>
                    </a:lnTo>
                    <a:cubicBezTo>
                      <a:pt x="31" y="31"/>
                      <a:pt x="31" y="31"/>
                      <a:pt x="62" y="31"/>
                    </a:cubicBezTo>
                    <a:cubicBezTo>
                      <a:pt x="62" y="31"/>
                      <a:pt x="62" y="31"/>
                      <a:pt x="31" y="31"/>
                    </a:cubicBezTo>
                    <a:cubicBezTo>
                      <a:pt x="31" y="31"/>
                      <a:pt x="31" y="0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87" name="Freeform 184"/>
              <p:cNvSpPr>
                <a:spLocks noChangeArrowheads="1"/>
              </p:cNvSpPr>
              <p:nvPr/>
            </p:nvSpPr>
            <p:spPr bwMode="auto">
              <a:xfrm>
                <a:off x="1893888" y="865188"/>
                <a:ext cx="123825" cy="11112"/>
              </a:xfrm>
              <a:custGeom>
                <a:avLst/>
                <a:gdLst>
                  <a:gd name="T0" fmla="*/ 279 w 342"/>
                  <a:gd name="T1" fmla="*/ 31 h 32"/>
                  <a:gd name="T2" fmla="*/ 279 w 342"/>
                  <a:gd name="T3" fmla="*/ 31 h 32"/>
                  <a:gd name="T4" fmla="*/ 248 w 342"/>
                  <a:gd name="T5" fmla="*/ 31 h 32"/>
                  <a:gd name="T6" fmla="*/ 248 w 342"/>
                  <a:gd name="T7" fmla="*/ 31 h 32"/>
                  <a:gd name="T8" fmla="*/ 217 w 342"/>
                  <a:gd name="T9" fmla="*/ 31 h 32"/>
                  <a:gd name="T10" fmla="*/ 186 w 342"/>
                  <a:gd name="T11" fmla="*/ 31 h 32"/>
                  <a:gd name="T12" fmla="*/ 155 w 342"/>
                  <a:gd name="T13" fmla="*/ 31 h 32"/>
                  <a:gd name="T14" fmla="*/ 124 w 342"/>
                  <a:gd name="T15" fmla="*/ 0 h 32"/>
                  <a:gd name="T16" fmla="*/ 124 w 342"/>
                  <a:gd name="T17" fmla="*/ 0 h 32"/>
                  <a:gd name="T18" fmla="*/ 93 w 342"/>
                  <a:gd name="T19" fmla="*/ 0 h 32"/>
                  <a:gd name="T20" fmla="*/ 62 w 342"/>
                  <a:gd name="T21" fmla="*/ 0 h 32"/>
                  <a:gd name="T22" fmla="*/ 31 w 342"/>
                  <a:gd name="T23" fmla="*/ 0 h 32"/>
                  <a:gd name="T24" fmla="*/ 31 w 342"/>
                  <a:gd name="T25" fmla="*/ 0 h 32"/>
                  <a:gd name="T26" fmla="*/ 0 w 342"/>
                  <a:gd name="T27" fmla="*/ 31 h 32"/>
                  <a:gd name="T28" fmla="*/ 0 w 342"/>
                  <a:gd name="T29" fmla="*/ 31 h 32"/>
                  <a:gd name="T30" fmla="*/ 31 w 342"/>
                  <a:gd name="T31" fmla="*/ 31 h 32"/>
                  <a:gd name="T32" fmla="*/ 62 w 342"/>
                  <a:gd name="T33" fmla="*/ 31 h 32"/>
                  <a:gd name="T34" fmla="*/ 93 w 342"/>
                  <a:gd name="T35" fmla="*/ 0 h 32"/>
                  <a:gd name="T36" fmla="*/ 93 w 342"/>
                  <a:gd name="T37" fmla="*/ 31 h 32"/>
                  <a:gd name="T38" fmla="*/ 93 w 342"/>
                  <a:gd name="T39" fmla="*/ 31 h 32"/>
                  <a:gd name="T40" fmla="*/ 124 w 342"/>
                  <a:gd name="T41" fmla="*/ 31 h 32"/>
                  <a:gd name="T42" fmla="*/ 155 w 342"/>
                  <a:gd name="T43" fmla="*/ 31 h 32"/>
                  <a:gd name="T44" fmla="*/ 155 w 342"/>
                  <a:gd name="T45" fmla="*/ 31 h 32"/>
                  <a:gd name="T46" fmla="*/ 186 w 342"/>
                  <a:gd name="T47" fmla="*/ 31 h 32"/>
                  <a:gd name="T48" fmla="*/ 186 w 342"/>
                  <a:gd name="T49" fmla="*/ 31 h 32"/>
                  <a:gd name="T50" fmla="*/ 186 w 342"/>
                  <a:gd name="T51" fmla="*/ 31 h 32"/>
                  <a:gd name="T52" fmla="*/ 279 w 342"/>
                  <a:gd name="T53" fmla="*/ 31 h 32"/>
                  <a:gd name="T54" fmla="*/ 279 w 342"/>
                  <a:gd name="T55" fmla="*/ 31 h 32"/>
                  <a:gd name="T56" fmla="*/ 310 w 342"/>
                  <a:gd name="T57" fmla="*/ 31 h 32"/>
                  <a:gd name="T58" fmla="*/ 310 w 342"/>
                  <a:gd name="T59" fmla="*/ 31 h 32"/>
                  <a:gd name="T60" fmla="*/ 341 w 342"/>
                  <a:gd name="T61" fmla="*/ 31 h 32"/>
                  <a:gd name="T62" fmla="*/ 341 w 342"/>
                  <a:gd name="T63" fmla="*/ 31 h 32"/>
                  <a:gd name="T64" fmla="*/ 341 w 342"/>
                  <a:gd name="T65" fmla="*/ 0 h 32"/>
                  <a:gd name="T66" fmla="*/ 341 w 342"/>
                  <a:gd name="T67" fmla="*/ 0 h 32"/>
                  <a:gd name="T68" fmla="*/ 341 w 342"/>
                  <a:gd name="T69" fmla="*/ 0 h 32"/>
                  <a:gd name="T70" fmla="*/ 279 w 342"/>
                  <a:gd name="T71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42" h="32">
                    <a:moveTo>
                      <a:pt x="279" y="31"/>
                    </a:moveTo>
                    <a:lnTo>
                      <a:pt x="279" y="31"/>
                    </a:lnTo>
                    <a:lnTo>
                      <a:pt x="248" y="31"/>
                    </a:lnTo>
                    <a:lnTo>
                      <a:pt x="248" y="31"/>
                    </a:lnTo>
                    <a:lnTo>
                      <a:pt x="217" y="31"/>
                    </a:lnTo>
                    <a:lnTo>
                      <a:pt x="186" y="31"/>
                    </a:lnTo>
                    <a:cubicBezTo>
                      <a:pt x="155" y="31"/>
                      <a:pt x="155" y="31"/>
                      <a:pt x="155" y="31"/>
                    </a:cubicBezTo>
                    <a:cubicBezTo>
                      <a:pt x="124" y="0"/>
                      <a:pt x="124" y="0"/>
                      <a:pt x="124" y="0"/>
                    </a:cubicBezTo>
                    <a:lnTo>
                      <a:pt x="124" y="0"/>
                    </a:lnTo>
                    <a:cubicBezTo>
                      <a:pt x="93" y="0"/>
                      <a:pt x="93" y="0"/>
                      <a:pt x="93" y="0"/>
                    </a:cubicBezTo>
                    <a:lnTo>
                      <a:pt x="62" y="0"/>
                    </a:lnTo>
                    <a:lnTo>
                      <a:pt x="31" y="0"/>
                    </a:lnTo>
                    <a:lnTo>
                      <a:pt x="31" y="0"/>
                    </a:lnTo>
                    <a:cubicBezTo>
                      <a:pt x="31" y="0"/>
                      <a:pt x="31" y="31"/>
                      <a:pt x="0" y="31"/>
                    </a:cubicBezTo>
                    <a:lnTo>
                      <a:pt x="0" y="31"/>
                    </a:lnTo>
                    <a:cubicBezTo>
                      <a:pt x="31" y="31"/>
                      <a:pt x="31" y="31"/>
                      <a:pt x="31" y="31"/>
                    </a:cubicBezTo>
                    <a:lnTo>
                      <a:pt x="62" y="31"/>
                    </a:lnTo>
                    <a:cubicBezTo>
                      <a:pt x="62" y="31"/>
                      <a:pt x="62" y="0"/>
                      <a:pt x="93" y="0"/>
                    </a:cubicBezTo>
                    <a:lnTo>
                      <a:pt x="93" y="31"/>
                    </a:lnTo>
                    <a:lnTo>
                      <a:pt x="93" y="31"/>
                    </a:lnTo>
                    <a:cubicBezTo>
                      <a:pt x="124" y="31"/>
                      <a:pt x="124" y="31"/>
                      <a:pt x="124" y="31"/>
                    </a:cubicBezTo>
                    <a:cubicBezTo>
                      <a:pt x="155" y="31"/>
                      <a:pt x="155" y="31"/>
                      <a:pt x="155" y="31"/>
                    </a:cubicBezTo>
                    <a:lnTo>
                      <a:pt x="155" y="31"/>
                    </a:lnTo>
                    <a:cubicBezTo>
                      <a:pt x="186" y="31"/>
                      <a:pt x="186" y="31"/>
                      <a:pt x="186" y="31"/>
                    </a:cubicBezTo>
                    <a:lnTo>
                      <a:pt x="186" y="31"/>
                    </a:lnTo>
                    <a:lnTo>
                      <a:pt x="186" y="31"/>
                    </a:lnTo>
                    <a:cubicBezTo>
                      <a:pt x="217" y="31"/>
                      <a:pt x="248" y="31"/>
                      <a:pt x="279" y="31"/>
                    </a:cubicBezTo>
                    <a:lnTo>
                      <a:pt x="279" y="31"/>
                    </a:lnTo>
                    <a:cubicBezTo>
                      <a:pt x="279" y="31"/>
                      <a:pt x="279" y="31"/>
                      <a:pt x="310" y="31"/>
                    </a:cubicBezTo>
                    <a:lnTo>
                      <a:pt x="310" y="31"/>
                    </a:lnTo>
                    <a:lnTo>
                      <a:pt x="341" y="31"/>
                    </a:lnTo>
                    <a:lnTo>
                      <a:pt x="341" y="31"/>
                    </a:lnTo>
                    <a:lnTo>
                      <a:pt x="341" y="0"/>
                    </a:lnTo>
                    <a:lnTo>
                      <a:pt x="341" y="0"/>
                    </a:lnTo>
                    <a:lnTo>
                      <a:pt x="341" y="0"/>
                    </a:lnTo>
                    <a:cubicBezTo>
                      <a:pt x="341" y="0"/>
                      <a:pt x="310" y="31"/>
                      <a:pt x="279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88" name="Freeform 185"/>
              <p:cNvSpPr>
                <a:spLocks noChangeArrowheads="1"/>
              </p:cNvSpPr>
              <p:nvPr/>
            </p:nvSpPr>
            <p:spPr bwMode="auto">
              <a:xfrm>
                <a:off x="1995488" y="842963"/>
                <a:ext cx="22225" cy="1587"/>
              </a:xfrm>
              <a:custGeom>
                <a:avLst/>
                <a:gdLst>
                  <a:gd name="T0" fmla="*/ 0 w 63"/>
                  <a:gd name="T1" fmla="*/ 0 h 1"/>
                  <a:gd name="T2" fmla="*/ 0 w 63"/>
                  <a:gd name="T3" fmla="*/ 0 h 1"/>
                  <a:gd name="T4" fmla="*/ 0 w 63"/>
                  <a:gd name="T5" fmla="*/ 0 h 1"/>
                  <a:gd name="T6" fmla="*/ 0 w 63"/>
                  <a:gd name="T7" fmla="*/ 0 h 1"/>
                  <a:gd name="T8" fmla="*/ 62 w 63"/>
                  <a:gd name="T9" fmla="*/ 0 h 1"/>
                  <a:gd name="T10" fmla="*/ 31 w 63"/>
                  <a:gd name="T11" fmla="*/ 0 h 1"/>
                  <a:gd name="T12" fmla="*/ 0 w 63"/>
                  <a:gd name="T1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"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ubicBezTo>
                      <a:pt x="62" y="0"/>
                      <a:pt x="62" y="0"/>
                      <a:pt x="62" y="0"/>
                    </a:cubicBezTo>
                    <a:lnTo>
                      <a:pt x="31" y="0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89" name="Freeform 186"/>
              <p:cNvSpPr>
                <a:spLocks noChangeArrowheads="1"/>
              </p:cNvSpPr>
              <p:nvPr/>
            </p:nvSpPr>
            <p:spPr bwMode="auto">
              <a:xfrm>
                <a:off x="2062163" y="742950"/>
                <a:ext cx="77787" cy="22225"/>
              </a:xfrm>
              <a:custGeom>
                <a:avLst/>
                <a:gdLst>
                  <a:gd name="T0" fmla="*/ 186 w 218"/>
                  <a:gd name="T1" fmla="*/ 0 h 63"/>
                  <a:gd name="T2" fmla="*/ 186 w 218"/>
                  <a:gd name="T3" fmla="*/ 0 h 63"/>
                  <a:gd name="T4" fmla="*/ 186 w 218"/>
                  <a:gd name="T5" fmla="*/ 0 h 63"/>
                  <a:gd name="T6" fmla="*/ 124 w 218"/>
                  <a:gd name="T7" fmla="*/ 0 h 63"/>
                  <a:gd name="T8" fmla="*/ 92 w 218"/>
                  <a:gd name="T9" fmla="*/ 0 h 63"/>
                  <a:gd name="T10" fmla="*/ 62 w 218"/>
                  <a:gd name="T11" fmla="*/ 31 h 63"/>
                  <a:gd name="T12" fmla="*/ 62 w 218"/>
                  <a:gd name="T13" fmla="*/ 31 h 63"/>
                  <a:gd name="T14" fmla="*/ 0 w 218"/>
                  <a:gd name="T15" fmla="*/ 0 h 63"/>
                  <a:gd name="T16" fmla="*/ 0 w 218"/>
                  <a:gd name="T17" fmla="*/ 0 h 63"/>
                  <a:gd name="T18" fmla="*/ 0 w 218"/>
                  <a:gd name="T19" fmla="*/ 0 h 63"/>
                  <a:gd name="T20" fmla="*/ 0 w 218"/>
                  <a:gd name="T21" fmla="*/ 31 h 63"/>
                  <a:gd name="T22" fmla="*/ 62 w 218"/>
                  <a:gd name="T23" fmla="*/ 31 h 63"/>
                  <a:gd name="T24" fmla="*/ 62 w 218"/>
                  <a:gd name="T25" fmla="*/ 62 h 63"/>
                  <a:gd name="T26" fmla="*/ 62 w 218"/>
                  <a:gd name="T27" fmla="*/ 62 h 63"/>
                  <a:gd name="T28" fmla="*/ 62 w 218"/>
                  <a:gd name="T29" fmla="*/ 62 h 63"/>
                  <a:gd name="T30" fmla="*/ 92 w 218"/>
                  <a:gd name="T31" fmla="*/ 62 h 63"/>
                  <a:gd name="T32" fmla="*/ 92 w 218"/>
                  <a:gd name="T33" fmla="*/ 62 h 63"/>
                  <a:gd name="T34" fmla="*/ 124 w 218"/>
                  <a:gd name="T35" fmla="*/ 62 h 63"/>
                  <a:gd name="T36" fmla="*/ 186 w 218"/>
                  <a:gd name="T37" fmla="*/ 31 h 63"/>
                  <a:gd name="T38" fmla="*/ 217 w 218"/>
                  <a:gd name="T39" fmla="*/ 31 h 63"/>
                  <a:gd name="T40" fmla="*/ 186 w 218"/>
                  <a:gd name="T41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18" h="63">
                    <a:moveTo>
                      <a:pt x="186" y="0"/>
                    </a:moveTo>
                    <a:lnTo>
                      <a:pt x="186" y="0"/>
                    </a:lnTo>
                    <a:lnTo>
                      <a:pt x="186" y="0"/>
                    </a:lnTo>
                    <a:cubicBezTo>
                      <a:pt x="155" y="0"/>
                      <a:pt x="155" y="0"/>
                      <a:pt x="124" y="0"/>
                    </a:cubicBezTo>
                    <a:lnTo>
                      <a:pt x="92" y="0"/>
                    </a:lnTo>
                    <a:cubicBezTo>
                      <a:pt x="92" y="31"/>
                      <a:pt x="62" y="31"/>
                      <a:pt x="62" y="31"/>
                    </a:cubicBezTo>
                    <a:lnTo>
                      <a:pt x="62" y="31"/>
                    </a:lnTo>
                    <a:cubicBezTo>
                      <a:pt x="31" y="31"/>
                      <a:pt x="31" y="0"/>
                      <a:pt x="0" y="0"/>
                    </a:cubicBezTo>
                    <a:lnTo>
                      <a:pt x="0" y="0"/>
                    </a:lnTo>
                    <a:lnTo>
                      <a:pt x="0" y="0"/>
                    </a:lnTo>
                    <a:lnTo>
                      <a:pt x="0" y="31"/>
                    </a:lnTo>
                    <a:cubicBezTo>
                      <a:pt x="31" y="31"/>
                      <a:pt x="62" y="31"/>
                      <a:pt x="62" y="31"/>
                    </a:cubicBezTo>
                    <a:cubicBezTo>
                      <a:pt x="62" y="62"/>
                      <a:pt x="62" y="62"/>
                      <a:pt x="62" y="62"/>
                    </a:cubicBezTo>
                    <a:lnTo>
                      <a:pt x="62" y="62"/>
                    </a:lnTo>
                    <a:lnTo>
                      <a:pt x="62" y="62"/>
                    </a:lnTo>
                    <a:lnTo>
                      <a:pt x="92" y="62"/>
                    </a:lnTo>
                    <a:lnTo>
                      <a:pt x="92" y="62"/>
                    </a:lnTo>
                    <a:cubicBezTo>
                      <a:pt x="92" y="62"/>
                      <a:pt x="92" y="62"/>
                      <a:pt x="124" y="62"/>
                    </a:cubicBezTo>
                    <a:cubicBezTo>
                      <a:pt x="155" y="62"/>
                      <a:pt x="186" y="31"/>
                      <a:pt x="186" y="31"/>
                    </a:cubicBezTo>
                    <a:lnTo>
                      <a:pt x="217" y="31"/>
                    </a:lnTo>
                    <a:cubicBezTo>
                      <a:pt x="186" y="0"/>
                      <a:pt x="186" y="0"/>
                      <a:pt x="186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90" name="Freeform 187"/>
              <p:cNvSpPr>
                <a:spLocks noChangeArrowheads="1"/>
              </p:cNvSpPr>
              <p:nvPr/>
            </p:nvSpPr>
            <p:spPr bwMode="auto">
              <a:xfrm>
                <a:off x="2039938" y="776288"/>
                <a:ext cx="33337" cy="1587"/>
              </a:xfrm>
              <a:custGeom>
                <a:avLst/>
                <a:gdLst>
                  <a:gd name="T0" fmla="*/ 0 w 94"/>
                  <a:gd name="T1" fmla="*/ 0 h 1"/>
                  <a:gd name="T2" fmla="*/ 0 w 94"/>
                  <a:gd name="T3" fmla="*/ 0 h 1"/>
                  <a:gd name="T4" fmla="*/ 31 w 94"/>
                  <a:gd name="T5" fmla="*/ 0 h 1"/>
                  <a:gd name="T6" fmla="*/ 62 w 94"/>
                  <a:gd name="T7" fmla="*/ 0 h 1"/>
                  <a:gd name="T8" fmla="*/ 93 w 94"/>
                  <a:gd name="T9" fmla="*/ 0 h 1"/>
                  <a:gd name="T10" fmla="*/ 93 w 94"/>
                  <a:gd name="T11" fmla="*/ 0 h 1"/>
                  <a:gd name="T12" fmla="*/ 62 w 94"/>
                  <a:gd name="T13" fmla="*/ 0 h 1"/>
                  <a:gd name="T14" fmla="*/ 0 w 94"/>
                  <a:gd name="T1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4" h="1">
                    <a:moveTo>
                      <a:pt x="0" y="0"/>
                    </a:moveTo>
                    <a:lnTo>
                      <a:pt x="0" y="0"/>
                    </a:lnTo>
                    <a:cubicBezTo>
                      <a:pt x="31" y="0"/>
                      <a:pt x="31" y="0"/>
                      <a:pt x="31" y="0"/>
                    </a:cubicBezTo>
                    <a:cubicBezTo>
                      <a:pt x="62" y="0"/>
                      <a:pt x="62" y="0"/>
                      <a:pt x="62" y="0"/>
                    </a:cubicBezTo>
                    <a:lnTo>
                      <a:pt x="93" y="0"/>
                    </a:lnTo>
                    <a:lnTo>
                      <a:pt x="93" y="0"/>
                    </a:lnTo>
                    <a:lnTo>
                      <a:pt x="62" y="0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91" name="Freeform 188"/>
              <p:cNvSpPr>
                <a:spLocks noChangeArrowheads="1"/>
              </p:cNvSpPr>
              <p:nvPr/>
            </p:nvSpPr>
            <p:spPr bwMode="auto">
              <a:xfrm>
                <a:off x="2039938" y="742950"/>
                <a:ext cx="368300" cy="112713"/>
              </a:xfrm>
              <a:custGeom>
                <a:avLst/>
                <a:gdLst>
                  <a:gd name="T0" fmla="*/ 930 w 1024"/>
                  <a:gd name="T1" fmla="*/ 62 h 311"/>
                  <a:gd name="T2" fmla="*/ 961 w 1024"/>
                  <a:gd name="T3" fmla="*/ 31 h 311"/>
                  <a:gd name="T4" fmla="*/ 991 w 1024"/>
                  <a:gd name="T5" fmla="*/ 31 h 311"/>
                  <a:gd name="T6" fmla="*/ 1023 w 1024"/>
                  <a:gd name="T7" fmla="*/ 31 h 311"/>
                  <a:gd name="T8" fmla="*/ 991 w 1024"/>
                  <a:gd name="T9" fmla="*/ 0 h 311"/>
                  <a:gd name="T10" fmla="*/ 930 w 1024"/>
                  <a:gd name="T11" fmla="*/ 0 h 311"/>
                  <a:gd name="T12" fmla="*/ 899 w 1024"/>
                  <a:gd name="T13" fmla="*/ 0 h 311"/>
                  <a:gd name="T14" fmla="*/ 806 w 1024"/>
                  <a:gd name="T15" fmla="*/ 31 h 311"/>
                  <a:gd name="T16" fmla="*/ 743 w 1024"/>
                  <a:gd name="T17" fmla="*/ 31 h 311"/>
                  <a:gd name="T18" fmla="*/ 713 w 1024"/>
                  <a:gd name="T19" fmla="*/ 0 h 311"/>
                  <a:gd name="T20" fmla="*/ 682 w 1024"/>
                  <a:gd name="T21" fmla="*/ 0 h 311"/>
                  <a:gd name="T22" fmla="*/ 651 w 1024"/>
                  <a:gd name="T23" fmla="*/ 0 h 311"/>
                  <a:gd name="T24" fmla="*/ 589 w 1024"/>
                  <a:gd name="T25" fmla="*/ 0 h 311"/>
                  <a:gd name="T26" fmla="*/ 558 w 1024"/>
                  <a:gd name="T27" fmla="*/ 0 h 311"/>
                  <a:gd name="T28" fmla="*/ 495 w 1024"/>
                  <a:gd name="T29" fmla="*/ 0 h 311"/>
                  <a:gd name="T30" fmla="*/ 434 w 1024"/>
                  <a:gd name="T31" fmla="*/ 31 h 311"/>
                  <a:gd name="T32" fmla="*/ 310 w 1024"/>
                  <a:gd name="T33" fmla="*/ 0 h 311"/>
                  <a:gd name="T34" fmla="*/ 310 w 1024"/>
                  <a:gd name="T35" fmla="*/ 124 h 311"/>
                  <a:gd name="T36" fmla="*/ 248 w 1024"/>
                  <a:gd name="T37" fmla="*/ 124 h 311"/>
                  <a:gd name="T38" fmla="*/ 217 w 1024"/>
                  <a:gd name="T39" fmla="*/ 155 h 311"/>
                  <a:gd name="T40" fmla="*/ 154 w 1024"/>
                  <a:gd name="T41" fmla="*/ 155 h 311"/>
                  <a:gd name="T42" fmla="*/ 93 w 1024"/>
                  <a:gd name="T43" fmla="*/ 186 h 311"/>
                  <a:gd name="T44" fmla="*/ 31 w 1024"/>
                  <a:gd name="T45" fmla="*/ 217 h 311"/>
                  <a:gd name="T46" fmla="*/ 31 w 1024"/>
                  <a:gd name="T47" fmla="*/ 217 h 311"/>
                  <a:gd name="T48" fmla="*/ 0 w 1024"/>
                  <a:gd name="T49" fmla="*/ 248 h 311"/>
                  <a:gd name="T50" fmla="*/ 0 w 1024"/>
                  <a:gd name="T51" fmla="*/ 310 h 311"/>
                  <a:gd name="T52" fmla="*/ 31 w 1024"/>
                  <a:gd name="T53" fmla="*/ 310 h 311"/>
                  <a:gd name="T54" fmla="*/ 93 w 1024"/>
                  <a:gd name="T55" fmla="*/ 310 h 311"/>
                  <a:gd name="T56" fmla="*/ 186 w 1024"/>
                  <a:gd name="T57" fmla="*/ 310 h 311"/>
                  <a:gd name="T58" fmla="*/ 217 w 1024"/>
                  <a:gd name="T59" fmla="*/ 279 h 311"/>
                  <a:gd name="T60" fmla="*/ 248 w 1024"/>
                  <a:gd name="T61" fmla="*/ 279 h 311"/>
                  <a:gd name="T62" fmla="*/ 279 w 1024"/>
                  <a:gd name="T63" fmla="*/ 248 h 311"/>
                  <a:gd name="T64" fmla="*/ 217 w 1024"/>
                  <a:gd name="T65" fmla="*/ 248 h 311"/>
                  <a:gd name="T66" fmla="*/ 154 w 1024"/>
                  <a:gd name="T67" fmla="*/ 217 h 311"/>
                  <a:gd name="T68" fmla="*/ 217 w 1024"/>
                  <a:gd name="T69" fmla="*/ 186 h 311"/>
                  <a:gd name="T70" fmla="*/ 279 w 1024"/>
                  <a:gd name="T71" fmla="*/ 186 h 311"/>
                  <a:gd name="T72" fmla="*/ 341 w 1024"/>
                  <a:gd name="T73" fmla="*/ 186 h 311"/>
                  <a:gd name="T74" fmla="*/ 371 w 1024"/>
                  <a:gd name="T75" fmla="*/ 186 h 311"/>
                  <a:gd name="T76" fmla="*/ 403 w 1024"/>
                  <a:gd name="T77" fmla="*/ 155 h 311"/>
                  <a:gd name="T78" fmla="*/ 495 w 1024"/>
                  <a:gd name="T79" fmla="*/ 155 h 311"/>
                  <a:gd name="T80" fmla="*/ 527 w 1024"/>
                  <a:gd name="T81" fmla="*/ 155 h 311"/>
                  <a:gd name="T82" fmla="*/ 558 w 1024"/>
                  <a:gd name="T83" fmla="*/ 155 h 311"/>
                  <a:gd name="T84" fmla="*/ 558 w 1024"/>
                  <a:gd name="T85" fmla="*/ 93 h 311"/>
                  <a:gd name="T86" fmla="*/ 651 w 1024"/>
                  <a:gd name="T87" fmla="*/ 124 h 311"/>
                  <a:gd name="T88" fmla="*/ 775 w 1024"/>
                  <a:gd name="T89" fmla="*/ 93 h 311"/>
                  <a:gd name="T90" fmla="*/ 775 w 1024"/>
                  <a:gd name="T91" fmla="*/ 93 h 311"/>
                  <a:gd name="T92" fmla="*/ 899 w 1024"/>
                  <a:gd name="T93" fmla="*/ 62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024" h="311">
                    <a:moveTo>
                      <a:pt x="930" y="62"/>
                    </a:moveTo>
                    <a:lnTo>
                      <a:pt x="930" y="62"/>
                    </a:lnTo>
                    <a:cubicBezTo>
                      <a:pt x="930" y="62"/>
                      <a:pt x="930" y="62"/>
                      <a:pt x="930" y="31"/>
                    </a:cubicBezTo>
                    <a:cubicBezTo>
                      <a:pt x="961" y="31"/>
                      <a:pt x="961" y="31"/>
                      <a:pt x="961" y="31"/>
                    </a:cubicBezTo>
                    <a:lnTo>
                      <a:pt x="991" y="31"/>
                    </a:lnTo>
                    <a:lnTo>
                      <a:pt x="991" y="31"/>
                    </a:lnTo>
                    <a:cubicBezTo>
                      <a:pt x="1023" y="31"/>
                      <a:pt x="1023" y="31"/>
                      <a:pt x="1023" y="31"/>
                    </a:cubicBezTo>
                    <a:lnTo>
                      <a:pt x="1023" y="31"/>
                    </a:lnTo>
                    <a:lnTo>
                      <a:pt x="1023" y="31"/>
                    </a:lnTo>
                    <a:cubicBezTo>
                      <a:pt x="991" y="31"/>
                      <a:pt x="991" y="31"/>
                      <a:pt x="991" y="0"/>
                    </a:cubicBezTo>
                    <a:lnTo>
                      <a:pt x="961" y="0"/>
                    </a:lnTo>
                    <a:cubicBezTo>
                      <a:pt x="961" y="0"/>
                      <a:pt x="961" y="0"/>
                      <a:pt x="930" y="0"/>
                    </a:cubicBezTo>
                    <a:cubicBezTo>
                      <a:pt x="930" y="0"/>
                      <a:pt x="930" y="0"/>
                      <a:pt x="899" y="0"/>
                    </a:cubicBezTo>
                    <a:lnTo>
                      <a:pt x="899" y="0"/>
                    </a:lnTo>
                    <a:lnTo>
                      <a:pt x="867" y="0"/>
                    </a:lnTo>
                    <a:cubicBezTo>
                      <a:pt x="867" y="0"/>
                      <a:pt x="837" y="0"/>
                      <a:pt x="806" y="31"/>
                    </a:cubicBezTo>
                    <a:lnTo>
                      <a:pt x="806" y="31"/>
                    </a:lnTo>
                    <a:cubicBezTo>
                      <a:pt x="775" y="31"/>
                      <a:pt x="775" y="31"/>
                      <a:pt x="743" y="31"/>
                    </a:cubicBezTo>
                    <a:lnTo>
                      <a:pt x="743" y="31"/>
                    </a:lnTo>
                    <a:cubicBezTo>
                      <a:pt x="743" y="0"/>
                      <a:pt x="713" y="0"/>
                      <a:pt x="713" y="0"/>
                    </a:cubicBezTo>
                    <a:lnTo>
                      <a:pt x="713" y="0"/>
                    </a:lnTo>
                    <a:cubicBezTo>
                      <a:pt x="713" y="0"/>
                      <a:pt x="713" y="0"/>
                      <a:pt x="682" y="0"/>
                    </a:cubicBezTo>
                    <a:lnTo>
                      <a:pt x="682" y="0"/>
                    </a:lnTo>
                    <a:lnTo>
                      <a:pt x="651" y="0"/>
                    </a:lnTo>
                    <a:lnTo>
                      <a:pt x="651" y="0"/>
                    </a:lnTo>
                    <a:cubicBezTo>
                      <a:pt x="619" y="0"/>
                      <a:pt x="589" y="0"/>
                      <a:pt x="589" y="0"/>
                    </a:cubicBezTo>
                    <a:lnTo>
                      <a:pt x="558" y="0"/>
                    </a:lnTo>
                    <a:lnTo>
                      <a:pt x="558" y="0"/>
                    </a:lnTo>
                    <a:cubicBezTo>
                      <a:pt x="527" y="0"/>
                      <a:pt x="527" y="0"/>
                      <a:pt x="495" y="0"/>
                    </a:cubicBezTo>
                    <a:lnTo>
                      <a:pt x="495" y="0"/>
                    </a:lnTo>
                    <a:cubicBezTo>
                      <a:pt x="495" y="31"/>
                      <a:pt x="495" y="31"/>
                      <a:pt x="465" y="31"/>
                    </a:cubicBezTo>
                    <a:cubicBezTo>
                      <a:pt x="465" y="31"/>
                      <a:pt x="465" y="31"/>
                      <a:pt x="434" y="31"/>
                    </a:cubicBezTo>
                    <a:cubicBezTo>
                      <a:pt x="403" y="0"/>
                      <a:pt x="371" y="0"/>
                      <a:pt x="341" y="0"/>
                    </a:cubicBezTo>
                    <a:lnTo>
                      <a:pt x="310" y="0"/>
                    </a:lnTo>
                    <a:cubicBezTo>
                      <a:pt x="310" y="124"/>
                      <a:pt x="310" y="124"/>
                      <a:pt x="310" y="124"/>
                    </a:cubicBezTo>
                    <a:lnTo>
                      <a:pt x="310" y="124"/>
                    </a:lnTo>
                    <a:lnTo>
                      <a:pt x="279" y="124"/>
                    </a:lnTo>
                    <a:lnTo>
                      <a:pt x="248" y="124"/>
                    </a:lnTo>
                    <a:lnTo>
                      <a:pt x="217" y="124"/>
                    </a:lnTo>
                    <a:lnTo>
                      <a:pt x="217" y="155"/>
                    </a:lnTo>
                    <a:cubicBezTo>
                      <a:pt x="217" y="155"/>
                      <a:pt x="217" y="155"/>
                      <a:pt x="186" y="155"/>
                    </a:cubicBezTo>
                    <a:cubicBezTo>
                      <a:pt x="186" y="155"/>
                      <a:pt x="186" y="155"/>
                      <a:pt x="154" y="155"/>
                    </a:cubicBezTo>
                    <a:cubicBezTo>
                      <a:pt x="154" y="155"/>
                      <a:pt x="124" y="155"/>
                      <a:pt x="62" y="155"/>
                    </a:cubicBezTo>
                    <a:cubicBezTo>
                      <a:pt x="93" y="186"/>
                      <a:pt x="93" y="186"/>
                      <a:pt x="93" y="186"/>
                    </a:cubicBezTo>
                    <a:cubicBezTo>
                      <a:pt x="93" y="186"/>
                      <a:pt x="93" y="217"/>
                      <a:pt x="62" y="217"/>
                    </a:cubicBezTo>
                    <a:cubicBezTo>
                      <a:pt x="62" y="217"/>
                      <a:pt x="62" y="217"/>
                      <a:pt x="31" y="217"/>
                    </a:cubicBezTo>
                    <a:lnTo>
                      <a:pt x="31" y="217"/>
                    </a:lnTo>
                    <a:lnTo>
                      <a:pt x="31" y="217"/>
                    </a:lnTo>
                    <a:cubicBezTo>
                      <a:pt x="31" y="217"/>
                      <a:pt x="31" y="248"/>
                      <a:pt x="0" y="248"/>
                    </a:cubicBezTo>
                    <a:lnTo>
                      <a:pt x="0" y="248"/>
                    </a:lnTo>
                    <a:cubicBezTo>
                      <a:pt x="62" y="248"/>
                      <a:pt x="62" y="248"/>
                      <a:pt x="62" y="248"/>
                    </a:cubicBezTo>
                    <a:cubicBezTo>
                      <a:pt x="0" y="310"/>
                      <a:pt x="0" y="310"/>
                      <a:pt x="0" y="310"/>
                    </a:cubicBezTo>
                    <a:lnTo>
                      <a:pt x="0" y="310"/>
                    </a:lnTo>
                    <a:cubicBezTo>
                      <a:pt x="31" y="310"/>
                      <a:pt x="31" y="310"/>
                      <a:pt x="31" y="310"/>
                    </a:cubicBezTo>
                    <a:cubicBezTo>
                      <a:pt x="62" y="310"/>
                      <a:pt x="62" y="310"/>
                      <a:pt x="62" y="310"/>
                    </a:cubicBezTo>
                    <a:cubicBezTo>
                      <a:pt x="62" y="310"/>
                      <a:pt x="62" y="310"/>
                      <a:pt x="93" y="310"/>
                    </a:cubicBezTo>
                    <a:cubicBezTo>
                      <a:pt x="93" y="310"/>
                      <a:pt x="124" y="310"/>
                      <a:pt x="154" y="310"/>
                    </a:cubicBezTo>
                    <a:cubicBezTo>
                      <a:pt x="154" y="310"/>
                      <a:pt x="154" y="310"/>
                      <a:pt x="186" y="310"/>
                    </a:cubicBezTo>
                    <a:cubicBezTo>
                      <a:pt x="186" y="310"/>
                      <a:pt x="154" y="310"/>
                      <a:pt x="186" y="279"/>
                    </a:cubicBezTo>
                    <a:cubicBezTo>
                      <a:pt x="186" y="279"/>
                      <a:pt x="186" y="279"/>
                      <a:pt x="217" y="279"/>
                    </a:cubicBezTo>
                    <a:lnTo>
                      <a:pt x="217" y="279"/>
                    </a:lnTo>
                    <a:lnTo>
                      <a:pt x="248" y="279"/>
                    </a:lnTo>
                    <a:lnTo>
                      <a:pt x="279" y="279"/>
                    </a:lnTo>
                    <a:lnTo>
                      <a:pt x="279" y="248"/>
                    </a:lnTo>
                    <a:cubicBezTo>
                      <a:pt x="248" y="248"/>
                      <a:pt x="248" y="248"/>
                      <a:pt x="248" y="248"/>
                    </a:cubicBezTo>
                    <a:cubicBezTo>
                      <a:pt x="248" y="248"/>
                      <a:pt x="248" y="248"/>
                      <a:pt x="217" y="248"/>
                    </a:cubicBezTo>
                    <a:lnTo>
                      <a:pt x="186" y="248"/>
                    </a:lnTo>
                    <a:cubicBezTo>
                      <a:pt x="186" y="248"/>
                      <a:pt x="154" y="248"/>
                      <a:pt x="154" y="217"/>
                    </a:cubicBezTo>
                    <a:cubicBezTo>
                      <a:pt x="154" y="217"/>
                      <a:pt x="154" y="186"/>
                      <a:pt x="186" y="186"/>
                    </a:cubicBezTo>
                    <a:lnTo>
                      <a:pt x="217" y="186"/>
                    </a:lnTo>
                    <a:cubicBezTo>
                      <a:pt x="248" y="186"/>
                      <a:pt x="248" y="186"/>
                      <a:pt x="248" y="186"/>
                    </a:cubicBezTo>
                    <a:cubicBezTo>
                      <a:pt x="279" y="186"/>
                      <a:pt x="279" y="186"/>
                      <a:pt x="279" y="186"/>
                    </a:cubicBezTo>
                    <a:cubicBezTo>
                      <a:pt x="310" y="186"/>
                      <a:pt x="310" y="186"/>
                      <a:pt x="310" y="186"/>
                    </a:cubicBezTo>
                    <a:cubicBezTo>
                      <a:pt x="341" y="186"/>
                      <a:pt x="341" y="186"/>
                      <a:pt x="341" y="186"/>
                    </a:cubicBezTo>
                    <a:lnTo>
                      <a:pt x="371" y="186"/>
                    </a:lnTo>
                    <a:lnTo>
                      <a:pt x="371" y="186"/>
                    </a:lnTo>
                    <a:cubicBezTo>
                      <a:pt x="371" y="155"/>
                      <a:pt x="371" y="155"/>
                      <a:pt x="403" y="155"/>
                    </a:cubicBezTo>
                    <a:lnTo>
                      <a:pt x="403" y="155"/>
                    </a:lnTo>
                    <a:lnTo>
                      <a:pt x="434" y="155"/>
                    </a:lnTo>
                    <a:cubicBezTo>
                      <a:pt x="465" y="155"/>
                      <a:pt x="465" y="155"/>
                      <a:pt x="495" y="155"/>
                    </a:cubicBezTo>
                    <a:lnTo>
                      <a:pt x="495" y="155"/>
                    </a:lnTo>
                    <a:lnTo>
                      <a:pt x="527" y="155"/>
                    </a:lnTo>
                    <a:lnTo>
                      <a:pt x="527" y="155"/>
                    </a:lnTo>
                    <a:cubicBezTo>
                      <a:pt x="558" y="155"/>
                      <a:pt x="558" y="155"/>
                      <a:pt x="558" y="155"/>
                    </a:cubicBezTo>
                    <a:lnTo>
                      <a:pt x="558" y="124"/>
                    </a:lnTo>
                    <a:cubicBezTo>
                      <a:pt x="558" y="93"/>
                      <a:pt x="558" y="93"/>
                      <a:pt x="558" y="93"/>
                    </a:cubicBezTo>
                    <a:cubicBezTo>
                      <a:pt x="589" y="124"/>
                      <a:pt x="589" y="124"/>
                      <a:pt x="589" y="124"/>
                    </a:cubicBezTo>
                    <a:cubicBezTo>
                      <a:pt x="589" y="124"/>
                      <a:pt x="619" y="124"/>
                      <a:pt x="651" y="124"/>
                    </a:cubicBezTo>
                    <a:lnTo>
                      <a:pt x="651" y="124"/>
                    </a:lnTo>
                    <a:cubicBezTo>
                      <a:pt x="682" y="93"/>
                      <a:pt x="743" y="93"/>
                      <a:pt x="775" y="93"/>
                    </a:cubicBezTo>
                    <a:lnTo>
                      <a:pt x="775" y="93"/>
                    </a:lnTo>
                    <a:lnTo>
                      <a:pt x="775" y="93"/>
                    </a:lnTo>
                    <a:cubicBezTo>
                      <a:pt x="775" y="93"/>
                      <a:pt x="806" y="93"/>
                      <a:pt x="837" y="93"/>
                    </a:cubicBezTo>
                    <a:cubicBezTo>
                      <a:pt x="837" y="62"/>
                      <a:pt x="867" y="62"/>
                      <a:pt x="899" y="62"/>
                    </a:cubicBezTo>
                    <a:lnTo>
                      <a:pt x="930" y="6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92" name="Freeform 189"/>
              <p:cNvSpPr>
                <a:spLocks noChangeArrowheads="1"/>
              </p:cNvSpPr>
              <p:nvPr/>
            </p:nvSpPr>
            <p:spPr bwMode="auto">
              <a:xfrm>
                <a:off x="1973263" y="809625"/>
                <a:ext cx="55562" cy="11113"/>
              </a:xfrm>
              <a:custGeom>
                <a:avLst/>
                <a:gdLst>
                  <a:gd name="T0" fmla="*/ 124 w 156"/>
                  <a:gd name="T1" fmla="*/ 31 h 32"/>
                  <a:gd name="T2" fmla="*/ 124 w 156"/>
                  <a:gd name="T3" fmla="*/ 31 h 32"/>
                  <a:gd name="T4" fmla="*/ 62 w 156"/>
                  <a:gd name="T5" fmla="*/ 0 h 32"/>
                  <a:gd name="T6" fmla="*/ 0 w 156"/>
                  <a:gd name="T7" fmla="*/ 0 h 32"/>
                  <a:gd name="T8" fmla="*/ 31 w 156"/>
                  <a:gd name="T9" fmla="*/ 0 h 32"/>
                  <a:gd name="T10" fmla="*/ 31 w 156"/>
                  <a:gd name="T11" fmla="*/ 0 h 32"/>
                  <a:gd name="T12" fmla="*/ 31 w 156"/>
                  <a:gd name="T13" fmla="*/ 0 h 32"/>
                  <a:gd name="T14" fmla="*/ 62 w 156"/>
                  <a:gd name="T15" fmla="*/ 0 h 32"/>
                  <a:gd name="T16" fmla="*/ 124 w 156"/>
                  <a:gd name="T17" fmla="*/ 31 h 32"/>
                  <a:gd name="T18" fmla="*/ 124 w 156"/>
                  <a:gd name="T19" fmla="*/ 31 h 32"/>
                  <a:gd name="T20" fmla="*/ 155 w 156"/>
                  <a:gd name="T21" fmla="*/ 31 h 32"/>
                  <a:gd name="T22" fmla="*/ 155 w 156"/>
                  <a:gd name="T23" fmla="*/ 31 h 32"/>
                  <a:gd name="T24" fmla="*/ 124 w 156"/>
                  <a:gd name="T25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6" h="32">
                    <a:moveTo>
                      <a:pt x="124" y="31"/>
                    </a:moveTo>
                    <a:lnTo>
                      <a:pt x="124" y="31"/>
                    </a:lnTo>
                    <a:cubicBezTo>
                      <a:pt x="93" y="0"/>
                      <a:pt x="93" y="0"/>
                      <a:pt x="62" y="0"/>
                    </a:cubicBezTo>
                    <a:cubicBezTo>
                      <a:pt x="62" y="0"/>
                      <a:pt x="31" y="0"/>
                      <a:pt x="0" y="0"/>
                    </a:cubicBezTo>
                    <a:cubicBezTo>
                      <a:pt x="31" y="0"/>
                      <a:pt x="31" y="0"/>
                      <a:pt x="31" y="0"/>
                    </a:cubicBezTo>
                    <a:lnTo>
                      <a:pt x="31" y="0"/>
                    </a:lnTo>
                    <a:lnTo>
                      <a:pt x="31" y="0"/>
                    </a:lnTo>
                    <a:cubicBezTo>
                      <a:pt x="31" y="0"/>
                      <a:pt x="31" y="0"/>
                      <a:pt x="62" y="0"/>
                    </a:cubicBezTo>
                    <a:cubicBezTo>
                      <a:pt x="93" y="0"/>
                      <a:pt x="93" y="31"/>
                      <a:pt x="124" y="31"/>
                    </a:cubicBezTo>
                    <a:lnTo>
                      <a:pt x="124" y="31"/>
                    </a:lnTo>
                    <a:lnTo>
                      <a:pt x="155" y="31"/>
                    </a:lnTo>
                    <a:lnTo>
                      <a:pt x="155" y="31"/>
                    </a:lnTo>
                    <a:lnTo>
                      <a:pt x="124" y="31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93" name="Freeform 190"/>
              <p:cNvSpPr>
                <a:spLocks noChangeArrowheads="1"/>
              </p:cNvSpPr>
              <p:nvPr/>
            </p:nvSpPr>
            <p:spPr bwMode="auto">
              <a:xfrm>
                <a:off x="2062163" y="876300"/>
                <a:ext cx="22225" cy="11113"/>
              </a:xfrm>
              <a:custGeom>
                <a:avLst/>
                <a:gdLst>
                  <a:gd name="T0" fmla="*/ 62 w 63"/>
                  <a:gd name="T1" fmla="*/ 0 h 32"/>
                  <a:gd name="T2" fmla="*/ 62 w 63"/>
                  <a:gd name="T3" fmla="*/ 0 h 32"/>
                  <a:gd name="T4" fmla="*/ 62 w 63"/>
                  <a:gd name="T5" fmla="*/ 0 h 32"/>
                  <a:gd name="T6" fmla="*/ 62 w 63"/>
                  <a:gd name="T7" fmla="*/ 0 h 32"/>
                  <a:gd name="T8" fmla="*/ 31 w 63"/>
                  <a:gd name="T9" fmla="*/ 0 h 32"/>
                  <a:gd name="T10" fmla="*/ 0 w 63"/>
                  <a:gd name="T11" fmla="*/ 0 h 32"/>
                  <a:gd name="T12" fmla="*/ 0 w 63"/>
                  <a:gd name="T13" fmla="*/ 0 h 32"/>
                  <a:gd name="T14" fmla="*/ 0 w 63"/>
                  <a:gd name="T15" fmla="*/ 31 h 32"/>
                  <a:gd name="T16" fmla="*/ 62 w 63"/>
                  <a:gd name="T17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3" h="32">
                    <a:moveTo>
                      <a:pt x="62" y="0"/>
                    </a:move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cubicBezTo>
                      <a:pt x="62" y="0"/>
                      <a:pt x="62" y="0"/>
                      <a:pt x="31" y="0"/>
                    </a:cubicBezTo>
                    <a:cubicBezTo>
                      <a:pt x="31" y="0"/>
                      <a:pt x="31" y="0"/>
                      <a:pt x="0" y="0"/>
                    </a:cubicBezTo>
                    <a:lnTo>
                      <a:pt x="0" y="0"/>
                    </a:lnTo>
                    <a:cubicBezTo>
                      <a:pt x="0" y="0"/>
                      <a:pt x="0" y="0"/>
                      <a:pt x="0" y="31"/>
                    </a:cubicBezTo>
                    <a:cubicBezTo>
                      <a:pt x="31" y="31"/>
                      <a:pt x="31" y="31"/>
                      <a:pt x="62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94" name="Freeform 191"/>
              <p:cNvSpPr>
                <a:spLocks noChangeArrowheads="1"/>
              </p:cNvSpPr>
              <p:nvPr/>
            </p:nvSpPr>
            <p:spPr bwMode="auto">
              <a:xfrm>
                <a:off x="1882775" y="765175"/>
                <a:ext cx="66675" cy="11113"/>
              </a:xfrm>
              <a:custGeom>
                <a:avLst/>
                <a:gdLst>
                  <a:gd name="T0" fmla="*/ 155 w 187"/>
                  <a:gd name="T1" fmla="*/ 0 h 32"/>
                  <a:gd name="T2" fmla="*/ 155 w 187"/>
                  <a:gd name="T3" fmla="*/ 0 h 32"/>
                  <a:gd name="T4" fmla="*/ 93 w 187"/>
                  <a:gd name="T5" fmla="*/ 0 h 32"/>
                  <a:gd name="T6" fmla="*/ 31 w 187"/>
                  <a:gd name="T7" fmla="*/ 0 h 32"/>
                  <a:gd name="T8" fmla="*/ 0 w 187"/>
                  <a:gd name="T9" fmla="*/ 31 h 32"/>
                  <a:gd name="T10" fmla="*/ 31 w 187"/>
                  <a:gd name="T11" fmla="*/ 31 h 32"/>
                  <a:gd name="T12" fmla="*/ 62 w 187"/>
                  <a:gd name="T13" fmla="*/ 31 h 32"/>
                  <a:gd name="T14" fmla="*/ 93 w 187"/>
                  <a:gd name="T15" fmla="*/ 31 h 32"/>
                  <a:gd name="T16" fmla="*/ 155 w 187"/>
                  <a:gd name="T17" fmla="*/ 31 h 32"/>
                  <a:gd name="T18" fmla="*/ 155 w 187"/>
                  <a:gd name="T19" fmla="*/ 0 h 32"/>
                  <a:gd name="T20" fmla="*/ 186 w 187"/>
                  <a:gd name="T21" fmla="*/ 0 h 32"/>
                  <a:gd name="T22" fmla="*/ 155 w 187"/>
                  <a:gd name="T23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7" h="32">
                    <a:moveTo>
                      <a:pt x="155" y="0"/>
                    </a:moveTo>
                    <a:lnTo>
                      <a:pt x="155" y="0"/>
                    </a:lnTo>
                    <a:cubicBezTo>
                      <a:pt x="124" y="0"/>
                      <a:pt x="124" y="0"/>
                      <a:pt x="93" y="0"/>
                    </a:cubicBezTo>
                    <a:cubicBezTo>
                      <a:pt x="93" y="0"/>
                      <a:pt x="62" y="0"/>
                      <a:pt x="31" y="0"/>
                    </a:cubicBezTo>
                    <a:cubicBezTo>
                      <a:pt x="31" y="31"/>
                      <a:pt x="0" y="31"/>
                      <a:pt x="0" y="31"/>
                    </a:cubicBezTo>
                    <a:lnTo>
                      <a:pt x="31" y="31"/>
                    </a:lnTo>
                    <a:lnTo>
                      <a:pt x="62" y="31"/>
                    </a:lnTo>
                    <a:cubicBezTo>
                      <a:pt x="93" y="31"/>
                      <a:pt x="93" y="31"/>
                      <a:pt x="93" y="31"/>
                    </a:cubicBezTo>
                    <a:cubicBezTo>
                      <a:pt x="93" y="31"/>
                      <a:pt x="124" y="31"/>
                      <a:pt x="155" y="31"/>
                    </a:cubicBezTo>
                    <a:lnTo>
                      <a:pt x="155" y="0"/>
                    </a:lnTo>
                    <a:lnTo>
                      <a:pt x="186" y="0"/>
                    </a:lnTo>
                    <a:lnTo>
                      <a:pt x="155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95" name="Freeform 192"/>
              <p:cNvSpPr>
                <a:spLocks noChangeArrowheads="1"/>
              </p:cNvSpPr>
              <p:nvPr/>
            </p:nvSpPr>
            <p:spPr bwMode="auto">
              <a:xfrm>
                <a:off x="2017713" y="1166813"/>
                <a:ext cx="11112" cy="11112"/>
              </a:xfrm>
              <a:custGeom>
                <a:avLst/>
                <a:gdLst>
                  <a:gd name="T0" fmla="*/ 31 w 32"/>
                  <a:gd name="T1" fmla="*/ 31 h 32"/>
                  <a:gd name="T2" fmla="*/ 31 w 32"/>
                  <a:gd name="T3" fmla="*/ 31 h 32"/>
                  <a:gd name="T4" fmla="*/ 31 w 32"/>
                  <a:gd name="T5" fmla="*/ 0 h 32"/>
                  <a:gd name="T6" fmla="*/ 0 w 32"/>
                  <a:gd name="T7" fmla="*/ 0 h 32"/>
                  <a:gd name="T8" fmla="*/ 0 w 32"/>
                  <a:gd name="T9" fmla="*/ 0 h 32"/>
                  <a:gd name="T10" fmla="*/ 31 w 32"/>
                  <a:gd name="T11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" h="32">
                    <a:moveTo>
                      <a:pt x="31" y="31"/>
                    </a:moveTo>
                    <a:lnTo>
                      <a:pt x="31" y="31"/>
                    </a:lnTo>
                    <a:cubicBezTo>
                      <a:pt x="31" y="0"/>
                      <a:pt x="31" y="0"/>
                      <a:pt x="31" y="0"/>
                    </a:cubicBezTo>
                    <a:cubicBezTo>
                      <a:pt x="31" y="0"/>
                      <a:pt x="31" y="0"/>
                      <a:pt x="0" y="0"/>
                    </a:cubicBezTo>
                    <a:lnTo>
                      <a:pt x="0" y="0"/>
                    </a:lnTo>
                    <a:cubicBezTo>
                      <a:pt x="31" y="0"/>
                      <a:pt x="31" y="31"/>
                      <a:pt x="31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96" name="Freeform 193"/>
              <p:cNvSpPr>
                <a:spLocks noChangeArrowheads="1"/>
              </p:cNvSpPr>
              <p:nvPr/>
            </p:nvSpPr>
            <p:spPr bwMode="auto">
              <a:xfrm>
                <a:off x="1951038" y="1144588"/>
                <a:ext cx="55562" cy="33337"/>
              </a:xfrm>
              <a:custGeom>
                <a:avLst/>
                <a:gdLst>
                  <a:gd name="T0" fmla="*/ 62 w 156"/>
                  <a:gd name="T1" fmla="*/ 31 h 94"/>
                  <a:gd name="T2" fmla="*/ 62 w 156"/>
                  <a:gd name="T3" fmla="*/ 31 h 94"/>
                  <a:gd name="T4" fmla="*/ 62 w 156"/>
                  <a:gd name="T5" fmla="*/ 62 h 94"/>
                  <a:gd name="T6" fmla="*/ 31 w 156"/>
                  <a:gd name="T7" fmla="*/ 0 h 94"/>
                  <a:gd name="T8" fmla="*/ 0 w 156"/>
                  <a:gd name="T9" fmla="*/ 0 h 94"/>
                  <a:gd name="T10" fmla="*/ 0 w 156"/>
                  <a:gd name="T11" fmla="*/ 0 h 94"/>
                  <a:gd name="T12" fmla="*/ 0 w 156"/>
                  <a:gd name="T13" fmla="*/ 31 h 94"/>
                  <a:gd name="T14" fmla="*/ 0 w 156"/>
                  <a:gd name="T15" fmla="*/ 31 h 94"/>
                  <a:gd name="T16" fmla="*/ 0 w 156"/>
                  <a:gd name="T17" fmla="*/ 62 h 94"/>
                  <a:gd name="T18" fmla="*/ 0 w 156"/>
                  <a:gd name="T19" fmla="*/ 62 h 94"/>
                  <a:gd name="T20" fmla="*/ 31 w 156"/>
                  <a:gd name="T21" fmla="*/ 93 h 94"/>
                  <a:gd name="T22" fmla="*/ 62 w 156"/>
                  <a:gd name="T23" fmla="*/ 93 h 94"/>
                  <a:gd name="T24" fmla="*/ 93 w 156"/>
                  <a:gd name="T25" fmla="*/ 93 h 94"/>
                  <a:gd name="T26" fmla="*/ 124 w 156"/>
                  <a:gd name="T27" fmla="*/ 62 h 94"/>
                  <a:gd name="T28" fmla="*/ 124 w 156"/>
                  <a:gd name="T29" fmla="*/ 62 h 94"/>
                  <a:gd name="T30" fmla="*/ 155 w 156"/>
                  <a:gd name="T31" fmla="*/ 62 h 94"/>
                  <a:gd name="T32" fmla="*/ 155 w 156"/>
                  <a:gd name="T33" fmla="*/ 62 h 94"/>
                  <a:gd name="T34" fmla="*/ 124 w 156"/>
                  <a:gd name="T35" fmla="*/ 31 h 94"/>
                  <a:gd name="T36" fmla="*/ 93 w 156"/>
                  <a:gd name="T37" fmla="*/ 31 h 94"/>
                  <a:gd name="T38" fmla="*/ 93 w 156"/>
                  <a:gd name="T39" fmla="*/ 31 h 94"/>
                  <a:gd name="T40" fmla="*/ 62 w 156"/>
                  <a:gd name="T41" fmla="*/ 31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56" h="94">
                    <a:moveTo>
                      <a:pt x="62" y="31"/>
                    </a:moveTo>
                    <a:lnTo>
                      <a:pt x="62" y="31"/>
                    </a:lnTo>
                    <a:cubicBezTo>
                      <a:pt x="62" y="62"/>
                      <a:pt x="62" y="62"/>
                      <a:pt x="62" y="62"/>
                    </a:cubicBezTo>
                    <a:cubicBezTo>
                      <a:pt x="31" y="0"/>
                      <a:pt x="31" y="0"/>
                      <a:pt x="31" y="0"/>
                    </a:cubicBezTo>
                    <a:lnTo>
                      <a:pt x="0" y="0"/>
                    </a:lnTo>
                    <a:lnTo>
                      <a:pt x="0" y="0"/>
                    </a:lnTo>
                    <a:cubicBezTo>
                      <a:pt x="0" y="31"/>
                      <a:pt x="0" y="31"/>
                      <a:pt x="0" y="31"/>
                    </a:cubicBezTo>
                    <a:lnTo>
                      <a:pt x="0" y="31"/>
                    </a:lnTo>
                    <a:cubicBezTo>
                      <a:pt x="0" y="62"/>
                      <a:pt x="0" y="62"/>
                      <a:pt x="0" y="62"/>
                    </a:cubicBezTo>
                    <a:lnTo>
                      <a:pt x="0" y="62"/>
                    </a:lnTo>
                    <a:cubicBezTo>
                      <a:pt x="31" y="62"/>
                      <a:pt x="31" y="93"/>
                      <a:pt x="31" y="93"/>
                    </a:cubicBezTo>
                    <a:lnTo>
                      <a:pt x="62" y="93"/>
                    </a:lnTo>
                    <a:lnTo>
                      <a:pt x="93" y="93"/>
                    </a:lnTo>
                    <a:cubicBezTo>
                      <a:pt x="93" y="62"/>
                      <a:pt x="124" y="62"/>
                      <a:pt x="124" y="62"/>
                    </a:cubicBezTo>
                    <a:lnTo>
                      <a:pt x="124" y="62"/>
                    </a:lnTo>
                    <a:lnTo>
                      <a:pt x="155" y="62"/>
                    </a:lnTo>
                    <a:lnTo>
                      <a:pt x="155" y="62"/>
                    </a:lnTo>
                    <a:cubicBezTo>
                      <a:pt x="155" y="31"/>
                      <a:pt x="155" y="31"/>
                      <a:pt x="124" y="31"/>
                    </a:cubicBezTo>
                    <a:lnTo>
                      <a:pt x="93" y="31"/>
                    </a:lnTo>
                    <a:lnTo>
                      <a:pt x="93" y="31"/>
                    </a:lnTo>
                    <a:cubicBezTo>
                      <a:pt x="62" y="31"/>
                      <a:pt x="62" y="31"/>
                      <a:pt x="62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97" name="Freeform 194"/>
              <p:cNvSpPr>
                <a:spLocks noChangeArrowheads="1"/>
              </p:cNvSpPr>
              <p:nvPr/>
            </p:nvSpPr>
            <p:spPr bwMode="auto">
              <a:xfrm>
                <a:off x="2419350" y="1122363"/>
                <a:ext cx="1588" cy="11112"/>
              </a:xfrm>
              <a:custGeom>
                <a:avLst/>
                <a:gdLst>
                  <a:gd name="T0" fmla="*/ 0 w 1"/>
                  <a:gd name="T1" fmla="*/ 31 h 32"/>
                  <a:gd name="T2" fmla="*/ 0 w 1"/>
                  <a:gd name="T3" fmla="*/ 31 h 32"/>
                  <a:gd name="T4" fmla="*/ 0 w 1"/>
                  <a:gd name="T5" fmla="*/ 0 h 32"/>
                  <a:gd name="T6" fmla="*/ 0 w 1"/>
                  <a:gd name="T7" fmla="*/ 0 h 32"/>
                  <a:gd name="T8" fmla="*/ 0 w 1"/>
                  <a:gd name="T9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32">
                    <a:moveTo>
                      <a:pt x="0" y="31"/>
                    </a:moveTo>
                    <a:lnTo>
                      <a:pt x="0" y="31"/>
                    </a:ln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ubicBezTo>
                      <a:pt x="0" y="0"/>
                      <a:pt x="0" y="0"/>
                      <a:pt x="0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98" name="Freeform 195"/>
              <p:cNvSpPr>
                <a:spLocks noChangeArrowheads="1"/>
              </p:cNvSpPr>
              <p:nvPr/>
            </p:nvSpPr>
            <p:spPr bwMode="auto">
              <a:xfrm>
                <a:off x="2017713" y="987425"/>
                <a:ext cx="401637" cy="223838"/>
              </a:xfrm>
              <a:custGeom>
                <a:avLst/>
                <a:gdLst>
                  <a:gd name="T0" fmla="*/ 248 w 1117"/>
                  <a:gd name="T1" fmla="*/ 31 h 621"/>
                  <a:gd name="T2" fmla="*/ 186 w 1117"/>
                  <a:gd name="T3" fmla="*/ 31 h 621"/>
                  <a:gd name="T4" fmla="*/ 155 w 1117"/>
                  <a:gd name="T5" fmla="*/ 0 h 621"/>
                  <a:gd name="T6" fmla="*/ 0 w 1117"/>
                  <a:gd name="T7" fmla="*/ 62 h 621"/>
                  <a:gd name="T8" fmla="*/ 31 w 1117"/>
                  <a:gd name="T9" fmla="*/ 93 h 621"/>
                  <a:gd name="T10" fmla="*/ 62 w 1117"/>
                  <a:gd name="T11" fmla="*/ 93 h 621"/>
                  <a:gd name="T12" fmla="*/ 124 w 1117"/>
                  <a:gd name="T13" fmla="*/ 124 h 621"/>
                  <a:gd name="T14" fmla="*/ 186 w 1117"/>
                  <a:gd name="T15" fmla="*/ 93 h 621"/>
                  <a:gd name="T16" fmla="*/ 248 w 1117"/>
                  <a:gd name="T17" fmla="*/ 93 h 621"/>
                  <a:gd name="T18" fmla="*/ 341 w 1117"/>
                  <a:gd name="T19" fmla="*/ 93 h 621"/>
                  <a:gd name="T20" fmla="*/ 372 w 1117"/>
                  <a:gd name="T21" fmla="*/ 155 h 621"/>
                  <a:gd name="T22" fmla="*/ 433 w 1117"/>
                  <a:gd name="T23" fmla="*/ 155 h 621"/>
                  <a:gd name="T24" fmla="*/ 433 w 1117"/>
                  <a:gd name="T25" fmla="*/ 186 h 621"/>
                  <a:gd name="T26" fmla="*/ 496 w 1117"/>
                  <a:gd name="T27" fmla="*/ 217 h 621"/>
                  <a:gd name="T28" fmla="*/ 557 w 1117"/>
                  <a:gd name="T29" fmla="*/ 248 h 621"/>
                  <a:gd name="T30" fmla="*/ 589 w 1117"/>
                  <a:gd name="T31" fmla="*/ 341 h 621"/>
                  <a:gd name="T32" fmla="*/ 496 w 1117"/>
                  <a:gd name="T33" fmla="*/ 372 h 621"/>
                  <a:gd name="T34" fmla="*/ 527 w 1117"/>
                  <a:gd name="T35" fmla="*/ 465 h 621"/>
                  <a:gd name="T36" fmla="*/ 589 w 1117"/>
                  <a:gd name="T37" fmla="*/ 527 h 621"/>
                  <a:gd name="T38" fmla="*/ 651 w 1117"/>
                  <a:gd name="T39" fmla="*/ 557 h 621"/>
                  <a:gd name="T40" fmla="*/ 713 w 1117"/>
                  <a:gd name="T41" fmla="*/ 557 h 621"/>
                  <a:gd name="T42" fmla="*/ 805 w 1117"/>
                  <a:gd name="T43" fmla="*/ 620 h 621"/>
                  <a:gd name="T44" fmla="*/ 899 w 1117"/>
                  <a:gd name="T45" fmla="*/ 620 h 621"/>
                  <a:gd name="T46" fmla="*/ 929 w 1117"/>
                  <a:gd name="T47" fmla="*/ 620 h 621"/>
                  <a:gd name="T48" fmla="*/ 992 w 1117"/>
                  <a:gd name="T49" fmla="*/ 557 h 621"/>
                  <a:gd name="T50" fmla="*/ 992 w 1117"/>
                  <a:gd name="T51" fmla="*/ 527 h 621"/>
                  <a:gd name="T52" fmla="*/ 929 w 1117"/>
                  <a:gd name="T53" fmla="*/ 496 h 621"/>
                  <a:gd name="T54" fmla="*/ 899 w 1117"/>
                  <a:gd name="T55" fmla="*/ 496 h 621"/>
                  <a:gd name="T56" fmla="*/ 837 w 1117"/>
                  <a:gd name="T57" fmla="*/ 465 h 621"/>
                  <a:gd name="T58" fmla="*/ 744 w 1117"/>
                  <a:gd name="T59" fmla="*/ 403 h 621"/>
                  <a:gd name="T60" fmla="*/ 837 w 1117"/>
                  <a:gd name="T61" fmla="*/ 310 h 621"/>
                  <a:gd name="T62" fmla="*/ 929 w 1117"/>
                  <a:gd name="T63" fmla="*/ 341 h 621"/>
                  <a:gd name="T64" fmla="*/ 961 w 1117"/>
                  <a:gd name="T65" fmla="*/ 310 h 621"/>
                  <a:gd name="T66" fmla="*/ 1023 w 1117"/>
                  <a:gd name="T67" fmla="*/ 341 h 621"/>
                  <a:gd name="T68" fmla="*/ 1053 w 1117"/>
                  <a:gd name="T69" fmla="*/ 403 h 621"/>
                  <a:gd name="T70" fmla="*/ 1116 w 1117"/>
                  <a:gd name="T71" fmla="*/ 372 h 621"/>
                  <a:gd name="T72" fmla="*/ 1116 w 1117"/>
                  <a:gd name="T73" fmla="*/ 372 h 621"/>
                  <a:gd name="T74" fmla="*/ 1085 w 1117"/>
                  <a:gd name="T75" fmla="*/ 341 h 621"/>
                  <a:gd name="T76" fmla="*/ 1053 w 1117"/>
                  <a:gd name="T77" fmla="*/ 341 h 621"/>
                  <a:gd name="T78" fmla="*/ 1023 w 1117"/>
                  <a:gd name="T79" fmla="*/ 310 h 621"/>
                  <a:gd name="T80" fmla="*/ 961 w 1117"/>
                  <a:gd name="T81" fmla="*/ 279 h 621"/>
                  <a:gd name="T82" fmla="*/ 929 w 1117"/>
                  <a:gd name="T83" fmla="*/ 279 h 621"/>
                  <a:gd name="T84" fmla="*/ 899 w 1117"/>
                  <a:gd name="T85" fmla="*/ 279 h 621"/>
                  <a:gd name="T86" fmla="*/ 868 w 1117"/>
                  <a:gd name="T87" fmla="*/ 279 h 621"/>
                  <a:gd name="T88" fmla="*/ 775 w 1117"/>
                  <a:gd name="T89" fmla="*/ 217 h 621"/>
                  <a:gd name="T90" fmla="*/ 713 w 1117"/>
                  <a:gd name="T91" fmla="*/ 155 h 621"/>
                  <a:gd name="T92" fmla="*/ 713 w 1117"/>
                  <a:gd name="T93" fmla="*/ 93 h 621"/>
                  <a:gd name="T94" fmla="*/ 651 w 1117"/>
                  <a:gd name="T95" fmla="*/ 124 h 621"/>
                  <a:gd name="T96" fmla="*/ 620 w 1117"/>
                  <a:gd name="T97" fmla="*/ 155 h 621"/>
                  <a:gd name="T98" fmla="*/ 527 w 1117"/>
                  <a:gd name="T99" fmla="*/ 93 h 621"/>
                  <a:gd name="T100" fmla="*/ 527 w 1117"/>
                  <a:gd name="T101" fmla="*/ 93 h 621"/>
                  <a:gd name="T102" fmla="*/ 433 w 1117"/>
                  <a:gd name="T103" fmla="*/ 62 h 621"/>
                  <a:gd name="T104" fmla="*/ 403 w 1117"/>
                  <a:gd name="T105" fmla="*/ 62 h 621"/>
                  <a:gd name="T106" fmla="*/ 403 w 1117"/>
                  <a:gd name="T107" fmla="*/ 0 h 621"/>
                  <a:gd name="T108" fmla="*/ 310 w 1117"/>
                  <a:gd name="T109" fmla="*/ 0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117" h="621">
                    <a:moveTo>
                      <a:pt x="279" y="31"/>
                    </a:moveTo>
                    <a:lnTo>
                      <a:pt x="279" y="31"/>
                    </a:lnTo>
                    <a:cubicBezTo>
                      <a:pt x="248" y="31"/>
                      <a:pt x="248" y="31"/>
                      <a:pt x="248" y="31"/>
                    </a:cubicBezTo>
                    <a:cubicBezTo>
                      <a:pt x="216" y="31"/>
                      <a:pt x="216" y="31"/>
                      <a:pt x="216" y="31"/>
                    </a:cubicBezTo>
                    <a:lnTo>
                      <a:pt x="216" y="31"/>
                    </a:lnTo>
                    <a:lnTo>
                      <a:pt x="186" y="31"/>
                    </a:lnTo>
                    <a:cubicBezTo>
                      <a:pt x="186" y="31"/>
                      <a:pt x="186" y="31"/>
                      <a:pt x="155" y="31"/>
                    </a:cubicBezTo>
                    <a:cubicBezTo>
                      <a:pt x="155" y="0"/>
                      <a:pt x="155" y="0"/>
                      <a:pt x="155" y="0"/>
                    </a:cubicBezTo>
                    <a:lnTo>
                      <a:pt x="155" y="0"/>
                    </a:lnTo>
                    <a:lnTo>
                      <a:pt x="155" y="0"/>
                    </a:lnTo>
                    <a:cubicBezTo>
                      <a:pt x="155" y="0"/>
                      <a:pt x="124" y="0"/>
                      <a:pt x="124" y="31"/>
                    </a:cubicBezTo>
                    <a:cubicBezTo>
                      <a:pt x="0" y="62"/>
                      <a:pt x="0" y="62"/>
                      <a:pt x="0" y="62"/>
                    </a:cubicBezTo>
                    <a:lnTo>
                      <a:pt x="31" y="93"/>
                    </a:lnTo>
                    <a:lnTo>
                      <a:pt x="31" y="93"/>
                    </a:lnTo>
                    <a:lnTo>
                      <a:pt x="31" y="93"/>
                    </a:lnTo>
                    <a:lnTo>
                      <a:pt x="31" y="93"/>
                    </a:lnTo>
                    <a:lnTo>
                      <a:pt x="62" y="93"/>
                    </a:lnTo>
                    <a:lnTo>
                      <a:pt x="62" y="93"/>
                    </a:lnTo>
                    <a:cubicBezTo>
                      <a:pt x="93" y="93"/>
                      <a:pt x="93" y="124"/>
                      <a:pt x="93" y="124"/>
                    </a:cubicBezTo>
                    <a:lnTo>
                      <a:pt x="93" y="124"/>
                    </a:lnTo>
                    <a:cubicBezTo>
                      <a:pt x="124" y="124"/>
                      <a:pt x="124" y="124"/>
                      <a:pt x="124" y="124"/>
                    </a:cubicBezTo>
                    <a:cubicBezTo>
                      <a:pt x="155" y="124"/>
                      <a:pt x="155" y="124"/>
                      <a:pt x="155" y="124"/>
                    </a:cubicBezTo>
                    <a:lnTo>
                      <a:pt x="155" y="124"/>
                    </a:lnTo>
                    <a:cubicBezTo>
                      <a:pt x="186" y="93"/>
                      <a:pt x="186" y="93"/>
                      <a:pt x="186" y="93"/>
                    </a:cubicBezTo>
                    <a:cubicBezTo>
                      <a:pt x="186" y="93"/>
                      <a:pt x="186" y="62"/>
                      <a:pt x="216" y="62"/>
                    </a:cubicBezTo>
                    <a:cubicBezTo>
                      <a:pt x="216" y="62"/>
                      <a:pt x="216" y="62"/>
                      <a:pt x="248" y="62"/>
                    </a:cubicBezTo>
                    <a:cubicBezTo>
                      <a:pt x="248" y="93"/>
                      <a:pt x="248" y="93"/>
                      <a:pt x="248" y="93"/>
                    </a:cubicBezTo>
                    <a:lnTo>
                      <a:pt x="248" y="93"/>
                    </a:lnTo>
                    <a:cubicBezTo>
                      <a:pt x="279" y="93"/>
                      <a:pt x="279" y="93"/>
                      <a:pt x="310" y="124"/>
                    </a:cubicBezTo>
                    <a:cubicBezTo>
                      <a:pt x="341" y="93"/>
                      <a:pt x="341" y="93"/>
                      <a:pt x="341" y="93"/>
                    </a:cubicBezTo>
                    <a:cubicBezTo>
                      <a:pt x="341" y="155"/>
                      <a:pt x="341" y="155"/>
                      <a:pt x="341" y="155"/>
                    </a:cubicBezTo>
                    <a:cubicBezTo>
                      <a:pt x="341" y="155"/>
                      <a:pt x="341" y="155"/>
                      <a:pt x="372" y="155"/>
                    </a:cubicBezTo>
                    <a:lnTo>
                      <a:pt x="372" y="155"/>
                    </a:lnTo>
                    <a:cubicBezTo>
                      <a:pt x="372" y="155"/>
                      <a:pt x="372" y="155"/>
                      <a:pt x="372" y="186"/>
                    </a:cubicBezTo>
                    <a:cubicBezTo>
                      <a:pt x="403" y="186"/>
                      <a:pt x="403" y="186"/>
                      <a:pt x="403" y="186"/>
                    </a:cubicBezTo>
                    <a:cubicBezTo>
                      <a:pt x="433" y="155"/>
                      <a:pt x="433" y="155"/>
                      <a:pt x="433" y="155"/>
                    </a:cubicBezTo>
                    <a:cubicBezTo>
                      <a:pt x="433" y="186"/>
                      <a:pt x="433" y="186"/>
                      <a:pt x="433" y="186"/>
                    </a:cubicBezTo>
                    <a:lnTo>
                      <a:pt x="433" y="186"/>
                    </a:lnTo>
                    <a:lnTo>
                      <a:pt x="433" y="186"/>
                    </a:lnTo>
                    <a:lnTo>
                      <a:pt x="465" y="186"/>
                    </a:lnTo>
                    <a:cubicBezTo>
                      <a:pt x="496" y="186"/>
                      <a:pt x="496" y="186"/>
                      <a:pt x="496" y="217"/>
                    </a:cubicBezTo>
                    <a:lnTo>
                      <a:pt x="496" y="217"/>
                    </a:lnTo>
                    <a:cubicBezTo>
                      <a:pt x="496" y="217"/>
                      <a:pt x="496" y="217"/>
                      <a:pt x="527" y="217"/>
                    </a:cubicBezTo>
                    <a:lnTo>
                      <a:pt x="527" y="217"/>
                    </a:lnTo>
                    <a:cubicBezTo>
                      <a:pt x="557" y="217"/>
                      <a:pt x="557" y="217"/>
                      <a:pt x="557" y="248"/>
                    </a:cubicBezTo>
                    <a:lnTo>
                      <a:pt x="589" y="279"/>
                    </a:lnTo>
                    <a:lnTo>
                      <a:pt x="589" y="279"/>
                    </a:lnTo>
                    <a:cubicBezTo>
                      <a:pt x="589" y="341"/>
                      <a:pt x="589" y="341"/>
                      <a:pt x="589" y="341"/>
                    </a:cubicBezTo>
                    <a:lnTo>
                      <a:pt x="589" y="341"/>
                    </a:lnTo>
                    <a:cubicBezTo>
                      <a:pt x="557" y="341"/>
                      <a:pt x="527" y="372"/>
                      <a:pt x="496" y="372"/>
                    </a:cubicBezTo>
                    <a:lnTo>
                      <a:pt x="496" y="372"/>
                    </a:lnTo>
                    <a:cubicBezTo>
                      <a:pt x="496" y="403"/>
                      <a:pt x="527" y="403"/>
                      <a:pt x="527" y="403"/>
                    </a:cubicBezTo>
                    <a:cubicBezTo>
                      <a:pt x="527" y="465"/>
                      <a:pt x="527" y="465"/>
                      <a:pt x="527" y="465"/>
                    </a:cubicBezTo>
                    <a:lnTo>
                      <a:pt x="527" y="465"/>
                    </a:lnTo>
                    <a:lnTo>
                      <a:pt x="527" y="465"/>
                    </a:lnTo>
                    <a:cubicBezTo>
                      <a:pt x="557" y="465"/>
                      <a:pt x="557" y="465"/>
                      <a:pt x="557" y="496"/>
                    </a:cubicBezTo>
                    <a:cubicBezTo>
                      <a:pt x="589" y="496"/>
                      <a:pt x="589" y="496"/>
                      <a:pt x="589" y="527"/>
                    </a:cubicBezTo>
                    <a:cubicBezTo>
                      <a:pt x="713" y="527"/>
                      <a:pt x="713" y="527"/>
                      <a:pt x="713" y="527"/>
                    </a:cubicBezTo>
                    <a:cubicBezTo>
                      <a:pt x="651" y="557"/>
                      <a:pt x="651" y="557"/>
                      <a:pt x="651" y="557"/>
                    </a:cubicBezTo>
                    <a:lnTo>
                      <a:pt x="651" y="557"/>
                    </a:lnTo>
                    <a:cubicBezTo>
                      <a:pt x="651" y="557"/>
                      <a:pt x="681" y="557"/>
                      <a:pt x="681" y="589"/>
                    </a:cubicBezTo>
                    <a:cubicBezTo>
                      <a:pt x="681" y="557"/>
                      <a:pt x="713" y="557"/>
                      <a:pt x="713" y="557"/>
                    </a:cubicBezTo>
                    <a:lnTo>
                      <a:pt x="713" y="557"/>
                    </a:lnTo>
                    <a:cubicBezTo>
                      <a:pt x="744" y="557"/>
                      <a:pt x="775" y="589"/>
                      <a:pt x="775" y="589"/>
                    </a:cubicBezTo>
                    <a:lnTo>
                      <a:pt x="805" y="589"/>
                    </a:lnTo>
                    <a:cubicBezTo>
                      <a:pt x="805" y="620"/>
                      <a:pt x="805" y="620"/>
                      <a:pt x="805" y="620"/>
                    </a:cubicBezTo>
                    <a:cubicBezTo>
                      <a:pt x="805" y="620"/>
                      <a:pt x="805" y="620"/>
                      <a:pt x="837" y="620"/>
                    </a:cubicBezTo>
                    <a:lnTo>
                      <a:pt x="837" y="620"/>
                    </a:lnTo>
                    <a:cubicBezTo>
                      <a:pt x="868" y="620"/>
                      <a:pt x="868" y="620"/>
                      <a:pt x="899" y="620"/>
                    </a:cubicBezTo>
                    <a:lnTo>
                      <a:pt x="899" y="620"/>
                    </a:lnTo>
                    <a:lnTo>
                      <a:pt x="899" y="620"/>
                    </a:lnTo>
                    <a:cubicBezTo>
                      <a:pt x="899" y="620"/>
                      <a:pt x="899" y="620"/>
                      <a:pt x="929" y="620"/>
                    </a:cubicBezTo>
                    <a:cubicBezTo>
                      <a:pt x="929" y="620"/>
                      <a:pt x="929" y="620"/>
                      <a:pt x="929" y="589"/>
                    </a:cubicBezTo>
                    <a:cubicBezTo>
                      <a:pt x="929" y="589"/>
                      <a:pt x="929" y="557"/>
                      <a:pt x="961" y="557"/>
                    </a:cubicBezTo>
                    <a:cubicBezTo>
                      <a:pt x="961" y="557"/>
                      <a:pt x="961" y="557"/>
                      <a:pt x="992" y="557"/>
                    </a:cubicBezTo>
                    <a:lnTo>
                      <a:pt x="992" y="557"/>
                    </a:lnTo>
                    <a:lnTo>
                      <a:pt x="992" y="527"/>
                    </a:lnTo>
                    <a:lnTo>
                      <a:pt x="992" y="527"/>
                    </a:lnTo>
                    <a:cubicBezTo>
                      <a:pt x="961" y="527"/>
                      <a:pt x="961" y="527"/>
                      <a:pt x="961" y="527"/>
                    </a:cubicBezTo>
                    <a:lnTo>
                      <a:pt x="929" y="496"/>
                    </a:lnTo>
                    <a:lnTo>
                      <a:pt x="929" y="496"/>
                    </a:lnTo>
                    <a:lnTo>
                      <a:pt x="929" y="496"/>
                    </a:lnTo>
                    <a:lnTo>
                      <a:pt x="899" y="496"/>
                    </a:lnTo>
                    <a:lnTo>
                      <a:pt x="899" y="496"/>
                    </a:lnTo>
                    <a:cubicBezTo>
                      <a:pt x="899" y="496"/>
                      <a:pt x="899" y="496"/>
                      <a:pt x="868" y="496"/>
                    </a:cubicBezTo>
                    <a:lnTo>
                      <a:pt x="868" y="496"/>
                    </a:lnTo>
                    <a:cubicBezTo>
                      <a:pt x="868" y="465"/>
                      <a:pt x="837" y="465"/>
                      <a:pt x="837" y="465"/>
                    </a:cubicBezTo>
                    <a:cubicBezTo>
                      <a:pt x="837" y="434"/>
                      <a:pt x="805" y="434"/>
                      <a:pt x="805" y="403"/>
                    </a:cubicBezTo>
                    <a:lnTo>
                      <a:pt x="775" y="403"/>
                    </a:lnTo>
                    <a:cubicBezTo>
                      <a:pt x="744" y="403"/>
                      <a:pt x="744" y="403"/>
                      <a:pt x="744" y="403"/>
                    </a:cubicBezTo>
                    <a:cubicBezTo>
                      <a:pt x="775" y="341"/>
                      <a:pt x="775" y="341"/>
                      <a:pt x="775" y="341"/>
                    </a:cubicBezTo>
                    <a:cubicBezTo>
                      <a:pt x="775" y="341"/>
                      <a:pt x="805" y="310"/>
                      <a:pt x="837" y="310"/>
                    </a:cubicBezTo>
                    <a:lnTo>
                      <a:pt x="837" y="310"/>
                    </a:lnTo>
                    <a:cubicBezTo>
                      <a:pt x="868" y="310"/>
                      <a:pt x="868" y="310"/>
                      <a:pt x="868" y="310"/>
                    </a:cubicBezTo>
                    <a:cubicBezTo>
                      <a:pt x="868" y="310"/>
                      <a:pt x="899" y="310"/>
                      <a:pt x="899" y="341"/>
                    </a:cubicBezTo>
                    <a:lnTo>
                      <a:pt x="929" y="341"/>
                    </a:lnTo>
                    <a:lnTo>
                      <a:pt x="929" y="341"/>
                    </a:lnTo>
                    <a:lnTo>
                      <a:pt x="929" y="341"/>
                    </a:lnTo>
                    <a:cubicBezTo>
                      <a:pt x="961" y="310"/>
                      <a:pt x="961" y="310"/>
                      <a:pt x="961" y="310"/>
                    </a:cubicBezTo>
                    <a:cubicBezTo>
                      <a:pt x="961" y="341"/>
                      <a:pt x="961" y="341"/>
                      <a:pt x="961" y="341"/>
                    </a:cubicBezTo>
                    <a:cubicBezTo>
                      <a:pt x="992" y="341"/>
                      <a:pt x="1023" y="341"/>
                      <a:pt x="1023" y="341"/>
                    </a:cubicBezTo>
                    <a:lnTo>
                      <a:pt x="1023" y="341"/>
                    </a:lnTo>
                    <a:cubicBezTo>
                      <a:pt x="1023" y="341"/>
                      <a:pt x="1053" y="372"/>
                      <a:pt x="1053" y="403"/>
                    </a:cubicBezTo>
                    <a:lnTo>
                      <a:pt x="1053" y="403"/>
                    </a:lnTo>
                    <a:lnTo>
                      <a:pt x="1053" y="403"/>
                    </a:lnTo>
                    <a:lnTo>
                      <a:pt x="1053" y="372"/>
                    </a:lnTo>
                    <a:lnTo>
                      <a:pt x="1053" y="372"/>
                    </a:lnTo>
                    <a:cubicBezTo>
                      <a:pt x="1116" y="372"/>
                      <a:pt x="1116" y="372"/>
                      <a:pt x="1116" y="372"/>
                    </a:cubicBezTo>
                    <a:lnTo>
                      <a:pt x="1116" y="372"/>
                    </a:lnTo>
                    <a:lnTo>
                      <a:pt x="1116" y="372"/>
                    </a:lnTo>
                    <a:lnTo>
                      <a:pt x="1116" y="372"/>
                    </a:lnTo>
                    <a:cubicBezTo>
                      <a:pt x="1116" y="341"/>
                      <a:pt x="1116" y="341"/>
                      <a:pt x="1085" y="341"/>
                    </a:cubicBezTo>
                    <a:lnTo>
                      <a:pt x="1085" y="341"/>
                    </a:lnTo>
                    <a:lnTo>
                      <a:pt x="1085" y="341"/>
                    </a:lnTo>
                    <a:lnTo>
                      <a:pt x="1085" y="341"/>
                    </a:lnTo>
                    <a:cubicBezTo>
                      <a:pt x="1053" y="341"/>
                      <a:pt x="1053" y="341"/>
                      <a:pt x="1053" y="341"/>
                    </a:cubicBezTo>
                    <a:lnTo>
                      <a:pt x="1053" y="341"/>
                    </a:lnTo>
                    <a:cubicBezTo>
                      <a:pt x="1053" y="310"/>
                      <a:pt x="1023" y="310"/>
                      <a:pt x="1023" y="310"/>
                    </a:cubicBezTo>
                    <a:lnTo>
                      <a:pt x="1023" y="310"/>
                    </a:lnTo>
                    <a:lnTo>
                      <a:pt x="1023" y="310"/>
                    </a:lnTo>
                    <a:lnTo>
                      <a:pt x="992" y="279"/>
                    </a:lnTo>
                    <a:cubicBezTo>
                      <a:pt x="992" y="279"/>
                      <a:pt x="992" y="279"/>
                      <a:pt x="961" y="279"/>
                    </a:cubicBezTo>
                    <a:lnTo>
                      <a:pt x="961" y="279"/>
                    </a:lnTo>
                    <a:lnTo>
                      <a:pt x="961" y="279"/>
                    </a:lnTo>
                    <a:lnTo>
                      <a:pt x="961" y="279"/>
                    </a:lnTo>
                    <a:cubicBezTo>
                      <a:pt x="929" y="279"/>
                      <a:pt x="929" y="279"/>
                      <a:pt x="929" y="279"/>
                    </a:cubicBezTo>
                    <a:cubicBezTo>
                      <a:pt x="929" y="279"/>
                      <a:pt x="929" y="279"/>
                      <a:pt x="899" y="279"/>
                    </a:cubicBezTo>
                    <a:lnTo>
                      <a:pt x="899" y="279"/>
                    </a:lnTo>
                    <a:lnTo>
                      <a:pt x="899" y="279"/>
                    </a:lnTo>
                    <a:lnTo>
                      <a:pt x="899" y="279"/>
                    </a:lnTo>
                    <a:cubicBezTo>
                      <a:pt x="868" y="279"/>
                      <a:pt x="868" y="279"/>
                      <a:pt x="868" y="279"/>
                    </a:cubicBezTo>
                    <a:lnTo>
                      <a:pt x="868" y="279"/>
                    </a:lnTo>
                    <a:cubicBezTo>
                      <a:pt x="868" y="279"/>
                      <a:pt x="837" y="279"/>
                      <a:pt x="837" y="248"/>
                    </a:cubicBezTo>
                    <a:lnTo>
                      <a:pt x="805" y="248"/>
                    </a:lnTo>
                    <a:cubicBezTo>
                      <a:pt x="775" y="248"/>
                      <a:pt x="775" y="248"/>
                      <a:pt x="775" y="217"/>
                    </a:cubicBezTo>
                    <a:cubicBezTo>
                      <a:pt x="744" y="217"/>
                      <a:pt x="713" y="217"/>
                      <a:pt x="713" y="186"/>
                    </a:cubicBezTo>
                    <a:cubicBezTo>
                      <a:pt x="713" y="186"/>
                      <a:pt x="713" y="186"/>
                      <a:pt x="744" y="155"/>
                    </a:cubicBezTo>
                    <a:cubicBezTo>
                      <a:pt x="713" y="155"/>
                      <a:pt x="713" y="155"/>
                      <a:pt x="713" y="155"/>
                    </a:cubicBezTo>
                    <a:cubicBezTo>
                      <a:pt x="713" y="155"/>
                      <a:pt x="713" y="124"/>
                      <a:pt x="744" y="124"/>
                    </a:cubicBezTo>
                    <a:lnTo>
                      <a:pt x="713" y="124"/>
                    </a:lnTo>
                    <a:cubicBezTo>
                      <a:pt x="713" y="93"/>
                      <a:pt x="713" y="93"/>
                      <a:pt x="713" y="93"/>
                    </a:cubicBezTo>
                    <a:lnTo>
                      <a:pt x="713" y="93"/>
                    </a:lnTo>
                    <a:cubicBezTo>
                      <a:pt x="681" y="93"/>
                      <a:pt x="681" y="93"/>
                      <a:pt x="681" y="93"/>
                    </a:cubicBezTo>
                    <a:lnTo>
                      <a:pt x="651" y="124"/>
                    </a:lnTo>
                    <a:lnTo>
                      <a:pt x="651" y="124"/>
                    </a:lnTo>
                    <a:lnTo>
                      <a:pt x="651" y="124"/>
                    </a:lnTo>
                    <a:lnTo>
                      <a:pt x="620" y="155"/>
                    </a:lnTo>
                    <a:cubicBezTo>
                      <a:pt x="589" y="155"/>
                      <a:pt x="589" y="155"/>
                      <a:pt x="589" y="124"/>
                    </a:cubicBezTo>
                    <a:cubicBezTo>
                      <a:pt x="557" y="124"/>
                      <a:pt x="557" y="124"/>
                      <a:pt x="557" y="124"/>
                    </a:cubicBezTo>
                    <a:cubicBezTo>
                      <a:pt x="527" y="93"/>
                      <a:pt x="527" y="93"/>
                      <a:pt x="527" y="93"/>
                    </a:cubicBezTo>
                    <a:lnTo>
                      <a:pt x="527" y="93"/>
                    </a:lnTo>
                    <a:cubicBezTo>
                      <a:pt x="527" y="62"/>
                      <a:pt x="557" y="62"/>
                      <a:pt x="557" y="62"/>
                    </a:cubicBezTo>
                    <a:cubicBezTo>
                      <a:pt x="527" y="62"/>
                      <a:pt x="527" y="62"/>
                      <a:pt x="527" y="93"/>
                    </a:cubicBezTo>
                    <a:cubicBezTo>
                      <a:pt x="496" y="93"/>
                      <a:pt x="496" y="93"/>
                      <a:pt x="496" y="93"/>
                    </a:cubicBezTo>
                    <a:cubicBezTo>
                      <a:pt x="465" y="62"/>
                      <a:pt x="465" y="62"/>
                      <a:pt x="465" y="62"/>
                    </a:cubicBezTo>
                    <a:cubicBezTo>
                      <a:pt x="433" y="62"/>
                      <a:pt x="433" y="62"/>
                      <a:pt x="433" y="62"/>
                    </a:cubicBezTo>
                    <a:lnTo>
                      <a:pt x="433" y="62"/>
                    </a:lnTo>
                    <a:lnTo>
                      <a:pt x="433" y="62"/>
                    </a:lnTo>
                    <a:cubicBezTo>
                      <a:pt x="403" y="62"/>
                      <a:pt x="403" y="62"/>
                      <a:pt x="403" y="62"/>
                    </a:cubicBezTo>
                    <a:lnTo>
                      <a:pt x="403" y="31"/>
                    </a:lnTo>
                    <a:lnTo>
                      <a:pt x="403" y="0"/>
                    </a:lnTo>
                    <a:lnTo>
                      <a:pt x="403" y="0"/>
                    </a:lnTo>
                    <a:lnTo>
                      <a:pt x="403" y="0"/>
                    </a:lnTo>
                    <a:cubicBezTo>
                      <a:pt x="372" y="0"/>
                      <a:pt x="372" y="0"/>
                      <a:pt x="372" y="0"/>
                    </a:cubicBezTo>
                    <a:cubicBezTo>
                      <a:pt x="341" y="0"/>
                      <a:pt x="341" y="0"/>
                      <a:pt x="310" y="0"/>
                    </a:cubicBezTo>
                    <a:lnTo>
                      <a:pt x="310" y="0"/>
                    </a:lnTo>
                    <a:cubicBezTo>
                      <a:pt x="310" y="31"/>
                      <a:pt x="279" y="31"/>
                      <a:pt x="279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199" name="Freeform 196"/>
              <p:cNvSpPr>
                <a:spLocks noChangeArrowheads="1"/>
              </p:cNvSpPr>
              <p:nvPr/>
            </p:nvSpPr>
            <p:spPr bwMode="auto">
              <a:xfrm>
                <a:off x="1882775" y="954088"/>
                <a:ext cx="55563" cy="66675"/>
              </a:xfrm>
              <a:custGeom>
                <a:avLst/>
                <a:gdLst>
                  <a:gd name="T0" fmla="*/ 124 w 156"/>
                  <a:gd name="T1" fmla="*/ 124 h 187"/>
                  <a:gd name="T2" fmla="*/ 124 w 156"/>
                  <a:gd name="T3" fmla="*/ 124 h 187"/>
                  <a:gd name="T4" fmla="*/ 124 w 156"/>
                  <a:gd name="T5" fmla="*/ 124 h 187"/>
                  <a:gd name="T6" fmla="*/ 124 w 156"/>
                  <a:gd name="T7" fmla="*/ 124 h 187"/>
                  <a:gd name="T8" fmla="*/ 124 w 156"/>
                  <a:gd name="T9" fmla="*/ 93 h 187"/>
                  <a:gd name="T10" fmla="*/ 124 w 156"/>
                  <a:gd name="T11" fmla="*/ 93 h 187"/>
                  <a:gd name="T12" fmla="*/ 124 w 156"/>
                  <a:gd name="T13" fmla="*/ 31 h 187"/>
                  <a:gd name="T14" fmla="*/ 155 w 156"/>
                  <a:gd name="T15" fmla="*/ 31 h 187"/>
                  <a:gd name="T16" fmla="*/ 155 w 156"/>
                  <a:gd name="T17" fmla="*/ 0 h 187"/>
                  <a:gd name="T18" fmla="*/ 155 w 156"/>
                  <a:gd name="T19" fmla="*/ 0 h 187"/>
                  <a:gd name="T20" fmla="*/ 124 w 156"/>
                  <a:gd name="T21" fmla="*/ 0 h 187"/>
                  <a:gd name="T22" fmla="*/ 31 w 156"/>
                  <a:gd name="T23" fmla="*/ 31 h 187"/>
                  <a:gd name="T24" fmla="*/ 31 w 156"/>
                  <a:gd name="T25" fmla="*/ 62 h 187"/>
                  <a:gd name="T26" fmla="*/ 31 w 156"/>
                  <a:gd name="T27" fmla="*/ 93 h 187"/>
                  <a:gd name="T28" fmla="*/ 0 w 156"/>
                  <a:gd name="T29" fmla="*/ 124 h 187"/>
                  <a:gd name="T30" fmla="*/ 0 w 156"/>
                  <a:gd name="T31" fmla="*/ 124 h 187"/>
                  <a:gd name="T32" fmla="*/ 0 w 156"/>
                  <a:gd name="T33" fmla="*/ 124 h 187"/>
                  <a:gd name="T34" fmla="*/ 31 w 156"/>
                  <a:gd name="T35" fmla="*/ 186 h 187"/>
                  <a:gd name="T36" fmla="*/ 62 w 156"/>
                  <a:gd name="T37" fmla="*/ 186 h 187"/>
                  <a:gd name="T38" fmla="*/ 93 w 156"/>
                  <a:gd name="T39" fmla="*/ 186 h 187"/>
                  <a:gd name="T40" fmla="*/ 124 w 156"/>
                  <a:gd name="T41" fmla="*/ 186 h 187"/>
                  <a:gd name="T42" fmla="*/ 124 w 156"/>
                  <a:gd name="T43" fmla="*/ 186 h 187"/>
                  <a:gd name="T44" fmla="*/ 155 w 156"/>
                  <a:gd name="T45" fmla="*/ 186 h 187"/>
                  <a:gd name="T46" fmla="*/ 124 w 156"/>
                  <a:gd name="T47" fmla="*/ 186 h 187"/>
                  <a:gd name="T48" fmla="*/ 124 w 156"/>
                  <a:gd name="T49" fmla="*/ 124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56" h="187">
                    <a:moveTo>
                      <a:pt x="124" y="124"/>
                    </a:moveTo>
                    <a:lnTo>
                      <a:pt x="124" y="124"/>
                    </a:lnTo>
                    <a:lnTo>
                      <a:pt x="124" y="124"/>
                    </a:lnTo>
                    <a:lnTo>
                      <a:pt x="124" y="124"/>
                    </a:lnTo>
                    <a:cubicBezTo>
                      <a:pt x="124" y="124"/>
                      <a:pt x="155" y="93"/>
                      <a:pt x="124" y="93"/>
                    </a:cubicBezTo>
                    <a:lnTo>
                      <a:pt x="124" y="93"/>
                    </a:lnTo>
                    <a:cubicBezTo>
                      <a:pt x="124" y="62"/>
                      <a:pt x="124" y="62"/>
                      <a:pt x="124" y="31"/>
                    </a:cubicBezTo>
                    <a:cubicBezTo>
                      <a:pt x="124" y="31"/>
                      <a:pt x="124" y="31"/>
                      <a:pt x="155" y="31"/>
                    </a:cubicBezTo>
                    <a:cubicBezTo>
                      <a:pt x="155" y="0"/>
                      <a:pt x="155" y="0"/>
                      <a:pt x="155" y="0"/>
                    </a:cubicBezTo>
                    <a:lnTo>
                      <a:pt x="155" y="0"/>
                    </a:lnTo>
                    <a:lnTo>
                      <a:pt x="124" y="0"/>
                    </a:lnTo>
                    <a:cubicBezTo>
                      <a:pt x="93" y="31"/>
                      <a:pt x="62" y="31"/>
                      <a:pt x="31" y="31"/>
                    </a:cubicBezTo>
                    <a:cubicBezTo>
                      <a:pt x="31" y="62"/>
                      <a:pt x="31" y="62"/>
                      <a:pt x="31" y="62"/>
                    </a:cubicBezTo>
                    <a:lnTo>
                      <a:pt x="31" y="93"/>
                    </a:lnTo>
                    <a:cubicBezTo>
                      <a:pt x="0" y="93"/>
                      <a:pt x="0" y="124"/>
                      <a:pt x="0" y="124"/>
                    </a:cubicBezTo>
                    <a:lnTo>
                      <a:pt x="0" y="124"/>
                    </a:lnTo>
                    <a:lnTo>
                      <a:pt x="0" y="124"/>
                    </a:lnTo>
                    <a:cubicBezTo>
                      <a:pt x="31" y="155"/>
                      <a:pt x="31" y="155"/>
                      <a:pt x="31" y="186"/>
                    </a:cubicBezTo>
                    <a:lnTo>
                      <a:pt x="62" y="186"/>
                    </a:lnTo>
                    <a:lnTo>
                      <a:pt x="93" y="186"/>
                    </a:lnTo>
                    <a:lnTo>
                      <a:pt x="124" y="186"/>
                    </a:lnTo>
                    <a:lnTo>
                      <a:pt x="124" y="186"/>
                    </a:lnTo>
                    <a:cubicBezTo>
                      <a:pt x="124" y="186"/>
                      <a:pt x="124" y="186"/>
                      <a:pt x="155" y="186"/>
                    </a:cubicBezTo>
                    <a:cubicBezTo>
                      <a:pt x="155" y="186"/>
                      <a:pt x="155" y="186"/>
                      <a:pt x="124" y="186"/>
                    </a:cubicBezTo>
                    <a:cubicBezTo>
                      <a:pt x="124" y="186"/>
                      <a:pt x="124" y="155"/>
                      <a:pt x="124" y="12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00" name="Freeform 197"/>
              <p:cNvSpPr>
                <a:spLocks noChangeArrowheads="1"/>
              </p:cNvSpPr>
              <p:nvPr/>
            </p:nvSpPr>
            <p:spPr bwMode="auto">
              <a:xfrm>
                <a:off x="2173288" y="1144588"/>
                <a:ext cx="23812" cy="11112"/>
              </a:xfrm>
              <a:custGeom>
                <a:avLst/>
                <a:gdLst>
                  <a:gd name="T0" fmla="*/ 0 w 64"/>
                  <a:gd name="T1" fmla="*/ 31 h 32"/>
                  <a:gd name="T2" fmla="*/ 0 w 64"/>
                  <a:gd name="T3" fmla="*/ 31 h 32"/>
                  <a:gd name="T4" fmla="*/ 0 w 64"/>
                  <a:gd name="T5" fmla="*/ 31 h 32"/>
                  <a:gd name="T6" fmla="*/ 32 w 64"/>
                  <a:gd name="T7" fmla="*/ 31 h 32"/>
                  <a:gd name="T8" fmla="*/ 63 w 64"/>
                  <a:gd name="T9" fmla="*/ 31 h 32"/>
                  <a:gd name="T10" fmla="*/ 63 w 64"/>
                  <a:gd name="T11" fmla="*/ 31 h 32"/>
                  <a:gd name="T12" fmla="*/ 63 w 64"/>
                  <a:gd name="T13" fmla="*/ 0 h 32"/>
                  <a:gd name="T14" fmla="*/ 0 w 64"/>
                  <a:gd name="T15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4" h="32">
                    <a:moveTo>
                      <a:pt x="0" y="31"/>
                    </a:moveTo>
                    <a:lnTo>
                      <a:pt x="0" y="31"/>
                    </a:lnTo>
                    <a:lnTo>
                      <a:pt x="0" y="31"/>
                    </a:lnTo>
                    <a:cubicBezTo>
                      <a:pt x="32" y="31"/>
                      <a:pt x="32" y="31"/>
                      <a:pt x="32" y="31"/>
                    </a:cubicBezTo>
                    <a:lnTo>
                      <a:pt x="63" y="31"/>
                    </a:lnTo>
                    <a:lnTo>
                      <a:pt x="63" y="31"/>
                    </a:lnTo>
                    <a:cubicBezTo>
                      <a:pt x="63" y="0"/>
                      <a:pt x="63" y="0"/>
                      <a:pt x="63" y="0"/>
                    </a:cubicBezTo>
                    <a:cubicBezTo>
                      <a:pt x="32" y="0"/>
                      <a:pt x="32" y="31"/>
                      <a:pt x="0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01" name="Freeform 198"/>
              <p:cNvSpPr>
                <a:spLocks noChangeArrowheads="1"/>
              </p:cNvSpPr>
              <p:nvPr/>
            </p:nvSpPr>
            <p:spPr bwMode="auto">
              <a:xfrm>
                <a:off x="1962150" y="954088"/>
                <a:ext cx="88900" cy="66675"/>
              </a:xfrm>
              <a:custGeom>
                <a:avLst/>
                <a:gdLst>
                  <a:gd name="T0" fmla="*/ 248 w 249"/>
                  <a:gd name="T1" fmla="*/ 62 h 187"/>
                  <a:gd name="T2" fmla="*/ 248 w 249"/>
                  <a:gd name="T3" fmla="*/ 62 h 187"/>
                  <a:gd name="T4" fmla="*/ 186 w 249"/>
                  <a:gd name="T5" fmla="*/ 0 h 187"/>
                  <a:gd name="T6" fmla="*/ 186 w 249"/>
                  <a:gd name="T7" fmla="*/ 0 h 187"/>
                  <a:gd name="T8" fmla="*/ 124 w 249"/>
                  <a:gd name="T9" fmla="*/ 31 h 187"/>
                  <a:gd name="T10" fmla="*/ 93 w 249"/>
                  <a:gd name="T11" fmla="*/ 31 h 187"/>
                  <a:gd name="T12" fmla="*/ 62 w 249"/>
                  <a:gd name="T13" fmla="*/ 31 h 187"/>
                  <a:gd name="T14" fmla="*/ 62 w 249"/>
                  <a:gd name="T15" fmla="*/ 31 h 187"/>
                  <a:gd name="T16" fmla="*/ 62 w 249"/>
                  <a:gd name="T17" fmla="*/ 31 h 187"/>
                  <a:gd name="T18" fmla="*/ 0 w 249"/>
                  <a:gd name="T19" fmla="*/ 62 h 187"/>
                  <a:gd name="T20" fmla="*/ 0 w 249"/>
                  <a:gd name="T21" fmla="*/ 93 h 187"/>
                  <a:gd name="T22" fmla="*/ 0 w 249"/>
                  <a:gd name="T23" fmla="*/ 93 h 187"/>
                  <a:gd name="T24" fmla="*/ 31 w 249"/>
                  <a:gd name="T25" fmla="*/ 93 h 187"/>
                  <a:gd name="T26" fmla="*/ 62 w 249"/>
                  <a:gd name="T27" fmla="*/ 93 h 187"/>
                  <a:gd name="T28" fmla="*/ 62 w 249"/>
                  <a:gd name="T29" fmla="*/ 155 h 187"/>
                  <a:gd name="T30" fmla="*/ 62 w 249"/>
                  <a:gd name="T31" fmla="*/ 155 h 187"/>
                  <a:gd name="T32" fmla="*/ 62 w 249"/>
                  <a:gd name="T33" fmla="*/ 186 h 187"/>
                  <a:gd name="T34" fmla="*/ 31 w 249"/>
                  <a:gd name="T35" fmla="*/ 186 h 187"/>
                  <a:gd name="T36" fmla="*/ 0 w 249"/>
                  <a:gd name="T37" fmla="*/ 186 h 187"/>
                  <a:gd name="T38" fmla="*/ 0 w 249"/>
                  <a:gd name="T39" fmla="*/ 186 h 187"/>
                  <a:gd name="T40" fmla="*/ 0 w 249"/>
                  <a:gd name="T41" fmla="*/ 186 h 187"/>
                  <a:gd name="T42" fmla="*/ 0 w 249"/>
                  <a:gd name="T43" fmla="*/ 186 h 187"/>
                  <a:gd name="T44" fmla="*/ 0 w 249"/>
                  <a:gd name="T45" fmla="*/ 186 h 187"/>
                  <a:gd name="T46" fmla="*/ 31 w 249"/>
                  <a:gd name="T47" fmla="*/ 186 h 187"/>
                  <a:gd name="T48" fmla="*/ 62 w 249"/>
                  <a:gd name="T49" fmla="*/ 186 h 187"/>
                  <a:gd name="T50" fmla="*/ 93 w 249"/>
                  <a:gd name="T51" fmla="*/ 186 h 187"/>
                  <a:gd name="T52" fmla="*/ 124 w 249"/>
                  <a:gd name="T53" fmla="*/ 186 h 187"/>
                  <a:gd name="T54" fmla="*/ 124 w 249"/>
                  <a:gd name="T55" fmla="*/ 186 h 187"/>
                  <a:gd name="T56" fmla="*/ 124 w 249"/>
                  <a:gd name="T57" fmla="*/ 186 h 187"/>
                  <a:gd name="T58" fmla="*/ 93 w 249"/>
                  <a:gd name="T59" fmla="*/ 186 h 187"/>
                  <a:gd name="T60" fmla="*/ 248 w 249"/>
                  <a:gd name="T61" fmla="*/ 62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49" h="187">
                    <a:moveTo>
                      <a:pt x="248" y="62"/>
                    </a:moveTo>
                    <a:lnTo>
                      <a:pt x="248" y="62"/>
                    </a:lnTo>
                    <a:cubicBezTo>
                      <a:pt x="248" y="31"/>
                      <a:pt x="217" y="0"/>
                      <a:pt x="186" y="0"/>
                    </a:cubicBezTo>
                    <a:lnTo>
                      <a:pt x="186" y="0"/>
                    </a:lnTo>
                    <a:cubicBezTo>
                      <a:pt x="155" y="0"/>
                      <a:pt x="124" y="31"/>
                      <a:pt x="124" y="31"/>
                    </a:cubicBezTo>
                    <a:cubicBezTo>
                      <a:pt x="93" y="31"/>
                      <a:pt x="93" y="31"/>
                      <a:pt x="93" y="31"/>
                    </a:cubicBezTo>
                    <a:lnTo>
                      <a:pt x="62" y="31"/>
                    </a:lnTo>
                    <a:lnTo>
                      <a:pt x="62" y="31"/>
                    </a:lnTo>
                    <a:lnTo>
                      <a:pt x="62" y="31"/>
                    </a:lnTo>
                    <a:cubicBezTo>
                      <a:pt x="31" y="31"/>
                      <a:pt x="0" y="62"/>
                      <a:pt x="0" y="62"/>
                    </a:cubicBezTo>
                    <a:cubicBezTo>
                      <a:pt x="0" y="62"/>
                      <a:pt x="0" y="62"/>
                      <a:pt x="0" y="93"/>
                    </a:cubicBezTo>
                    <a:lnTo>
                      <a:pt x="0" y="93"/>
                    </a:lnTo>
                    <a:lnTo>
                      <a:pt x="31" y="93"/>
                    </a:lnTo>
                    <a:cubicBezTo>
                      <a:pt x="62" y="93"/>
                      <a:pt x="62" y="93"/>
                      <a:pt x="62" y="93"/>
                    </a:cubicBezTo>
                    <a:cubicBezTo>
                      <a:pt x="62" y="124"/>
                      <a:pt x="62" y="124"/>
                      <a:pt x="62" y="155"/>
                    </a:cubicBezTo>
                    <a:lnTo>
                      <a:pt x="62" y="155"/>
                    </a:lnTo>
                    <a:cubicBezTo>
                      <a:pt x="62" y="186"/>
                      <a:pt x="62" y="186"/>
                      <a:pt x="62" y="186"/>
                    </a:cubicBezTo>
                    <a:cubicBezTo>
                      <a:pt x="31" y="186"/>
                      <a:pt x="31" y="186"/>
                      <a:pt x="31" y="186"/>
                    </a:cubicBezTo>
                    <a:lnTo>
                      <a:pt x="0" y="186"/>
                    </a:lnTo>
                    <a:lnTo>
                      <a:pt x="0" y="186"/>
                    </a:lnTo>
                    <a:lnTo>
                      <a:pt x="0" y="186"/>
                    </a:lnTo>
                    <a:lnTo>
                      <a:pt x="0" y="186"/>
                    </a:lnTo>
                    <a:lnTo>
                      <a:pt x="0" y="186"/>
                    </a:lnTo>
                    <a:lnTo>
                      <a:pt x="31" y="186"/>
                    </a:lnTo>
                    <a:lnTo>
                      <a:pt x="62" y="186"/>
                    </a:lnTo>
                    <a:lnTo>
                      <a:pt x="93" y="186"/>
                    </a:lnTo>
                    <a:cubicBezTo>
                      <a:pt x="124" y="186"/>
                      <a:pt x="124" y="186"/>
                      <a:pt x="124" y="186"/>
                    </a:cubicBezTo>
                    <a:lnTo>
                      <a:pt x="124" y="186"/>
                    </a:lnTo>
                    <a:lnTo>
                      <a:pt x="124" y="186"/>
                    </a:lnTo>
                    <a:cubicBezTo>
                      <a:pt x="93" y="186"/>
                      <a:pt x="93" y="186"/>
                      <a:pt x="93" y="186"/>
                    </a:cubicBezTo>
                    <a:cubicBezTo>
                      <a:pt x="248" y="62"/>
                      <a:pt x="248" y="62"/>
                      <a:pt x="248" y="6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02" name="Freeform 199"/>
              <p:cNvSpPr>
                <a:spLocks noChangeArrowheads="1"/>
              </p:cNvSpPr>
              <p:nvPr/>
            </p:nvSpPr>
            <p:spPr bwMode="auto">
              <a:xfrm>
                <a:off x="1771650" y="954088"/>
                <a:ext cx="77788" cy="22225"/>
              </a:xfrm>
              <a:custGeom>
                <a:avLst/>
                <a:gdLst>
                  <a:gd name="T0" fmla="*/ 0 w 218"/>
                  <a:gd name="T1" fmla="*/ 62 h 63"/>
                  <a:gd name="T2" fmla="*/ 0 w 218"/>
                  <a:gd name="T3" fmla="*/ 62 h 63"/>
                  <a:gd name="T4" fmla="*/ 0 w 218"/>
                  <a:gd name="T5" fmla="*/ 62 h 63"/>
                  <a:gd name="T6" fmla="*/ 31 w 218"/>
                  <a:gd name="T7" fmla="*/ 62 h 63"/>
                  <a:gd name="T8" fmla="*/ 31 w 218"/>
                  <a:gd name="T9" fmla="*/ 31 h 63"/>
                  <a:gd name="T10" fmla="*/ 31 w 218"/>
                  <a:gd name="T11" fmla="*/ 0 h 63"/>
                  <a:gd name="T12" fmla="*/ 62 w 218"/>
                  <a:gd name="T13" fmla="*/ 0 h 63"/>
                  <a:gd name="T14" fmla="*/ 124 w 218"/>
                  <a:gd name="T15" fmla="*/ 31 h 63"/>
                  <a:gd name="T16" fmla="*/ 155 w 218"/>
                  <a:gd name="T17" fmla="*/ 31 h 63"/>
                  <a:gd name="T18" fmla="*/ 155 w 218"/>
                  <a:gd name="T19" fmla="*/ 31 h 63"/>
                  <a:gd name="T20" fmla="*/ 155 w 218"/>
                  <a:gd name="T21" fmla="*/ 31 h 63"/>
                  <a:gd name="T22" fmla="*/ 186 w 218"/>
                  <a:gd name="T23" fmla="*/ 0 h 63"/>
                  <a:gd name="T24" fmla="*/ 217 w 218"/>
                  <a:gd name="T25" fmla="*/ 0 h 63"/>
                  <a:gd name="T26" fmla="*/ 217 w 218"/>
                  <a:gd name="T27" fmla="*/ 0 h 63"/>
                  <a:gd name="T28" fmla="*/ 186 w 218"/>
                  <a:gd name="T29" fmla="*/ 0 h 63"/>
                  <a:gd name="T30" fmla="*/ 155 w 218"/>
                  <a:gd name="T31" fmla="*/ 0 h 63"/>
                  <a:gd name="T32" fmla="*/ 155 w 218"/>
                  <a:gd name="T33" fmla="*/ 0 h 63"/>
                  <a:gd name="T34" fmla="*/ 124 w 218"/>
                  <a:gd name="T35" fmla="*/ 0 h 63"/>
                  <a:gd name="T36" fmla="*/ 93 w 218"/>
                  <a:gd name="T37" fmla="*/ 0 h 63"/>
                  <a:gd name="T38" fmla="*/ 93 w 218"/>
                  <a:gd name="T39" fmla="*/ 0 h 63"/>
                  <a:gd name="T40" fmla="*/ 93 w 218"/>
                  <a:gd name="T41" fmla="*/ 0 h 63"/>
                  <a:gd name="T42" fmla="*/ 62 w 218"/>
                  <a:gd name="T43" fmla="*/ 0 h 63"/>
                  <a:gd name="T44" fmla="*/ 31 w 218"/>
                  <a:gd name="T45" fmla="*/ 0 h 63"/>
                  <a:gd name="T46" fmla="*/ 0 w 218"/>
                  <a:gd name="T47" fmla="*/ 0 h 63"/>
                  <a:gd name="T48" fmla="*/ 0 w 218"/>
                  <a:gd name="T49" fmla="*/ 0 h 63"/>
                  <a:gd name="T50" fmla="*/ 0 w 218"/>
                  <a:gd name="T51" fmla="*/ 0 h 63"/>
                  <a:gd name="T52" fmla="*/ 0 w 218"/>
                  <a:gd name="T53" fmla="*/ 31 h 63"/>
                  <a:gd name="T54" fmla="*/ 0 w 218"/>
                  <a:gd name="T55" fmla="*/ 62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18" h="63">
                    <a:moveTo>
                      <a:pt x="0" y="62"/>
                    </a:moveTo>
                    <a:lnTo>
                      <a:pt x="0" y="62"/>
                    </a:lnTo>
                    <a:lnTo>
                      <a:pt x="0" y="62"/>
                    </a:lnTo>
                    <a:cubicBezTo>
                      <a:pt x="0" y="62"/>
                      <a:pt x="0" y="62"/>
                      <a:pt x="31" y="62"/>
                    </a:cubicBezTo>
                    <a:cubicBezTo>
                      <a:pt x="31" y="62"/>
                      <a:pt x="31" y="62"/>
                      <a:pt x="31" y="31"/>
                    </a:cubicBezTo>
                    <a:cubicBezTo>
                      <a:pt x="31" y="31"/>
                      <a:pt x="31" y="31"/>
                      <a:pt x="31" y="0"/>
                    </a:cubicBezTo>
                    <a:lnTo>
                      <a:pt x="62" y="0"/>
                    </a:lnTo>
                    <a:cubicBezTo>
                      <a:pt x="62" y="0"/>
                      <a:pt x="93" y="31"/>
                      <a:pt x="124" y="31"/>
                    </a:cubicBezTo>
                    <a:lnTo>
                      <a:pt x="155" y="31"/>
                    </a:lnTo>
                    <a:lnTo>
                      <a:pt x="155" y="31"/>
                    </a:lnTo>
                    <a:lnTo>
                      <a:pt x="155" y="31"/>
                    </a:lnTo>
                    <a:cubicBezTo>
                      <a:pt x="155" y="0"/>
                      <a:pt x="186" y="0"/>
                      <a:pt x="186" y="0"/>
                    </a:cubicBezTo>
                    <a:cubicBezTo>
                      <a:pt x="186" y="0"/>
                      <a:pt x="186" y="0"/>
                      <a:pt x="217" y="0"/>
                    </a:cubicBezTo>
                    <a:lnTo>
                      <a:pt x="217" y="0"/>
                    </a:lnTo>
                    <a:lnTo>
                      <a:pt x="186" y="0"/>
                    </a:lnTo>
                    <a:cubicBezTo>
                      <a:pt x="186" y="0"/>
                      <a:pt x="186" y="0"/>
                      <a:pt x="155" y="0"/>
                    </a:cubicBezTo>
                    <a:lnTo>
                      <a:pt x="155" y="0"/>
                    </a:lnTo>
                    <a:cubicBezTo>
                      <a:pt x="124" y="0"/>
                      <a:pt x="124" y="0"/>
                      <a:pt x="124" y="0"/>
                    </a:cubicBezTo>
                    <a:cubicBezTo>
                      <a:pt x="124" y="0"/>
                      <a:pt x="124" y="0"/>
                      <a:pt x="93" y="0"/>
                    </a:cubicBezTo>
                    <a:lnTo>
                      <a:pt x="93" y="0"/>
                    </a:lnTo>
                    <a:lnTo>
                      <a:pt x="93" y="0"/>
                    </a:lnTo>
                    <a:cubicBezTo>
                      <a:pt x="62" y="0"/>
                      <a:pt x="62" y="0"/>
                      <a:pt x="62" y="0"/>
                    </a:cubicBezTo>
                    <a:lnTo>
                      <a:pt x="31" y="0"/>
                    </a:lnTo>
                    <a:cubicBezTo>
                      <a:pt x="31" y="0"/>
                      <a:pt x="31" y="0"/>
                      <a:pt x="0" y="0"/>
                    </a:cubicBezTo>
                    <a:lnTo>
                      <a:pt x="0" y="0"/>
                    </a:lnTo>
                    <a:lnTo>
                      <a:pt x="0" y="0"/>
                    </a:lnTo>
                    <a:cubicBezTo>
                      <a:pt x="0" y="31"/>
                      <a:pt x="0" y="31"/>
                      <a:pt x="0" y="31"/>
                    </a:cubicBezTo>
                    <a:cubicBezTo>
                      <a:pt x="0" y="62"/>
                      <a:pt x="0" y="62"/>
                      <a:pt x="0" y="6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03" name="Freeform 200"/>
              <p:cNvSpPr>
                <a:spLocks noChangeArrowheads="1"/>
              </p:cNvSpPr>
              <p:nvPr/>
            </p:nvSpPr>
            <p:spPr bwMode="auto">
              <a:xfrm>
                <a:off x="1325563" y="965200"/>
                <a:ext cx="312737" cy="100013"/>
              </a:xfrm>
              <a:custGeom>
                <a:avLst/>
                <a:gdLst>
                  <a:gd name="T0" fmla="*/ 62 w 869"/>
                  <a:gd name="T1" fmla="*/ 124 h 280"/>
                  <a:gd name="T2" fmla="*/ 186 w 869"/>
                  <a:gd name="T3" fmla="*/ 124 h 280"/>
                  <a:gd name="T4" fmla="*/ 310 w 869"/>
                  <a:gd name="T5" fmla="*/ 124 h 280"/>
                  <a:gd name="T6" fmla="*/ 341 w 869"/>
                  <a:gd name="T7" fmla="*/ 155 h 280"/>
                  <a:gd name="T8" fmla="*/ 280 w 869"/>
                  <a:gd name="T9" fmla="*/ 217 h 280"/>
                  <a:gd name="T10" fmla="*/ 186 w 869"/>
                  <a:gd name="T11" fmla="*/ 186 h 280"/>
                  <a:gd name="T12" fmla="*/ 93 w 869"/>
                  <a:gd name="T13" fmla="*/ 217 h 280"/>
                  <a:gd name="T14" fmla="*/ 156 w 869"/>
                  <a:gd name="T15" fmla="*/ 217 h 280"/>
                  <a:gd name="T16" fmla="*/ 186 w 869"/>
                  <a:gd name="T17" fmla="*/ 217 h 280"/>
                  <a:gd name="T18" fmla="*/ 248 w 869"/>
                  <a:gd name="T19" fmla="*/ 279 h 280"/>
                  <a:gd name="T20" fmla="*/ 248 w 869"/>
                  <a:gd name="T21" fmla="*/ 279 h 280"/>
                  <a:gd name="T22" fmla="*/ 310 w 869"/>
                  <a:gd name="T23" fmla="*/ 279 h 280"/>
                  <a:gd name="T24" fmla="*/ 341 w 869"/>
                  <a:gd name="T25" fmla="*/ 279 h 280"/>
                  <a:gd name="T26" fmla="*/ 404 w 869"/>
                  <a:gd name="T27" fmla="*/ 248 h 280"/>
                  <a:gd name="T28" fmla="*/ 465 w 869"/>
                  <a:gd name="T29" fmla="*/ 248 h 280"/>
                  <a:gd name="T30" fmla="*/ 558 w 869"/>
                  <a:gd name="T31" fmla="*/ 217 h 280"/>
                  <a:gd name="T32" fmla="*/ 620 w 869"/>
                  <a:gd name="T33" fmla="*/ 186 h 280"/>
                  <a:gd name="T34" fmla="*/ 620 w 869"/>
                  <a:gd name="T35" fmla="*/ 217 h 280"/>
                  <a:gd name="T36" fmla="*/ 682 w 869"/>
                  <a:gd name="T37" fmla="*/ 248 h 280"/>
                  <a:gd name="T38" fmla="*/ 806 w 869"/>
                  <a:gd name="T39" fmla="*/ 248 h 280"/>
                  <a:gd name="T40" fmla="*/ 868 w 869"/>
                  <a:gd name="T41" fmla="*/ 186 h 280"/>
                  <a:gd name="T42" fmla="*/ 806 w 869"/>
                  <a:gd name="T43" fmla="*/ 155 h 280"/>
                  <a:gd name="T44" fmla="*/ 775 w 869"/>
                  <a:gd name="T45" fmla="*/ 186 h 280"/>
                  <a:gd name="T46" fmla="*/ 713 w 869"/>
                  <a:gd name="T47" fmla="*/ 155 h 280"/>
                  <a:gd name="T48" fmla="*/ 651 w 869"/>
                  <a:gd name="T49" fmla="*/ 31 h 280"/>
                  <a:gd name="T50" fmla="*/ 589 w 869"/>
                  <a:gd name="T51" fmla="*/ 0 h 280"/>
                  <a:gd name="T52" fmla="*/ 558 w 869"/>
                  <a:gd name="T53" fmla="*/ 31 h 280"/>
                  <a:gd name="T54" fmla="*/ 589 w 869"/>
                  <a:gd name="T55" fmla="*/ 62 h 280"/>
                  <a:gd name="T56" fmla="*/ 528 w 869"/>
                  <a:gd name="T57" fmla="*/ 124 h 280"/>
                  <a:gd name="T58" fmla="*/ 496 w 869"/>
                  <a:gd name="T59" fmla="*/ 93 h 280"/>
                  <a:gd name="T60" fmla="*/ 496 w 869"/>
                  <a:gd name="T61" fmla="*/ 62 h 280"/>
                  <a:gd name="T62" fmla="*/ 465 w 869"/>
                  <a:gd name="T63" fmla="*/ 62 h 280"/>
                  <a:gd name="T64" fmla="*/ 372 w 869"/>
                  <a:gd name="T65" fmla="*/ 62 h 280"/>
                  <a:gd name="T66" fmla="*/ 341 w 869"/>
                  <a:gd name="T67" fmla="*/ 62 h 280"/>
                  <a:gd name="T68" fmla="*/ 310 w 869"/>
                  <a:gd name="T69" fmla="*/ 93 h 280"/>
                  <a:gd name="T70" fmla="*/ 310 w 869"/>
                  <a:gd name="T71" fmla="*/ 62 h 280"/>
                  <a:gd name="T72" fmla="*/ 280 w 869"/>
                  <a:gd name="T73" fmla="*/ 31 h 280"/>
                  <a:gd name="T74" fmla="*/ 248 w 869"/>
                  <a:gd name="T75" fmla="*/ 31 h 280"/>
                  <a:gd name="T76" fmla="*/ 186 w 869"/>
                  <a:gd name="T77" fmla="*/ 62 h 280"/>
                  <a:gd name="T78" fmla="*/ 156 w 869"/>
                  <a:gd name="T79" fmla="*/ 31 h 280"/>
                  <a:gd name="T80" fmla="*/ 156 w 869"/>
                  <a:gd name="T81" fmla="*/ 0 h 280"/>
                  <a:gd name="T82" fmla="*/ 93 w 869"/>
                  <a:gd name="T83" fmla="*/ 0 h 280"/>
                  <a:gd name="T84" fmla="*/ 93 w 869"/>
                  <a:gd name="T85" fmla="*/ 0 h 280"/>
                  <a:gd name="T86" fmla="*/ 32 w 869"/>
                  <a:gd name="T87" fmla="*/ 31 h 280"/>
                  <a:gd name="T88" fmla="*/ 0 w 869"/>
                  <a:gd name="T89" fmla="*/ 62 h 280"/>
                  <a:gd name="T90" fmla="*/ 0 w 869"/>
                  <a:gd name="T91" fmla="*/ 124 h 280"/>
                  <a:gd name="T92" fmla="*/ 0 w 869"/>
                  <a:gd name="T93" fmla="*/ 124 h 280"/>
                  <a:gd name="T94" fmla="*/ 32 w 869"/>
                  <a:gd name="T95" fmla="*/ 124 h 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869" h="280">
                    <a:moveTo>
                      <a:pt x="62" y="124"/>
                    </a:moveTo>
                    <a:lnTo>
                      <a:pt x="62" y="124"/>
                    </a:lnTo>
                    <a:cubicBezTo>
                      <a:pt x="62" y="124"/>
                      <a:pt x="93" y="124"/>
                      <a:pt x="124" y="124"/>
                    </a:cubicBezTo>
                    <a:cubicBezTo>
                      <a:pt x="156" y="124"/>
                      <a:pt x="186" y="124"/>
                      <a:pt x="186" y="124"/>
                    </a:cubicBezTo>
                    <a:cubicBezTo>
                      <a:pt x="186" y="124"/>
                      <a:pt x="217" y="124"/>
                      <a:pt x="248" y="124"/>
                    </a:cubicBezTo>
                    <a:cubicBezTo>
                      <a:pt x="280" y="124"/>
                      <a:pt x="310" y="124"/>
                      <a:pt x="310" y="124"/>
                    </a:cubicBezTo>
                    <a:cubicBezTo>
                      <a:pt x="310" y="124"/>
                      <a:pt x="310" y="124"/>
                      <a:pt x="341" y="124"/>
                    </a:cubicBezTo>
                    <a:lnTo>
                      <a:pt x="341" y="155"/>
                    </a:lnTo>
                    <a:cubicBezTo>
                      <a:pt x="341" y="186"/>
                      <a:pt x="341" y="186"/>
                      <a:pt x="310" y="186"/>
                    </a:cubicBezTo>
                    <a:cubicBezTo>
                      <a:pt x="310" y="217"/>
                      <a:pt x="280" y="217"/>
                      <a:pt x="280" y="217"/>
                    </a:cubicBezTo>
                    <a:cubicBezTo>
                      <a:pt x="248" y="217"/>
                      <a:pt x="248" y="217"/>
                      <a:pt x="217" y="217"/>
                    </a:cubicBezTo>
                    <a:cubicBezTo>
                      <a:pt x="217" y="186"/>
                      <a:pt x="217" y="186"/>
                      <a:pt x="186" y="186"/>
                    </a:cubicBezTo>
                    <a:lnTo>
                      <a:pt x="186" y="186"/>
                    </a:lnTo>
                    <a:cubicBezTo>
                      <a:pt x="156" y="186"/>
                      <a:pt x="124" y="217"/>
                      <a:pt x="93" y="217"/>
                    </a:cubicBezTo>
                    <a:lnTo>
                      <a:pt x="93" y="217"/>
                    </a:lnTo>
                    <a:cubicBezTo>
                      <a:pt x="124" y="217"/>
                      <a:pt x="156" y="217"/>
                      <a:pt x="156" y="217"/>
                    </a:cubicBezTo>
                    <a:lnTo>
                      <a:pt x="186" y="217"/>
                    </a:lnTo>
                    <a:lnTo>
                      <a:pt x="186" y="217"/>
                    </a:lnTo>
                    <a:cubicBezTo>
                      <a:pt x="217" y="217"/>
                      <a:pt x="217" y="248"/>
                      <a:pt x="248" y="248"/>
                    </a:cubicBezTo>
                    <a:cubicBezTo>
                      <a:pt x="248" y="248"/>
                      <a:pt x="248" y="248"/>
                      <a:pt x="248" y="279"/>
                    </a:cubicBezTo>
                    <a:lnTo>
                      <a:pt x="248" y="279"/>
                    </a:lnTo>
                    <a:lnTo>
                      <a:pt x="248" y="279"/>
                    </a:lnTo>
                    <a:lnTo>
                      <a:pt x="248" y="279"/>
                    </a:lnTo>
                    <a:cubicBezTo>
                      <a:pt x="280" y="279"/>
                      <a:pt x="280" y="279"/>
                      <a:pt x="310" y="279"/>
                    </a:cubicBezTo>
                    <a:cubicBezTo>
                      <a:pt x="310" y="279"/>
                      <a:pt x="310" y="279"/>
                      <a:pt x="341" y="279"/>
                    </a:cubicBezTo>
                    <a:lnTo>
                      <a:pt x="341" y="279"/>
                    </a:lnTo>
                    <a:lnTo>
                      <a:pt x="341" y="279"/>
                    </a:lnTo>
                    <a:cubicBezTo>
                      <a:pt x="372" y="279"/>
                      <a:pt x="372" y="248"/>
                      <a:pt x="404" y="248"/>
                    </a:cubicBezTo>
                    <a:cubicBezTo>
                      <a:pt x="434" y="248"/>
                      <a:pt x="434" y="248"/>
                      <a:pt x="465" y="248"/>
                    </a:cubicBezTo>
                    <a:lnTo>
                      <a:pt x="465" y="248"/>
                    </a:lnTo>
                    <a:cubicBezTo>
                      <a:pt x="465" y="248"/>
                      <a:pt x="496" y="217"/>
                      <a:pt x="528" y="217"/>
                    </a:cubicBezTo>
                    <a:cubicBezTo>
                      <a:pt x="528" y="217"/>
                      <a:pt x="528" y="217"/>
                      <a:pt x="558" y="217"/>
                    </a:cubicBezTo>
                    <a:cubicBezTo>
                      <a:pt x="558" y="217"/>
                      <a:pt x="558" y="217"/>
                      <a:pt x="589" y="217"/>
                    </a:cubicBezTo>
                    <a:cubicBezTo>
                      <a:pt x="620" y="186"/>
                      <a:pt x="620" y="186"/>
                      <a:pt x="620" y="186"/>
                    </a:cubicBezTo>
                    <a:cubicBezTo>
                      <a:pt x="620" y="217"/>
                      <a:pt x="620" y="217"/>
                      <a:pt x="620" y="217"/>
                    </a:cubicBezTo>
                    <a:lnTo>
                      <a:pt x="620" y="217"/>
                    </a:lnTo>
                    <a:lnTo>
                      <a:pt x="620" y="217"/>
                    </a:lnTo>
                    <a:cubicBezTo>
                      <a:pt x="651" y="217"/>
                      <a:pt x="682" y="217"/>
                      <a:pt x="682" y="248"/>
                    </a:cubicBezTo>
                    <a:cubicBezTo>
                      <a:pt x="682" y="248"/>
                      <a:pt x="713" y="248"/>
                      <a:pt x="775" y="248"/>
                    </a:cubicBezTo>
                    <a:lnTo>
                      <a:pt x="806" y="248"/>
                    </a:lnTo>
                    <a:cubicBezTo>
                      <a:pt x="837" y="217"/>
                      <a:pt x="868" y="217"/>
                      <a:pt x="868" y="186"/>
                    </a:cubicBezTo>
                    <a:lnTo>
                      <a:pt x="868" y="186"/>
                    </a:lnTo>
                    <a:lnTo>
                      <a:pt x="806" y="155"/>
                    </a:lnTo>
                    <a:lnTo>
                      <a:pt x="806" y="155"/>
                    </a:lnTo>
                    <a:lnTo>
                      <a:pt x="806" y="155"/>
                    </a:lnTo>
                    <a:cubicBezTo>
                      <a:pt x="775" y="186"/>
                      <a:pt x="775" y="186"/>
                      <a:pt x="775" y="186"/>
                    </a:cubicBezTo>
                    <a:cubicBezTo>
                      <a:pt x="744" y="186"/>
                      <a:pt x="744" y="155"/>
                      <a:pt x="713" y="155"/>
                    </a:cubicBezTo>
                    <a:lnTo>
                      <a:pt x="713" y="155"/>
                    </a:lnTo>
                    <a:lnTo>
                      <a:pt x="713" y="155"/>
                    </a:lnTo>
                    <a:cubicBezTo>
                      <a:pt x="713" y="124"/>
                      <a:pt x="651" y="62"/>
                      <a:pt x="651" y="31"/>
                    </a:cubicBezTo>
                    <a:lnTo>
                      <a:pt x="620" y="0"/>
                    </a:lnTo>
                    <a:lnTo>
                      <a:pt x="589" y="0"/>
                    </a:lnTo>
                    <a:lnTo>
                      <a:pt x="558" y="0"/>
                    </a:lnTo>
                    <a:lnTo>
                      <a:pt x="558" y="31"/>
                    </a:lnTo>
                    <a:cubicBezTo>
                      <a:pt x="558" y="31"/>
                      <a:pt x="558" y="31"/>
                      <a:pt x="558" y="62"/>
                    </a:cubicBezTo>
                    <a:lnTo>
                      <a:pt x="589" y="62"/>
                    </a:lnTo>
                    <a:cubicBezTo>
                      <a:pt x="589" y="93"/>
                      <a:pt x="589" y="93"/>
                      <a:pt x="589" y="93"/>
                    </a:cubicBezTo>
                    <a:cubicBezTo>
                      <a:pt x="558" y="124"/>
                      <a:pt x="558" y="124"/>
                      <a:pt x="528" y="124"/>
                    </a:cubicBezTo>
                    <a:lnTo>
                      <a:pt x="528" y="124"/>
                    </a:lnTo>
                    <a:cubicBezTo>
                      <a:pt x="528" y="124"/>
                      <a:pt x="496" y="124"/>
                      <a:pt x="496" y="93"/>
                    </a:cubicBezTo>
                    <a:lnTo>
                      <a:pt x="496" y="62"/>
                    </a:lnTo>
                    <a:lnTo>
                      <a:pt x="496" y="62"/>
                    </a:lnTo>
                    <a:cubicBezTo>
                      <a:pt x="496" y="62"/>
                      <a:pt x="496" y="62"/>
                      <a:pt x="465" y="62"/>
                    </a:cubicBezTo>
                    <a:lnTo>
                      <a:pt x="465" y="62"/>
                    </a:lnTo>
                    <a:cubicBezTo>
                      <a:pt x="465" y="62"/>
                      <a:pt x="465" y="62"/>
                      <a:pt x="404" y="62"/>
                    </a:cubicBezTo>
                    <a:cubicBezTo>
                      <a:pt x="372" y="62"/>
                      <a:pt x="372" y="62"/>
                      <a:pt x="372" y="62"/>
                    </a:cubicBezTo>
                    <a:lnTo>
                      <a:pt x="372" y="62"/>
                    </a:lnTo>
                    <a:cubicBezTo>
                      <a:pt x="372" y="62"/>
                      <a:pt x="372" y="62"/>
                      <a:pt x="341" y="62"/>
                    </a:cubicBezTo>
                    <a:lnTo>
                      <a:pt x="341" y="62"/>
                    </a:lnTo>
                    <a:cubicBezTo>
                      <a:pt x="341" y="62"/>
                      <a:pt x="341" y="93"/>
                      <a:pt x="310" y="93"/>
                    </a:cubicBezTo>
                    <a:lnTo>
                      <a:pt x="310" y="93"/>
                    </a:lnTo>
                    <a:lnTo>
                      <a:pt x="310" y="62"/>
                    </a:lnTo>
                    <a:lnTo>
                      <a:pt x="310" y="31"/>
                    </a:lnTo>
                    <a:cubicBezTo>
                      <a:pt x="280" y="31"/>
                      <a:pt x="280" y="31"/>
                      <a:pt x="280" y="31"/>
                    </a:cubicBezTo>
                    <a:lnTo>
                      <a:pt x="280" y="31"/>
                    </a:lnTo>
                    <a:cubicBezTo>
                      <a:pt x="248" y="31"/>
                      <a:pt x="248" y="31"/>
                      <a:pt x="248" y="31"/>
                    </a:cubicBezTo>
                    <a:cubicBezTo>
                      <a:pt x="217" y="31"/>
                      <a:pt x="217" y="31"/>
                      <a:pt x="217" y="62"/>
                    </a:cubicBezTo>
                    <a:lnTo>
                      <a:pt x="186" y="62"/>
                    </a:lnTo>
                    <a:cubicBezTo>
                      <a:pt x="156" y="62"/>
                      <a:pt x="156" y="62"/>
                      <a:pt x="156" y="62"/>
                    </a:cubicBezTo>
                    <a:cubicBezTo>
                      <a:pt x="156" y="31"/>
                      <a:pt x="156" y="31"/>
                      <a:pt x="156" y="31"/>
                    </a:cubicBezTo>
                    <a:lnTo>
                      <a:pt x="156" y="31"/>
                    </a:lnTo>
                    <a:lnTo>
                      <a:pt x="156" y="0"/>
                    </a:lnTo>
                    <a:cubicBezTo>
                      <a:pt x="124" y="0"/>
                      <a:pt x="124" y="0"/>
                      <a:pt x="124" y="0"/>
                    </a:cubicBezTo>
                    <a:lnTo>
                      <a:pt x="93" y="0"/>
                    </a:lnTo>
                    <a:lnTo>
                      <a:pt x="93" y="0"/>
                    </a:lnTo>
                    <a:lnTo>
                      <a:pt x="93" y="0"/>
                    </a:lnTo>
                    <a:cubicBezTo>
                      <a:pt x="62" y="31"/>
                      <a:pt x="62" y="31"/>
                      <a:pt x="62" y="31"/>
                    </a:cubicBezTo>
                    <a:cubicBezTo>
                      <a:pt x="62" y="31"/>
                      <a:pt x="62" y="31"/>
                      <a:pt x="32" y="31"/>
                    </a:cubicBezTo>
                    <a:cubicBezTo>
                      <a:pt x="32" y="31"/>
                      <a:pt x="32" y="31"/>
                      <a:pt x="0" y="31"/>
                    </a:cubicBezTo>
                    <a:lnTo>
                      <a:pt x="0" y="62"/>
                    </a:lnTo>
                    <a:lnTo>
                      <a:pt x="32" y="62"/>
                    </a:lnTo>
                    <a:cubicBezTo>
                      <a:pt x="32" y="93"/>
                      <a:pt x="32" y="124"/>
                      <a:pt x="0" y="124"/>
                    </a:cubicBezTo>
                    <a:lnTo>
                      <a:pt x="0" y="124"/>
                    </a:lnTo>
                    <a:lnTo>
                      <a:pt x="0" y="124"/>
                    </a:lnTo>
                    <a:lnTo>
                      <a:pt x="32" y="124"/>
                    </a:lnTo>
                    <a:lnTo>
                      <a:pt x="32" y="124"/>
                    </a:lnTo>
                    <a:lnTo>
                      <a:pt x="62" y="124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04" name="Freeform 201"/>
              <p:cNvSpPr>
                <a:spLocks noChangeArrowheads="1"/>
              </p:cNvSpPr>
              <p:nvPr/>
            </p:nvSpPr>
            <p:spPr bwMode="auto">
              <a:xfrm>
                <a:off x="1660525" y="954088"/>
                <a:ext cx="66675" cy="44450"/>
              </a:xfrm>
              <a:custGeom>
                <a:avLst/>
                <a:gdLst>
                  <a:gd name="T0" fmla="*/ 155 w 187"/>
                  <a:gd name="T1" fmla="*/ 62 h 125"/>
                  <a:gd name="T2" fmla="*/ 155 w 187"/>
                  <a:gd name="T3" fmla="*/ 62 h 125"/>
                  <a:gd name="T4" fmla="*/ 124 w 187"/>
                  <a:gd name="T5" fmla="*/ 62 h 125"/>
                  <a:gd name="T6" fmla="*/ 93 w 187"/>
                  <a:gd name="T7" fmla="*/ 31 h 125"/>
                  <a:gd name="T8" fmla="*/ 93 w 187"/>
                  <a:gd name="T9" fmla="*/ 0 h 125"/>
                  <a:gd name="T10" fmla="*/ 93 w 187"/>
                  <a:gd name="T11" fmla="*/ 0 h 125"/>
                  <a:gd name="T12" fmla="*/ 62 w 187"/>
                  <a:gd name="T13" fmla="*/ 0 h 125"/>
                  <a:gd name="T14" fmla="*/ 62 w 187"/>
                  <a:gd name="T15" fmla="*/ 0 h 125"/>
                  <a:gd name="T16" fmla="*/ 0 w 187"/>
                  <a:gd name="T17" fmla="*/ 62 h 125"/>
                  <a:gd name="T18" fmla="*/ 31 w 187"/>
                  <a:gd name="T19" fmla="*/ 62 h 125"/>
                  <a:gd name="T20" fmla="*/ 62 w 187"/>
                  <a:gd name="T21" fmla="*/ 93 h 125"/>
                  <a:gd name="T22" fmla="*/ 93 w 187"/>
                  <a:gd name="T23" fmla="*/ 124 h 125"/>
                  <a:gd name="T24" fmla="*/ 93 w 187"/>
                  <a:gd name="T25" fmla="*/ 124 h 125"/>
                  <a:gd name="T26" fmla="*/ 93 w 187"/>
                  <a:gd name="T27" fmla="*/ 62 h 125"/>
                  <a:gd name="T28" fmla="*/ 155 w 187"/>
                  <a:gd name="T29" fmla="*/ 93 h 125"/>
                  <a:gd name="T30" fmla="*/ 186 w 187"/>
                  <a:gd name="T31" fmla="*/ 93 h 125"/>
                  <a:gd name="T32" fmla="*/ 186 w 187"/>
                  <a:gd name="T33" fmla="*/ 93 h 125"/>
                  <a:gd name="T34" fmla="*/ 186 w 187"/>
                  <a:gd name="T35" fmla="*/ 93 h 125"/>
                  <a:gd name="T36" fmla="*/ 155 w 187"/>
                  <a:gd name="T37" fmla="*/ 62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7" h="125">
                    <a:moveTo>
                      <a:pt x="155" y="62"/>
                    </a:moveTo>
                    <a:lnTo>
                      <a:pt x="155" y="62"/>
                    </a:lnTo>
                    <a:cubicBezTo>
                      <a:pt x="155" y="62"/>
                      <a:pt x="155" y="62"/>
                      <a:pt x="124" y="62"/>
                    </a:cubicBezTo>
                    <a:cubicBezTo>
                      <a:pt x="124" y="62"/>
                      <a:pt x="93" y="62"/>
                      <a:pt x="93" y="31"/>
                    </a:cubicBezTo>
                    <a:lnTo>
                      <a:pt x="93" y="0"/>
                    </a:lnTo>
                    <a:lnTo>
                      <a:pt x="93" y="0"/>
                    </a:lnTo>
                    <a:cubicBezTo>
                      <a:pt x="62" y="0"/>
                      <a:pt x="62" y="0"/>
                      <a:pt x="62" y="0"/>
                    </a:cubicBezTo>
                    <a:lnTo>
                      <a:pt x="62" y="0"/>
                    </a:lnTo>
                    <a:cubicBezTo>
                      <a:pt x="62" y="31"/>
                      <a:pt x="31" y="62"/>
                      <a:pt x="0" y="62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31" y="62"/>
                      <a:pt x="31" y="62"/>
                      <a:pt x="62" y="93"/>
                    </a:cubicBezTo>
                    <a:cubicBezTo>
                      <a:pt x="62" y="93"/>
                      <a:pt x="93" y="93"/>
                      <a:pt x="93" y="124"/>
                    </a:cubicBezTo>
                    <a:lnTo>
                      <a:pt x="93" y="124"/>
                    </a:lnTo>
                    <a:cubicBezTo>
                      <a:pt x="93" y="62"/>
                      <a:pt x="93" y="62"/>
                      <a:pt x="93" y="62"/>
                    </a:cubicBezTo>
                    <a:cubicBezTo>
                      <a:pt x="155" y="93"/>
                      <a:pt x="155" y="93"/>
                      <a:pt x="155" y="93"/>
                    </a:cubicBezTo>
                    <a:cubicBezTo>
                      <a:pt x="155" y="93"/>
                      <a:pt x="155" y="93"/>
                      <a:pt x="186" y="93"/>
                    </a:cubicBezTo>
                    <a:lnTo>
                      <a:pt x="186" y="93"/>
                    </a:lnTo>
                    <a:lnTo>
                      <a:pt x="186" y="93"/>
                    </a:lnTo>
                    <a:cubicBezTo>
                      <a:pt x="186" y="93"/>
                      <a:pt x="186" y="93"/>
                      <a:pt x="155" y="6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05" name="Freeform 202"/>
              <p:cNvSpPr>
                <a:spLocks noChangeArrowheads="1"/>
              </p:cNvSpPr>
              <p:nvPr/>
            </p:nvSpPr>
            <p:spPr bwMode="auto">
              <a:xfrm>
                <a:off x="1973263" y="909638"/>
                <a:ext cx="88900" cy="11112"/>
              </a:xfrm>
              <a:custGeom>
                <a:avLst/>
                <a:gdLst>
                  <a:gd name="T0" fmla="*/ 186 w 249"/>
                  <a:gd name="T1" fmla="*/ 0 h 32"/>
                  <a:gd name="T2" fmla="*/ 186 w 249"/>
                  <a:gd name="T3" fmla="*/ 0 h 32"/>
                  <a:gd name="T4" fmla="*/ 155 w 249"/>
                  <a:gd name="T5" fmla="*/ 0 h 32"/>
                  <a:gd name="T6" fmla="*/ 155 w 249"/>
                  <a:gd name="T7" fmla="*/ 0 h 32"/>
                  <a:gd name="T8" fmla="*/ 124 w 249"/>
                  <a:gd name="T9" fmla="*/ 0 h 32"/>
                  <a:gd name="T10" fmla="*/ 93 w 249"/>
                  <a:gd name="T11" fmla="*/ 0 h 32"/>
                  <a:gd name="T12" fmla="*/ 62 w 249"/>
                  <a:gd name="T13" fmla="*/ 0 h 32"/>
                  <a:gd name="T14" fmla="*/ 62 w 249"/>
                  <a:gd name="T15" fmla="*/ 0 h 32"/>
                  <a:gd name="T16" fmla="*/ 62 w 249"/>
                  <a:gd name="T17" fmla="*/ 0 h 32"/>
                  <a:gd name="T18" fmla="*/ 0 w 249"/>
                  <a:gd name="T19" fmla="*/ 31 h 32"/>
                  <a:gd name="T20" fmla="*/ 31 w 249"/>
                  <a:gd name="T21" fmla="*/ 31 h 32"/>
                  <a:gd name="T22" fmla="*/ 31 w 249"/>
                  <a:gd name="T23" fmla="*/ 31 h 32"/>
                  <a:gd name="T24" fmla="*/ 62 w 249"/>
                  <a:gd name="T25" fmla="*/ 0 h 32"/>
                  <a:gd name="T26" fmla="*/ 93 w 249"/>
                  <a:gd name="T27" fmla="*/ 0 h 32"/>
                  <a:gd name="T28" fmla="*/ 93 w 249"/>
                  <a:gd name="T29" fmla="*/ 0 h 32"/>
                  <a:gd name="T30" fmla="*/ 124 w 249"/>
                  <a:gd name="T31" fmla="*/ 31 h 32"/>
                  <a:gd name="T32" fmla="*/ 186 w 249"/>
                  <a:gd name="T33" fmla="*/ 31 h 32"/>
                  <a:gd name="T34" fmla="*/ 186 w 249"/>
                  <a:gd name="T35" fmla="*/ 31 h 32"/>
                  <a:gd name="T36" fmla="*/ 186 w 249"/>
                  <a:gd name="T37" fmla="*/ 31 h 32"/>
                  <a:gd name="T38" fmla="*/ 217 w 249"/>
                  <a:gd name="T39" fmla="*/ 31 h 32"/>
                  <a:gd name="T40" fmla="*/ 217 w 249"/>
                  <a:gd name="T41" fmla="*/ 31 h 32"/>
                  <a:gd name="T42" fmla="*/ 248 w 249"/>
                  <a:gd name="T43" fmla="*/ 31 h 32"/>
                  <a:gd name="T44" fmla="*/ 248 w 249"/>
                  <a:gd name="T45" fmla="*/ 31 h 32"/>
                  <a:gd name="T46" fmla="*/ 248 w 249"/>
                  <a:gd name="T47" fmla="*/ 0 h 32"/>
                  <a:gd name="T48" fmla="*/ 217 w 249"/>
                  <a:gd name="T49" fmla="*/ 0 h 32"/>
                  <a:gd name="T50" fmla="*/ 186 w 249"/>
                  <a:gd name="T51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49" h="32">
                    <a:moveTo>
                      <a:pt x="186" y="0"/>
                    </a:moveTo>
                    <a:lnTo>
                      <a:pt x="186" y="0"/>
                    </a:lnTo>
                    <a:cubicBezTo>
                      <a:pt x="186" y="0"/>
                      <a:pt x="186" y="0"/>
                      <a:pt x="155" y="0"/>
                    </a:cubicBezTo>
                    <a:lnTo>
                      <a:pt x="155" y="0"/>
                    </a:lnTo>
                    <a:cubicBezTo>
                      <a:pt x="124" y="0"/>
                      <a:pt x="124" y="0"/>
                      <a:pt x="124" y="0"/>
                    </a:cubicBezTo>
                    <a:cubicBezTo>
                      <a:pt x="93" y="0"/>
                      <a:pt x="93" y="0"/>
                      <a:pt x="93" y="0"/>
                    </a:cubicBez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cubicBezTo>
                      <a:pt x="31" y="0"/>
                      <a:pt x="31" y="31"/>
                      <a:pt x="0" y="31"/>
                    </a:cubicBezTo>
                    <a:cubicBezTo>
                      <a:pt x="0" y="31"/>
                      <a:pt x="0" y="31"/>
                      <a:pt x="31" y="31"/>
                    </a:cubicBezTo>
                    <a:lnTo>
                      <a:pt x="31" y="31"/>
                    </a:lnTo>
                    <a:cubicBezTo>
                      <a:pt x="31" y="31"/>
                      <a:pt x="62" y="31"/>
                      <a:pt x="62" y="0"/>
                    </a:cubicBezTo>
                    <a:cubicBezTo>
                      <a:pt x="93" y="0"/>
                      <a:pt x="93" y="0"/>
                      <a:pt x="93" y="0"/>
                    </a:cubicBezTo>
                    <a:lnTo>
                      <a:pt x="93" y="0"/>
                    </a:lnTo>
                    <a:cubicBezTo>
                      <a:pt x="93" y="31"/>
                      <a:pt x="124" y="31"/>
                      <a:pt x="124" y="31"/>
                    </a:cubicBezTo>
                    <a:cubicBezTo>
                      <a:pt x="155" y="31"/>
                      <a:pt x="155" y="31"/>
                      <a:pt x="186" y="31"/>
                    </a:cubicBezTo>
                    <a:lnTo>
                      <a:pt x="186" y="31"/>
                    </a:lnTo>
                    <a:lnTo>
                      <a:pt x="186" y="31"/>
                    </a:lnTo>
                    <a:cubicBezTo>
                      <a:pt x="186" y="31"/>
                      <a:pt x="186" y="31"/>
                      <a:pt x="217" y="31"/>
                    </a:cubicBezTo>
                    <a:lnTo>
                      <a:pt x="217" y="31"/>
                    </a:lnTo>
                    <a:cubicBezTo>
                      <a:pt x="248" y="31"/>
                      <a:pt x="248" y="31"/>
                      <a:pt x="248" y="31"/>
                    </a:cubicBezTo>
                    <a:lnTo>
                      <a:pt x="248" y="31"/>
                    </a:lnTo>
                    <a:cubicBezTo>
                      <a:pt x="248" y="0"/>
                      <a:pt x="248" y="0"/>
                      <a:pt x="248" y="0"/>
                    </a:cubicBezTo>
                    <a:lnTo>
                      <a:pt x="217" y="0"/>
                    </a:lnTo>
                    <a:lnTo>
                      <a:pt x="186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06" name="Freeform 203"/>
              <p:cNvSpPr>
                <a:spLocks noChangeArrowheads="1"/>
              </p:cNvSpPr>
              <p:nvPr/>
            </p:nvSpPr>
            <p:spPr bwMode="auto">
              <a:xfrm>
                <a:off x="1951038" y="920750"/>
                <a:ext cx="11112" cy="1588"/>
              </a:xfrm>
              <a:custGeom>
                <a:avLst/>
                <a:gdLst>
                  <a:gd name="T0" fmla="*/ 0 w 32"/>
                  <a:gd name="T1" fmla="*/ 0 h 1"/>
                  <a:gd name="T2" fmla="*/ 0 w 32"/>
                  <a:gd name="T3" fmla="*/ 0 h 1"/>
                  <a:gd name="T4" fmla="*/ 31 w 32"/>
                  <a:gd name="T5" fmla="*/ 0 h 1"/>
                  <a:gd name="T6" fmla="*/ 31 w 32"/>
                  <a:gd name="T7" fmla="*/ 0 h 1"/>
                  <a:gd name="T8" fmla="*/ 31 w 32"/>
                  <a:gd name="T9" fmla="*/ 0 h 1"/>
                  <a:gd name="T10" fmla="*/ 0 w 32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" h="1">
                    <a:moveTo>
                      <a:pt x="0" y="0"/>
                    </a:moveTo>
                    <a:lnTo>
                      <a:pt x="0" y="0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31" y="0"/>
                    </a:lnTo>
                    <a:cubicBezTo>
                      <a:pt x="31" y="0"/>
                      <a:pt x="31" y="0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07" name="Freeform 204"/>
              <p:cNvSpPr>
                <a:spLocks noChangeArrowheads="1"/>
              </p:cNvSpPr>
              <p:nvPr/>
            </p:nvSpPr>
            <p:spPr bwMode="auto">
              <a:xfrm>
                <a:off x="1827213" y="887413"/>
                <a:ext cx="66675" cy="33337"/>
              </a:xfrm>
              <a:custGeom>
                <a:avLst/>
                <a:gdLst>
                  <a:gd name="T0" fmla="*/ 155 w 187"/>
                  <a:gd name="T1" fmla="*/ 31 h 94"/>
                  <a:gd name="T2" fmla="*/ 155 w 187"/>
                  <a:gd name="T3" fmla="*/ 31 h 94"/>
                  <a:gd name="T4" fmla="*/ 124 w 187"/>
                  <a:gd name="T5" fmla="*/ 31 h 94"/>
                  <a:gd name="T6" fmla="*/ 124 w 187"/>
                  <a:gd name="T7" fmla="*/ 31 h 94"/>
                  <a:gd name="T8" fmla="*/ 93 w 187"/>
                  <a:gd name="T9" fmla="*/ 31 h 94"/>
                  <a:gd name="T10" fmla="*/ 62 w 187"/>
                  <a:gd name="T11" fmla="*/ 31 h 94"/>
                  <a:gd name="T12" fmla="*/ 31 w 187"/>
                  <a:gd name="T13" fmla="*/ 31 h 94"/>
                  <a:gd name="T14" fmla="*/ 0 w 187"/>
                  <a:gd name="T15" fmla="*/ 0 h 94"/>
                  <a:gd name="T16" fmla="*/ 31 w 187"/>
                  <a:gd name="T17" fmla="*/ 62 h 94"/>
                  <a:gd name="T18" fmla="*/ 62 w 187"/>
                  <a:gd name="T19" fmla="*/ 93 h 94"/>
                  <a:gd name="T20" fmla="*/ 62 w 187"/>
                  <a:gd name="T21" fmla="*/ 93 h 94"/>
                  <a:gd name="T22" fmla="*/ 62 w 187"/>
                  <a:gd name="T23" fmla="*/ 93 h 94"/>
                  <a:gd name="T24" fmla="*/ 62 w 187"/>
                  <a:gd name="T25" fmla="*/ 93 h 94"/>
                  <a:gd name="T26" fmla="*/ 93 w 187"/>
                  <a:gd name="T27" fmla="*/ 93 h 94"/>
                  <a:gd name="T28" fmla="*/ 93 w 187"/>
                  <a:gd name="T29" fmla="*/ 93 h 94"/>
                  <a:gd name="T30" fmla="*/ 124 w 187"/>
                  <a:gd name="T31" fmla="*/ 93 h 94"/>
                  <a:gd name="T32" fmla="*/ 186 w 187"/>
                  <a:gd name="T33" fmla="*/ 93 h 94"/>
                  <a:gd name="T34" fmla="*/ 186 w 187"/>
                  <a:gd name="T35" fmla="*/ 93 h 94"/>
                  <a:gd name="T36" fmla="*/ 155 w 187"/>
                  <a:gd name="T37" fmla="*/ 31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7" h="94">
                    <a:moveTo>
                      <a:pt x="155" y="31"/>
                    </a:moveTo>
                    <a:lnTo>
                      <a:pt x="155" y="31"/>
                    </a:lnTo>
                    <a:lnTo>
                      <a:pt x="124" y="31"/>
                    </a:lnTo>
                    <a:lnTo>
                      <a:pt x="124" y="31"/>
                    </a:lnTo>
                    <a:cubicBezTo>
                      <a:pt x="124" y="31"/>
                      <a:pt x="124" y="31"/>
                      <a:pt x="93" y="31"/>
                    </a:cubicBezTo>
                    <a:lnTo>
                      <a:pt x="62" y="31"/>
                    </a:lnTo>
                    <a:lnTo>
                      <a:pt x="31" y="31"/>
                    </a:lnTo>
                    <a:cubicBezTo>
                      <a:pt x="31" y="0"/>
                      <a:pt x="31" y="0"/>
                      <a:pt x="0" y="0"/>
                    </a:cubicBezTo>
                    <a:cubicBezTo>
                      <a:pt x="31" y="31"/>
                      <a:pt x="31" y="62"/>
                      <a:pt x="31" y="62"/>
                    </a:cubicBezTo>
                    <a:cubicBezTo>
                      <a:pt x="31" y="62"/>
                      <a:pt x="31" y="93"/>
                      <a:pt x="62" y="93"/>
                    </a:cubicBezTo>
                    <a:lnTo>
                      <a:pt x="62" y="93"/>
                    </a:lnTo>
                    <a:lnTo>
                      <a:pt x="62" y="93"/>
                    </a:lnTo>
                    <a:lnTo>
                      <a:pt x="62" y="93"/>
                    </a:lnTo>
                    <a:cubicBezTo>
                      <a:pt x="93" y="93"/>
                      <a:pt x="93" y="93"/>
                      <a:pt x="93" y="93"/>
                    </a:cubicBezTo>
                    <a:lnTo>
                      <a:pt x="93" y="93"/>
                    </a:lnTo>
                    <a:lnTo>
                      <a:pt x="124" y="93"/>
                    </a:lnTo>
                    <a:cubicBezTo>
                      <a:pt x="124" y="93"/>
                      <a:pt x="155" y="93"/>
                      <a:pt x="186" y="93"/>
                    </a:cubicBezTo>
                    <a:lnTo>
                      <a:pt x="186" y="93"/>
                    </a:lnTo>
                    <a:cubicBezTo>
                      <a:pt x="155" y="62"/>
                      <a:pt x="155" y="62"/>
                      <a:pt x="155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08" name="Freeform 205"/>
              <p:cNvSpPr>
                <a:spLocks noChangeArrowheads="1"/>
              </p:cNvSpPr>
              <p:nvPr/>
            </p:nvSpPr>
            <p:spPr bwMode="auto">
              <a:xfrm>
                <a:off x="1962150" y="909638"/>
                <a:ext cx="1588" cy="11112"/>
              </a:xfrm>
              <a:custGeom>
                <a:avLst/>
                <a:gdLst>
                  <a:gd name="T0" fmla="*/ 0 w 1"/>
                  <a:gd name="T1" fmla="*/ 0 h 32"/>
                  <a:gd name="T2" fmla="*/ 0 w 1"/>
                  <a:gd name="T3" fmla="*/ 0 h 32"/>
                  <a:gd name="T4" fmla="*/ 0 w 1"/>
                  <a:gd name="T5" fmla="*/ 31 h 32"/>
                  <a:gd name="T6" fmla="*/ 0 w 1"/>
                  <a:gd name="T7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32">
                    <a:moveTo>
                      <a:pt x="0" y="0"/>
                    </a:moveTo>
                    <a:lnTo>
                      <a:pt x="0" y="0"/>
                    </a:lnTo>
                    <a:lnTo>
                      <a:pt x="0" y="31"/>
                    </a:lnTo>
                    <a:cubicBezTo>
                      <a:pt x="0" y="31"/>
                      <a:pt x="0" y="31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09" name="Freeform 206"/>
              <p:cNvSpPr>
                <a:spLocks noChangeArrowheads="1"/>
              </p:cNvSpPr>
              <p:nvPr/>
            </p:nvSpPr>
            <p:spPr bwMode="auto">
              <a:xfrm>
                <a:off x="1906588" y="909638"/>
                <a:ext cx="33337" cy="11112"/>
              </a:xfrm>
              <a:custGeom>
                <a:avLst/>
                <a:gdLst>
                  <a:gd name="T0" fmla="*/ 62 w 94"/>
                  <a:gd name="T1" fmla="*/ 31 h 32"/>
                  <a:gd name="T2" fmla="*/ 62 w 94"/>
                  <a:gd name="T3" fmla="*/ 31 h 32"/>
                  <a:gd name="T4" fmla="*/ 62 w 94"/>
                  <a:gd name="T5" fmla="*/ 0 h 32"/>
                  <a:gd name="T6" fmla="*/ 62 w 94"/>
                  <a:gd name="T7" fmla="*/ 31 h 32"/>
                  <a:gd name="T8" fmla="*/ 31 w 94"/>
                  <a:gd name="T9" fmla="*/ 0 h 32"/>
                  <a:gd name="T10" fmla="*/ 31 w 94"/>
                  <a:gd name="T11" fmla="*/ 0 h 32"/>
                  <a:gd name="T12" fmla="*/ 31 w 94"/>
                  <a:gd name="T13" fmla="*/ 0 h 32"/>
                  <a:gd name="T14" fmla="*/ 31 w 94"/>
                  <a:gd name="T15" fmla="*/ 0 h 32"/>
                  <a:gd name="T16" fmla="*/ 0 w 94"/>
                  <a:gd name="T17" fmla="*/ 31 h 32"/>
                  <a:gd name="T18" fmla="*/ 0 w 94"/>
                  <a:gd name="T19" fmla="*/ 31 h 32"/>
                  <a:gd name="T20" fmla="*/ 62 w 94"/>
                  <a:gd name="T21" fmla="*/ 31 h 32"/>
                  <a:gd name="T22" fmla="*/ 62 w 94"/>
                  <a:gd name="T23" fmla="*/ 31 h 32"/>
                  <a:gd name="T24" fmla="*/ 93 w 94"/>
                  <a:gd name="T25" fmla="*/ 31 h 32"/>
                  <a:gd name="T26" fmla="*/ 93 w 94"/>
                  <a:gd name="T27" fmla="*/ 31 h 32"/>
                  <a:gd name="T28" fmla="*/ 93 w 94"/>
                  <a:gd name="T29" fmla="*/ 31 h 32"/>
                  <a:gd name="T30" fmla="*/ 62 w 94"/>
                  <a:gd name="T31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94" h="32">
                    <a:moveTo>
                      <a:pt x="62" y="31"/>
                    </a:moveTo>
                    <a:lnTo>
                      <a:pt x="62" y="31"/>
                    </a:lnTo>
                    <a:lnTo>
                      <a:pt x="62" y="0"/>
                    </a:lnTo>
                    <a:cubicBezTo>
                      <a:pt x="62" y="31"/>
                      <a:pt x="62" y="31"/>
                      <a:pt x="62" y="31"/>
                    </a:cubicBezTo>
                    <a:cubicBezTo>
                      <a:pt x="31" y="31"/>
                      <a:pt x="31" y="31"/>
                      <a:pt x="31" y="0"/>
                    </a:cubicBezTo>
                    <a:lnTo>
                      <a:pt x="31" y="0"/>
                    </a:lnTo>
                    <a:lnTo>
                      <a:pt x="31" y="0"/>
                    </a:lnTo>
                    <a:lnTo>
                      <a:pt x="31" y="0"/>
                    </a:lnTo>
                    <a:cubicBezTo>
                      <a:pt x="0" y="31"/>
                      <a:pt x="0" y="31"/>
                      <a:pt x="0" y="31"/>
                    </a:cubicBezTo>
                    <a:lnTo>
                      <a:pt x="0" y="31"/>
                    </a:lnTo>
                    <a:cubicBezTo>
                      <a:pt x="31" y="31"/>
                      <a:pt x="62" y="31"/>
                      <a:pt x="62" y="31"/>
                    </a:cubicBezTo>
                    <a:lnTo>
                      <a:pt x="62" y="31"/>
                    </a:lnTo>
                    <a:cubicBezTo>
                      <a:pt x="93" y="31"/>
                      <a:pt x="93" y="31"/>
                      <a:pt x="93" y="31"/>
                    </a:cubicBezTo>
                    <a:lnTo>
                      <a:pt x="93" y="31"/>
                    </a:lnTo>
                    <a:lnTo>
                      <a:pt x="93" y="31"/>
                    </a:lnTo>
                    <a:cubicBezTo>
                      <a:pt x="93" y="31"/>
                      <a:pt x="93" y="31"/>
                      <a:pt x="62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10" name="Freeform 207"/>
              <p:cNvSpPr>
                <a:spLocks noChangeArrowheads="1"/>
              </p:cNvSpPr>
              <p:nvPr/>
            </p:nvSpPr>
            <p:spPr bwMode="auto">
              <a:xfrm>
                <a:off x="2073275" y="954088"/>
                <a:ext cx="22225" cy="11112"/>
              </a:xfrm>
              <a:custGeom>
                <a:avLst/>
                <a:gdLst>
                  <a:gd name="T0" fmla="*/ 31 w 62"/>
                  <a:gd name="T1" fmla="*/ 31 h 32"/>
                  <a:gd name="T2" fmla="*/ 31 w 62"/>
                  <a:gd name="T3" fmla="*/ 31 h 32"/>
                  <a:gd name="T4" fmla="*/ 31 w 62"/>
                  <a:gd name="T5" fmla="*/ 31 h 32"/>
                  <a:gd name="T6" fmla="*/ 31 w 62"/>
                  <a:gd name="T7" fmla="*/ 31 h 32"/>
                  <a:gd name="T8" fmla="*/ 61 w 62"/>
                  <a:gd name="T9" fmla="*/ 0 h 32"/>
                  <a:gd name="T10" fmla="*/ 0 w 62"/>
                  <a:gd name="T11" fmla="*/ 0 h 32"/>
                  <a:gd name="T12" fmla="*/ 31 w 62"/>
                  <a:gd name="T13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" h="32">
                    <a:moveTo>
                      <a:pt x="31" y="31"/>
                    </a:move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cubicBezTo>
                      <a:pt x="31" y="31"/>
                      <a:pt x="31" y="0"/>
                      <a:pt x="61" y="0"/>
                    </a:cubicBezTo>
                    <a:cubicBezTo>
                      <a:pt x="31" y="0"/>
                      <a:pt x="31" y="0"/>
                      <a:pt x="0" y="0"/>
                    </a:cubicBezTo>
                    <a:lnTo>
                      <a:pt x="31" y="31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11" name="Freeform 208"/>
              <p:cNvSpPr>
                <a:spLocks noChangeArrowheads="1"/>
              </p:cNvSpPr>
              <p:nvPr/>
            </p:nvSpPr>
            <p:spPr bwMode="auto">
              <a:xfrm>
                <a:off x="1793875" y="787400"/>
                <a:ext cx="134938" cy="44450"/>
              </a:xfrm>
              <a:custGeom>
                <a:avLst/>
                <a:gdLst>
                  <a:gd name="T0" fmla="*/ 0 w 373"/>
                  <a:gd name="T1" fmla="*/ 62 h 125"/>
                  <a:gd name="T2" fmla="*/ 0 w 373"/>
                  <a:gd name="T3" fmla="*/ 62 h 125"/>
                  <a:gd name="T4" fmla="*/ 31 w 373"/>
                  <a:gd name="T5" fmla="*/ 62 h 125"/>
                  <a:gd name="T6" fmla="*/ 62 w 373"/>
                  <a:gd name="T7" fmla="*/ 62 h 125"/>
                  <a:gd name="T8" fmla="*/ 62 w 373"/>
                  <a:gd name="T9" fmla="*/ 62 h 125"/>
                  <a:gd name="T10" fmla="*/ 93 w 373"/>
                  <a:gd name="T11" fmla="*/ 62 h 125"/>
                  <a:gd name="T12" fmla="*/ 124 w 373"/>
                  <a:gd name="T13" fmla="*/ 62 h 125"/>
                  <a:gd name="T14" fmla="*/ 186 w 373"/>
                  <a:gd name="T15" fmla="*/ 62 h 125"/>
                  <a:gd name="T16" fmla="*/ 186 w 373"/>
                  <a:gd name="T17" fmla="*/ 93 h 125"/>
                  <a:gd name="T18" fmla="*/ 248 w 373"/>
                  <a:gd name="T19" fmla="*/ 124 h 125"/>
                  <a:gd name="T20" fmla="*/ 279 w 373"/>
                  <a:gd name="T21" fmla="*/ 124 h 125"/>
                  <a:gd name="T22" fmla="*/ 279 w 373"/>
                  <a:gd name="T23" fmla="*/ 124 h 125"/>
                  <a:gd name="T24" fmla="*/ 310 w 373"/>
                  <a:gd name="T25" fmla="*/ 124 h 125"/>
                  <a:gd name="T26" fmla="*/ 341 w 373"/>
                  <a:gd name="T27" fmla="*/ 124 h 125"/>
                  <a:gd name="T28" fmla="*/ 372 w 373"/>
                  <a:gd name="T29" fmla="*/ 93 h 125"/>
                  <a:gd name="T30" fmla="*/ 372 w 373"/>
                  <a:gd name="T31" fmla="*/ 93 h 125"/>
                  <a:gd name="T32" fmla="*/ 372 w 373"/>
                  <a:gd name="T33" fmla="*/ 93 h 125"/>
                  <a:gd name="T34" fmla="*/ 372 w 373"/>
                  <a:gd name="T35" fmla="*/ 93 h 125"/>
                  <a:gd name="T36" fmla="*/ 341 w 373"/>
                  <a:gd name="T37" fmla="*/ 93 h 125"/>
                  <a:gd name="T38" fmla="*/ 310 w 373"/>
                  <a:gd name="T39" fmla="*/ 62 h 125"/>
                  <a:gd name="T40" fmla="*/ 310 w 373"/>
                  <a:gd name="T41" fmla="*/ 62 h 125"/>
                  <a:gd name="T42" fmla="*/ 279 w 373"/>
                  <a:gd name="T43" fmla="*/ 62 h 125"/>
                  <a:gd name="T44" fmla="*/ 279 w 373"/>
                  <a:gd name="T45" fmla="*/ 62 h 125"/>
                  <a:gd name="T46" fmla="*/ 248 w 373"/>
                  <a:gd name="T47" fmla="*/ 31 h 125"/>
                  <a:gd name="T48" fmla="*/ 248 w 373"/>
                  <a:gd name="T49" fmla="*/ 31 h 125"/>
                  <a:gd name="T50" fmla="*/ 217 w 373"/>
                  <a:gd name="T51" fmla="*/ 31 h 125"/>
                  <a:gd name="T52" fmla="*/ 186 w 373"/>
                  <a:gd name="T53" fmla="*/ 31 h 125"/>
                  <a:gd name="T54" fmla="*/ 155 w 373"/>
                  <a:gd name="T55" fmla="*/ 31 h 125"/>
                  <a:gd name="T56" fmla="*/ 124 w 373"/>
                  <a:gd name="T57" fmla="*/ 0 h 125"/>
                  <a:gd name="T58" fmla="*/ 93 w 373"/>
                  <a:gd name="T59" fmla="*/ 0 h 125"/>
                  <a:gd name="T60" fmla="*/ 93 w 373"/>
                  <a:gd name="T61" fmla="*/ 0 h 125"/>
                  <a:gd name="T62" fmla="*/ 62 w 373"/>
                  <a:gd name="T63" fmla="*/ 0 h 125"/>
                  <a:gd name="T64" fmla="*/ 31 w 373"/>
                  <a:gd name="T65" fmla="*/ 0 h 125"/>
                  <a:gd name="T66" fmla="*/ 0 w 373"/>
                  <a:gd name="T67" fmla="*/ 0 h 125"/>
                  <a:gd name="T68" fmla="*/ 0 w 373"/>
                  <a:gd name="T69" fmla="*/ 0 h 125"/>
                  <a:gd name="T70" fmla="*/ 0 w 373"/>
                  <a:gd name="T71" fmla="*/ 31 h 125"/>
                  <a:gd name="T72" fmla="*/ 0 w 373"/>
                  <a:gd name="T73" fmla="*/ 62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73" h="125">
                    <a:moveTo>
                      <a:pt x="0" y="62"/>
                    </a:moveTo>
                    <a:lnTo>
                      <a:pt x="0" y="62"/>
                    </a:lnTo>
                    <a:cubicBezTo>
                      <a:pt x="0" y="62"/>
                      <a:pt x="0" y="62"/>
                      <a:pt x="31" y="62"/>
                    </a:cubicBezTo>
                    <a:cubicBezTo>
                      <a:pt x="31" y="62"/>
                      <a:pt x="31" y="62"/>
                      <a:pt x="62" y="62"/>
                    </a:cubicBezTo>
                    <a:lnTo>
                      <a:pt x="62" y="62"/>
                    </a:lnTo>
                    <a:lnTo>
                      <a:pt x="93" y="62"/>
                    </a:lnTo>
                    <a:cubicBezTo>
                      <a:pt x="93" y="62"/>
                      <a:pt x="93" y="62"/>
                      <a:pt x="124" y="62"/>
                    </a:cubicBezTo>
                    <a:cubicBezTo>
                      <a:pt x="155" y="62"/>
                      <a:pt x="155" y="62"/>
                      <a:pt x="186" y="62"/>
                    </a:cubicBezTo>
                    <a:lnTo>
                      <a:pt x="186" y="93"/>
                    </a:lnTo>
                    <a:cubicBezTo>
                      <a:pt x="248" y="124"/>
                      <a:pt x="248" y="124"/>
                      <a:pt x="248" y="124"/>
                    </a:cubicBezTo>
                    <a:cubicBezTo>
                      <a:pt x="248" y="124"/>
                      <a:pt x="248" y="124"/>
                      <a:pt x="279" y="124"/>
                    </a:cubicBezTo>
                    <a:lnTo>
                      <a:pt x="279" y="124"/>
                    </a:lnTo>
                    <a:lnTo>
                      <a:pt x="310" y="124"/>
                    </a:lnTo>
                    <a:cubicBezTo>
                      <a:pt x="341" y="124"/>
                      <a:pt x="341" y="124"/>
                      <a:pt x="341" y="124"/>
                    </a:cubicBezTo>
                    <a:cubicBezTo>
                      <a:pt x="372" y="124"/>
                      <a:pt x="372" y="93"/>
                      <a:pt x="372" y="93"/>
                    </a:cubicBezTo>
                    <a:lnTo>
                      <a:pt x="372" y="93"/>
                    </a:lnTo>
                    <a:lnTo>
                      <a:pt x="372" y="93"/>
                    </a:lnTo>
                    <a:lnTo>
                      <a:pt x="372" y="93"/>
                    </a:lnTo>
                    <a:cubicBezTo>
                      <a:pt x="341" y="93"/>
                      <a:pt x="341" y="93"/>
                      <a:pt x="341" y="93"/>
                    </a:cubicBezTo>
                    <a:cubicBezTo>
                      <a:pt x="310" y="93"/>
                      <a:pt x="310" y="62"/>
                      <a:pt x="310" y="62"/>
                    </a:cubicBezTo>
                    <a:lnTo>
                      <a:pt x="310" y="62"/>
                    </a:lnTo>
                    <a:cubicBezTo>
                      <a:pt x="310" y="62"/>
                      <a:pt x="310" y="62"/>
                      <a:pt x="279" y="62"/>
                    </a:cubicBezTo>
                    <a:lnTo>
                      <a:pt x="279" y="62"/>
                    </a:lnTo>
                    <a:cubicBezTo>
                      <a:pt x="248" y="31"/>
                      <a:pt x="248" y="31"/>
                      <a:pt x="248" y="31"/>
                    </a:cubicBezTo>
                    <a:lnTo>
                      <a:pt x="248" y="31"/>
                    </a:lnTo>
                    <a:cubicBezTo>
                      <a:pt x="217" y="31"/>
                      <a:pt x="217" y="31"/>
                      <a:pt x="217" y="31"/>
                    </a:cubicBezTo>
                    <a:cubicBezTo>
                      <a:pt x="186" y="31"/>
                      <a:pt x="186" y="31"/>
                      <a:pt x="186" y="31"/>
                    </a:cubicBezTo>
                    <a:lnTo>
                      <a:pt x="155" y="31"/>
                    </a:lnTo>
                    <a:cubicBezTo>
                      <a:pt x="124" y="31"/>
                      <a:pt x="124" y="0"/>
                      <a:pt x="124" y="0"/>
                    </a:cubicBezTo>
                    <a:cubicBezTo>
                      <a:pt x="124" y="0"/>
                      <a:pt x="124" y="0"/>
                      <a:pt x="93" y="0"/>
                    </a:cubicBezTo>
                    <a:lnTo>
                      <a:pt x="93" y="0"/>
                    </a:lnTo>
                    <a:cubicBezTo>
                      <a:pt x="62" y="0"/>
                      <a:pt x="62" y="0"/>
                      <a:pt x="62" y="0"/>
                    </a:cubicBezTo>
                    <a:lnTo>
                      <a:pt x="31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31"/>
                    </a:lnTo>
                    <a:lnTo>
                      <a:pt x="0" y="6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12" name="Freeform 209"/>
              <p:cNvSpPr>
                <a:spLocks noChangeArrowheads="1"/>
              </p:cNvSpPr>
              <p:nvPr/>
            </p:nvSpPr>
            <p:spPr bwMode="auto">
              <a:xfrm>
                <a:off x="1827213" y="831850"/>
                <a:ext cx="44450" cy="11113"/>
              </a:xfrm>
              <a:custGeom>
                <a:avLst/>
                <a:gdLst>
                  <a:gd name="T0" fmla="*/ 62 w 125"/>
                  <a:gd name="T1" fmla="*/ 0 h 32"/>
                  <a:gd name="T2" fmla="*/ 62 w 125"/>
                  <a:gd name="T3" fmla="*/ 0 h 32"/>
                  <a:gd name="T4" fmla="*/ 62 w 125"/>
                  <a:gd name="T5" fmla="*/ 0 h 32"/>
                  <a:gd name="T6" fmla="*/ 0 w 125"/>
                  <a:gd name="T7" fmla="*/ 0 h 32"/>
                  <a:gd name="T8" fmla="*/ 0 w 125"/>
                  <a:gd name="T9" fmla="*/ 0 h 32"/>
                  <a:gd name="T10" fmla="*/ 0 w 125"/>
                  <a:gd name="T11" fmla="*/ 31 h 32"/>
                  <a:gd name="T12" fmla="*/ 31 w 125"/>
                  <a:gd name="T13" fmla="*/ 31 h 32"/>
                  <a:gd name="T14" fmla="*/ 62 w 125"/>
                  <a:gd name="T15" fmla="*/ 31 h 32"/>
                  <a:gd name="T16" fmla="*/ 93 w 125"/>
                  <a:gd name="T17" fmla="*/ 31 h 32"/>
                  <a:gd name="T18" fmla="*/ 124 w 125"/>
                  <a:gd name="T19" fmla="*/ 31 h 32"/>
                  <a:gd name="T20" fmla="*/ 93 w 125"/>
                  <a:gd name="T21" fmla="*/ 0 h 32"/>
                  <a:gd name="T22" fmla="*/ 62 w 125"/>
                  <a:gd name="T23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5" h="32">
                    <a:moveTo>
                      <a:pt x="62" y="0"/>
                    </a:moveTo>
                    <a:lnTo>
                      <a:pt x="62" y="0"/>
                    </a:lnTo>
                    <a:lnTo>
                      <a:pt x="62" y="0"/>
                    </a:lnTo>
                    <a:cubicBezTo>
                      <a:pt x="62" y="0"/>
                      <a:pt x="31" y="0"/>
                      <a:pt x="0" y="0"/>
                    </a:cubicBezTo>
                    <a:lnTo>
                      <a:pt x="0" y="0"/>
                    </a:lnTo>
                    <a:lnTo>
                      <a:pt x="0" y="31"/>
                    </a:lnTo>
                    <a:lnTo>
                      <a:pt x="31" y="31"/>
                    </a:lnTo>
                    <a:lnTo>
                      <a:pt x="62" y="31"/>
                    </a:lnTo>
                    <a:lnTo>
                      <a:pt x="93" y="31"/>
                    </a:lnTo>
                    <a:cubicBezTo>
                      <a:pt x="93" y="31"/>
                      <a:pt x="93" y="31"/>
                      <a:pt x="124" y="31"/>
                    </a:cubicBezTo>
                    <a:cubicBezTo>
                      <a:pt x="93" y="0"/>
                      <a:pt x="93" y="0"/>
                      <a:pt x="93" y="0"/>
                    </a:cubicBezTo>
                    <a:cubicBezTo>
                      <a:pt x="93" y="0"/>
                      <a:pt x="93" y="0"/>
                      <a:pt x="62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13" name="Freeform 210"/>
              <p:cNvSpPr>
                <a:spLocks noChangeArrowheads="1"/>
              </p:cNvSpPr>
              <p:nvPr/>
            </p:nvSpPr>
            <p:spPr bwMode="auto">
              <a:xfrm>
                <a:off x="2117725" y="1155700"/>
                <a:ext cx="33338" cy="1588"/>
              </a:xfrm>
              <a:custGeom>
                <a:avLst/>
                <a:gdLst>
                  <a:gd name="T0" fmla="*/ 31 w 94"/>
                  <a:gd name="T1" fmla="*/ 0 h 1"/>
                  <a:gd name="T2" fmla="*/ 31 w 94"/>
                  <a:gd name="T3" fmla="*/ 0 h 1"/>
                  <a:gd name="T4" fmla="*/ 0 w 94"/>
                  <a:gd name="T5" fmla="*/ 0 h 1"/>
                  <a:gd name="T6" fmla="*/ 31 w 94"/>
                  <a:gd name="T7" fmla="*/ 0 h 1"/>
                  <a:gd name="T8" fmla="*/ 31 w 94"/>
                  <a:gd name="T9" fmla="*/ 0 h 1"/>
                  <a:gd name="T10" fmla="*/ 62 w 94"/>
                  <a:gd name="T11" fmla="*/ 0 h 1"/>
                  <a:gd name="T12" fmla="*/ 93 w 94"/>
                  <a:gd name="T13" fmla="*/ 0 h 1"/>
                  <a:gd name="T14" fmla="*/ 93 w 94"/>
                  <a:gd name="T15" fmla="*/ 0 h 1"/>
                  <a:gd name="T16" fmla="*/ 93 w 94"/>
                  <a:gd name="T17" fmla="*/ 0 h 1"/>
                  <a:gd name="T18" fmla="*/ 93 w 94"/>
                  <a:gd name="T19" fmla="*/ 0 h 1"/>
                  <a:gd name="T20" fmla="*/ 31 w 94"/>
                  <a:gd name="T2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4" h="1">
                    <a:moveTo>
                      <a:pt x="31" y="0"/>
                    </a:moveTo>
                    <a:lnTo>
                      <a:pt x="31" y="0"/>
                    </a:lnTo>
                    <a:lnTo>
                      <a:pt x="0" y="0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62" y="0"/>
                    </a:lnTo>
                    <a:lnTo>
                      <a:pt x="93" y="0"/>
                    </a:lnTo>
                    <a:lnTo>
                      <a:pt x="93" y="0"/>
                    </a:lnTo>
                    <a:lnTo>
                      <a:pt x="93" y="0"/>
                    </a:lnTo>
                    <a:lnTo>
                      <a:pt x="93" y="0"/>
                    </a:lnTo>
                    <a:lnTo>
                      <a:pt x="31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14" name="Freeform 211"/>
              <p:cNvSpPr>
                <a:spLocks noChangeArrowheads="1"/>
              </p:cNvSpPr>
              <p:nvPr/>
            </p:nvSpPr>
            <p:spPr bwMode="auto">
              <a:xfrm>
                <a:off x="2028825" y="2449513"/>
                <a:ext cx="22225" cy="11112"/>
              </a:xfrm>
              <a:custGeom>
                <a:avLst/>
                <a:gdLst>
                  <a:gd name="T0" fmla="*/ 31 w 63"/>
                  <a:gd name="T1" fmla="*/ 30 h 31"/>
                  <a:gd name="T2" fmla="*/ 31 w 63"/>
                  <a:gd name="T3" fmla="*/ 30 h 31"/>
                  <a:gd name="T4" fmla="*/ 31 w 63"/>
                  <a:gd name="T5" fmla="*/ 30 h 31"/>
                  <a:gd name="T6" fmla="*/ 31 w 63"/>
                  <a:gd name="T7" fmla="*/ 30 h 31"/>
                  <a:gd name="T8" fmla="*/ 62 w 63"/>
                  <a:gd name="T9" fmla="*/ 30 h 31"/>
                  <a:gd name="T10" fmla="*/ 62 w 63"/>
                  <a:gd name="T11" fmla="*/ 30 h 31"/>
                  <a:gd name="T12" fmla="*/ 62 w 63"/>
                  <a:gd name="T13" fmla="*/ 30 h 31"/>
                  <a:gd name="T14" fmla="*/ 62 w 63"/>
                  <a:gd name="T15" fmla="*/ 30 h 31"/>
                  <a:gd name="T16" fmla="*/ 62 w 63"/>
                  <a:gd name="T17" fmla="*/ 30 h 31"/>
                  <a:gd name="T18" fmla="*/ 31 w 63"/>
                  <a:gd name="T19" fmla="*/ 0 h 31"/>
                  <a:gd name="T20" fmla="*/ 31 w 63"/>
                  <a:gd name="T21" fmla="*/ 0 h 31"/>
                  <a:gd name="T22" fmla="*/ 31 w 63"/>
                  <a:gd name="T23" fmla="*/ 0 h 31"/>
                  <a:gd name="T24" fmla="*/ 0 w 63"/>
                  <a:gd name="T25" fmla="*/ 0 h 31"/>
                  <a:gd name="T26" fmla="*/ 0 w 63"/>
                  <a:gd name="T27" fmla="*/ 0 h 31"/>
                  <a:gd name="T28" fmla="*/ 0 w 63"/>
                  <a:gd name="T29" fmla="*/ 0 h 31"/>
                  <a:gd name="T30" fmla="*/ 0 w 63"/>
                  <a:gd name="T31" fmla="*/ 30 h 31"/>
                  <a:gd name="T32" fmla="*/ 31 w 63"/>
                  <a:gd name="T33" fmla="*/ 3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3" h="31">
                    <a:moveTo>
                      <a:pt x="31" y="30"/>
                    </a:moveTo>
                    <a:lnTo>
                      <a:pt x="31" y="30"/>
                    </a:lnTo>
                    <a:lnTo>
                      <a:pt x="31" y="30"/>
                    </a:lnTo>
                    <a:lnTo>
                      <a:pt x="31" y="30"/>
                    </a:lnTo>
                    <a:cubicBezTo>
                      <a:pt x="62" y="30"/>
                      <a:pt x="62" y="30"/>
                      <a:pt x="62" y="30"/>
                    </a:cubicBezTo>
                    <a:lnTo>
                      <a:pt x="62" y="30"/>
                    </a:lnTo>
                    <a:lnTo>
                      <a:pt x="62" y="30"/>
                    </a:lnTo>
                    <a:lnTo>
                      <a:pt x="62" y="30"/>
                    </a:lnTo>
                    <a:lnTo>
                      <a:pt x="62" y="30"/>
                    </a:lnTo>
                    <a:cubicBezTo>
                      <a:pt x="62" y="30"/>
                      <a:pt x="62" y="30"/>
                      <a:pt x="31" y="0"/>
                    </a:cubicBezTo>
                    <a:lnTo>
                      <a:pt x="31" y="0"/>
                    </a:lnTo>
                    <a:lnTo>
                      <a:pt x="31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ubicBezTo>
                      <a:pt x="0" y="0"/>
                      <a:pt x="0" y="0"/>
                      <a:pt x="0" y="30"/>
                    </a:cubicBezTo>
                    <a:lnTo>
                      <a:pt x="31" y="3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15" name="Freeform 212"/>
              <p:cNvSpPr>
                <a:spLocks noChangeArrowheads="1"/>
              </p:cNvSpPr>
              <p:nvPr/>
            </p:nvSpPr>
            <p:spPr bwMode="auto">
              <a:xfrm>
                <a:off x="1962150" y="2405063"/>
                <a:ext cx="44450" cy="44450"/>
              </a:xfrm>
              <a:custGeom>
                <a:avLst/>
                <a:gdLst>
                  <a:gd name="T0" fmla="*/ 93 w 125"/>
                  <a:gd name="T1" fmla="*/ 30 h 125"/>
                  <a:gd name="T2" fmla="*/ 93 w 125"/>
                  <a:gd name="T3" fmla="*/ 30 h 125"/>
                  <a:gd name="T4" fmla="*/ 62 w 125"/>
                  <a:gd name="T5" fmla="*/ 30 h 125"/>
                  <a:gd name="T6" fmla="*/ 62 w 125"/>
                  <a:gd name="T7" fmla="*/ 0 h 125"/>
                  <a:gd name="T8" fmla="*/ 31 w 125"/>
                  <a:gd name="T9" fmla="*/ 0 h 125"/>
                  <a:gd name="T10" fmla="*/ 31 w 125"/>
                  <a:gd name="T11" fmla="*/ 0 h 125"/>
                  <a:gd name="T12" fmla="*/ 0 w 125"/>
                  <a:gd name="T13" fmla="*/ 0 h 125"/>
                  <a:gd name="T14" fmla="*/ 0 w 125"/>
                  <a:gd name="T15" fmla="*/ 0 h 125"/>
                  <a:gd name="T16" fmla="*/ 31 w 125"/>
                  <a:gd name="T17" fmla="*/ 30 h 125"/>
                  <a:gd name="T18" fmla="*/ 93 w 125"/>
                  <a:gd name="T19" fmla="*/ 61 h 125"/>
                  <a:gd name="T20" fmla="*/ 93 w 125"/>
                  <a:gd name="T21" fmla="*/ 61 h 125"/>
                  <a:gd name="T22" fmla="*/ 93 w 125"/>
                  <a:gd name="T23" fmla="*/ 61 h 125"/>
                  <a:gd name="T24" fmla="*/ 124 w 125"/>
                  <a:gd name="T25" fmla="*/ 92 h 125"/>
                  <a:gd name="T26" fmla="*/ 124 w 125"/>
                  <a:gd name="T27" fmla="*/ 124 h 125"/>
                  <a:gd name="T28" fmla="*/ 124 w 125"/>
                  <a:gd name="T29" fmla="*/ 124 h 125"/>
                  <a:gd name="T30" fmla="*/ 124 w 125"/>
                  <a:gd name="T31" fmla="*/ 92 h 125"/>
                  <a:gd name="T32" fmla="*/ 124 w 125"/>
                  <a:gd name="T33" fmla="*/ 92 h 125"/>
                  <a:gd name="T34" fmla="*/ 124 w 125"/>
                  <a:gd name="T35" fmla="*/ 61 h 125"/>
                  <a:gd name="T36" fmla="*/ 124 w 125"/>
                  <a:gd name="T37" fmla="*/ 61 h 125"/>
                  <a:gd name="T38" fmla="*/ 124 w 125"/>
                  <a:gd name="T39" fmla="*/ 61 h 125"/>
                  <a:gd name="T40" fmla="*/ 124 w 125"/>
                  <a:gd name="T41" fmla="*/ 61 h 125"/>
                  <a:gd name="T42" fmla="*/ 93 w 125"/>
                  <a:gd name="T43" fmla="*/ 3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25" h="125">
                    <a:moveTo>
                      <a:pt x="93" y="30"/>
                    </a:moveTo>
                    <a:lnTo>
                      <a:pt x="93" y="30"/>
                    </a:lnTo>
                    <a:cubicBezTo>
                      <a:pt x="93" y="30"/>
                      <a:pt x="93" y="30"/>
                      <a:pt x="62" y="30"/>
                    </a:cubicBezTo>
                    <a:lnTo>
                      <a:pt x="62" y="0"/>
                    </a:lnTo>
                    <a:lnTo>
                      <a:pt x="31" y="0"/>
                    </a:lnTo>
                    <a:lnTo>
                      <a:pt x="31" y="0"/>
                    </a:lnTo>
                    <a:cubicBezTo>
                      <a:pt x="31" y="0"/>
                      <a:pt x="31" y="0"/>
                      <a:pt x="0" y="0"/>
                    </a:cubicBezTo>
                    <a:lnTo>
                      <a:pt x="0" y="0"/>
                    </a:lnTo>
                    <a:lnTo>
                      <a:pt x="31" y="30"/>
                    </a:lnTo>
                    <a:cubicBezTo>
                      <a:pt x="31" y="30"/>
                      <a:pt x="62" y="61"/>
                      <a:pt x="93" y="61"/>
                    </a:cubicBezTo>
                    <a:lnTo>
                      <a:pt x="93" y="61"/>
                    </a:lnTo>
                    <a:lnTo>
                      <a:pt x="93" y="61"/>
                    </a:lnTo>
                    <a:lnTo>
                      <a:pt x="124" y="92"/>
                    </a:lnTo>
                    <a:cubicBezTo>
                      <a:pt x="124" y="124"/>
                      <a:pt x="124" y="124"/>
                      <a:pt x="124" y="124"/>
                    </a:cubicBezTo>
                    <a:lnTo>
                      <a:pt x="124" y="124"/>
                    </a:lnTo>
                    <a:cubicBezTo>
                      <a:pt x="124" y="92"/>
                      <a:pt x="124" y="92"/>
                      <a:pt x="124" y="92"/>
                    </a:cubicBezTo>
                    <a:lnTo>
                      <a:pt x="124" y="92"/>
                    </a:lnTo>
                    <a:cubicBezTo>
                      <a:pt x="124" y="92"/>
                      <a:pt x="124" y="92"/>
                      <a:pt x="124" y="61"/>
                    </a:cubicBezTo>
                    <a:lnTo>
                      <a:pt x="124" y="61"/>
                    </a:lnTo>
                    <a:lnTo>
                      <a:pt x="124" y="61"/>
                    </a:lnTo>
                    <a:lnTo>
                      <a:pt x="124" y="61"/>
                    </a:lnTo>
                    <a:lnTo>
                      <a:pt x="93" y="3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16" name="Freeform 213"/>
              <p:cNvSpPr>
                <a:spLocks noChangeArrowheads="1"/>
              </p:cNvSpPr>
              <p:nvPr/>
            </p:nvSpPr>
            <p:spPr bwMode="auto">
              <a:xfrm>
                <a:off x="1192213" y="1535113"/>
                <a:ext cx="1127125" cy="525462"/>
              </a:xfrm>
              <a:custGeom>
                <a:avLst/>
                <a:gdLst>
                  <a:gd name="T0" fmla="*/ 3099 w 3132"/>
                  <a:gd name="T1" fmla="*/ 154 h 1458"/>
                  <a:gd name="T2" fmla="*/ 3099 w 3132"/>
                  <a:gd name="T3" fmla="*/ 93 h 1458"/>
                  <a:gd name="T4" fmla="*/ 3038 w 3132"/>
                  <a:gd name="T5" fmla="*/ 93 h 1458"/>
                  <a:gd name="T6" fmla="*/ 3007 w 3132"/>
                  <a:gd name="T7" fmla="*/ 154 h 1458"/>
                  <a:gd name="T8" fmla="*/ 2914 w 3132"/>
                  <a:gd name="T9" fmla="*/ 217 h 1458"/>
                  <a:gd name="T10" fmla="*/ 2666 w 3132"/>
                  <a:gd name="T11" fmla="*/ 278 h 1458"/>
                  <a:gd name="T12" fmla="*/ 2510 w 3132"/>
                  <a:gd name="T13" fmla="*/ 371 h 1458"/>
                  <a:gd name="T14" fmla="*/ 2294 w 3132"/>
                  <a:gd name="T15" fmla="*/ 465 h 1458"/>
                  <a:gd name="T16" fmla="*/ 2232 w 3132"/>
                  <a:gd name="T17" fmla="*/ 341 h 1458"/>
                  <a:gd name="T18" fmla="*/ 2201 w 3132"/>
                  <a:gd name="T19" fmla="*/ 186 h 1458"/>
                  <a:gd name="T20" fmla="*/ 2139 w 3132"/>
                  <a:gd name="T21" fmla="*/ 248 h 1458"/>
                  <a:gd name="T22" fmla="*/ 2046 w 3132"/>
                  <a:gd name="T23" fmla="*/ 371 h 1458"/>
                  <a:gd name="T24" fmla="*/ 2077 w 3132"/>
                  <a:gd name="T25" fmla="*/ 154 h 1458"/>
                  <a:gd name="T26" fmla="*/ 1891 w 3132"/>
                  <a:gd name="T27" fmla="*/ 186 h 1458"/>
                  <a:gd name="T28" fmla="*/ 1798 w 3132"/>
                  <a:gd name="T29" fmla="*/ 93 h 1458"/>
                  <a:gd name="T30" fmla="*/ 1829 w 3132"/>
                  <a:gd name="T31" fmla="*/ 62 h 1458"/>
                  <a:gd name="T32" fmla="*/ 1705 w 3132"/>
                  <a:gd name="T33" fmla="*/ 30 h 1458"/>
                  <a:gd name="T34" fmla="*/ 1612 w 3132"/>
                  <a:gd name="T35" fmla="*/ 0 h 1458"/>
                  <a:gd name="T36" fmla="*/ 124 w 3132"/>
                  <a:gd name="T37" fmla="*/ 0 h 1458"/>
                  <a:gd name="T38" fmla="*/ 93 w 3132"/>
                  <a:gd name="T39" fmla="*/ 93 h 1458"/>
                  <a:gd name="T40" fmla="*/ 32 w 3132"/>
                  <a:gd name="T41" fmla="*/ 30 h 1458"/>
                  <a:gd name="T42" fmla="*/ 32 w 3132"/>
                  <a:gd name="T43" fmla="*/ 93 h 1458"/>
                  <a:gd name="T44" fmla="*/ 32 w 3132"/>
                  <a:gd name="T45" fmla="*/ 248 h 1458"/>
                  <a:gd name="T46" fmla="*/ 0 w 3132"/>
                  <a:gd name="T47" fmla="*/ 402 h 1458"/>
                  <a:gd name="T48" fmla="*/ 32 w 3132"/>
                  <a:gd name="T49" fmla="*/ 558 h 1458"/>
                  <a:gd name="T50" fmla="*/ 93 w 3132"/>
                  <a:gd name="T51" fmla="*/ 650 h 1458"/>
                  <a:gd name="T52" fmla="*/ 186 w 3132"/>
                  <a:gd name="T53" fmla="*/ 650 h 1458"/>
                  <a:gd name="T54" fmla="*/ 217 w 3132"/>
                  <a:gd name="T55" fmla="*/ 867 h 1458"/>
                  <a:gd name="T56" fmla="*/ 310 w 3132"/>
                  <a:gd name="T57" fmla="*/ 898 h 1458"/>
                  <a:gd name="T58" fmla="*/ 465 w 3132"/>
                  <a:gd name="T59" fmla="*/ 991 h 1458"/>
                  <a:gd name="T60" fmla="*/ 496 w 3132"/>
                  <a:gd name="T61" fmla="*/ 961 h 1458"/>
                  <a:gd name="T62" fmla="*/ 589 w 3132"/>
                  <a:gd name="T63" fmla="*/ 991 h 1458"/>
                  <a:gd name="T64" fmla="*/ 837 w 3132"/>
                  <a:gd name="T65" fmla="*/ 1085 h 1458"/>
                  <a:gd name="T66" fmla="*/ 930 w 3132"/>
                  <a:gd name="T67" fmla="*/ 1022 h 1458"/>
                  <a:gd name="T68" fmla="*/ 1116 w 3132"/>
                  <a:gd name="T69" fmla="*/ 1178 h 1458"/>
                  <a:gd name="T70" fmla="*/ 1147 w 3132"/>
                  <a:gd name="T71" fmla="*/ 1209 h 1458"/>
                  <a:gd name="T72" fmla="*/ 1271 w 3132"/>
                  <a:gd name="T73" fmla="*/ 1178 h 1458"/>
                  <a:gd name="T74" fmla="*/ 1395 w 3132"/>
                  <a:gd name="T75" fmla="*/ 1363 h 1458"/>
                  <a:gd name="T76" fmla="*/ 1426 w 3132"/>
                  <a:gd name="T77" fmla="*/ 1394 h 1458"/>
                  <a:gd name="T78" fmla="*/ 1519 w 3132"/>
                  <a:gd name="T79" fmla="*/ 1270 h 1458"/>
                  <a:gd name="T80" fmla="*/ 1705 w 3132"/>
                  <a:gd name="T81" fmla="*/ 1178 h 1458"/>
                  <a:gd name="T82" fmla="*/ 2015 w 3132"/>
                  <a:gd name="T83" fmla="*/ 1146 h 1458"/>
                  <a:gd name="T84" fmla="*/ 2108 w 3132"/>
                  <a:gd name="T85" fmla="*/ 1146 h 1458"/>
                  <a:gd name="T86" fmla="*/ 2170 w 3132"/>
                  <a:gd name="T87" fmla="*/ 1178 h 1458"/>
                  <a:gd name="T88" fmla="*/ 2294 w 3132"/>
                  <a:gd name="T89" fmla="*/ 1209 h 1458"/>
                  <a:gd name="T90" fmla="*/ 2325 w 3132"/>
                  <a:gd name="T91" fmla="*/ 1333 h 1458"/>
                  <a:gd name="T92" fmla="*/ 2418 w 3132"/>
                  <a:gd name="T93" fmla="*/ 1457 h 1458"/>
                  <a:gd name="T94" fmla="*/ 2356 w 3132"/>
                  <a:gd name="T95" fmla="*/ 1178 h 1458"/>
                  <a:gd name="T96" fmla="*/ 2510 w 3132"/>
                  <a:gd name="T97" fmla="*/ 930 h 1458"/>
                  <a:gd name="T98" fmla="*/ 2604 w 3132"/>
                  <a:gd name="T99" fmla="*/ 837 h 1458"/>
                  <a:gd name="T100" fmla="*/ 2604 w 3132"/>
                  <a:gd name="T101" fmla="*/ 743 h 1458"/>
                  <a:gd name="T102" fmla="*/ 2573 w 3132"/>
                  <a:gd name="T103" fmla="*/ 619 h 1458"/>
                  <a:gd name="T104" fmla="*/ 2666 w 3132"/>
                  <a:gd name="T105" fmla="*/ 526 h 1458"/>
                  <a:gd name="T106" fmla="*/ 2759 w 3132"/>
                  <a:gd name="T107" fmla="*/ 526 h 1458"/>
                  <a:gd name="T108" fmla="*/ 2759 w 3132"/>
                  <a:gd name="T109" fmla="*/ 465 h 1458"/>
                  <a:gd name="T110" fmla="*/ 2914 w 3132"/>
                  <a:gd name="T111" fmla="*/ 434 h 1458"/>
                  <a:gd name="T112" fmla="*/ 2975 w 3132"/>
                  <a:gd name="T113" fmla="*/ 278 h 1458"/>
                  <a:gd name="T114" fmla="*/ 3069 w 3132"/>
                  <a:gd name="T115" fmla="*/ 217 h 1458"/>
                  <a:gd name="T116" fmla="*/ 3131 w 3132"/>
                  <a:gd name="T117" fmla="*/ 217 h 14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132" h="1458">
                    <a:moveTo>
                      <a:pt x="3099" y="217"/>
                    </a:moveTo>
                    <a:lnTo>
                      <a:pt x="3099" y="217"/>
                    </a:lnTo>
                    <a:lnTo>
                      <a:pt x="3099" y="186"/>
                    </a:lnTo>
                    <a:cubicBezTo>
                      <a:pt x="3099" y="186"/>
                      <a:pt x="3099" y="186"/>
                      <a:pt x="3099" y="154"/>
                    </a:cubicBezTo>
                    <a:lnTo>
                      <a:pt x="3099" y="154"/>
                    </a:lnTo>
                    <a:lnTo>
                      <a:pt x="3099" y="124"/>
                    </a:lnTo>
                    <a:cubicBezTo>
                      <a:pt x="3099" y="124"/>
                      <a:pt x="3099" y="124"/>
                      <a:pt x="3099" y="93"/>
                    </a:cubicBezTo>
                    <a:lnTo>
                      <a:pt x="3099" y="93"/>
                    </a:lnTo>
                    <a:lnTo>
                      <a:pt x="3099" y="93"/>
                    </a:lnTo>
                    <a:lnTo>
                      <a:pt x="3099" y="93"/>
                    </a:lnTo>
                    <a:lnTo>
                      <a:pt x="3069" y="93"/>
                    </a:lnTo>
                    <a:lnTo>
                      <a:pt x="3069" y="93"/>
                    </a:lnTo>
                    <a:lnTo>
                      <a:pt x="3038" y="93"/>
                    </a:lnTo>
                    <a:lnTo>
                      <a:pt x="3038" y="93"/>
                    </a:lnTo>
                    <a:lnTo>
                      <a:pt x="3038" y="93"/>
                    </a:lnTo>
                    <a:lnTo>
                      <a:pt x="3038" y="93"/>
                    </a:lnTo>
                    <a:cubicBezTo>
                      <a:pt x="3038" y="93"/>
                      <a:pt x="3038" y="124"/>
                      <a:pt x="3007" y="124"/>
                    </a:cubicBezTo>
                    <a:lnTo>
                      <a:pt x="3007" y="124"/>
                    </a:lnTo>
                    <a:lnTo>
                      <a:pt x="3007" y="124"/>
                    </a:lnTo>
                    <a:cubicBezTo>
                      <a:pt x="3007" y="124"/>
                      <a:pt x="3007" y="124"/>
                      <a:pt x="3007" y="154"/>
                    </a:cubicBezTo>
                    <a:lnTo>
                      <a:pt x="3007" y="154"/>
                    </a:lnTo>
                    <a:lnTo>
                      <a:pt x="2975" y="217"/>
                    </a:lnTo>
                    <a:lnTo>
                      <a:pt x="2975" y="217"/>
                    </a:lnTo>
                    <a:cubicBezTo>
                      <a:pt x="2945" y="217"/>
                      <a:pt x="2945" y="217"/>
                      <a:pt x="2945" y="217"/>
                    </a:cubicBezTo>
                    <a:cubicBezTo>
                      <a:pt x="2945" y="217"/>
                      <a:pt x="2945" y="217"/>
                      <a:pt x="2914" y="217"/>
                    </a:cubicBezTo>
                    <a:cubicBezTo>
                      <a:pt x="2914" y="248"/>
                      <a:pt x="2914" y="248"/>
                      <a:pt x="2883" y="248"/>
                    </a:cubicBezTo>
                    <a:lnTo>
                      <a:pt x="2883" y="248"/>
                    </a:lnTo>
                    <a:cubicBezTo>
                      <a:pt x="2851" y="248"/>
                      <a:pt x="2821" y="248"/>
                      <a:pt x="2790" y="248"/>
                    </a:cubicBezTo>
                    <a:cubicBezTo>
                      <a:pt x="2759" y="248"/>
                      <a:pt x="2727" y="248"/>
                      <a:pt x="2727" y="248"/>
                    </a:cubicBezTo>
                    <a:cubicBezTo>
                      <a:pt x="2666" y="278"/>
                      <a:pt x="2666" y="278"/>
                      <a:pt x="2666" y="278"/>
                    </a:cubicBezTo>
                    <a:cubicBezTo>
                      <a:pt x="2666" y="310"/>
                      <a:pt x="2635" y="341"/>
                      <a:pt x="2635" y="341"/>
                    </a:cubicBezTo>
                    <a:cubicBezTo>
                      <a:pt x="2635" y="371"/>
                      <a:pt x="2635" y="371"/>
                      <a:pt x="2604" y="371"/>
                    </a:cubicBezTo>
                    <a:cubicBezTo>
                      <a:pt x="2573" y="371"/>
                      <a:pt x="2573" y="371"/>
                      <a:pt x="2573" y="371"/>
                    </a:cubicBezTo>
                    <a:cubicBezTo>
                      <a:pt x="2542" y="371"/>
                      <a:pt x="2542" y="371"/>
                      <a:pt x="2542" y="371"/>
                    </a:cubicBezTo>
                    <a:cubicBezTo>
                      <a:pt x="2542" y="371"/>
                      <a:pt x="2542" y="371"/>
                      <a:pt x="2510" y="371"/>
                    </a:cubicBezTo>
                    <a:cubicBezTo>
                      <a:pt x="2510" y="402"/>
                      <a:pt x="2510" y="402"/>
                      <a:pt x="2480" y="434"/>
                    </a:cubicBezTo>
                    <a:cubicBezTo>
                      <a:pt x="2449" y="434"/>
                      <a:pt x="2325" y="495"/>
                      <a:pt x="2325" y="495"/>
                    </a:cubicBezTo>
                    <a:lnTo>
                      <a:pt x="2325" y="495"/>
                    </a:lnTo>
                    <a:cubicBezTo>
                      <a:pt x="2294" y="495"/>
                      <a:pt x="2294" y="465"/>
                      <a:pt x="2294" y="465"/>
                    </a:cubicBezTo>
                    <a:lnTo>
                      <a:pt x="2294" y="465"/>
                    </a:lnTo>
                    <a:cubicBezTo>
                      <a:pt x="2263" y="465"/>
                      <a:pt x="2232" y="402"/>
                      <a:pt x="2232" y="402"/>
                    </a:cubicBezTo>
                    <a:cubicBezTo>
                      <a:pt x="2232" y="371"/>
                      <a:pt x="2232" y="371"/>
                      <a:pt x="2232" y="371"/>
                    </a:cubicBezTo>
                    <a:lnTo>
                      <a:pt x="2232" y="371"/>
                    </a:lnTo>
                    <a:lnTo>
                      <a:pt x="2263" y="341"/>
                    </a:lnTo>
                    <a:cubicBezTo>
                      <a:pt x="2263" y="341"/>
                      <a:pt x="2263" y="341"/>
                      <a:pt x="2232" y="341"/>
                    </a:cubicBezTo>
                    <a:lnTo>
                      <a:pt x="2232" y="341"/>
                    </a:lnTo>
                    <a:cubicBezTo>
                      <a:pt x="2201" y="310"/>
                      <a:pt x="2232" y="278"/>
                      <a:pt x="2232" y="278"/>
                    </a:cubicBezTo>
                    <a:cubicBezTo>
                      <a:pt x="2232" y="278"/>
                      <a:pt x="2232" y="278"/>
                      <a:pt x="2232" y="248"/>
                    </a:cubicBezTo>
                    <a:cubicBezTo>
                      <a:pt x="2232" y="248"/>
                      <a:pt x="2232" y="248"/>
                      <a:pt x="2232" y="217"/>
                    </a:cubicBezTo>
                    <a:cubicBezTo>
                      <a:pt x="2201" y="217"/>
                      <a:pt x="2201" y="217"/>
                      <a:pt x="2201" y="186"/>
                    </a:cubicBezTo>
                    <a:lnTo>
                      <a:pt x="2201" y="186"/>
                    </a:lnTo>
                    <a:cubicBezTo>
                      <a:pt x="2170" y="186"/>
                      <a:pt x="2170" y="217"/>
                      <a:pt x="2170" y="217"/>
                    </a:cubicBezTo>
                    <a:lnTo>
                      <a:pt x="2170" y="248"/>
                    </a:lnTo>
                    <a:cubicBezTo>
                      <a:pt x="2139" y="248"/>
                      <a:pt x="2139" y="248"/>
                      <a:pt x="2139" y="248"/>
                    </a:cubicBezTo>
                    <a:lnTo>
                      <a:pt x="2139" y="248"/>
                    </a:lnTo>
                    <a:lnTo>
                      <a:pt x="2139" y="278"/>
                    </a:lnTo>
                    <a:lnTo>
                      <a:pt x="2139" y="310"/>
                    </a:lnTo>
                    <a:cubicBezTo>
                      <a:pt x="2108" y="310"/>
                      <a:pt x="2108" y="310"/>
                      <a:pt x="2108" y="341"/>
                    </a:cubicBezTo>
                    <a:lnTo>
                      <a:pt x="2077" y="341"/>
                    </a:lnTo>
                    <a:cubicBezTo>
                      <a:pt x="2077" y="371"/>
                      <a:pt x="2046" y="371"/>
                      <a:pt x="2046" y="371"/>
                    </a:cubicBezTo>
                    <a:lnTo>
                      <a:pt x="2046" y="371"/>
                    </a:lnTo>
                    <a:cubicBezTo>
                      <a:pt x="2015" y="341"/>
                      <a:pt x="2015" y="341"/>
                      <a:pt x="2015" y="341"/>
                    </a:cubicBezTo>
                    <a:cubicBezTo>
                      <a:pt x="2015" y="217"/>
                      <a:pt x="2015" y="217"/>
                      <a:pt x="2015" y="217"/>
                    </a:cubicBezTo>
                    <a:cubicBezTo>
                      <a:pt x="2108" y="154"/>
                      <a:pt x="2108" y="154"/>
                      <a:pt x="2108" y="154"/>
                    </a:cubicBezTo>
                    <a:cubicBezTo>
                      <a:pt x="2077" y="154"/>
                      <a:pt x="2077" y="154"/>
                      <a:pt x="2077" y="154"/>
                    </a:cubicBezTo>
                    <a:cubicBezTo>
                      <a:pt x="2046" y="154"/>
                      <a:pt x="2046" y="154"/>
                      <a:pt x="2046" y="154"/>
                    </a:cubicBezTo>
                    <a:cubicBezTo>
                      <a:pt x="2015" y="124"/>
                      <a:pt x="2015" y="124"/>
                      <a:pt x="2015" y="124"/>
                    </a:cubicBezTo>
                    <a:lnTo>
                      <a:pt x="1984" y="124"/>
                    </a:lnTo>
                    <a:lnTo>
                      <a:pt x="1922" y="154"/>
                    </a:lnTo>
                    <a:cubicBezTo>
                      <a:pt x="1922" y="186"/>
                      <a:pt x="1891" y="186"/>
                      <a:pt x="1891" y="186"/>
                    </a:cubicBezTo>
                    <a:cubicBezTo>
                      <a:pt x="1891" y="186"/>
                      <a:pt x="1891" y="186"/>
                      <a:pt x="1860" y="186"/>
                    </a:cubicBezTo>
                    <a:cubicBezTo>
                      <a:pt x="1860" y="154"/>
                      <a:pt x="1860" y="154"/>
                      <a:pt x="1860" y="154"/>
                    </a:cubicBezTo>
                    <a:cubicBezTo>
                      <a:pt x="1829" y="154"/>
                      <a:pt x="1798" y="154"/>
                      <a:pt x="1798" y="154"/>
                    </a:cubicBezTo>
                    <a:cubicBezTo>
                      <a:pt x="1736" y="124"/>
                      <a:pt x="1736" y="124"/>
                      <a:pt x="1736" y="124"/>
                    </a:cubicBezTo>
                    <a:cubicBezTo>
                      <a:pt x="1798" y="93"/>
                      <a:pt x="1798" y="93"/>
                      <a:pt x="1798" y="93"/>
                    </a:cubicBezTo>
                    <a:cubicBezTo>
                      <a:pt x="1798" y="93"/>
                      <a:pt x="1829" y="62"/>
                      <a:pt x="1860" y="62"/>
                    </a:cubicBezTo>
                    <a:cubicBezTo>
                      <a:pt x="1860" y="62"/>
                      <a:pt x="1860" y="30"/>
                      <a:pt x="1829" y="30"/>
                    </a:cubicBezTo>
                    <a:lnTo>
                      <a:pt x="1829" y="62"/>
                    </a:lnTo>
                    <a:lnTo>
                      <a:pt x="1829" y="62"/>
                    </a:lnTo>
                    <a:lnTo>
                      <a:pt x="1829" y="62"/>
                    </a:lnTo>
                    <a:cubicBezTo>
                      <a:pt x="1798" y="62"/>
                      <a:pt x="1798" y="30"/>
                      <a:pt x="1798" y="30"/>
                    </a:cubicBezTo>
                    <a:cubicBezTo>
                      <a:pt x="1767" y="30"/>
                      <a:pt x="1736" y="0"/>
                      <a:pt x="1736" y="0"/>
                    </a:cubicBezTo>
                    <a:lnTo>
                      <a:pt x="1736" y="0"/>
                    </a:lnTo>
                    <a:cubicBezTo>
                      <a:pt x="1705" y="0"/>
                      <a:pt x="1705" y="30"/>
                      <a:pt x="1705" y="30"/>
                    </a:cubicBezTo>
                    <a:lnTo>
                      <a:pt x="1705" y="30"/>
                    </a:lnTo>
                    <a:cubicBezTo>
                      <a:pt x="1705" y="30"/>
                      <a:pt x="1705" y="30"/>
                      <a:pt x="1674" y="30"/>
                    </a:cubicBezTo>
                    <a:lnTo>
                      <a:pt x="1674" y="30"/>
                    </a:lnTo>
                    <a:cubicBezTo>
                      <a:pt x="1674" y="30"/>
                      <a:pt x="1643" y="0"/>
                      <a:pt x="1612" y="0"/>
                    </a:cubicBezTo>
                    <a:lnTo>
                      <a:pt x="1612" y="0"/>
                    </a:lnTo>
                    <a:lnTo>
                      <a:pt x="1612" y="0"/>
                    </a:lnTo>
                    <a:lnTo>
                      <a:pt x="1612" y="0"/>
                    </a:lnTo>
                    <a:lnTo>
                      <a:pt x="1612" y="0"/>
                    </a:lnTo>
                    <a:cubicBezTo>
                      <a:pt x="1612" y="0"/>
                      <a:pt x="1612" y="0"/>
                      <a:pt x="1581" y="0"/>
                    </a:cubicBezTo>
                    <a:cubicBezTo>
                      <a:pt x="124" y="0"/>
                      <a:pt x="124" y="0"/>
                      <a:pt x="124" y="0"/>
                    </a:cubicBezTo>
                    <a:lnTo>
                      <a:pt x="124" y="0"/>
                    </a:lnTo>
                    <a:cubicBezTo>
                      <a:pt x="124" y="0"/>
                      <a:pt x="124" y="0"/>
                      <a:pt x="124" y="30"/>
                    </a:cubicBezTo>
                    <a:lnTo>
                      <a:pt x="124" y="62"/>
                    </a:lnTo>
                    <a:lnTo>
                      <a:pt x="124" y="62"/>
                    </a:lnTo>
                    <a:cubicBezTo>
                      <a:pt x="124" y="93"/>
                      <a:pt x="124" y="93"/>
                      <a:pt x="93" y="93"/>
                    </a:cubicBezTo>
                    <a:lnTo>
                      <a:pt x="93" y="93"/>
                    </a:lnTo>
                    <a:lnTo>
                      <a:pt x="93" y="93"/>
                    </a:lnTo>
                    <a:lnTo>
                      <a:pt x="93" y="93"/>
                    </a:lnTo>
                    <a:cubicBezTo>
                      <a:pt x="62" y="93"/>
                      <a:pt x="62" y="93"/>
                      <a:pt x="62" y="62"/>
                    </a:cubicBezTo>
                    <a:lnTo>
                      <a:pt x="62" y="62"/>
                    </a:lnTo>
                    <a:cubicBezTo>
                      <a:pt x="32" y="62"/>
                      <a:pt x="32" y="30"/>
                      <a:pt x="32" y="30"/>
                    </a:cubicBezTo>
                    <a:lnTo>
                      <a:pt x="0" y="30"/>
                    </a:lnTo>
                    <a:lnTo>
                      <a:pt x="0" y="30"/>
                    </a:lnTo>
                    <a:cubicBezTo>
                      <a:pt x="32" y="30"/>
                      <a:pt x="32" y="62"/>
                      <a:pt x="32" y="62"/>
                    </a:cubicBezTo>
                    <a:lnTo>
                      <a:pt x="32" y="62"/>
                    </a:lnTo>
                    <a:cubicBezTo>
                      <a:pt x="32" y="62"/>
                      <a:pt x="32" y="62"/>
                      <a:pt x="32" y="93"/>
                    </a:cubicBezTo>
                    <a:lnTo>
                      <a:pt x="62" y="93"/>
                    </a:lnTo>
                    <a:cubicBezTo>
                      <a:pt x="62" y="124"/>
                      <a:pt x="32" y="124"/>
                      <a:pt x="32" y="124"/>
                    </a:cubicBezTo>
                    <a:lnTo>
                      <a:pt x="32" y="124"/>
                    </a:lnTo>
                    <a:cubicBezTo>
                      <a:pt x="32" y="154"/>
                      <a:pt x="32" y="186"/>
                      <a:pt x="32" y="248"/>
                    </a:cubicBezTo>
                    <a:lnTo>
                      <a:pt x="32" y="248"/>
                    </a:lnTo>
                    <a:cubicBezTo>
                      <a:pt x="32" y="278"/>
                      <a:pt x="32" y="310"/>
                      <a:pt x="32" y="310"/>
                    </a:cubicBezTo>
                    <a:cubicBezTo>
                      <a:pt x="0" y="341"/>
                      <a:pt x="0" y="341"/>
                      <a:pt x="0" y="371"/>
                    </a:cubicBezTo>
                    <a:lnTo>
                      <a:pt x="0" y="371"/>
                    </a:lnTo>
                    <a:lnTo>
                      <a:pt x="0" y="371"/>
                    </a:lnTo>
                    <a:lnTo>
                      <a:pt x="0" y="402"/>
                    </a:lnTo>
                    <a:cubicBezTo>
                      <a:pt x="32" y="434"/>
                      <a:pt x="32" y="465"/>
                      <a:pt x="32" y="465"/>
                    </a:cubicBezTo>
                    <a:cubicBezTo>
                      <a:pt x="32" y="465"/>
                      <a:pt x="32" y="495"/>
                      <a:pt x="0" y="495"/>
                    </a:cubicBezTo>
                    <a:lnTo>
                      <a:pt x="0" y="495"/>
                    </a:lnTo>
                    <a:cubicBezTo>
                      <a:pt x="32" y="495"/>
                      <a:pt x="32" y="526"/>
                      <a:pt x="32" y="526"/>
                    </a:cubicBezTo>
                    <a:cubicBezTo>
                      <a:pt x="32" y="526"/>
                      <a:pt x="32" y="526"/>
                      <a:pt x="32" y="558"/>
                    </a:cubicBezTo>
                    <a:cubicBezTo>
                      <a:pt x="62" y="558"/>
                      <a:pt x="62" y="558"/>
                      <a:pt x="62" y="589"/>
                    </a:cubicBezTo>
                    <a:cubicBezTo>
                      <a:pt x="62" y="589"/>
                      <a:pt x="32" y="589"/>
                      <a:pt x="62" y="589"/>
                    </a:cubicBezTo>
                    <a:lnTo>
                      <a:pt x="62" y="589"/>
                    </a:lnTo>
                    <a:cubicBezTo>
                      <a:pt x="62" y="619"/>
                      <a:pt x="62" y="619"/>
                      <a:pt x="62" y="619"/>
                    </a:cubicBezTo>
                    <a:cubicBezTo>
                      <a:pt x="93" y="650"/>
                      <a:pt x="93" y="650"/>
                      <a:pt x="93" y="650"/>
                    </a:cubicBezTo>
                    <a:lnTo>
                      <a:pt x="93" y="650"/>
                    </a:lnTo>
                    <a:cubicBezTo>
                      <a:pt x="124" y="650"/>
                      <a:pt x="124" y="650"/>
                      <a:pt x="124" y="650"/>
                    </a:cubicBezTo>
                    <a:lnTo>
                      <a:pt x="156" y="650"/>
                    </a:lnTo>
                    <a:lnTo>
                      <a:pt x="156" y="650"/>
                    </a:lnTo>
                    <a:lnTo>
                      <a:pt x="186" y="650"/>
                    </a:lnTo>
                    <a:cubicBezTo>
                      <a:pt x="186" y="682"/>
                      <a:pt x="186" y="682"/>
                      <a:pt x="156" y="713"/>
                    </a:cubicBezTo>
                    <a:cubicBezTo>
                      <a:pt x="156" y="713"/>
                      <a:pt x="156" y="713"/>
                      <a:pt x="156" y="743"/>
                    </a:cubicBezTo>
                    <a:cubicBezTo>
                      <a:pt x="156" y="743"/>
                      <a:pt x="156" y="743"/>
                      <a:pt x="156" y="774"/>
                    </a:cubicBezTo>
                    <a:lnTo>
                      <a:pt x="186" y="806"/>
                    </a:lnTo>
                    <a:cubicBezTo>
                      <a:pt x="217" y="837"/>
                      <a:pt x="217" y="837"/>
                      <a:pt x="217" y="867"/>
                    </a:cubicBezTo>
                    <a:lnTo>
                      <a:pt x="217" y="867"/>
                    </a:lnTo>
                    <a:cubicBezTo>
                      <a:pt x="248" y="867"/>
                      <a:pt x="248" y="867"/>
                      <a:pt x="280" y="867"/>
                    </a:cubicBezTo>
                    <a:lnTo>
                      <a:pt x="280" y="867"/>
                    </a:lnTo>
                    <a:lnTo>
                      <a:pt x="310" y="898"/>
                    </a:lnTo>
                    <a:lnTo>
                      <a:pt x="310" y="898"/>
                    </a:lnTo>
                    <a:cubicBezTo>
                      <a:pt x="341" y="898"/>
                      <a:pt x="341" y="898"/>
                      <a:pt x="372" y="930"/>
                    </a:cubicBezTo>
                    <a:cubicBezTo>
                      <a:pt x="372" y="930"/>
                      <a:pt x="372" y="961"/>
                      <a:pt x="404" y="961"/>
                    </a:cubicBezTo>
                    <a:cubicBezTo>
                      <a:pt x="404" y="961"/>
                      <a:pt x="404" y="961"/>
                      <a:pt x="404" y="991"/>
                    </a:cubicBezTo>
                    <a:lnTo>
                      <a:pt x="404" y="991"/>
                    </a:lnTo>
                    <a:cubicBezTo>
                      <a:pt x="434" y="991"/>
                      <a:pt x="434" y="991"/>
                      <a:pt x="465" y="991"/>
                    </a:cubicBezTo>
                    <a:lnTo>
                      <a:pt x="465" y="991"/>
                    </a:lnTo>
                    <a:cubicBezTo>
                      <a:pt x="465" y="991"/>
                      <a:pt x="496" y="991"/>
                      <a:pt x="496" y="961"/>
                    </a:cubicBezTo>
                    <a:lnTo>
                      <a:pt x="496" y="961"/>
                    </a:lnTo>
                    <a:lnTo>
                      <a:pt x="496" y="961"/>
                    </a:lnTo>
                    <a:lnTo>
                      <a:pt x="496" y="961"/>
                    </a:lnTo>
                    <a:cubicBezTo>
                      <a:pt x="528" y="961"/>
                      <a:pt x="528" y="991"/>
                      <a:pt x="528" y="991"/>
                    </a:cubicBezTo>
                    <a:lnTo>
                      <a:pt x="528" y="991"/>
                    </a:lnTo>
                    <a:cubicBezTo>
                      <a:pt x="558" y="991"/>
                      <a:pt x="558" y="991"/>
                      <a:pt x="558" y="991"/>
                    </a:cubicBezTo>
                    <a:lnTo>
                      <a:pt x="558" y="991"/>
                    </a:lnTo>
                    <a:cubicBezTo>
                      <a:pt x="558" y="991"/>
                      <a:pt x="558" y="991"/>
                      <a:pt x="589" y="991"/>
                    </a:cubicBezTo>
                    <a:cubicBezTo>
                      <a:pt x="589" y="1022"/>
                      <a:pt x="620" y="1022"/>
                      <a:pt x="652" y="1022"/>
                    </a:cubicBezTo>
                    <a:cubicBezTo>
                      <a:pt x="682" y="1054"/>
                      <a:pt x="713" y="1054"/>
                      <a:pt x="744" y="1054"/>
                    </a:cubicBezTo>
                    <a:cubicBezTo>
                      <a:pt x="744" y="1054"/>
                      <a:pt x="744" y="1085"/>
                      <a:pt x="776" y="1085"/>
                    </a:cubicBezTo>
                    <a:lnTo>
                      <a:pt x="776" y="1085"/>
                    </a:lnTo>
                    <a:cubicBezTo>
                      <a:pt x="806" y="1085"/>
                      <a:pt x="806" y="1085"/>
                      <a:pt x="837" y="1085"/>
                    </a:cubicBezTo>
                    <a:cubicBezTo>
                      <a:pt x="837" y="1085"/>
                      <a:pt x="837" y="1085"/>
                      <a:pt x="868" y="1085"/>
                    </a:cubicBezTo>
                    <a:cubicBezTo>
                      <a:pt x="837" y="1022"/>
                      <a:pt x="837" y="1022"/>
                      <a:pt x="837" y="1022"/>
                    </a:cubicBezTo>
                    <a:cubicBezTo>
                      <a:pt x="868" y="1022"/>
                      <a:pt x="868" y="1022"/>
                      <a:pt x="868" y="1022"/>
                    </a:cubicBezTo>
                    <a:lnTo>
                      <a:pt x="868" y="1022"/>
                    </a:lnTo>
                    <a:cubicBezTo>
                      <a:pt x="868" y="1022"/>
                      <a:pt x="900" y="1022"/>
                      <a:pt x="930" y="1022"/>
                    </a:cubicBezTo>
                    <a:lnTo>
                      <a:pt x="930" y="1022"/>
                    </a:lnTo>
                    <a:cubicBezTo>
                      <a:pt x="930" y="1022"/>
                      <a:pt x="930" y="1022"/>
                      <a:pt x="961" y="1022"/>
                    </a:cubicBezTo>
                    <a:cubicBezTo>
                      <a:pt x="961" y="1022"/>
                      <a:pt x="961" y="1022"/>
                      <a:pt x="992" y="1054"/>
                    </a:cubicBezTo>
                    <a:lnTo>
                      <a:pt x="1054" y="1085"/>
                    </a:lnTo>
                    <a:cubicBezTo>
                      <a:pt x="1054" y="1115"/>
                      <a:pt x="1085" y="1146"/>
                      <a:pt x="1116" y="1178"/>
                    </a:cubicBezTo>
                    <a:lnTo>
                      <a:pt x="1116" y="1178"/>
                    </a:lnTo>
                    <a:cubicBezTo>
                      <a:pt x="1116" y="1178"/>
                      <a:pt x="1116" y="1209"/>
                      <a:pt x="1147" y="1209"/>
                    </a:cubicBezTo>
                    <a:lnTo>
                      <a:pt x="1147" y="1209"/>
                    </a:lnTo>
                    <a:lnTo>
                      <a:pt x="1147" y="1209"/>
                    </a:lnTo>
                    <a:lnTo>
                      <a:pt x="1147" y="1209"/>
                    </a:lnTo>
                    <a:lnTo>
                      <a:pt x="1147" y="1209"/>
                    </a:lnTo>
                    <a:cubicBezTo>
                      <a:pt x="1178" y="1178"/>
                      <a:pt x="1178" y="1178"/>
                      <a:pt x="1209" y="1146"/>
                    </a:cubicBezTo>
                    <a:lnTo>
                      <a:pt x="1209" y="1146"/>
                    </a:lnTo>
                    <a:cubicBezTo>
                      <a:pt x="1240" y="1146"/>
                      <a:pt x="1240" y="1146"/>
                      <a:pt x="1240" y="1178"/>
                    </a:cubicBezTo>
                    <a:cubicBezTo>
                      <a:pt x="1271" y="1178"/>
                      <a:pt x="1271" y="1178"/>
                      <a:pt x="1271" y="1178"/>
                    </a:cubicBezTo>
                    <a:cubicBezTo>
                      <a:pt x="1302" y="1178"/>
                      <a:pt x="1333" y="1239"/>
                      <a:pt x="1333" y="1270"/>
                    </a:cubicBezTo>
                    <a:lnTo>
                      <a:pt x="1364" y="1302"/>
                    </a:lnTo>
                    <a:cubicBezTo>
                      <a:pt x="1395" y="1333"/>
                      <a:pt x="1395" y="1363"/>
                      <a:pt x="1395" y="1363"/>
                    </a:cubicBezTo>
                    <a:lnTo>
                      <a:pt x="1395" y="1363"/>
                    </a:lnTo>
                    <a:lnTo>
                      <a:pt x="1395" y="1363"/>
                    </a:lnTo>
                    <a:lnTo>
                      <a:pt x="1395" y="1363"/>
                    </a:lnTo>
                    <a:cubicBezTo>
                      <a:pt x="1395" y="1363"/>
                      <a:pt x="1395" y="1363"/>
                      <a:pt x="1395" y="1394"/>
                    </a:cubicBezTo>
                    <a:cubicBezTo>
                      <a:pt x="1426" y="1394"/>
                      <a:pt x="1426" y="1394"/>
                      <a:pt x="1426" y="1394"/>
                    </a:cubicBezTo>
                    <a:lnTo>
                      <a:pt x="1426" y="1394"/>
                    </a:lnTo>
                    <a:lnTo>
                      <a:pt x="1426" y="1394"/>
                    </a:lnTo>
                    <a:lnTo>
                      <a:pt x="1426" y="1394"/>
                    </a:lnTo>
                    <a:lnTo>
                      <a:pt x="1426" y="1394"/>
                    </a:lnTo>
                    <a:cubicBezTo>
                      <a:pt x="1457" y="1394"/>
                      <a:pt x="1457" y="1394"/>
                      <a:pt x="1457" y="1394"/>
                    </a:cubicBezTo>
                    <a:cubicBezTo>
                      <a:pt x="1457" y="1363"/>
                      <a:pt x="1457" y="1333"/>
                      <a:pt x="1488" y="1302"/>
                    </a:cubicBezTo>
                    <a:cubicBezTo>
                      <a:pt x="1488" y="1302"/>
                      <a:pt x="1488" y="1302"/>
                      <a:pt x="1519" y="1270"/>
                    </a:cubicBezTo>
                    <a:cubicBezTo>
                      <a:pt x="1550" y="1239"/>
                      <a:pt x="1581" y="1239"/>
                      <a:pt x="1581" y="1239"/>
                    </a:cubicBezTo>
                    <a:cubicBezTo>
                      <a:pt x="1612" y="1209"/>
                      <a:pt x="1643" y="1178"/>
                      <a:pt x="1674" y="1178"/>
                    </a:cubicBezTo>
                    <a:cubicBezTo>
                      <a:pt x="1674" y="1146"/>
                      <a:pt x="1674" y="1146"/>
                      <a:pt x="1674" y="1146"/>
                    </a:cubicBezTo>
                    <a:cubicBezTo>
                      <a:pt x="1705" y="1178"/>
                      <a:pt x="1705" y="1178"/>
                      <a:pt x="1705" y="1178"/>
                    </a:cubicBezTo>
                    <a:lnTo>
                      <a:pt x="1705" y="1178"/>
                    </a:lnTo>
                    <a:cubicBezTo>
                      <a:pt x="1891" y="1146"/>
                      <a:pt x="1891" y="1146"/>
                      <a:pt x="1891" y="1146"/>
                    </a:cubicBezTo>
                    <a:cubicBezTo>
                      <a:pt x="1891" y="1146"/>
                      <a:pt x="1953" y="1115"/>
                      <a:pt x="1984" y="1115"/>
                    </a:cubicBezTo>
                    <a:cubicBezTo>
                      <a:pt x="1984" y="1115"/>
                      <a:pt x="1984" y="1115"/>
                      <a:pt x="2015" y="1146"/>
                    </a:cubicBezTo>
                    <a:lnTo>
                      <a:pt x="2015" y="1146"/>
                    </a:lnTo>
                    <a:lnTo>
                      <a:pt x="2015" y="1146"/>
                    </a:lnTo>
                    <a:lnTo>
                      <a:pt x="2046" y="1146"/>
                    </a:lnTo>
                    <a:cubicBezTo>
                      <a:pt x="2046" y="1146"/>
                      <a:pt x="2046" y="1115"/>
                      <a:pt x="2077" y="1115"/>
                    </a:cubicBezTo>
                    <a:cubicBezTo>
                      <a:pt x="2077" y="1115"/>
                      <a:pt x="2077" y="1115"/>
                      <a:pt x="2077" y="1146"/>
                    </a:cubicBezTo>
                    <a:cubicBezTo>
                      <a:pt x="2108" y="1146"/>
                      <a:pt x="2108" y="1146"/>
                      <a:pt x="2108" y="1146"/>
                    </a:cubicBezTo>
                    <a:lnTo>
                      <a:pt x="2108" y="1146"/>
                    </a:lnTo>
                    <a:lnTo>
                      <a:pt x="2108" y="1146"/>
                    </a:lnTo>
                    <a:cubicBezTo>
                      <a:pt x="2108" y="1146"/>
                      <a:pt x="2108" y="1146"/>
                      <a:pt x="2139" y="1146"/>
                    </a:cubicBezTo>
                    <a:cubicBezTo>
                      <a:pt x="2139" y="1146"/>
                      <a:pt x="2170" y="1146"/>
                      <a:pt x="2170" y="1178"/>
                    </a:cubicBezTo>
                    <a:lnTo>
                      <a:pt x="2170" y="1178"/>
                    </a:lnTo>
                    <a:lnTo>
                      <a:pt x="2170" y="1178"/>
                    </a:lnTo>
                    <a:cubicBezTo>
                      <a:pt x="2170" y="1178"/>
                      <a:pt x="2201" y="1178"/>
                      <a:pt x="2201" y="1146"/>
                    </a:cubicBezTo>
                    <a:cubicBezTo>
                      <a:pt x="2232" y="1146"/>
                      <a:pt x="2232" y="1146"/>
                      <a:pt x="2232" y="1146"/>
                    </a:cubicBezTo>
                    <a:lnTo>
                      <a:pt x="2232" y="1146"/>
                    </a:lnTo>
                    <a:cubicBezTo>
                      <a:pt x="2232" y="1178"/>
                      <a:pt x="2294" y="1209"/>
                      <a:pt x="2294" y="1209"/>
                    </a:cubicBezTo>
                    <a:lnTo>
                      <a:pt x="2294" y="1209"/>
                    </a:lnTo>
                    <a:cubicBezTo>
                      <a:pt x="2325" y="1239"/>
                      <a:pt x="2325" y="1270"/>
                      <a:pt x="2325" y="1302"/>
                    </a:cubicBezTo>
                    <a:lnTo>
                      <a:pt x="2325" y="1302"/>
                    </a:lnTo>
                    <a:lnTo>
                      <a:pt x="2325" y="1302"/>
                    </a:lnTo>
                    <a:cubicBezTo>
                      <a:pt x="2325" y="1333"/>
                      <a:pt x="2325" y="1333"/>
                      <a:pt x="2325" y="1333"/>
                    </a:cubicBezTo>
                    <a:lnTo>
                      <a:pt x="2325" y="1333"/>
                    </a:lnTo>
                    <a:lnTo>
                      <a:pt x="2325" y="1333"/>
                    </a:lnTo>
                    <a:cubicBezTo>
                      <a:pt x="2325" y="1333"/>
                      <a:pt x="2356" y="1333"/>
                      <a:pt x="2356" y="1363"/>
                    </a:cubicBezTo>
                    <a:cubicBezTo>
                      <a:pt x="2356" y="1394"/>
                      <a:pt x="2356" y="1394"/>
                      <a:pt x="2356" y="1394"/>
                    </a:cubicBezTo>
                    <a:cubicBezTo>
                      <a:pt x="2356" y="1426"/>
                      <a:pt x="2356" y="1426"/>
                      <a:pt x="2387" y="1457"/>
                    </a:cubicBezTo>
                    <a:cubicBezTo>
                      <a:pt x="2418" y="1457"/>
                      <a:pt x="2418" y="1457"/>
                      <a:pt x="2418" y="1457"/>
                    </a:cubicBezTo>
                    <a:cubicBezTo>
                      <a:pt x="2418" y="1426"/>
                      <a:pt x="2418" y="1394"/>
                      <a:pt x="2418" y="1394"/>
                    </a:cubicBezTo>
                    <a:lnTo>
                      <a:pt x="2418" y="1363"/>
                    </a:lnTo>
                    <a:cubicBezTo>
                      <a:pt x="2387" y="1333"/>
                      <a:pt x="2387" y="1302"/>
                      <a:pt x="2387" y="1302"/>
                    </a:cubicBezTo>
                    <a:cubicBezTo>
                      <a:pt x="2387" y="1302"/>
                      <a:pt x="2387" y="1270"/>
                      <a:pt x="2387" y="1239"/>
                    </a:cubicBezTo>
                    <a:cubicBezTo>
                      <a:pt x="2356" y="1209"/>
                      <a:pt x="2356" y="1209"/>
                      <a:pt x="2356" y="1178"/>
                    </a:cubicBezTo>
                    <a:cubicBezTo>
                      <a:pt x="2325" y="1146"/>
                      <a:pt x="2356" y="1085"/>
                      <a:pt x="2356" y="1054"/>
                    </a:cubicBezTo>
                    <a:lnTo>
                      <a:pt x="2356" y="1054"/>
                    </a:lnTo>
                    <a:cubicBezTo>
                      <a:pt x="2356" y="1022"/>
                      <a:pt x="2418" y="991"/>
                      <a:pt x="2449" y="961"/>
                    </a:cubicBezTo>
                    <a:lnTo>
                      <a:pt x="2449" y="961"/>
                    </a:lnTo>
                    <a:cubicBezTo>
                      <a:pt x="2480" y="961"/>
                      <a:pt x="2480" y="930"/>
                      <a:pt x="2510" y="930"/>
                    </a:cubicBezTo>
                    <a:cubicBezTo>
                      <a:pt x="2510" y="898"/>
                      <a:pt x="2510" y="898"/>
                      <a:pt x="2542" y="898"/>
                    </a:cubicBezTo>
                    <a:cubicBezTo>
                      <a:pt x="2542" y="867"/>
                      <a:pt x="2573" y="867"/>
                      <a:pt x="2604" y="867"/>
                    </a:cubicBezTo>
                    <a:cubicBezTo>
                      <a:pt x="2604" y="867"/>
                      <a:pt x="2604" y="867"/>
                      <a:pt x="2604" y="837"/>
                    </a:cubicBezTo>
                    <a:lnTo>
                      <a:pt x="2604" y="837"/>
                    </a:lnTo>
                    <a:lnTo>
                      <a:pt x="2604" y="837"/>
                    </a:lnTo>
                    <a:cubicBezTo>
                      <a:pt x="2604" y="806"/>
                      <a:pt x="2604" y="806"/>
                      <a:pt x="2604" y="806"/>
                    </a:cubicBezTo>
                    <a:lnTo>
                      <a:pt x="2604" y="806"/>
                    </a:lnTo>
                    <a:cubicBezTo>
                      <a:pt x="2604" y="774"/>
                      <a:pt x="2604" y="774"/>
                      <a:pt x="2635" y="743"/>
                    </a:cubicBezTo>
                    <a:cubicBezTo>
                      <a:pt x="2635" y="743"/>
                      <a:pt x="2635" y="743"/>
                      <a:pt x="2604" y="743"/>
                    </a:cubicBezTo>
                    <a:lnTo>
                      <a:pt x="2604" y="743"/>
                    </a:lnTo>
                    <a:lnTo>
                      <a:pt x="2573" y="713"/>
                    </a:lnTo>
                    <a:cubicBezTo>
                      <a:pt x="2573" y="682"/>
                      <a:pt x="2604" y="682"/>
                      <a:pt x="2604" y="682"/>
                    </a:cubicBezTo>
                    <a:lnTo>
                      <a:pt x="2604" y="682"/>
                    </a:lnTo>
                    <a:cubicBezTo>
                      <a:pt x="2573" y="650"/>
                      <a:pt x="2573" y="619"/>
                      <a:pt x="2573" y="619"/>
                    </a:cubicBezTo>
                    <a:lnTo>
                      <a:pt x="2573" y="619"/>
                    </a:lnTo>
                    <a:cubicBezTo>
                      <a:pt x="2573" y="589"/>
                      <a:pt x="2604" y="589"/>
                      <a:pt x="2604" y="589"/>
                    </a:cubicBezTo>
                    <a:lnTo>
                      <a:pt x="2604" y="589"/>
                    </a:lnTo>
                    <a:cubicBezTo>
                      <a:pt x="2604" y="589"/>
                      <a:pt x="2604" y="558"/>
                      <a:pt x="2635" y="558"/>
                    </a:cubicBezTo>
                    <a:lnTo>
                      <a:pt x="2666" y="526"/>
                    </a:lnTo>
                    <a:lnTo>
                      <a:pt x="2666" y="526"/>
                    </a:lnTo>
                    <a:lnTo>
                      <a:pt x="2666" y="526"/>
                    </a:lnTo>
                    <a:cubicBezTo>
                      <a:pt x="2697" y="495"/>
                      <a:pt x="2697" y="495"/>
                      <a:pt x="2727" y="495"/>
                    </a:cubicBezTo>
                    <a:cubicBezTo>
                      <a:pt x="2727" y="495"/>
                      <a:pt x="2727" y="495"/>
                      <a:pt x="2727" y="526"/>
                    </a:cubicBezTo>
                    <a:cubicBezTo>
                      <a:pt x="2759" y="526"/>
                      <a:pt x="2759" y="526"/>
                      <a:pt x="2759" y="526"/>
                    </a:cubicBezTo>
                    <a:lnTo>
                      <a:pt x="2759" y="526"/>
                    </a:lnTo>
                    <a:lnTo>
                      <a:pt x="2759" y="526"/>
                    </a:lnTo>
                    <a:lnTo>
                      <a:pt x="2759" y="526"/>
                    </a:lnTo>
                    <a:lnTo>
                      <a:pt x="2759" y="526"/>
                    </a:lnTo>
                    <a:cubicBezTo>
                      <a:pt x="2759" y="526"/>
                      <a:pt x="2727" y="495"/>
                      <a:pt x="2759" y="495"/>
                    </a:cubicBezTo>
                    <a:cubicBezTo>
                      <a:pt x="2759" y="465"/>
                      <a:pt x="2759" y="465"/>
                      <a:pt x="2759" y="465"/>
                    </a:cubicBezTo>
                    <a:lnTo>
                      <a:pt x="2790" y="465"/>
                    </a:lnTo>
                    <a:lnTo>
                      <a:pt x="2790" y="465"/>
                    </a:lnTo>
                    <a:lnTo>
                      <a:pt x="2790" y="434"/>
                    </a:lnTo>
                    <a:cubicBezTo>
                      <a:pt x="2821" y="434"/>
                      <a:pt x="2821" y="434"/>
                      <a:pt x="2883" y="434"/>
                    </a:cubicBezTo>
                    <a:cubicBezTo>
                      <a:pt x="2914" y="434"/>
                      <a:pt x="2914" y="434"/>
                      <a:pt x="2914" y="434"/>
                    </a:cubicBezTo>
                    <a:cubicBezTo>
                      <a:pt x="2914" y="434"/>
                      <a:pt x="2914" y="434"/>
                      <a:pt x="2914" y="402"/>
                    </a:cubicBezTo>
                    <a:lnTo>
                      <a:pt x="2914" y="402"/>
                    </a:lnTo>
                    <a:lnTo>
                      <a:pt x="2914" y="371"/>
                    </a:lnTo>
                    <a:cubicBezTo>
                      <a:pt x="2914" y="341"/>
                      <a:pt x="2914" y="341"/>
                      <a:pt x="2914" y="341"/>
                    </a:cubicBezTo>
                    <a:cubicBezTo>
                      <a:pt x="2945" y="310"/>
                      <a:pt x="2945" y="310"/>
                      <a:pt x="2975" y="278"/>
                    </a:cubicBezTo>
                    <a:lnTo>
                      <a:pt x="2975" y="278"/>
                    </a:lnTo>
                    <a:cubicBezTo>
                      <a:pt x="3007" y="278"/>
                      <a:pt x="3007" y="278"/>
                      <a:pt x="3007" y="278"/>
                    </a:cubicBezTo>
                    <a:cubicBezTo>
                      <a:pt x="3007" y="278"/>
                      <a:pt x="3038" y="278"/>
                      <a:pt x="3038" y="248"/>
                    </a:cubicBezTo>
                    <a:lnTo>
                      <a:pt x="3038" y="248"/>
                    </a:lnTo>
                    <a:cubicBezTo>
                      <a:pt x="3038" y="248"/>
                      <a:pt x="3038" y="217"/>
                      <a:pt x="3069" y="217"/>
                    </a:cubicBezTo>
                    <a:cubicBezTo>
                      <a:pt x="3069" y="217"/>
                      <a:pt x="3069" y="217"/>
                      <a:pt x="3099" y="217"/>
                    </a:cubicBezTo>
                    <a:lnTo>
                      <a:pt x="3099" y="248"/>
                    </a:lnTo>
                    <a:lnTo>
                      <a:pt x="3099" y="248"/>
                    </a:lnTo>
                    <a:cubicBezTo>
                      <a:pt x="3099" y="217"/>
                      <a:pt x="3099" y="217"/>
                      <a:pt x="3131" y="217"/>
                    </a:cubicBezTo>
                    <a:lnTo>
                      <a:pt x="3131" y="217"/>
                    </a:lnTo>
                    <a:lnTo>
                      <a:pt x="3131" y="217"/>
                    </a:lnTo>
                    <a:cubicBezTo>
                      <a:pt x="3131" y="217"/>
                      <a:pt x="3131" y="217"/>
                      <a:pt x="3099" y="217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17" name="Freeform 214"/>
              <p:cNvSpPr>
                <a:spLocks noChangeArrowheads="1"/>
              </p:cNvSpPr>
              <p:nvPr/>
            </p:nvSpPr>
            <p:spPr bwMode="auto">
              <a:xfrm>
                <a:off x="1939925" y="2327275"/>
                <a:ext cx="55563" cy="66675"/>
              </a:xfrm>
              <a:custGeom>
                <a:avLst/>
                <a:gdLst>
                  <a:gd name="T0" fmla="*/ 124 w 156"/>
                  <a:gd name="T1" fmla="*/ 0 h 187"/>
                  <a:gd name="T2" fmla="*/ 124 w 156"/>
                  <a:gd name="T3" fmla="*/ 0 h 187"/>
                  <a:gd name="T4" fmla="*/ 93 w 156"/>
                  <a:gd name="T5" fmla="*/ 0 h 187"/>
                  <a:gd name="T6" fmla="*/ 93 w 156"/>
                  <a:gd name="T7" fmla="*/ 0 h 187"/>
                  <a:gd name="T8" fmla="*/ 93 w 156"/>
                  <a:gd name="T9" fmla="*/ 0 h 187"/>
                  <a:gd name="T10" fmla="*/ 31 w 156"/>
                  <a:gd name="T11" fmla="*/ 31 h 187"/>
                  <a:gd name="T12" fmla="*/ 31 w 156"/>
                  <a:gd name="T13" fmla="*/ 31 h 187"/>
                  <a:gd name="T14" fmla="*/ 31 w 156"/>
                  <a:gd name="T15" fmla="*/ 31 h 187"/>
                  <a:gd name="T16" fmla="*/ 0 w 156"/>
                  <a:gd name="T17" fmla="*/ 94 h 187"/>
                  <a:gd name="T18" fmla="*/ 0 w 156"/>
                  <a:gd name="T19" fmla="*/ 94 h 187"/>
                  <a:gd name="T20" fmla="*/ 0 w 156"/>
                  <a:gd name="T21" fmla="*/ 124 h 187"/>
                  <a:gd name="T22" fmla="*/ 31 w 156"/>
                  <a:gd name="T23" fmla="*/ 155 h 187"/>
                  <a:gd name="T24" fmla="*/ 62 w 156"/>
                  <a:gd name="T25" fmla="*/ 155 h 187"/>
                  <a:gd name="T26" fmla="*/ 93 w 156"/>
                  <a:gd name="T27" fmla="*/ 155 h 187"/>
                  <a:gd name="T28" fmla="*/ 124 w 156"/>
                  <a:gd name="T29" fmla="*/ 155 h 187"/>
                  <a:gd name="T30" fmla="*/ 124 w 156"/>
                  <a:gd name="T31" fmla="*/ 155 h 187"/>
                  <a:gd name="T32" fmla="*/ 124 w 156"/>
                  <a:gd name="T33" fmla="*/ 155 h 187"/>
                  <a:gd name="T34" fmla="*/ 155 w 156"/>
                  <a:gd name="T35" fmla="*/ 186 h 187"/>
                  <a:gd name="T36" fmla="*/ 155 w 156"/>
                  <a:gd name="T37" fmla="*/ 155 h 187"/>
                  <a:gd name="T38" fmla="*/ 155 w 156"/>
                  <a:gd name="T39" fmla="*/ 62 h 187"/>
                  <a:gd name="T40" fmla="*/ 155 w 156"/>
                  <a:gd name="T41" fmla="*/ 62 h 187"/>
                  <a:gd name="T42" fmla="*/ 155 w 156"/>
                  <a:gd name="T43" fmla="*/ 0 h 187"/>
                  <a:gd name="T44" fmla="*/ 155 w 156"/>
                  <a:gd name="T45" fmla="*/ 0 h 187"/>
                  <a:gd name="T46" fmla="*/ 124 w 156"/>
                  <a:gd name="T47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56" h="187">
                    <a:moveTo>
                      <a:pt x="124" y="0"/>
                    </a:moveTo>
                    <a:lnTo>
                      <a:pt x="124" y="0"/>
                    </a:lnTo>
                    <a:lnTo>
                      <a:pt x="93" y="0"/>
                    </a:lnTo>
                    <a:lnTo>
                      <a:pt x="93" y="0"/>
                    </a:lnTo>
                    <a:lnTo>
                      <a:pt x="93" y="0"/>
                    </a:lnTo>
                    <a:cubicBezTo>
                      <a:pt x="62" y="31"/>
                      <a:pt x="62" y="31"/>
                      <a:pt x="31" y="31"/>
                    </a:cubicBezTo>
                    <a:lnTo>
                      <a:pt x="31" y="31"/>
                    </a:lnTo>
                    <a:lnTo>
                      <a:pt x="31" y="31"/>
                    </a:lnTo>
                    <a:cubicBezTo>
                      <a:pt x="31" y="62"/>
                      <a:pt x="31" y="62"/>
                      <a:pt x="0" y="94"/>
                    </a:cubicBezTo>
                    <a:lnTo>
                      <a:pt x="0" y="94"/>
                    </a:lnTo>
                    <a:cubicBezTo>
                      <a:pt x="0" y="94"/>
                      <a:pt x="0" y="94"/>
                      <a:pt x="0" y="124"/>
                    </a:cubicBezTo>
                    <a:cubicBezTo>
                      <a:pt x="31" y="124"/>
                      <a:pt x="31" y="155"/>
                      <a:pt x="31" y="155"/>
                    </a:cubicBezTo>
                    <a:cubicBezTo>
                      <a:pt x="62" y="155"/>
                      <a:pt x="62" y="155"/>
                      <a:pt x="62" y="155"/>
                    </a:cubicBezTo>
                    <a:lnTo>
                      <a:pt x="93" y="155"/>
                    </a:lnTo>
                    <a:cubicBezTo>
                      <a:pt x="93" y="155"/>
                      <a:pt x="93" y="155"/>
                      <a:pt x="124" y="155"/>
                    </a:cubicBezTo>
                    <a:lnTo>
                      <a:pt x="124" y="155"/>
                    </a:lnTo>
                    <a:lnTo>
                      <a:pt x="124" y="155"/>
                    </a:lnTo>
                    <a:cubicBezTo>
                      <a:pt x="124" y="155"/>
                      <a:pt x="155" y="155"/>
                      <a:pt x="155" y="186"/>
                    </a:cubicBezTo>
                    <a:cubicBezTo>
                      <a:pt x="155" y="155"/>
                      <a:pt x="155" y="155"/>
                      <a:pt x="155" y="155"/>
                    </a:cubicBezTo>
                    <a:cubicBezTo>
                      <a:pt x="155" y="124"/>
                      <a:pt x="155" y="94"/>
                      <a:pt x="155" y="62"/>
                    </a:cubicBezTo>
                    <a:lnTo>
                      <a:pt x="155" y="62"/>
                    </a:lnTo>
                    <a:cubicBezTo>
                      <a:pt x="155" y="31"/>
                      <a:pt x="155" y="31"/>
                      <a:pt x="155" y="0"/>
                    </a:cubicBezTo>
                    <a:lnTo>
                      <a:pt x="155" y="0"/>
                    </a:lnTo>
                    <a:cubicBezTo>
                      <a:pt x="155" y="0"/>
                      <a:pt x="155" y="0"/>
                      <a:pt x="124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18" name="Freeform 215"/>
              <p:cNvSpPr>
                <a:spLocks noChangeArrowheads="1"/>
              </p:cNvSpPr>
              <p:nvPr/>
            </p:nvSpPr>
            <p:spPr bwMode="auto">
              <a:xfrm>
                <a:off x="1414463" y="1925638"/>
                <a:ext cx="514350" cy="368300"/>
              </a:xfrm>
              <a:custGeom>
                <a:avLst/>
                <a:gdLst>
                  <a:gd name="T0" fmla="*/ 775 w 1427"/>
                  <a:gd name="T1" fmla="*/ 341 h 1023"/>
                  <a:gd name="T2" fmla="*/ 713 w 1427"/>
                  <a:gd name="T3" fmla="*/ 309 h 1023"/>
                  <a:gd name="T4" fmla="*/ 713 w 1427"/>
                  <a:gd name="T5" fmla="*/ 278 h 1023"/>
                  <a:gd name="T6" fmla="*/ 682 w 1427"/>
                  <a:gd name="T7" fmla="*/ 217 h 1023"/>
                  <a:gd name="T8" fmla="*/ 589 w 1427"/>
                  <a:gd name="T9" fmla="*/ 124 h 1023"/>
                  <a:gd name="T10" fmla="*/ 589 w 1427"/>
                  <a:gd name="T11" fmla="*/ 124 h 1023"/>
                  <a:gd name="T12" fmla="*/ 527 w 1427"/>
                  <a:gd name="T13" fmla="*/ 185 h 1023"/>
                  <a:gd name="T14" fmla="*/ 527 w 1427"/>
                  <a:gd name="T15" fmla="*/ 185 h 1023"/>
                  <a:gd name="T16" fmla="*/ 434 w 1427"/>
                  <a:gd name="T17" fmla="*/ 93 h 1023"/>
                  <a:gd name="T18" fmla="*/ 341 w 1427"/>
                  <a:gd name="T19" fmla="*/ 0 h 1023"/>
                  <a:gd name="T20" fmla="*/ 280 w 1427"/>
                  <a:gd name="T21" fmla="*/ 0 h 1023"/>
                  <a:gd name="T22" fmla="*/ 156 w 1427"/>
                  <a:gd name="T23" fmla="*/ 30 h 1023"/>
                  <a:gd name="T24" fmla="*/ 32 w 1427"/>
                  <a:gd name="T25" fmla="*/ 61 h 1023"/>
                  <a:gd name="T26" fmla="*/ 32 w 1427"/>
                  <a:gd name="T27" fmla="*/ 124 h 1023"/>
                  <a:gd name="T28" fmla="*/ 124 w 1427"/>
                  <a:gd name="T29" fmla="*/ 217 h 1023"/>
                  <a:gd name="T30" fmla="*/ 156 w 1427"/>
                  <a:gd name="T31" fmla="*/ 217 h 1023"/>
                  <a:gd name="T32" fmla="*/ 186 w 1427"/>
                  <a:gd name="T33" fmla="*/ 278 h 1023"/>
                  <a:gd name="T34" fmla="*/ 217 w 1427"/>
                  <a:gd name="T35" fmla="*/ 372 h 1023"/>
                  <a:gd name="T36" fmla="*/ 248 w 1427"/>
                  <a:gd name="T37" fmla="*/ 372 h 1023"/>
                  <a:gd name="T38" fmla="*/ 341 w 1427"/>
                  <a:gd name="T39" fmla="*/ 465 h 1023"/>
                  <a:gd name="T40" fmla="*/ 434 w 1427"/>
                  <a:gd name="T41" fmla="*/ 681 h 1023"/>
                  <a:gd name="T42" fmla="*/ 434 w 1427"/>
                  <a:gd name="T43" fmla="*/ 681 h 1023"/>
                  <a:gd name="T44" fmla="*/ 465 w 1427"/>
                  <a:gd name="T45" fmla="*/ 743 h 1023"/>
                  <a:gd name="T46" fmla="*/ 558 w 1427"/>
                  <a:gd name="T47" fmla="*/ 837 h 1023"/>
                  <a:gd name="T48" fmla="*/ 620 w 1427"/>
                  <a:gd name="T49" fmla="*/ 837 h 1023"/>
                  <a:gd name="T50" fmla="*/ 682 w 1427"/>
                  <a:gd name="T51" fmla="*/ 898 h 1023"/>
                  <a:gd name="T52" fmla="*/ 806 w 1427"/>
                  <a:gd name="T53" fmla="*/ 929 h 1023"/>
                  <a:gd name="T54" fmla="*/ 899 w 1427"/>
                  <a:gd name="T55" fmla="*/ 991 h 1023"/>
                  <a:gd name="T56" fmla="*/ 930 w 1427"/>
                  <a:gd name="T57" fmla="*/ 991 h 1023"/>
                  <a:gd name="T58" fmla="*/ 992 w 1427"/>
                  <a:gd name="T59" fmla="*/ 929 h 1023"/>
                  <a:gd name="T60" fmla="*/ 1116 w 1427"/>
                  <a:gd name="T61" fmla="*/ 1022 h 1023"/>
                  <a:gd name="T62" fmla="*/ 1178 w 1427"/>
                  <a:gd name="T63" fmla="*/ 961 h 1023"/>
                  <a:gd name="T64" fmla="*/ 1209 w 1427"/>
                  <a:gd name="T65" fmla="*/ 961 h 1023"/>
                  <a:gd name="T66" fmla="*/ 1178 w 1427"/>
                  <a:gd name="T67" fmla="*/ 929 h 1023"/>
                  <a:gd name="T68" fmla="*/ 1178 w 1427"/>
                  <a:gd name="T69" fmla="*/ 867 h 1023"/>
                  <a:gd name="T70" fmla="*/ 1302 w 1427"/>
                  <a:gd name="T71" fmla="*/ 774 h 1023"/>
                  <a:gd name="T72" fmla="*/ 1364 w 1427"/>
                  <a:gd name="T73" fmla="*/ 805 h 1023"/>
                  <a:gd name="T74" fmla="*/ 1364 w 1427"/>
                  <a:gd name="T75" fmla="*/ 774 h 1023"/>
                  <a:gd name="T76" fmla="*/ 1364 w 1427"/>
                  <a:gd name="T77" fmla="*/ 743 h 1023"/>
                  <a:gd name="T78" fmla="*/ 1426 w 1427"/>
                  <a:gd name="T79" fmla="*/ 681 h 1023"/>
                  <a:gd name="T80" fmla="*/ 1395 w 1427"/>
                  <a:gd name="T81" fmla="*/ 650 h 1023"/>
                  <a:gd name="T82" fmla="*/ 1364 w 1427"/>
                  <a:gd name="T83" fmla="*/ 650 h 1023"/>
                  <a:gd name="T84" fmla="*/ 1271 w 1427"/>
                  <a:gd name="T85" fmla="*/ 713 h 1023"/>
                  <a:gd name="T86" fmla="*/ 1209 w 1427"/>
                  <a:gd name="T87" fmla="*/ 837 h 1023"/>
                  <a:gd name="T88" fmla="*/ 1147 w 1427"/>
                  <a:gd name="T89" fmla="*/ 837 h 1023"/>
                  <a:gd name="T90" fmla="*/ 1023 w 1427"/>
                  <a:gd name="T91" fmla="*/ 867 h 1023"/>
                  <a:gd name="T92" fmla="*/ 961 w 1427"/>
                  <a:gd name="T93" fmla="*/ 837 h 1023"/>
                  <a:gd name="T94" fmla="*/ 899 w 1427"/>
                  <a:gd name="T95" fmla="*/ 805 h 1023"/>
                  <a:gd name="T96" fmla="*/ 868 w 1427"/>
                  <a:gd name="T97" fmla="*/ 743 h 1023"/>
                  <a:gd name="T98" fmla="*/ 806 w 1427"/>
                  <a:gd name="T99" fmla="*/ 526 h 1023"/>
                  <a:gd name="T100" fmla="*/ 806 w 1427"/>
                  <a:gd name="T101" fmla="*/ 372 h 10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427" h="1023">
                    <a:moveTo>
                      <a:pt x="806" y="372"/>
                    </a:moveTo>
                    <a:lnTo>
                      <a:pt x="806" y="372"/>
                    </a:lnTo>
                    <a:cubicBezTo>
                      <a:pt x="806" y="372"/>
                      <a:pt x="775" y="372"/>
                      <a:pt x="775" y="341"/>
                    </a:cubicBezTo>
                    <a:lnTo>
                      <a:pt x="775" y="341"/>
                    </a:lnTo>
                    <a:lnTo>
                      <a:pt x="744" y="341"/>
                    </a:lnTo>
                    <a:cubicBezTo>
                      <a:pt x="744" y="341"/>
                      <a:pt x="744" y="309"/>
                      <a:pt x="713" y="309"/>
                    </a:cubicBezTo>
                    <a:lnTo>
                      <a:pt x="713" y="309"/>
                    </a:lnTo>
                    <a:cubicBezTo>
                      <a:pt x="713" y="309"/>
                      <a:pt x="713" y="309"/>
                      <a:pt x="713" y="278"/>
                    </a:cubicBezTo>
                    <a:lnTo>
                      <a:pt x="713" y="278"/>
                    </a:lnTo>
                    <a:lnTo>
                      <a:pt x="713" y="278"/>
                    </a:lnTo>
                    <a:lnTo>
                      <a:pt x="713" y="278"/>
                    </a:lnTo>
                    <a:cubicBezTo>
                      <a:pt x="713" y="248"/>
                      <a:pt x="682" y="248"/>
                      <a:pt x="682" y="217"/>
                    </a:cubicBezTo>
                    <a:cubicBezTo>
                      <a:pt x="651" y="185"/>
                      <a:pt x="620" y="154"/>
                      <a:pt x="620" y="124"/>
                    </a:cubicBezTo>
                    <a:lnTo>
                      <a:pt x="620" y="124"/>
                    </a:lnTo>
                    <a:cubicBezTo>
                      <a:pt x="620" y="124"/>
                      <a:pt x="620" y="124"/>
                      <a:pt x="589" y="124"/>
                    </a:cubicBezTo>
                    <a:lnTo>
                      <a:pt x="589" y="124"/>
                    </a:lnTo>
                    <a:lnTo>
                      <a:pt x="589" y="124"/>
                    </a:lnTo>
                    <a:lnTo>
                      <a:pt x="589" y="124"/>
                    </a:lnTo>
                    <a:cubicBezTo>
                      <a:pt x="589" y="154"/>
                      <a:pt x="589" y="154"/>
                      <a:pt x="589" y="154"/>
                    </a:cubicBezTo>
                    <a:cubicBezTo>
                      <a:pt x="558" y="154"/>
                      <a:pt x="558" y="185"/>
                      <a:pt x="527" y="185"/>
                    </a:cubicBezTo>
                    <a:lnTo>
                      <a:pt x="527" y="185"/>
                    </a:lnTo>
                    <a:lnTo>
                      <a:pt x="527" y="185"/>
                    </a:lnTo>
                    <a:lnTo>
                      <a:pt x="527" y="185"/>
                    </a:lnTo>
                    <a:lnTo>
                      <a:pt x="527" y="185"/>
                    </a:lnTo>
                    <a:cubicBezTo>
                      <a:pt x="496" y="185"/>
                      <a:pt x="496" y="185"/>
                      <a:pt x="496" y="185"/>
                    </a:cubicBezTo>
                    <a:cubicBezTo>
                      <a:pt x="465" y="154"/>
                      <a:pt x="434" y="124"/>
                      <a:pt x="434" y="93"/>
                    </a:cubicBezTo>
                    <a:lnTo>
                      <a:pt x="434" y="93"/>
                    </a:lnTo>
                    <a:lnTo>
                      <a:pt x="403" y="61"/>
                    </a:lnTo>
                    <a:cubicBezTo>
                      <a:pt x="403" y="30"/>
                      <a:pt x="341" y="0"/>
                      <a:pt x="341" y="0"/>
                    </a:cubicBezTo>
                    <a:lnTo>
                      <a:pt x="341" y="0"/>
                    </a:lnTo>
                    <a:cubicBezTo>
                      <a:pt x="310" y="0"/>
                      <a:pt x="310" y="0"/>
                      <a:pt x="310" y="0"/>
                    </a:cubicBezTo>
                    <a:lnTo>
                      <a:pt x="310" y="0"/>
                    </a:lnTo>
                    <a:lnTo>
                      <a:pt x="280" y="0"/>
                    </a:lnTo>
                    <a:cubicBezTo>
                      <a:pt x="280" y="30"/>
                      <a:pt x="280" y="30"/>
                      <a:pt x="280" y="30"/>
                    </a:cubicBezTo>
                    <a:cubicBezTo>
                      <a:pt x="248" y="30"/>
                      <a:pt x="248" y="30"/>
                      <a:pt x="248" y="30"/>
                    </a:cubicBezTo>
                    <a:cubicBezTo>
                      <a:pt x="248" y="30"/>
                      <a:pt x="217" y="30"/>
                      <a:pt x="156" y="30"/>
                    </a:cubicBezTo>
                    <a:cubicBezTo>
                      <a:pt x="124" y="30"/>
                      <a:pt x="93" y="30"/>
                      <a:pt x="93" y="30"/>
                    </a:cubicBezTo>
                    <a:cubicBezTo>
                      <a:pt x="93" y="30"/>
                      <a:pt x="32" y="0"/>
                      <a:pt x="0" y="0"/>
                    </a:cubicBezTo>
                    <a:cubicBezTo>
                      <a:pt x="32" y="30"/>
                      <a:pt x="32" y="30"/>
                      <a:pt x="32" y="61"/>
                    </a:cubicBezTo>
                    <a:lnTo>
                      <a:pt x="32" y="61"/>
                    </a:lnTo>
                    <a:cubicBezTo>
                      <a:pt x="32" y="93"/>
                      <a:pt x="32" y="93"/>
                      <a:pt x="32" y="93"/>
                    </a:cubicBezTo>
                    <a:cubicBezTo>
                      <a:pt x="32" y="93"/>
                      <a:pt x="32" y="93"/>
                      <a:pt x="32" y="124"/>
                    </a:cubicBezTo>
                    <a:cubicBezTo>
                      <a:pt x="62" y="124"/>
                      <a:pt x="62" y="154"/>
                      <a:pt x="93" y="185"/>
                    </a:cubicBezTo>
                    <a:cubicBezTo>
                      <a:pt x="93" y="185"/>
                      <a:pt x="93" y="185"/>
                      <a:pt x="124" y="185"/>
                    </a:cubicBezTo>
                    <a:cubicBezTo>
                      <a:pt x="124" y="217"/>
                      <a:pt x="124" y="217"/>
                      <a:pt x="124" y="217"/>
                    </a:cubicBezTo>
                    <a:cubicBezTo>
                      <a:pt x="124" y="217"/>
                      <a:pt x="124" y="217"/>
                      <a:pt x="124" y="185"/>
                    </a:cubicBezTo>
                    <a:lnTo>
                      <a:pt x="124" y="185"/>
                    </a:lnTo>
                    <a:cubicBezTo>
                      <a:pt x="124" y="185"/>
                      <a:pt x="156" y="185"/>
                      <a:pt x="156" y="217"/>
                    </a:cubicBezTo>
                    <a:lnTo>
                      <a:pt x="156" y="248"/>
                    </a:lnTo>
                    <a:cubicBezTo>
                      <a:pt x="156" y="248"/>
                      <a:pt x="156" y="248"/>
                      <a:pt x="156" y="278"/>
                    </a:cubicBezTo>
                    <a:lnTo>
                      <a:pt x="186" y="278"/>
                    </a:lnTo>
                    <a:lnTo>
                      <a:pt x="217" y="278"/>
                    </a:lnTo>
                    <a:lnTo>
                      <a:pt x="248" y="309"/>
                    </a:lnTo>
                    <a:cubicBezTo>
                      <a:pt x="248" y="341"/>
                      <a:pt x="248" y="341"/>
                      <a:pt x="217" y="372"/>
                    </a:cubicBezTo>
                    <a:lnTo>
                      <a:pt x="217" y="372"/>
                    </a:lnTo>
                    <a:lnTo>
                      <a:pt x="217" y="372"/>
                    </a:lnTo>
                    <a:lnTo>
                      <a:pt x="248" y="372"/>
                    </a:lnTo>
                    <a:lnTo>
                      <a:pt x="248" y="372"/>
                    </a:lnTo>
                    <a:cubicBezTo>
                      <a:pt x="280" y="372"/>
                      <a:pt x="310" y="402"/>
                      <a:pt x="310" y="433"/>
                    </a:cubicBezTo>
                    <a:cubicBezTo>
                      <a:pt x="310" y="433"/>
                      <a:pt x="310" y="433"/>
                      <a:pt x="341" y="465"/>
                    </a:cubicBezTo>
                    <a:lnTo>
                      <a:pt x="341" y="465"/>
                    </a:lnTo>
                    <a:cubicBezTo>
                      <a:pt x="372" y="495"/>
                      <a:pt x="434" y="589"/>
                      <a:pt x="434" y="589"/>
                    </a:cubicBezTo>
                    <a:cubicBezTo>
                      <a:pt x="465" y="619"/>
                      <a:pt x="465" y="650"/>
                      <a:pt x="434" y="681"/>
                    </a:cubicBezTo>
                    <a:lnTo>
                      <a:pt x="434" y="681"/>
                    </a:lnTo>
                    <a:lnTo>
                      <a:pt x="434" y="681"/>
                    </a:lnTo>
                    <a:lnTo>
                      <a:pt x="434" y="681"/>
                    </a:lnTo>
                    <a:lnTo>
                      <a:pt x="434" y="713"/>
                    </a:lnTo>
                    <a:lnTo>
                      <a:pt x="434" y="713"/>
                    </a:lnTo>
                    <a:cubicBezTo>
                      <a:pt x="434" y="743"/>
                      <a:pt x="434" y="743"/>
                      <a:pt x="465" y="743"/>
                    </a:cubicBezTo>
                    <a:cubicBezTo>
                      <a:pt x="465" y="743"/>
                      <a:pt x="465" y="743"/>
                      <a:pt x="465" y="774"/>
                    </a:cubicBezTo>
                    <a:cubicBezTo>
                      <a:pt x="465" y="774"/>
                      <a:pt x="465" y="774"/>
                      <a:pt x="496" y="774"/>
                    </a:cubicBezTo>
                    <a:cubicBezTo>
                      <a:pt x="496" y="774"/>
                      <a:pt x="527" y="805"/>
                      <a:pt x="558" y="837"/>
                    </a:cubicBezTo>
                    <a:lnTo>
                      <a:pt x="558" y="837"/>
                    </a:lnTo>
                    <a:lnTo>
                      <a:pt x="589" y="837"/>
                    </a:lnTo>
                    <a:cubicBezTo>
                      <a:pt x="589" y="837"/>
                      <a:pt x="589" y="837"/>
                      <a:pt x="620" y="837"/>
                    </a:cubicBezTo>
                    <a:cubicBezTo>
                      <a:pt x="651" y="867"/>
                      <a:pt x="651" y="867"/>
                      <a:pt x="651" y="867"/>
                    </a:cubicBezTo>
                    <a:lnTo>
                      <a:pt x="651" y="867"/>
                    </a:lnTo>
                    <a:cubicBezTo>
                      <a:pt x="651" y="898"/>
                      <a:pt x="682" y="898"/>
                      <a:pt x="682" y="898"/>
                    </a:cubicBezTo>
                    <a:lnTo>
                      <a:pt x="682" y="898"/>
                    </a:lnTo>
                    <a:cubicBezTo>
                      <a:pt x="713" y="898"/>
                      <a:pt x="713" y="929"/>
                      <a:pt x="744" y="929"/>
                    </a:cubicBezTo>
                    <a:cubicBezTo>
                      <a:pt x="775" y="929"/>
                      <a:pt x="775" y="929"/>
                      <a:pt x="806" y="929"/>
                    </a:cubicBezTo>
                    <a:cubicBezTo>
                      <a:pt x="806" y="961"/>
                      <a:pt x="837" y="961"/>
                      <a:pt x="837" y="961"/>
                    </a:cubicBezTo>
                    <a:cubicBezTo>
                      <a:pt x="837" y="961"/>
                      <a:pt x="837" y="961"/>
                      <a:pt x="868" y="961"/>
                    </a:cubicBezTo>
                    <a:cubicBezTo>
                      <a:pt x="868" y="991"/>
                      <a:pt x="868" y="991"/>
                      <a:pt x="899" y="991"/>
                    </a:cubicBezTo>
                    <a:cubicBezTo>
                      <a:pt x="899" y="991"/>
                      <a:pt x="899" y="991"/>
                      <a:pt x="930" y="991"/>
                    </a:cubicBezTo>
                    <a:lnTo>
                      <a:pt x="930" y="991"/>
                    </a:lnTo>
                    <a:lnTo>
                      <a:pt x="930" y="991"/>
                    </a:lnTo>
                    <a:cubicBezTo>
                      <a:pt x="930" y="991"/>
                      <a:pt x="930" y="961"/>
                      <a:pt x="961" y="961"/>
                    </a:cubicBezTo>
                    <a:lnTo>
                      <a:pt x="961" y="961"/>
                    </a:lnTo>
                    <a:cubicBezTo>
                      <a:pt x="992" y="961"/>
                      <a:pt x="992" y="929"/>
                      <a:pt x="992" y="929"/>
                    </a:cubicBezTo>
                    <a:cubicBezTo>
                      <a:pt x="1023" y="929"/>
                      <a:pt x="1023" y="929"/>
                      <a:pt x="1023" y="961"/>
                    </a:cubicBezTo>
                    <a:cubicBezTo>
                      <a:pt x="1054" y="961"/>
                      <a:pt x="1054" y="961"/>
                      <a:pt x="1085" y="991"/>
                    </a:cubicBezTo>
                    <a:cubicBezTo>
                      <a:pt x="1116" y="1022"/>
                      <a:pt x="1116" y="1022"/>
                      <a:pt x="1116" y="1022"/>
                    </a:cubicBezTo>
                    <a:lnTo>
                      <a:pt x="1147" y="991"/>
                    </a:lnTo>
                    <a:lnTo>
                      <a:pt x="1147" y="991"/>
                    </a:lnTo>
                    <a:cubicBezTo>
                      <a:pt x="1147" y="961"/>
                      <a:pt x="1147" y="961"/>
                      <a:pt x="1178" y="961"/>
                    </a:cubicBezTo>
                    <a:lnTo>
                      <a:pt x="1178" y="961"/>
                    </a:lnTo>
                    <a:lnTo>
                      <a:pt x="1178" y="961"/>
                    </a:lnTo>
                    <a:cubicBezTo>
                      <a:pt x="1209" y="961"/>
                      <a:pt x="1209" y="961"/>
                      <a:pt x="1209" y="961"/>
                    </a:cubicBezTo>
                    <a:lnTo>
                      <a:pt x="1209" y="961"/>
                    </a:lnTo>
                    <a:lnTo>
                      <a:pt x="1209" y="961"/>
                    </a:lnTo>
                    <a:lnTo>
                      <a:pt x="1178" y="929"/>
                    </a:lnTo>
                    <a:lnTo>
                      <a:pt x="1178" y="929"/>
                    </a:lnTo>
                    <a:cubicBezTo>
                      <a:pt x="1147" y="898"/>
                      <a:pt x="1147" y="898"/>
                      <a:pt x="1147" y="898"/>
                    </a:cubicBezTo>
                    <a:cubicBezTo>
                      <a:pt x="1178" y="867"/>
                      <a:pt x="1178" y="867"/>
                      <a:pt x="1178" y="867"/>
                    </a:cubicBezTo>
                    <a:cubicBezTo>
                      <a:pt x="1178" y="837"/>
                      <a:pt x="1178" y="837"/>
                      <a:pt x="1178" y="837"/>
                    </a:cubicBezTo>
                    <a:cubicBezTo>
                      <a:pt x="1302" y="837"/>
                      <a:pt x="1302" y="837"/>
                      <a:pt x="1302" y="837"/>
                    </a:cubicBezTo>
                    <a:cubicBezTo>
                      <a:pt x="1302" y="774"/>
                      <a:pt x="1302" y="774"/>
                      <a:pt x="1302" y="774"/>
                    </a:cubicBezTo>
                    <a:cubicBezTo>
                      <a:pt x="1333" y="837"/>
                      <a:pt x="1333" y="837"/>
                      <a:pt x="1333" y="837"/>
                    </a:cubicBezTo>
                    <a:lnTo>
                      <a:pt x="1333" y="837"/>
                    </a:lnTo>
                    <a:cubicBezTo>
                      <a:pt x="1333" y="805"/>
                      <a:pt x="1333" y="805"/>
                      <a:pt x="1364" y="805"/>
                    </a:cubicBezTo>
                    <a:lnTo>
                      <a:pt x="1364" y="774"/>
                    </a:lnTo>
                    <a:lnTo>
                      <a:pt x="1364" y="774"/>
                    </a:lnTo>
                    <a:lnTo>
                      <a:pt x="1364" y="774"/>
                    </a:lnTo>
                    <a:lnTo>
                      <a:pt x="1364" y="774"/>
                    </a:lnTo>
                    <a:cubicBezTo>
                      <a:pt x="1395" y="774"/>
                      <a:pt x="1395" y="774"/>
                      <a:pt x="1395" y="774"/>
                    </a:cubicBezTo>
                    <a:cubicBezTo>
                      <a:pt x="1395" y="774"/>
                      <a:pt x="1364" y="774"/>
                      <a:pt x="1364" y="743"/>
                    </a:cubicBezTo>
                    <a:cubicBezTo>
                      <a:pt x="1364" y="743"/>
                      <a:pt x="1395" y="713"/>
                      <a:pt x="1395" y="681"/>
                    </a:cubicBezTo>
                    <a:lnTo>
                      <a:pt x="1395" y="681"/>
                    </a:lnTo>
                    <a:lnTo>
                      <a:pt x="1426" y="681"/>
                    </a:lnTo>
                    <a:lnTo>
                      <a:pt x="1426" y="650"/>
                    </a:lnTo>
                    <a:lnTo>
                      <a:pt x="1426" y="650"/>
                    </a:lnTo>
                    <a:cubicBezTo>
                      <a:pt x="1426" y="650"/>
                      <a:pt x="1426" y="650"/>
                      <a:pt x="1395" y="650"/>
                    </a:cubicBezTo>
                    <a:lnTo>
                      <a:pt x="1395" y="650"/>
                    </a:lnTo>
                    <a:lnTo>
                      <a:pt x="1364" y="650"/>
                    </a:lnTo>
                    <a:lnTo>
                      <a:pt x="1364" y="650"/>
                    </a:lnTo>
                    <a:cubicBezTo>
                      <a:pt x="1364" y="650"/>
                      <a:pt x="1364" y="650"/>
                      <a:pt x="1333" y="650"/>
                    </a:cubicBezTo>
                    <a:cubicBezTo>
                      <a:pt x="1333" y="681"/>
                      <a:pt x="1302" y="681"/>
                      <a:pt x="1271" y="681"/>
                    </a:cubicBezTo>
                    <a:cubicBezTo>
                      <a:pt x="1271" y="681"/>
                      <a:pt x="1271" y="681"/>
                      <a:pt x="1271" y="713"/>
                    </a:cubicBezTo>
                    <a:cubicBezTo>
                      <a:pt x="1271" y="713"/>
                      <a:pt x="1240" y="743"/>
                      <a:pt x="1240" y="774"/>
                    </a:cubicBezTo>
                    <a:cubicBezTo>
                      <a:pt x="1240" y="805"/>
                      <a:pt x="1240" y="805"/>
                      <a:pt x="1209" y="837"/>
                    </a:cubicBezTo>
                    <a:lnTo>
                      <a:pt x="1209" y="837"/>
                    </a:lnTo>
                    <a:cubicBezTo>
                      <a:pt x="1178" y="837"/>
                      <a:pt x="1178" y="837"/>
                      <a:pt x="1147" y="837"/>
                    </a:cubicBezTo>
                    <a:lnTo>
                      <a:pt x="1147" y="837"/>
                    </a:lnTo>
                    <a:lnTo>
                      <a:pt x="1147" y="837"/>
                    </a:lnTo>
                    <a:cubicBezTo>
                      <a:pt x="1116" y="867"/>
                      <a:pt x="1116" y="867"/>
                      <a:pt x="1116" y="867"/>
                    </a:cubicBezTo>
                    <a:cubicBezTo>
                      <a:pt x="1085" y="867"/>
                      <a:pt x="1023" y="867"/>
                      <a:pt x="1023" y="867"/>
                    </a:cubicBezTo>
                    <a:lnTo>
                      <a:pt x="1023" y="867"/>
                    </a:lnTo>
                    <a:lnTo>
                      <a:pt x="992" y="867"/>
                    </a:lnTo>
                    <a:cubicBezTo>
                      <a:pt x="992" y="837"/>
                      <a:pt x="992" y="837"/>
                      <a:pt x="961" y="837"/>
                    </a:cubicBezTo>
                    <a:lnTo>
                      <a:pt x="961" y="837"/>
                    </a:lnTo>
                    <a:lnTo>
                      <a:pt x="961" y="837"/>
                    </a:lnTo>
                    <a:cubicBezTo>
                      <a:pt x="930" y="837"/>
                      <a:pt x="930" y="837"/>
                      <a:pt x="930" y="805"/>
                    </a:cubicBezTo>
                    <a:cubicBezTo>
                      <a:pt x="930" y="805"/>
                      <a:pt x="930" y="805"/>
                      <a:pt x="899" y="805"/>
                    </a:cubicBezTo>
                    <a:cubicBezTo>
                      <a:pt x="899" y="805"/>
                      <a:pt x="899" y="805"/>
                      <a:pt x="899" y="774"/>
                    </a:cubicBezTo>
                    <a:lnTo>
                      <a:pt x="899" y="774"/>
                    </a:lnTo>
                    <a:cubicBezTo>
                      <a:pt x="899" y="743"/>
                      <a:pt x="868" y="743"/>
                      <a:pt x="868" y="743"/>
                    </a:cubicBezTo>
                    <a:lnTo>
                      <a:pt x="868" y="713"/>
                    </a:lnTo>
                    <a:cubicBezTo>
                      <a:pt x="837" y="681"/>
                      <a:pt x="806" y="619"/>
                      <a:pt x="806" y="589"/>
                    </a:cubicBezTo>
                    <a:cubicBezTo>
                      <a:pt x="806" y="557"/>
                      <a:pt x="806" y="557"/>
                      <a:pt x="806" y="526"/>
                    </a:cubicBezTo>
                    <a:cubicBezTo>
                      <a:pt x="806" y="495"/>
                      <a:pt x="806" y="495"/>
                      <a:pt x="806" y="495"/>
                    </a:cubicBezTo>
                    <a:cubicBezTo>
                      <a:pt x="806" y="465"/>
                      <a:pt x="837" y="402"/>
                      <a:pt x="837" y="372"/>
                    </a:cubicBezTo>
                    <a:cubicBezTo>
                      <a:pt x="837" y="372"/>
                      <a:pt x="837" y="372"/>
                      <a:pt x="806" y="37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19" name="Freeform 216"/>
              <p:cNvSpPr>
                <a:spLocks noChangeArrowheads="1"/>
              </p:cNvSpPr>
              <p:nvPr/>
            </p:nvSpPr>
            <p:spPr bwMode="auto">
              <a:xfrm>
                <a:off x="1347788" y="1903413"/>
                <a:ext cx="88900" cy="134937"/>
              </a:xfrm>
              <a:custGeom>
                <a:avLst/>
                <a:gdLst>
                  <a:gd name="T0" fmla="*/ 62 w 249"/>
                  <a:gd name="T1" fmla="*/ 124 h 373"/>
                  <a:gd name="T2" fmla="*/ 62 w 249"/>
                  <a:gd name="T3" fmla="*/ 124 h 373"/>
                  <a:gd name="T4" fmla="*/ 62 w 249"/>
                  <a:gd name="T5" fmla="*/ 63 h 373"/>
                  <a:gd name="T6" fmla="*/ 62 w 249"/>
                  <a:gd name="T7" fmla="*/ 63 h 373"/>
                  <a:gd name="T8" fmla="*/ 62 w 249"/>
                  <a:gd name="T9" fmla="*/ 32 h 373"/>
                  <a:gd name="T10" fmla="*/ 62 w 249"/>
                  <a:gd name="T11" fmla="*/ 0 h 373"/>
                  <a:gd name="T12" fmla="*/ 62 w 249"/>
                  <a:gd name="T13" fmla="*/ 0 h 373"/>
                  <a:gd name="T14" fmla="*/ 62 w 249"/>
                  <a:gd name="T15" fmla="*/ 0 h 373"/>
                  <a:gd name="T16" fmla="*/ 31 w 249"/>
                  <a:gd name="T17" fmla="*/ 32 h 373"/>
                  <a:gd name="T18" fmla="*/ 0 w 249"/>
                  <a:gd name="T19" fmla="*/ 0 h 373"/>
                  <a:gd name="T20" fmla="*/ 0 w 249"/>
                  <a:gd name="T21" fmla="*/ 0 h 373"/>
                  <a:gd name="T22" fmla="*/ 0 w 249"/>
                  <a:gd name="T23" fmla="*/ 32 h 373"/>
                  <a:gd name="T24" fmla="*/ 0 w 249"/>
                  <a:gd name="T25" fmla="*/ 63 h 373"/>
                  <a:gd name="T26" fmla="*/ 0 w 249"/>
                  <a:gd name="T27" fmla="*/ 63 h 373"/>
                  <a:gd name="T28" fmla="*/ 31 w 249"/>
                  <a:gd name="T29" fmla="*/ 93 h 373"/>
                  <a:gd name="T30" fmla="*/ 31 w 249"/>
                  <a:gd name="T31" fmla="*/ 124 h 373"/>
                  <a:gd name="T32" fmla="*/ 62 w 249"/>
                  <a:gd name="T33" fmla="*/ 124 h 373"/>
                  <a:gd name="T34" fmla="*/ 62 w 249"/>
                  <a:gd name="T35" fmla="*/ 156 h 373"/>
                  <a:gd name="T36" fmla="*/ 124 w 249"/>
                  <a:gd name="T37" fmla="*/ 217 h 373"/>
                  <a:gd name="T38" fmla="*/ 155 w 249"/>
                  <a:gd name="T39" fmla="*/ 248 h 373"/>
                  <a:gd name="T40" fmla="*/ 124 w 249"/>
                  <a:gd name="T41" fmla="*/ 280 h 373"/>
                  <a:gd name="T42" fmla="*/ 94 w 249"/>
                  <a:gd name="T43" fmla="*/ 311 h 373"/>
                  <a:gd name="T44" fmla="*/ 124 w 249"/>
                  <a:gd name="T45" fmla="*/ 311 h 373"/>
                  <a:gd name="T46" fmla="*/ 155 w 249"/>
                  <a:gd name="T47" fmla="*/ 311 h 373"/>
                  <a:gd name="T48" fmla="*/ 155 w 249"/>
                  <a:gd name="T49" fmla="*/ 341 h 373"/>
                  <a:gd name="T50" fmla="*/ 186 w 249"/>
                  <a:gd name="T51" fmla="*/ 341 h 373"/>
                  <a:gd name="T52" fmla="*/ 218 w 249"/>
                  <a:gd name="T53" fmla="*/ 372 h 373"/>
                  <a:gd name="T54" fmla="*/ 248 w 249"/>
                  <a:gd name="T55" fmla="*/ 372 h 373"/>
                  <a:gd name="T56" fmla="*/ 248 w 249"/>
                  <a:gd name="T57" fmla="*/ 372 h 373"/>
                  <a:gd name="T58" fmla="*/ 218 w 249"/>
                  <a:gd name="T59" fmla="*/ 372 h 373"/>
                  <a:gd name="T60" fmla="*/ 218 w 249"/>
                  <a:gd name="T61" fmla="*/ 341 h 373"/>
                  <a:gd name="T62" fmla="*/ 155 w 249"/>
                  <a:gd name="T63" fmla="*/ 280 h 373"/>
                  <a:gd name="T64" fmla="*/ 155 w 249"/>
                  <a:gd name="T65" fmla="*/ 280 h 373"/>
                  <a:gd name="T66" fmla="*/ 155 w 249"/>
                  <a:gd name="T67" fmla="*/ 217 h 373"/>
                  <a:gd name="T68" fmla="*/ 155 w 249"/>
                  <a:gd name="T69" fmla="*/ 217 h 373"/>
                  <a:gd name="T70" fmla="*/ 155 w 249"/>
                  <a:gd name="T71" fmla="*/ 217 h 373"/>
                  <a:gd name="T72" fmla="*/ 155 w 249"/>
                  <a:gd name="T73" fmla="*/ 187 h 373"/>
                  <a:gd name="T74" fmla="*/ 155 w 249"/>
                  <a:gd name="T75" fmla="*/ 187 h 373"/>
                  <a:gd name="T76" fmla="*/ 94 w 249"/>
                  <a:gd name="T77" fmla="*/ 187 h 373"/>
                  <a:gd name="T78" fmla="*/ 62 w 249"/>
                  <a:gd name="T79" fmla="*/ 124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49" h="373">
                    <a:moveTo>
                      <a:pt x="62" y="124"/>
                    </a:moveTo>
                    <a:lnTo>
                      <a:pt x="62" y="124"/>
                    </a:lnTo>
                    <a:cubicBezTo>
                      <a:pt x="62" y="93"/>
                      <a:pt x="62" y="93"/>
                      <a:pt x="62" y="63"/>
                    </a:cubicBezTo>
                    <a:lnTo>
                      <a:pt x="62" y="63"/>
                    </a:lnTo>
                    <a:cubicBezTo>
                      <a:pt x="62" y="32"/>
                      <a:pt x="62" y="32"/>
                      <a:pt x="62" y="32"/>
                    </a:cubicBezTo>
                    <a:cubicBezTo>
                      <a:pt x="62" y="32"/>
                      <a:pt x="62" y="32"/>
                      <a:pt x="62" y="0"/>
                    </a:cubicBezTo>
                    <a:lnTo>
                      <a:pt x="62" y="0"/>
                    </a:lnTo>
                    <a:lnTo>
                      <a:pt x="62" y="0"/>
                    </a:lnTo>
                    <a:lnTo>
                      <a:pt x="31" y="32"/>
                    </a:lnTo>
                    <a:cubicBezTo>
                      <a:pt x="31" y="32"/>
                      <a:pt x="31" y="32"/>
                      <a:pt x="0" y="0"/>
                    </a:cubicBezTo>
                    <a:lnTo>
                      <a:pt x="0" y="0"/>
                    </a:lnTo>
                    <a:cubicBezTo>
                      <a:pt x="0" y="32"/>
                      <a:pt x="0" y="32"/>
                      <a:pt x="0" y="32"/>
                    </a:cubicBezTo>
                    <a:cubicBezTo>
                      <a:pt x="0" y="63"/>
                      <a:pt x="0" y="63"/>
                      <a:pt x="0" y="63"/>
                    </a:cubicBezTo>
                    <a:lnTo>
                      <a:pt x="0" y="63"/>
                    </a:lnTo>
                    <a:cubicBezTo>
                      <a:pt x="31" y="63"/>
                      <a:pt x="31" y="63"/>
                      <a:pt x="31" y="93"/>
                    </a:cubicBezTo>
                    <a:cubicBezTo>
                      <a:pt x="31" y="124"/>
                      <a:pt x="31" y="124"/>
                      <a:pt x="31" y="124"/>
                    </a:cubicBezTo>
                    <a:cubicBezTo>
                      <a:pt x="31" y="124"/>
                      <a:pt x="31" y="124"/>
                      <a:pt x="62" y="124"/>
                    </a:cubicBezTo>
                    <a:lnTo>
                      <a:pt x="62" y="156"/>
                    </a:lnTo>
                    <a:lnTo>
                      <a:pt x="124" y="217"/>
                    </a:lnTo>
                    <a:cubicBezTo>
                      <a:pt x="155" y="248"/>
                      <a:pt x="155" y="248"/>
                      <a:pt x="155" y="248"/>
                    </a:cubicBezTo>
                    <a:cubicBezTo>
                      <a:pt x="155" y="280"/>
                      <a:pt x="124" y="280"/>
                      <a:pt x="124" y="280"/>
                    </a:cubicBezTo>
                    <a:cubicBezTo>
                      <a:pt x="124" y="280"/>
                      <a:pt x="124" y="280"/>
                      <a:pt x="94" y="311"/>
                    </a:cubicBezTo>
                    <a:cubicBezTo>
                      <a:pt x="124" y="311"/>
                      <a:pt x="124" y="311"/>
                      <a:pt x="124" y="311"/>
                    </a:cubicBezTo>
                    <a:cubicBezTo>
                      <a:pt x="124" y="311"/>
                      <a:pt x="124" y="311"/>
                      <a:pt x="155" y="311"/>
                    </a:cubicBezTo>
                    <a:cubicBezTo>
                      <a:pt x="155" y="341"/>
                      <a:pt x="155" y="341"/>
                      <a:pt x="155" y="341"/>
                    </a:cubicBezTo>
                    <a:lnTo>
                      <a:pt x="186" y="341"/>
                    </a:lnTo>
                    <a:lnTo>
                      <a:pt x="218" y="372"/>
                    </a:lnTo>
                    <a:lnTo>
                      <a:pt x="248" y="372"/>
                    </a:lnTo>
                    <a:lnTo>
                      <a:pt x="248" y="372"/>
                    </a:lnTo>
                    <a:cubicBezTo>
                      <a:pt x="248" y="372"/>
                      <a:pt x="248" y="372"/>
                      <a:pt x="218" y="372"/>
                    </a:cubicBezTo>
                    <a:cubicBezTo>
                      <a:pt x="218" y="372"/>
                      <a:pt x="218" y="372"/>
                      <a:pt x="218" y="341"/>
                    </a:cubicBezTo>
                    <a:cubicBezTo>
                      <a:pt x="186" y="341"/>
                      <a:pt x="186" y="311"/>
                      <a:pt x="155" y="280"/>
                    </a:cubicBezTo>
                    <a:lnTo>
                      <a:pt x="155" y="280"/>
                    </a:lnTo>
                    <a:cubicBezTo>
                      <a:pt x="155" y="248"/>
                      <a:pt x="155" y="217"/>
                      <a:pt x="155" y="217"/>
                    </a:cubicBezTo>
                    <a:lnTo>
                      <a:pt x="155" y="217"/>
                    </a:lnTo>
                    <a:lnTo>
                      <a:pt x="155" y="217"/>
                    </a:lnTo>
                    <a:cubicBezTo>
                      <a:pt x="155" y="217"/>
                      <a:pt x="155" y="217"/>
                      <a:pt x="155" y="187"/>
                    </a:cubicBezTo>
                    <a:lnTo>
                      <a:pt x="155" y="187"/>
                    </a:lnTo>
                    <a:cubicBezTo>
                      <a:pt x="124" y="187"/>
                      <a:pt x="124" y="187"/>
                      <a:pt x="94" y="187"/>
                    </a:cubicBezTo>
                    <a:cubicBezTo>
                      <a:pt x="94" y="187"/>
                      <a:pt x="62" y="156"/>
                      <a:pt x="62" y="12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20" name="Freeform 217"/>
              <p:cNvSpPr>
                <a:spLocks noChangeArrowheads="1"/>
              </p:cNvSpPr>
              <p:nvPr/>
            </p:nvSpPr>
            <p:spPr bwMode="auto">
              <a:xfrm>
                <a:off x="2351088" y="1601788"/>
                <a:ext cx="68262" cy="33337"/>
              </a:xfrm>
              <a:custGeom>
                <a:avLst/>
                <a:gdLst>
                  <a:gd name="T0" fmla="*/ 63 w 188"/>
                  <a:gd name="T1" fmla="*/ 31 h 93"/>
                  <a:gd name="T2" fmla="*/ 63 w 188"/>
                  <a:gd name="T3" fmla="*/ 31 h 93"/>
                  <a:gd name="T4" fmla="*/ 32 w 188"/>
                  <a:gd name="T5" fmla="*/ 62 h 93"/>
                  <a:gd name="T6" fmla="*/ 0 w 188"/>
                  <a:gd name="T7" fmla="*/ 62 h 93"/>
                  <a:gd name="T8" fmla="*/ 32 w 188"/>
                  <a:gd name="T9" fmla="*/ 92 h 93"/>
                  <a:gd name="T10" fmla="*/ 32 w 188"/>
                  <a:gd name="T11" fmla="*/ 92 h 93"/>
                  <a:gd name="T12" fmla="*/ 32 w 188"/>
                  <a:gd name="T13" fmla="*/ 92 h 93"/>
                  <a:gd name="T14" fmla="*/ 63 w 188"/>
                  <a:gd name="T15" fmla="*/ 92 h 93"/>
                  <a:gd name="T16" fmla="*/ 94 w 188"/>
                  <a:gd name="T17" fmla="*/ 31 h 93"/>
                  <a:gd name="T18" fmla="*/ 124 w 188"/>
                  <a:gd name="T19" fmla="*/ 31 h 93"/>
                  <a:gd name="T20" fmla="*/ 124 w 188"/>
                  <a:gd name="T21" fmla="*/ 31 h 93"/>
                  <a:gd name="T22" fmla="*/ 156 w 188"/>
                  <a:gd name="T23" fmla="*/ 31 h 93"/>
                  <a:gd name="T24" fmla="*/ 156 w 188"/>
                  <a:gd name="T25" fmla="*/ 31 h 93"/>
                  <a:gd name="T26" fmla="*/ 156 w 188"/>
                  <a:gd name="T27" fmla="*/ 31 h 93"/>
                  <a:gd name="T28" fmla="*/ 156 w 188"/>
                  <a:gd name="T29" fmla="*/ 31 h 93"/>
                  <a:gd name="T30" fmla="*/ 187 w 188"/>
                  <a:gd name="T31" fmla="*/ 0 h 93"/>
                  <a:gd name="T32" fmla="*/ 156 w 188"/>
                  <a:gd name="T33" fmla="*/ 0 h 93"/>
                  <a:gd name="T34" fmla="*/ 124 w 188"/>
                  <a:gd name="T35" fmla="*/ 0 h 93"/>
                  <a:gd name="T36" fmla="*/ 124 w 188"/>
                  <a:gd name="T37" fmla="*/ 31 h 93"/>
                  <a:gd name="T38" fmla="*/ 63 w 188"/>
                  <a:gd name="T39" fmla="*/ 31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8" h="93">
                    <a:moveTo>
                      <a:pt x="63" y="31"/>
                    </a:moveTo>
                    <a:lnTo>
                      <a:pt x="63" y="31"/>
                    </a:lnTo>
                    <a:lnTo>
                      <a:pt x="32" y="62"/>
                    </a:lnTo>
                    <a:lnTo>
                      <a:pt x="0" y="62"/>
                    </a:lnTo>
                    <a:lnTo>
                      <a:pt x="32" y="92"/>
                    </a:lnTo>
                    <a:lnTo>
                      <a:pt x="32" y="92"/>
                    </a:lnTo>
                    <a:lnTo>
                      <a:pt x="32" y="92"/>
                    </a:lnTo>
                    <a:cubicBezTo>
                      <a:pt x="32" y="92"/>
                      <a:pt x="32" y="92"/>
                      <a:pt x="63" y="92"/>
                    </a:cubicBezTo>
                    <a:cubicBezTo>
                      <a:pt x="63" y="62"/>
                      <a:pt x="94" y="31"/>
                      <a:pt x="94" y="31"/>
                    </a:cubicBezTo>
                    <a:cubicBezTo>
                      <a:pt x="124" y="31"/>
                      <a:pt x="124" y="31"/>
                      <a:pt x="124" y="31"/>
                    </a:cubicBezTo>
                    <a:lnTo>
                      <a:pt x="124" y="31"/>
                    </a:lnTo>
                    <a:cubicBezTo>
                      <a:pt x="156" y="31"/>
                      <a:pt x="156" y="31"/>
                      <a:pt x="156" y="31"/>
                    </a:cubicBezTo>
                    <a:lnTo>
                      <a:pt x="156" y="31"/>
                    </a:lnTo>
                    <a:lnTo>
                      <a:pt x="156" y="31"/>
                    </a:lnTo>
                    <a:lnTo>
                      <a:pt x="156" y="31"/>
                    </a:lnTo>
                    <a:cubicBezTo>
                      <a:pt x="187" y="31"/>
                      <a:pt x="187" y="0"/>
                      <a:pt x="187" y="0"/>
                    </a:cubicBezTo>
                    <a:cubicBezTo>
                      <a:pt x="156" y="0"/>
                      <a:pt x="156" y="0"/>
                      <a:pt x="156" y="0"/>
                    </a:cubicBezTo>
                    <a:lnTo>
                      <a:pt x="124" y="0"/>
                    </a:lnTo>
                    <a:cubicBezTo>
                      <a:pt x="124" y="31"/>
                      <a:pt x="124" y="31"/>
                      <a:pt x="124" y="31"/>
                    </a:cubicBezTo>
                    <a:cubicBezTo>
                      <a:pt x="94" y="31"/>
                      <a:pt x="63" y="31"/>
                      <a:pt x="63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</p:grpSp>
        <p:sp>
          <p:nvSpPr>
            <p:cNvPr id="257" name="Freeform 53"/>
            <p:cNvSpPr>
              <a:spLocks noChangeAspect="1"/>
            </p:cNvSpPr>
            <p:nvPr/>
          </p:nvSpPr>
          <p:spPr bwMode="gray">
            <a:xfrm>
              <a:off x="16665081" y="9223935"/>
              <a:ext cx="116470" cy="137526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20" y="11"/>
                </a:cxn>
                <a:cxn ang="0">
                  <a:pos x="30" y="7"/>
                </a:cxn>
                <a:cxn ang="0">
                  <a:pos x="68" y="32"/>
                </a:cxn>
                <a:cxn ang="0">
                  <a:pos x="105" y="36"/>
                </a:cxn>
                <a:cxn ang="0">
                  <a:pos x="127" y="23"/>
                </a:cxn>
                <a:cxn ang="0">
                  <a:pos x="148" y="22"/>
                </a:cxn>
                <a:cxn ang="0">
                  <a:pos x="165" y="13"/>
                </a:cxn>
                <a:cxn ang="0">
                  <a:pos x="176" y="7"/>
                </a:cxn>
                <a:cxn ang="0">
                  <a:pos x="193" y="22"/>
                </a:cxn>
                <a:cxn ang="0">
                  <a:pos x="198" y="54"/>
                </a:cxn>
                <a:cxn ang="0">
                  <a:pos x="196" y="85"/>
                </a:cxn>
                <a:cxn ang="0">
                  <a:pos x="201" y="109"/>
                </a:cxn>
                <a:cxn ang="0">
                  <a:pos x="198" y="112"/>
                </a:cxn>
                <a:cxn ang="0">
                  <a:pos x="194" y="94"/>
                </a:cxn>
                <a:cxn ang="0">
                  <a:pos x="182" y="119"/>
                </a:cxn>
                <a:cxn ang="0">
                  <a:pos x="177" y="135"/>
                </a:cxn>
                <a:cxn ang="0">
                  <a:pos x="172" y="157"/>
                </a:cxn>
                <a:cxn ang="0">
                  <a:pos x="156" y="155"/>
                </a:cxn>
                <a:cxn ang="0">
                  <a:pos x="154" y="167"/>
                </a:cxn>
                <a:cxn ang="0">
                  <a:pos x="143" y="179"/>
                </a:cxn>
                <a:cxn ang="0">
                  <a:pos x="137" y="184"/>
                </a:cxn>
                <a:cxn ang="0">
                  <a:pos x="127" y="187"/>
                </a:cxn>
                <a:cxn ang="0">
                  <a:pos x="124" y="206"/>
                </a:cxn>
                <a:cxn ang="0">
                  <a:pos x="111" y="216"/>
                </a:cxn>
                <a:cxn ang="0">
                  <a:pos x="99" y="209"/>
                </a:cxn>
                <a:cxn ang="0">
                  <a:pos x="83" y="208"/>
                </a:cxn>
                <a:cxn ang="0">
                  <a:pos x="69" y="201"/>
                </a:cxn>
                <a:cxn ang="0">
                  <a:pos x="80" y="193"/>
                </a:cxn>
                <a:cxn ang="0">
                  <a:pos x="62" y="188"/>
                </a:cxn>
                <a:cxn ang="0">
                  <a:pos x="41" y="157"/>
                </a:cxn>
                <a:cxn ang="0">
                  <a:pos x="25" y="107"/>
                </a:cxn>
                <a:cxn ang="0">
                  <a:pos x="45" y="118"/>
                </a:cxn>
                <a:cxn ang="0">
                  <a:pos x="25" y="92"/>
                </a:cxn>
                <a:cxn ang="0">
                  <a:pos x="2" y="24"/>
                </a:cxn>
              </a:cxnLst>
              <a:rect l="0" t="0" r="r" b="b"/>
              <a:pathLst>
                <a:path w="201" h="216">
                  <a:moveTo>
                    <a:pt x="2" y="0"/>
                  </a:moveTo>
                  <a:lnTo>
                    <a:pt x="4" y="4"/>
                  </a:lnTo>
                  <a:lnTo>
                    <a:pt x="13" y="6"/>
                  </a:lnTo>
                  <a:lnTo>
                    <a:pt x="20" y="11"/>
                  </a:lnTo>
                  <a:lnTo>
                    <a:pt x="26" y="7"/>
                  </a:lnTo>
                  <a:lnTo>
                    <a:pt x="30" y="7"/>
                  </a:lnTo>
                  <a:lnTo>
                    <a:pt x="43" y="13"/>
                  </a:lnTo>
                  <a:lnTo>
                    <a:pt x="68" y="32"/>
                  </a:lnTo>
                  <a:lnTo>
                    <a:pt x="100" y="36"/>
                  </a:lnTo>
                  <a:lnTo>
                    <a:pt x="105" y="36"/>
                  </a:lnTo>
                  <a:lnTo>
                    <a:pt x="116" y="28"/>
                  </a:lnTo>
                  <a:lnTo>
                    <a:pt x="127" y="23"/>
                  </a:lnTo>
                  <a:lnTo>
                    <a:pt x="137" y="24"/>
                  </a:lnTo>
                  <a:lnTo>
                    <a:pt x="148" y="22"/>
                  </a:lnTo>
                  <a:lnTo>
                    <a:pt x="159" y="11"/>
                  </a:lnTo>
                  <a:lnTo>
                    <a:pt x="165" y="13"/>
                  </a:lnTo>
                  <a:lnTo>
                    <a:pt x="172" y="16"/>
                  </a:lnTo>
                  <a:lnTo>
                    <a:pt x="176" y="7"/>
                  </a:lnTo>
                  <a:lnTo>
                    <a:pt x="185" y="11"/>
                  </a:lnTo>
                  <a:lnTo>
                    <a:pt x="193" y="22"/>
                  </a:lnTo>
                  <a:lnTo>
                    <a:pt x="197" y="44"/>
                  </a:lnTo>
                  <a:lnTo>
                    <a:pt x="198" y="54"/>
                  </a:lnTo>
                  <a:lnTo>
                    <a:pt x="196" y="65"/>
                  </a:lnTo>
                  <a:lnTo>
                    <a:pt x="196" y="85"/>
                  </a:lnTo>
                  <a:lnTo>
                    <a:pt x="198" y="103"/>
                  </a:lnTo>
                  <a:lnTo>
                    <a:pt x="201" y="109"/>
                  </a:lnTo>
                  <a:lnTo>
                    <a:pt x="198" y="122"/>
                  </a:lnTo>
                  <a:lnTo>
                    <a:pt x="198" y="112"/>
                  </a:lnTo>
                  <a:lnTo>
                    <a:pt x="197" y="102"/>
                  </a:lnTo>
                  <a:lnTo>
                    <a:pt x="194" y="94"/>
                  </a:lnTo>
                  <a:lnTo>
                    <a:pt x="192" y="101"/>
                  </a:lnTo>
                  <a:lnTo>
                    <a:pt x="182" y="119"/>
                  </a:lnTo>
                  <a:lnTo>
                    <a:pt x="182" y="134"/>
                  </a:lnTo>
                  <a:lnTo>
                    <a:pt x="177" y="135"/>
                  </a:lnTo>
                  <a:lnTo>
                    <a:pt x="177" y="153"/>
                  </a:lnTo>
                  <a:lnTo>
                    <a:pt x="172" y="157"/>
                  </a:lnTo>
                  <a:lnTo>
                    <a:pt x="166" y="157"/>
                  </a:lnTo>
                  <a:lnTo>
                    <a:pt x="156" y="155"/>
                  </a:lnTo>
                  <a:lnTo>
                    <a:pt x="154" y="158"/>
                  </a:lnTo>
                  <a:lnTo>
                    <a:pt x="154" y="167"/>
                  </a:lnTo>
                  <a:lnTo>
                    <a:pt x="150" y="176"/>
                  </a:lnTo>
                  <a:lnTo>
                    <a:pt x="143" y="179"/>
                  </a:lnTo>
                  <a:lnTo>
                    <a:pt x="140" y="190"/>
                  </a:lnTo>
                  <a:lnTo>
                    <a:pt x="137" y="184"/>
                  </a:lnTo>
                  <a:lnTo>
                    <a:pt x="131" y="182"/>
                  </a:lnTo>
                  <a:lnTo>
                    <a:pt x="127" y="187"/>
                  </a:lnTo>
                  <a:lnTo>
                    <a:pt x="124" y="198"/>
                  </a:lnTo>
                  <a:lnTo>
                    <a:pt x="124" y="206"/>
                  </a:lnTo>
                  <a:lnTo>
                    <a:pt x="117" y="215"/>
                  </a:lnTo>
                  <a:lnTo>
                    <a:pt x="111" y="216"/>
                  </a:lnTo>
                  <a:lnTo>
                    <a:pt x="105" y="211"/>
                  </a:lnTo>
                  <a:lnTo>
                    <a:pt x="99" y="209"/>
                  </a:lnTo>
                  <a:lnTo>
                    <a:pt x="94" y="212"/>
                  </a:lnTo>
                  <a:lnTo>
                    <a:pt x="83" y="208"/>
                  </a:lnTo>
                  <a:lnTo>
                    <a:pt x="73" y="208"/>
                  </a:lnTo>
                  <a:lnTo>
                    <a:pt x="69" y="201"/>
                  </a:lnTo>
                  <a:lnTo>
                    <a:pt x="77" y="200"/>
                  </a:lnTo>
                  <a:lnTo>
                    <a:pt x="80" y="193"/>
                  </a:lnTo>
                  <a:lnTo>
                    <a:pt x="70" y="193"/>
                  </a:lnTo>
                  <a:lnTo>
                    <a:pt x="62" y="188"/>
                  </a:lnTo>
                  <a:lnTo>
                    <a:pt x="49" y="165"/>
                  </a:lnTo>
                  <a:lnTo>
                    <a:pt x="41" y="157"/>
                  </a:lnTo>
                  <a:lnTo>
                    <a:pt x="37" y="151"/>
                  </a:lnTo>
                  <a:lnTo>
                    <a:pt x="25" y="107"/>
                  </a:lnTo>
                  <a:lnTo>
                    <a:pt x="37" y="129"/>
                  </a:lnTo>
                  <a:lnTo>
                    <a:pt x="45" y="118"/>
                  </a:lnTo>
                  <a:lnTo>
                    <a:pt x="37" y="113"/>
                  </a:lnTo>
                  <a:lnTo>
                    <a:pt x="25" y="92"/>
                  </a:lnTo>
                  <a:lnTo>
                    <a:pt x="0" y="39"/>
                  </a:lnTo>
                  <a:lnTo>
                    <a:pt x="2" y="2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6"/>
            </a:solidFill>
            <a:ln w="635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Calibri Light"/>
                <a:ea typeface="+mn-ea"/>
                <a:cs typeface="+mn-cs"/>
              </a:endParaRPr>
            </a:p>
          </p:txBody>
        </p:sp>
        <p:sp>
          <p:nvSpPr>
            <p:cNvPr id="258" name="Freeform 55"/>
            <p:cNvSpPr>
              <a:spLocks noChangeAspect="1"/>
            </p:cNvSpPr>
            <p:nvPr/>
          </p:nvSpPr>
          <p:spPr bwMode="gray">
            <a:xfrm>
              <a:off x="17358077" y="9220735"/>
              <a:ext cx="247501" cy="294238"/>
            </a:xfrm>
            <a:custGeom>
              <a:avLst/>
              <a:gdLst/>
              <a:ahLst/>
              <a:cxnLst>
                <a:cxn ang="0">
                  <a:pos x="319" y="16"/>
                </a:cxn>
                <a:cxn ang="0">
                  <a:pos x="337" y="0"/>
                </a:cxn>
                <a:cxn ang="0">
                  <a:pos x="349" y="22"/>
                </a:cxn>
                <a:cxn ang="0">
                  <a:pos x="362" y="51"/>
                </a:cxn>
                <a:cxn ang="0">
                  <a:pos x="391" y="35"/>
                </a:cxn>
                <a:cxn ang="0">
                  <a:pos x="402" y="35"/>
                </a:cxn>
                <a:cxn ang="0">
                  <a:pos x="411" y="47"/>
                </a:cxn>
                <a:cxn ang="0">
                  <a:pos x="423" y="40"/>
                </a:cxn>
                <a:cxn ang="0">
                  <a:pos x="417" y="68"/>
                </a:cxn>
                <a:cxn ang="0">
                  <a:pos x="411" y="114"/>
                </a:cxn>
                <a:cxn ang="0">
                  <a:pos x="387" y="141"/>
                </a:cxn>
                <a:cxn ang="0">
                  <a:pos x="362" y="180"/>
                </a:cxn>
                <a:cxn ang="0">
                  <a:pos x="342" y="228"/>
                </a:cxn>
                <a:cxn ang="0">
                  <a:pos x="360" y="246"/>
                </a:cxn>
                <a:cxn ang="0">
                  <a:pos x="326" y="235"/>
                </a:cxn>
                <a:cxn ang="0">
                  <a:pos x="316" y="244"/>
                </a:cxn>
                <a:cxn ang="0">
                  <a:pos x="287" y="262"/>
                </a:cxn>
                <a:cxn ang="0">
                  <a:pos x="274" y="265"/>
                </a:cxn>
                <a:cxn ang="0">
                  <a:pos x="262" y="320"/>
                </a:cxn>
                <a:cxn ang="0">
                  <a:pos x="245" y="361"/>
                </a:cxn>
                <a:cxn ang="0">
                  <a:pos x="231" y="390"/>
                </a:cxn>
                <a:cxn ang="0">
                  <a:pos x="230" y="410"/>
                </a:cxn>
                <a:cxn ang="0">
                  <a:pos x="190" y="434"/>
                </a:cxn>
                <a:cxn ang="0">
                  <a:pos x="177" y="449"/>
                </a:cxn>
                <a:cxn ang="0">
                  <a:pos x="138" y="463"/>
                </a:cxn>
                <a:cxn ang="0">
                  <a:pos x="120" y="454"/>
                </a:cxn>
                <a:cxn ang="0">
                  <a:pos x="104" y="454"/>
                </a:cxn>
                <a:cxn ang="0">
                  <a:pos x="91" y="441"/>
                </a:cxn>
                <a:cxn ang="0">
                  <a:pos x="55" y="421"/>
                </a:cxn>
                <a:cxn ang="0">
                  <a:pos x="12" y="422"/>
                </a:cxn>
                <a:cxn ang="0">
                  <a:pos x="13" y="413"/>
                </a:cxn>
                <a:cxn ang="0">
                  <a:pos x="9" y="405"/>
                </a:cxn>
                <a:cxn ang="0">
                  <a:pos x="16" y="391"/>
                </a:cxn>
                <a:cxn ang="0">
                  <a:pos x="24" y="379"/>
                </a:cxn>
                <a:cxn ang="0">
                  <a:pos x="15" y="366"/>
                </a:cxn>
                <a:cxn ang="0">
                  <a:pos x="21" y="353"/>
                </a:cxn>
                <a:cxn ang="0">
                  <a:pos x="37" y="356"/>
                </a:cxn>
                <a:cxn ang="0">
                  <a:pos x="31" y="347"/>
                </a:cxn>
                <a:cxn ang="0">
                  <a:pos x="47" y="325"/>
                </a:cxn>
                <a:cxn ang="0">
                  <a:pos x="56" y="329"/>
                </a:cxn>
                <a:cxn ang="0">
                  <a:pos x="61" y="304"/>
                </a:cxn>
                <a:cxn ang="0">
                  <a:pos x="82" y="278"/>
                </a:cxn>
                <a:cxn ang="0">
                  <a:pos x="102" y="255"/>
                </a:cxn>
                <a:cxn ang="0">
                  <a:pos x="133" y="249"/>
                </a:cxn>
                <a:cxn ang="0">
                  <a:pos x="187" y="208"/>
                </a:cxn>
                <a:cxn ang="0">
                  <a:pos x="219" y="178"/>
                </a:cxn>
                <a:cxn ang="0">
                  <a:pos x="256" y="144"/>
                </a:cxn>
                <a:cxn ang="0">
                  <a:pos x="288" y="81"/>
                </a:cxn>
                <a:cxn ang="0">
                  <a:pos x="308" y="34"/>
                </a:cxn>
              </a:cxnLst>
              <a:rect l="0" t="0" r="r" b="b"/>
              <a:pathLst>
                <a:path w="424" h="463">
                  <a:moveTo>
                    <a:pt x="308" y="34"/>
                  </a:moveTo>
                  <a:lnTo>
                    <a:pt x="310" y="35"/>
                  </a:lnTo>
                  <a:lnTo>
                    <a:pt x="311" y="20"/>
                  </a:lnTo>
                  <a:lnTo>
                    <a:pt x="319" y="16"/>
                  </a:lnTo>
                  <a:lnTo>
                    <a:pt x="327" y="6"/>
                  </a:lnTo>
                  <a:lnTo>
                    <a:pt x="331" y="6"/>
                  </a:lnTo>
                  <a:lnTo>
                    <a:pt x="333" y="2"/>
                  </a:lnTo>
                  <a:lnTo>
                    <a:pt x="337" y="0"/>
                  </a:lnTo>
                  <a:lnTo>
                    <a:pt x="340" y="3"/>
                  </a:lnTo>
                  <a:lnTo>
                    <a:pt x="340" y="14"/>
                  </a:lnTo>
                  <a:lnTo>
                    <a:pt x="343" y="20"/>
                  </a:lnTo>
                  <a:lnTo>
                    <a:pt x="349" y="22"/>
                  </a:lnTo>
                  <a:lnTo>
                    <a:pt x="354" y="22"/>
                  </a:lnTo>
                  <a:lnTo>
                    <a:pt x="358" y="28"/>
                  </a:lnTo>
                  <a:lnTo>
                    <a:pt x="358" y="45"/>
                  </a:lnTo>
                  <a:lnTo>
                    <a:pt x="362" y="51"/>
                  </a:lnTo>
                  <a:lnTo>
                    <a:pt x="368" y="55"/>
                  </a:lnTo>
                  <a:lnTo>
                    <a:pt x="381" y="44"/>
                  </a:lnTo>
                  <a:lnTo>
                    <a:pt x="387" y="41"/>
                  </a:lnTo>
                  <a:lnTo>
                    <a:pt x="391" y="35"/>
                  </a:lnTo>
                  <a:lnTo>
                    <a:pt x="401" y="29"/>
                  </a:lnTo>
                  <a:lnTo>
                    <a:pt x="406" y="28"/>
                  </a:lnTo>
                  <a:lnTo>
                    <a:pt x="407" y="29"/>
                  </a:lnTo>
                  <a:lnTo>
                    <a:pt x="402" y="35"/>
                  </a:lnTo>
                  <a:lnTo>
                    <a:pt x="403" y="36"/>
                  </a:lnTo>
                  <a:lnTo>
                    <a:pt x="405" y="44"/>
                  </a:lnTo>
                  <a:lnTo>
                    <a:pt x="401" y="54"/>
                  </a:lnTo>
                  <a:lnTo>
                    <a:pt x="411" y="47"/>
                  </a:lnTo>
                  <a:lnTo>
                    <a:pt x="408" y="43"/>
                  </a:lnTo>
                  <a:lnTo>
                    <a:pt x="413" y="34"/>
                  </a:lnTo>
                  <a:lnTo>
                    <a:pt x="418" y="33"/>
                  </a:lnTo>
                  <a:lnTo>
                    <a:pt x="423" y="40"/>
                  </a:lnTo>
                  <a:lnTo>
                    <a:pt x="414" y="51"/>
                  </a:lnTo>
                  <a:lnTo>
                    <a:pt x="418" y="51"/>
                  </a:lnTo>
                  <a:lnTo>
                    <a:pt x="422" y="57"/>
                  </a:lnTo>
                  <a:lnTo>
                    <a:pt x="417" y="68"/>
                  </a:lnTo>
                  <a:lnTo>
                    <a:pt x="424" y="87"/>
                  </a:lnTo>
                  <a:lnTo>
                    <a:pt x="422" y="93"/>
                  </a:lnTo>
                  <a:lnTo>
                    <a:pt x="413" y="106"/>
                  </a:lnTo>
                  <a:lnTo>
                    <a:pt x="411" y="114"/>
                  </a:lnTo>
                  <a:lnTo>
                    <a:pt x="405" y="124"/>
                  </a:lnTo>
                  <a:lnTo>
                    <a:pt x="398" y="125"/>
                  </a:lnTo>
                  <a:lnTo>
                    <a:pt x="397" y="129"/>
                  </a:lnTo>
                  <a:lnTo>
                    <a:pt x="387" y="141"/>
                  </a:lnTo>
                  <a:lnTo>
                    <a:pt x="375" y="168"/>
                  </a:lnTo>
                  <a:lnTo>
                    <a:pt x="369" y="174"/>
                  </a:lnTo>
                  <a:lnTo>
                    <a:pt x="365" y="175"/>
                  </a:lnTo>
                  <a:lnTo>
                    <a:pt x="362" y="180"/>
                  </a:lnTo>
                  <a:lnTo>
                    <a:pt x="349" y="189"/>
                  </a:lnTo>
                  <a:lnTo>
                    <a:pt x="347" y="192"/>
                  </a:lnTo>
                  <a:lnTo>
                    <a:pt x="344" y="217"/>
                  </a:lnTo>
                  <a:lnTo>
                    <a:pt x="342" y="228"/>
                  </a:lnTo>
                  <a:lnTo>
                    <a:pt x="352" y="230"/>
                  </a:lnTo>
                  <a:lnTo>
                    <a:pt x="359" y="234"/>
                  </a:lnTo>
                  <a:lnTo>
                    <a:pt x="362" y="243"/>
                  </a:lnTo>
                  <a:lnTo>
                    <a:pt x="360" y="246"/>
                  </a:lnTo>
                  <a:lnTo>
                    <a:pt x="356" y="240"/>
                  </a:lnTo>
                  <a:lnTo>
                    <a:pt x="354" y="246"/>
                  </a:lnTo>
                  <a:lnTo>
                    <a:pt x="333" y="239"/>
                  </a:lnTo>
                  <a:lnTo>
                    <a:pt x="326" y="235"/>
                  </a:lnTo>
                  <a:lnTo>
                    <a:pt x="324" y="237"/>
                  </a:lnTo>
                  <a:lnTo>
                    <a:pt x="324" y="244"/>
                  </a:lnTo>
                  <a:lnTo>
                    <a:pt x="320" y="248"/>
                  </a:lnTo>
                  <a:lnTo>
                    <a:pt x="316" y="244"/>
                  </a:lnTo>
                  <a:lnTo>
                    <a:pt x="313" y="243"/>
                  </a:lnTo>
                  <a:lnTo>
                    <a:pt x="310" y="249"/>
                  </a:lnTo>
                  <a:lnTo>
                    <a:pt x="295" y="256"/>
                  </a:lnTo>
                  <a:lnTo>
                    <a:pt x="287" y="262"/>
                  </a:lnTo>
                  <a:lnTo>
                    <a:pt x="282" y="262"/>
                  </a:lnTo>
                  <a:lnTo>
                    <a:pt x="279" y="256"/>
                  </a:lnTo>
                  <a:lnTo>
                    <a:pt x="274" y="256"/>
                  </a:lnTo>
                  <a:lnTo>
                    <a:pt x="274" y="265"/>
                  </a:lnTo>
                  <a:lnTo>
                    <a:pt x="272" y="277"/>
                  </a:lnTo>
                  <a:lnTo>
                    <a:pt x="265" y="289"/>
                  </a:lnTo>
                  <a:lnTo>
                    <a:pt x="263" y="302"/>
                  </a:lnTo>
                  <a:lnTo>
                    <a:pt x="262" y="320"/>
                  </a:lnTo>
                  <a:lnTo>
                    <a:pt x="256" y="324"/>
                  </a:lnTo>
                  <a:lnTo>
                    <a:pt x="257" y="336"/>
                  </a:lnTo>
                  <a:lnTo>
                    <a:pt x="247" y="347"/>
                  </a:lnTo>
                  <a:lnTo>
                    <a:pt x="245" y="361"/>
                  </a:lnTo>
                  <a:lnTo>
                    <a:pt x="245" y="369"/>
                  </a:lnTo>
                  <a:lnTo>
                    <a:pt x="239" y="379"/>
                  </a:lnTo>
                  <a:lnTo>
                    <a:pt x="233" y="385"/>
                  </a:lnTo>
                  <a:lnTo>
                    <a:pt x="231" y="390"/>
                  </a:lnTo>
                  <a:lnTo>
                    <a:pt x="231" y="398"/>
                  </a:lnTo>
                  <a:lnTo>
                    <a:pt x="228" y="401"/>
                  </a:lnTo>
                  <a:lnTo>
                    <a:pt x="233" y="402"/>
                  </a:lnTo>
                  <a:lnTo>
                    <a:pt x="230" y="410"/>
                  </a:lnTo>
                  <a:lnTo>
                    <a:pt x="223" y="409"/>
                  </a:lnTo>
                  <a:lnTo>
                    <a:pt x="214" y="415"/>
                  </a:lnTo>
                  <a:lnTo>
                    <a:pt x="204" y="428"/>
                  </a:lnTo>
                  <a:lnTo>
                    <a:pt x="190" y="434"/>
                  </a:lnTo>
                  <a:lnTo>
                    <a:pt x="185" y="437"/>
                  </a:lnTo>
                  <a:lnTo>
                    <a:pt x="185" y="441"/>
                  </a:lnTo>
                  <a:lnTo>
                    <a:pt x="180" y="443"/>
                  </a:lnTo>
                  <a:lnTo>
                    <a:pt x="177" y="449"/>
                  </a:lnTo>
                  <a:lnTo>
                    <a:pt x="172" y="453"/>
                  </a:lnTo>
                  <a:lnTo>
                    <a:pt x="153" y="459"/>
                  </a:lnTo>
                  <a:lnTo>
                    <a:pt x="149" y="459"/>
                  </a:lnTo>
                  <a:lnTo>
                    <a:pt x="138" y="463"/>
                  </a:lnTo>
                  <a:lnTo>
                    <a:pt x="132" y="459"/>
                  </a:lnTo>
                  <a:lnTo>
                    <a:pt x="129" y="452"/>
                  </a:lnTo>
                  <a:lnTo>
                    <a:pt x="126" y="450"/>
                  </a:lnTo>
                  <a:lnTo>
                    <a:pt x="120" y="454"/>
                  </a:lnTo>
                  <a:lnTo>
                    <a:pt x="114" y="455"/>
                  </a:lnTo>
                  <a:lnTo>
                    <a:pt x="110" y="454"/>
                  </a:lnTo>
                  <a:lnTo>
                    <a:pt x="110" y="453"/>
                  </a:lnTo>
                  <a:lnTo>
                    <a:pt x="104" y="454"/>
                  </a:lnTo>
                  <a:lnTo>
                    <a:pt x="102" y="449"/>
                  </a:lnTo>
                  <a:lnTo>
                    <a:pt x="102" y="443"/>
                  </a:lnTo>
                  <a:lnTo>
                    <a:pt x="98" y="444"/>
                  </a:lnTo>
                  <a:lnTo>
                    <a:pt x="91" y="441"/>
                  </a:lnTo>
                  <a:lnTo>
                    <a:pt x="73" y="439"/>
                  </a:lnTo>
                  <a:lnTo>
                    <a:pt x="69" y="427"/>
                  </a:lnTo>
                  <a:lnTo>
                    <a:pt x="64" y="422"/>
                  </a:lnTo>
                  <a:lnTo>
                    <a:pt x="55" y="421"/>
                  </a:lnTo>
                  <a:lnTo>
                    <a:pt x="47" y="428"/>
                  </a:lnTo>
                  <a:lnTo>
                    <a:pt x="39" y="429"/>
                  </a:lnTo>
                  <a:lnTo>
                    <a:pt x="18" y="427"/>
                  </a:lnTo>
                  <a:lnTo>
                    <a:pt x="12" y="422"/>
                  </a:lnTo>
                  <a:lnTo>
                    <a:pt x="15" y="415"/>
                  </a:lnTo>
                  <a:lnTo>
                    <a:pt x="20" y="409"/>
                  </a:lnTo>
                  <a:lnTo>
                    <a:pt x="24" y="402"/>
                  </a:lnTo>
                  <a:lnTo>
                    <a:pt x="13" y="413"/>
                  </a:lnTo>
                  <a:lnTo>
                    <a:pt x="9" y="413"/>
                  </a:lnTo>
                  <a:lnTo>
                    <a:pt x="14" y="402"/>
                  </a:lnTo>
                  <a:lnTo>
                    <a:pt x="14" y="401"/>
                  </a:lnTo>
                  <a:lnTo>
                    <a:pt x="9" y="405"/>
                  </a:lnTo>
                  <a:lnTo>
                    <a:pt x="3" y="406"/>
                  </a:lnTo>
                  <a:lnTo>
                    <a:pt x="0" y="400"/>
                  </a:lnTo>
                  <a:lnTo>
                    <a:pt x="4" y="395"/>
                  </a:lnTo>
                  <a:lnTo>
                    <a:pt x="16" y="391"/>
                  </a:lnTo>
                  <a:lnTo>
                    <a:pt x="24" y="385"/>
                  </a:lnTo>
                  <a:lnTo>
                    <a:pt x="21" y="385"/>
                  </a:lnTo>
                  <a:lnTo>
                    <a:pt x="19" y="383"/>
                  </a:lnTo>
                  <a:lnTo>
                    <a:pt x="24" y="379"/>
                  </a:lnTo>
                  <a:lnTo>
                    <a:pt x="26" y="373"/>
                  </a:lnTo>
                  <a:lnTo>
                    <a:pt x="21" y="373"/>
                  </a:lnTo>
                  <a:lnTo>
                    <a:pt x="16" y="372"/>
                  </a:lnTo>
                  <a:lnTo>
                    <a:pt x="15" y="366"/>
                  </a:lnTo>
                  <a:lnTo>
                    <a:pt x="21" y="366"/>
                  </a:lnTo>
                  <a:lnTo>
                    <a:pt x="25" y="361"/>
                  </a:lnTo>
                  <a:lnTo>
                    <a:pt x="21" y="358"/>
                  </a:lnTo>
                  <a:lnTo>
                    <a:pt x="21" y="353"/>
                  </a:lnTo>
                  <a:lnTo>
                    <a:pt x="26" y="353"/>
                  </a:lnTo>
                  <a:lnTo>
                    <a:pt x="29" y="357"/>
                  </a:lnTo>
                  <a:lnTo>
                    <a:pt x="34" y="355"/>
                  </a:lnTo>
                  <a:lnTo>
                    <a:pt x="37" y="356"/>
                  </a:lnTo>
                  <a:lnTo>
                    <a:pt x="40" y="353"/>
                  </a:lnTo>
                  <a:lnTo>
                    <a:pt x="40" y="351"/>
                  </a:lnTo>
                  <a:lnTo>
                    <a:pt x="35" y="351"/>
                  </a:lnTo>
                  <a:lnTo>
                    <a:pt x="31" y="347"/>
                  </a:lnTo>
                  <a:lnTo>
                    <a:pt x="35" y="329"/>
                  </a:lnTo>
                  <a:lnTo>
                    <a:pt x="42" y="323"/>
                  </a:lnTo>
                  <a:lnTo>
                    <a:pt x="45" y="321"/>
                  </a:lnTo>
                  <a:lnTo>
                    <a:pt x="47" y="325"/>
                  </a:lnTo>
                  <a:lnTo>
                    <a:pt x="48" y="331"/>
                  </a:lnTo>
                  <a:lnTo>
                    <a:pt x="51" y="332"/>
                  </a:lnTo>
                  <a:lnTo>
                    <a:pt x="53" y="332"/>
                  </a:lnTo>
                  <a:lnTo>
                    <a:pt x="56" y="329"/>
                  </a:lnTo>
                  <a:lnTo>
                    <a:pt x="53" y="319"/>
                  </a:lnTo>
                  <a:lnTo>
                    <a:pt x="55" y="315"/>
                  </a:lnTo>
                  <a:lnTo>
                    <a:pt x="58" y="314"/>
                  </a:lnTo>
                  <a:lnTo>
                    <a:pt x="61" y="304"/>
                  </a:lnTo>
                  <a:lnTo>
                    <a:pt x="69" y="302"/>
                  </a:lnTo>
                  <a:lnTo>
                    <a:pt x="75" y="296"/>
                  </a:lnTo>
                  <a:lnTo>
                    <a:pt x="77" y="286"/>
                  </a:lnTo>
                  <a:lnTo>
                    <a:pt x="82" y="278"/>
                  </a:lnTo>
                  <a:lnTo>
                    <a:pt x="89" y="275"/>
                  </a:lnTo>
                  <a:lnTo>
                    <a:pt x="93" y="260"/>
                  </a:lnTo>
                  <a:lnTo>
                    <a:pt x="96" y="260"/>
                  </a:lnTo>
                  <a:lnTo>
                    <a:pt x="102" y="255"/>
                  </a:lnTo>
                  <a:lnTo>
                    <a:pt x="109" y="255"/>
                  </a:lnTo>
                  <a:lnTo>
                    <a:pt x="116" y="251"/>
                  </a:lnTo>
                  <a:lnTo>
                    <a:pt x="123" y="251"/>
                  </a:lnTo>
                  <a:lnTo>
                    <a:pt x="133" y="249"/>
                  </a:lnTo>
                  <a:lnTo>
                    <a:pt x="141" y="244"/>
                  </a:lnTo>
                  <a:lnTo>
                    <a:pt x="154" y="232"/>
                  </a:lnTo>
                  <a:lnTo>
                    <a:pt x="169" y="223"/>
                  </a:lnTo>
                  <a:lnTo>
                    <a:pt x="187" y="208"/>
                  </a:lnTo>
                  <a:lnTo>
                    <a:pt x="201" y="200"/>
                  </a:lnTo>
                  <a:lnTo>
                    <a:pt x="202" y="191"/>
                  </a:lnTo>
                  <a:lnTo>
                    <a:pt x="213" y="181"/>
                  </a:lnTo>
                  <a:lnTo>
                    <a:pt x="219" y="178"/>
                  </a:lnTo>
                  <a:lnTo>
                    <a:pt x="225" y="178"/>
                  </a:lnTo>
                  <a:lnTo>
                    <a:pt x="235" y="170"/>
                  </a:lnTo>
                  <a:lnTo>
                    <a:pt x="241" y="164"/>
                  </a:lnTo>
                  <a:lnTo>
                    <a:pt x="256" y="144"/>
                  </a:lnTo>
                  <a:lnTo>
                    <a:pt x="261" y="126"/>
                  </a:lnTo>
                  <a:lnTo>
                    <a:pt x="265" y="105"/>
                  </a:lnTo>
                  <a:lnTo>
                    <a:pt x="270" y="93"/>
                  </a:lnTo>
                  <a:lnTo>
                    <a:pt x="288" y="81"/>
                  </a:lnTo>
                  <a:lnTo>
                    <a:pt x="294" y="78"/>
                  </a:lnTo>
                  <a:lnTo>
                    <a:pt x="298" y="72"/>
                  </a:lnTo>
                  <a:lnTo>
                    <a:pt x="304" y="60"/>
                  </a:lnTo>
                  <a:lnTo>
                    <a:pt x="308" y="34"/>
                  </a:lnTo>
                  <a:close/>
                </a:path>
              </a:pathLst>
            </a:custGeom>
            <a:solidFill>
              <a:schemeClr val="accent6"/>
            </a:solidFill>
            <a:ln w="635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Calibri Light"/>
                <a:ea typeface="+mn-ea"/>
                <a:cs typeface="+mn-cs"/>
              </a:endParaRPr>
            </a:p>
          </p:txBody>
        </p:sp>
        <p:sp>
          <p:nvSpPr>
            <p:cNvPr id="259" name="Freeform 56"/>
            <p:cNvSpPr>
              <a:spLocks noChangeAspect="1"/>
            </p:cNvSpPr>
            <p:nvPr/>
          </p:nvSpPr>
          <p:spPr bwMode="gray">
            <a:xfrm>
              <a:off x="17556077" y="8948886"/>
              <a:ext cx="183442" cy="316625"/>
            </a:xfrm>
            <a:custGeom>
              <a:avLst/>
              <a:gdLst/>
              <a:ahLst/>
              <a:cxnLst>
                <a:cxn ang="0">
                  <a:pos x="128" y="441"/>
                </a:cxn>
                <a:cxn ang="0">
                  <a:pos x="139" y="398"/>
                </a:cxn>
                <a:cxn ang="0">
                  <a:pos x="97" y="366"/>
                </a:cxn>
                <a:cxn ang="0">
                  <a:pos x="59" y="325"/>
                </a:cxn>
                <a:cxn ang="0">
                  <a:pos x="100" y="296"/>
                </a:cxn>
                <a:cxn ang="0">
                  <a:pos x="115" y="250"/>
                </a:cxn>
                <a:cxn ang="0">
                  <a:pos x="120" y="224"/>
                </a:cxn>
                <a:cxn ang="0">
                  <a:pos x="113" y="198"/>
                </a:cxn>
                <a:cxn ang="0">
                  <a:pos x="112" y="178"/>
                </a:cxn>
                <a:cxn ang="0">
                  <a:pos x="97" y="172"/>
                </a:cxn>
                <a:cxn ang="0">
                  <a:pos x="91" y="145"/>
                </a:cxn>
                <a:cxn ang="0">
                  <a:pos x="86" y="127"/>
                </a:cxn>
                <a:cxn ang="0">
                  <a:pos x="73" y="117"/>
                </a:cxn>
                <a:cxn ang="0">
                  <a:pos x="43" y="85"/>
                </a:cxn>
                <a:cxn ang="0">
                  <a:pos x="45" y="59"/>
                </a:cxn>
                <a:cxn ang="0">
                  <a:pos x="26" y="59"/>
                </a:cxn>
                <a:cxn ang="0">
                  <a:pos x="7" y="14"/>
                </a:cxn>
                <a:cxn ang="0">
                  <a:pos x="10" y="0"/>
                </a:cxn>
                <a:cxn ang="0">
                  <a:pos x="19" y="28"/>
                </a:cxn>
                <a:cxn ang="0">
                  <a:pos x="35" y="30"/>
                </a:cxn>
                <a:cxn ang="0">
                  <a:pos x="59" y="41"/>
                </a:cxn>
                <a:cxn ang="0">
                  <a:pos x="78" y="59"/>
                </a:cxn>
                <a:cxn ang="0">
                  <a:pos x="87" y="70"/>
                </a:cxn>
                <a:cxn ang="0">
                  <a:pos x="100" y="96"/>
                </a:cxn>
                <a:cxn ang="0">
                  <a:pos x="86" y="96"/>
                </a:cxn>
                <a:cxn ang="0">
                  <a:pos x="96" y="107"/>
                </a:cxn>
                <a:cxn ang="0">
                  <a:pos x="110" y="140"/>
                </a:cxn>
                <a:cxn ang="0">
                  <a:pos x="109" y="159"/>
                </a:cxn>
                <a:cxn ang="0">
                  <a:pos x="116" y="170"/>
                </a:cxn>
                <a:cxn ang="0">
                  <a:pos x="136" y="169"/>
                </a:cxn>
                <a:cxn ang="0">
                  <a:pos x="151" y="182"/>
                </a:cxn>
                <a:cxn ang="0">
                  <a:pos x="147" y="141"/>
                </a:cxn>
                <a:cxn ang="0">
                  <a:pos x="167" y="162"/>
                </a:cxn>
                <a:cxn ang="0">
                  <a:pos x="169" y="192"/>
                </a:cxn>
                <a:cxn ang="0">
                  <a:pos x="185" y="219"/>
                </a:cxn>
                <a:cxn ang="0">
                  <a:pos x="239" y="240"/>
                </a:cxn>
                <a:cxn ang="0">
                  <a:pos x="266" y="224"/>
                </a:cxn>
                <a:cxn ang="0">
                  <a:pos x="286" y="210"/>
                </a:cxn>
                <a:cxn ang="0">
                  <a:pos x="313" y="231"/>
                </a:cxn>
                <a:cxn ang="0">
                  <a:pos x="307" y="272"/>
                </a:cxn>
                <a:cxn ang="0">
                  <a:pos x="286" y="304"/>
                </a:cxn>
                <a:cxn ang="0">
                  <a:pos x="287" y="321"/>
                </a:cxn>
                <a:cxn ang="0">
                  <a:pos x="269" y="315"/>
                </a:cxn>
                <a:cxn ang="0">
                  <a:pos x="242" y="323"/>
                </a:cxn>
                <a:cxn ang="0">
                  <a:pos x="232" y="356"/>
                </a:cxn>
                <a:cxn ang="0">
                  <a:pos x="217" y="404"/>
                </a:cxn>
                <a:cxn ang="0">
                  <a:pos x="171" y="479"/>
                </a:cxn>
                <a:cxn ang="0">
                  <a:pos x="132" y="481"/>
                </a:cxn>
              </a:cxnLst>
              <a:rect l="0" t="0" r="r" b="b"/>
              <a:pathLst>
                <a:path w="313" h="495">
                  <a:moveTo>
                    <a:pt x="109" y="469"/>
                  </a:moveTo>
                  <a:lnTo>
                    <a:pt x="118" y="458"/>
                  </a:lnTo>
                  <a:lnTo>
                    <a:pt x="121" y="449"/>
                  </a:lnTo>
                  <a:lnTo>
                    <a:pt x="128" y="441"/>
                  </a:lnTo>
                  <a:lnTo>
                    <a:pt x="134" y="429"/>
                  </a:lnTo>
                  <a:lnTo>
                    <a:pt x="135" y="417"/>
                  </a:lnTo>
                  <a:lnTo>
                    <a:pt x="139" y="407"/>
                  </a:lnTo>
                  <a:lnTo>
                    <a:pt x="139" y="398"/>
                  </a:lnTo>
                  <a:lnTo>
                    <a:pt x="134" y="391"/>
                  </a:lnTo>
                  <a:lnTo>
                    <a:pt x="120" y="375"/>
                  </a:lnTo>
                  <a:lnTo>
                    <a:pt x="108" y="372"/>
                  </a:lnTo>
                  <a:lnTo>
                    <a:pt x="97" y="366"/>
                  </a:lnTo>
                  <a:lnTo>
                    <a:pt x="80" y="350"/>
                  </a:lnTo>
                  <a:lnTo>
                    <a:pt x="67" y="349"/>
                  </a:lnTo>
                  <a:lnTo>
                    <a:pt x="57" y="337"/>
                  </a:lnTo>
                  <a:lnTo>
                    <a:pt x="59" y="325"/>
                  </a:lnTo>
                  <a:lnTo>
                    <a:pt x="69" y="316"/>
                  </a:lnTo>
                  <a:lnTo>
                    <a:pt x="78" y="310"/>
                  </a:lnTo>
                  <a:lnTo>
                    <a:pt x="92" y="306"/>
                  </a:lnTo>
                  <a:lnTo>
                    <a:pt x="100" y="296"/>
                  </a:lnTo>
                  <a:lnTo>
                    <a:pt x="104" y="283"/>
                  </a:lnTo>
                  <a:lnTo>
                    <a:pt x="105" y="261"/>
                  </a:lnTo>
                  <a:lnTo>
                    <a:pt x="109" y="250"/>
                  </a:lnTo>
                  <a:lnTo>
                    <a:pt x="115" y="250"/>
                  </a:lnTo>
                  <a:lnTo>
                    <a:pt x="118" y="247"/>
                  </a:lnTo>
                  <a:lnTo>
                    <a:pt x="118" y="237"/>
                  </a:lnTo>
                  <a:lnTo>
                    <a:pt x="115" y="229"/>
                  </a:lnTo>
                  <a:lnTo>
                    <a:pt x="120" y="224"/>
                  </a:lnTo>
                  <a:lnTo>
                    <a:pt x="118" y="220"/>
                  </a:lnTo>
                  <a:lnTo>
                    <a:pt x="115" y="208"/>
                  </a:lnTo>
                  <a:lnTo>
                    <a:pt x="116" y="196"/>
                  </a:lnTo>
                  <a:lnTo>
                    <a:pt x="113" y="198"/>
                  </a:lnTo>
                  <a:lnTo>
                    <a:pt x="104" y="188"/>
                  </a:lnTo>
                  <a:lnTo>
                    <a:pt x="102" y="182"/>
                  </a:lnTo>
                  <a:lnTo>
                    <a:pt x="108" y="182"/>
                  </a:lnTo>
                  <a:lnTo>
                    <a:pt x="112" y="178"/>
                  </a:lnTo>
                  <a:lnTo>
                    <a:pt x="113" y="175"/>
                  </a:lnTo>
                  <a:lnTo>
                    <a:pt x="112" y="171"/>
                  </a:lnTo>
                  <a:lnTo>
                    <a:pt x="107" y="170"/>
                  </a:lnTo>
                  <a:lnTo>
                    <a:pt x="97" y="172"/>
                  </a:lnTo>
                  <a:lnTo>
                    <a:pt x="86" y="151"/>
                  </a:lnTo>
                  <a:lnTo>
                    <a:pt x="81" y="138"/>
                  </a:lnTo>
                  <a:lnTo>
                    <a:pt x="87" y="148"/>
                  </a:lnTo>
                  <a:lnTo>
                    <a:pt x="91" y="145"/>
                  </a:lnTo>
                  <a:lnTo>
                    <a:pt x="92" y="133"/>
                  </a:lnTo>
                  <a:lnTo>
                    <a:pt x="87" y="133"/>
                  </a:lnTo>
                  <a:lnTo>
                    <a:pt x="83" y="130"/>
                  </a:lnTo>
                  <a:lnTo>
                    <a:pt x="86" y="127"/>
                  </a:lnTo>
                  <a:lnTo>
                    <a:pt x="86" y="117"/>
                  </a:lnTo>
                  <a:lnTo>
                    <a:pt x="82" y="113"/>
                  </a:lnTo>
                  <a:lnTo>
                    <a:pt x="80" y="117"/>
                  </a:lnTo>
                  <a:lnTo>
                    <a:pt x="73" y="117"/>
                  </a:lnTo>
                  <a:lnTo>
                    <a:pt x="72" y="122"/>
                  </a:lnTo>
                  <a:lnTo>
                    <a:pt x="73" y="129"/>
                  </a:lnTo>
                  <a:lnTo>
                    <a:pt x="60" y="107"/>
                  </a:lnTo>
                  <a:lnTo>
                    <a:pt x="43" y="85"/>
                  </a:lnTo>
                  <a:lnTo>
                    <a:pt x="38" y="75"/>
                  </a:lnTo>
                  <a:lnTo>
                    <a:pt x="37" y="71"/>
                  </a:lnTo>
                  <a:lnTo>
                    <a:pt x="42" y="67"/>
                  </a:lnTo>
                  <a:lnTo>
                    <a:pt x="45" y="59"/>
                  </a:lnTo>
                  <a:lnTo>
                    <a:pt x="42" y="57"/>
                  </a:lnTo>
                  <a:lnTo>
                    <a:pt x="40" y="62"/>
                  </a:lnTo>
                  <a:lnTo>
                    <a:pt x="33" y="68"/>
                  </a:lnTo>
                  <a:lnTo>
                    <a:pt x="26" y="59"/>
                  </a:lnTo>
                  <a:lnTo>
                    <a:pt x="22" y="49"/>
                  </a:lnTo>
                  <a:lnTo>
                    <a:pt x="23" y="44"/>
                  </a:lnTo>
                  <a:lnTo>
                    <a:pt x="21" y="35"/>
                  </a:lnTo>
                  <a:lnTo>
                    <a:pt x="7" y="14"/>
                  </a:lnTo>
                  <a:lnTo>
                    <a:pt x="1" y="6"/>
                  </a:lnTo>
                  <a:lnTo>
                    <a:pt x="0" y="3"/>
                  </a:lnTo>
                  <a:lnTo>
                    <a:pt x="8" y="1"/>
                  </a:lnTo>
                  <a:lnTo>
                    <a:pt x="10" y="0"/>
                  </a:lnTo>
                  <a:lnTo>
                    <a:pt x="13" y="1"/>
                  </a:lnTo>
                  <a:lnTo>
                    <a:pt x="13" y="11"/>
                  </a:lnTo>
                  <a:lnTo>
                    <a:pt x="19" y="22"/>
                  </a:lnTo>
                  <a:lnTo>
                    <a:pt x="19" y="28"/>
                  </a:lnTo>
                  <a:lnTo>
                    <a:pt x="24" y="36"/>
                  </a:lnTo>
                  <a:lnTo>
                    <a:pt x="29" y="32"/>
                  </a:lnTo>
                  <a:lnTo>
                    <a:pt x="34" y="27"/>
                  </a:lnTo>
                  <a:lnTo>
                    <a:pt x="35" y="30"/>
                  </a:lnTo>
                  <a:lnTo>
                    <a:pt x="35" y="35"/>
                  </a:lnTo>
                  <a:lnTo>
                    <a:pt x="46" y="35"/>
                  </a:lnTo>
                  <a:lnTo>
                    <a:pt x="51" y="38"/>
                  </a:lnTo>
                  <a:lnTo>
                    <a:pt x="59" y="41"/>
                  </a:lnTo>
                  <a:lnTo>
                    <a:pt x="64" y="40"/>
                  </a:lnTo>
                  <a:lnTo>
                    <a:pt x="73" y="48"/>
                  </a:lnTo>
                  <a:lnTo>
                    <a:pt x="66" y="52"/>
                  </a:lnTo>
                  <a:lnTo>
                    <a:pt x="78" y="59"/>
                  </a:lnTo>
                  <a:lnTo>
                    <a:pt x="80" y="56"/>
                  </a:lnTo>
                  <a:lnTo>
                    <a:pt x="83" y="59"/>
                  </a:lnTo>
                  <a:lnTo>
                    <a:pt x="85" y="64"/>
                  </a:lnTo>
                  <a:lnTo>
                    <a:pt x="87" y="70"/>
                  </a:lnTo>
                  <a:lnTo>
                    <a:pt x="96" y="79"/>
                  </a:lnTo>
                  <a:lnTo>
                    <a:pt x="98" y="83"/>
                  </a:lnTo>
                  <a:lnTo>
                    <a:pt x="98" y="87"/>
                  </a:lnTo>
                  <a:lnTo>
                    <a:pt x="100" y="96"/>
                  </a:lnTo>
                  <a:lnTo>
                    <a:pt x="98" y="94"/>
                  </a:lnTo>
                  <a:lnTo>
                    <a:pt x="89" y="89"/>
                  </a:lnTo>
                  <a:lnTo>
                    <a:pt x="85" y="89"/>
                  </a:lnTo>
                  <a:lnTo>
                    <a:pt x="86" y="96"/>
                  </a:lnTo>
                  <a:lnTo>
                    <a:pt x="87" y="97"/>
                  </a:lnTo>
                  <a:lnTo>
                    <a:pt x="89" y="97"/>
                  </a:lnTo>
                  <a:lnTo>
                    <a:pt x="93" y="100"/>
                  </a:lnTo>
                  <a:lnTo>
                    <a:pt x="96" y="107"/>
                  </a:lnTo>
                  <a:lnTo>
                    <a:pt x="103" y="114"/>
                  </a:lnTo>
                  <a:lnTo>
                    <a:pt x="109" y="126"/>
                  </a:lnTo>
                  <a:lnTo>
                    <a:pt x="116" y="134"/>
                  </a:lnTo>
                  <a:lnTo>
                    <a:pt x="110" y="140"/>
                  </a:lnTo>
                  <a:lnTo>
                    <a:pt x="109" y="148"/>
                  </a:lnTo>
                  <a:lnTo>
                    <a:pt x="113" y="151"/>
                  </a:lnTo>
                  <a:lnTo>
                    <a:pt x="113" y="159"/>
                  </a:lnTo>
                  <a:lnTo>
                    <a:pt x="109" y="159"/>
                  </a:lnTo>
                  <a:lnTo>
                    <a:pt x="105" y="162"/>
                  </a:lnTo>
                  <a:lnTo>
                    <a:pt x="108" y="165"/>
                  </a:lnTo>
                  <a:lnTo>
                    <a:pt x="112" y="165"/>
                  </a:lnTo>
                  <a:lnTo>
                    <a:pt x="116" y="170"/>
                  </a:lnTo>
                  <a:lnTo>
                    <a:pt x="123" y="170"/>
                  </a:lnTo>
                  <a:lnTo>
                    <a:pt x="125" y="167"/>
                  </a:lnTo>
                  <a:lnTo>
                    <a:pt x="132" y="167"/>
                  </a:lnTo>
                  <a:lnTo>
                    <a:pt x="136" y="169"/>
                  </a:lnTo>
                  <a:lnTo>
                    <a:pt x="137" y="177"/>
                  </a:lnTo>
                  <a:lnTo>
                    <a:pt x="140" y="184"/>
                  </a:lnTo>
                  <a:lnTo>
                    <a:pt x="146" y="187"/>
                  </a:lnTo>
                  <a:lnTo>
                    <a:pt x="151" y="182"/>
                  </a:lnTo>
                  <a:lnTo>
                    <a:pt x="150" y="156"/>
                  </a:lnTo>
                  <a:lnTo>
                    <a:pt x="150" y="151"/>
                  </a:lnTo>
                  <a:lnTo>
                    <a:pt x="143" y="141"/>
                  </a:lnTo>
                  <a:lnTo>
                    <a:pt x="147" y="141"/>
                  </a:lnTo>
                  <a:lnTo>
                    <a:pt x="151" y="148"/>
                  </a:lnTo>
                  <a:lnTo>
                    <a:pt x="164" y="151"/>
                  </a:lnTo>
                  <a:lnTo>
                    <a:pt x="164" y="161"/>
                  </a:lnTo>
                  <a:lnTo>
                    <a:pt x="167" y="162"/>
                  </a:lnTo>
                  <a:lnTo>
                    <a:pt x="167" y="171"/>
                  </a:lnTo>
                  <a:lnTo>
                    <a:pt x="169" y="176"/>
                  </a:lnTo>
                  <a:lnTo>
                    <a:pt x="168" y="186"/>
                  </a:lnTo>
                  <a:lnTo>
                    <a:pt x="169" y="192"/>
                  </a:lnTo>
                  <a:lnTo>
                    <a:pt x="173" y="197"/>
                  </a:lnTo>
                  <a:lnTo>
                    <a:pt x="175" y="203"/>
                  </a:lnTo>
                  <a:lnTo>
                    <a:pt x="178" y="213"/>
                  </a:lnTo>
                  <a:lnTo>
                    <a:pt x="185" y="219"/>
                  </a:lnTo>
                  <a:lnTo>
                    <a:pt x="194" y="219"/>
                  </a:lnTo>
                  <a:lnTo>
                    <a:pt x="205" y="227"/>
                  </a:lnTo>
                  <a:lnTo>
                    <a:pt x="232" y="235"/>
                  </a:lnTo>
                  <a:lnTo>
                    <a:pt x="239" y="240"/>
                  </a:lnTo>
                  <a:lnTo>
                    <a:pt x="249" y="241"/>
                  </a:lnTo>
                  <a:lnTo>
                    <a:pt x="254" y="235"/>
                  </a:lnTo>
                  <a:lnTo>
                    <a:pt x="259" y="235"/>
                  </a:lnTo>
                  <a:lnTo>
                    <a:pt x="266" y="224"/>
                  </a:lnTo>
                  <a:lnTo>
                    <a:pt x="271" y="221"/>
                  </a:lnTo>
                  <a:lnTo>
                    <a:pt x="276" y="218"/>
                  </a:lnTo>
                  <a:lnTo>
                    <a:pt x="284" y="213"/>
                  </a:lnTo>
                  <a:lnTo>
                    <a:pt x="286" y="210"/>
                  </a:lnTo>
                  <a:lnTo>
                    <a:pt x="292" y="208"/>
                  </a:lnTo>
                  <a:lnTo>
                    <a:pt x="301" y="210"/>
                  </a:lnTo>
                  <a:lnTo>
                    <a:pt x="313" y="218"/>
                  </a:lnTo>
                  <a:lnTo>
                    <a:pt x="313" y="231"/>
                  </a:lnTo>
                  <a:lnTo>
                    <a:pt x="308" y="246"/>
                  </a:lnTo>
                  <a:lnTo>
                    <a:pt x="308" y="262"/>
                  </a:lnTo>
                  <a:lnTo>
                    <a:pt x="307" y="264"/>
                  </a:lnTo>
                  <a:lnTo>
                    <a:pt x="307" y="272"/>
                  </a:lnTo>
                  <a:lnTo>
                    <a:pt x="304" y="280"/>
                  </a:lnTo>
                  <a:lnTo>
                    <a:pt x="296" y="286"/>
                  </a:lnTo>
                  <a:lnTo>
                    <a:pt x="287" y="290"/>
                  </a:lnTo>
                  <a:lnTo>
                    <a:pt x="286" y="304"/>
                  </a:lnTo>
                  <a:lnTo>
                    <a:pt x="284" y="307"/>
                  </a:lnTo>
                  <a:lnTo>
                    <a:pt x="285" y="316"/>
                  </a:lnTo>
                  <a:lnTo>
                    <a:pt x="287" y="317"/>
                  </a:lnTo>
                  <a:lnTo>
                    <a:pt x="287" y="321"/>
                  </a:lnTo>
                  <a:lnTo>
                    <a:pt x="282" y="328"/>
                  </a:lnTo>
                  <a:lnTo>
                    <a:pt x="280" y="316"/>
                  </a:lnTo>
                  <a:lnTo>
                    <a:pt x="275" y="315"/>
                  </a:lnTo>
                  <a:lnTo>
                    <a:pt x="269" y="315"/>
                  </a:lnTo>
                  <a:lnTo>
                    <a:pt x="261" y="316"/>
                  </a:lnTo>
                  <a:lnTo>
                    <a:pt x="253" y="316"/>
                  </a:lnTo>
                  <a:lnTo>
                    <a:pt x="247" y="318"/>
                  </a:lnTo>
                  <a:lnTo>
                    <a:pt x="242" y="323"/>
                  </a:lnTo>
                  <a:lnTo>
                    <a:pt x="226" y="345"/>
                  </a:lnTo>
                  <a:lnTo>
                    <a:pt x="226" y="349"/>
                  </a:lnTo>
                  <a:lnTo>
                    <a:pt x="228" y="348"/>
                  </a:lnTo>
                  <a:lnTo>
                    <a:pt x="232" y="356"/>
                  </a:lnTo>
                  <a:lnTo>
                    <a:pt x="237" y="360"/>
                  </a:lnTo>
                  <a:lnTo>
                    <a:pt x="236" y="369"/>
                  </a:lnTo>
                  <a:lnTo>
                    <a:pt x="231" y="380"/>
                  </a:lnTo>
                  <a:lnTo>
                    <a:pt x="217" y="404"/>
                  </a:lnTo>
                  <a:lnTo>
                    <a:pt x="215" y="412"/>
                  </a:lnTo>
                  <a:lnTo>
                    <a:pt x="202" y="428"/>
                  </a:lnTo>
                  <a:lnTo>
                    <a:pt x="182" y="463"/>
                  </a:lnTo>
                  <a:lnTo>
                    <a:pt x="171" y="479"/>
                  </a:lnTo>
                  <a:lnTo>
                    <a:pt x="153" y="492"/>
                  </a:lnTo>
                  <a:lnTo>
                    <a:pt x="145" y="495"/>
                  </a:lnTo>
                  <a:lnTo>
                    <a:pt x="137" y="488"/>
                  </a:lnTo>
                  <a:lnTo>
                    <a:pt x="132" y="481"/>
                  </a:lnTo>
                  <a:lnTo>
                    <a:pt x="113" y="482"/>
                  </a:lnTo>
                  <a:lnTo>
                    <a:pt x="109" y="473"/>
                  </a:lnTo>
                  <a:lnTo>
                    <a:pt x="109" y="469"/>
                  </a:lnTo>
                  <a:close/>
                </a:path>
              </a:pathLst>
            </a:custGeom>
            <a:solidFill>
              <a:schemeClr val="accent6"/>
            </a:solidFill>
            <a:ln w="635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Calibri Light"/>
                <a:ea typeface="+mn-ea"/>
                <a:cs typeface="+mn-cs"/>
              </a:endParaRPr>
            </a:p>
          </p:txBody>
        </p:sp>
        <p:sp>
          <p:nvSpPr>
            <p:cNvPr id="260" name="Freeform 57"/>
            <p:cNvSpPr>
              <a:spLocks noChangeAspect="1"/>
            </p:cNvSpPr>
            <p:nvPr/>
          </p:nvSpPr>
          <p:spPr bwMode="gray">
            <a:xfrm>
              <a:off x="17276548" y="8389194"/>
              <a:ext cx="93176" cy="83153"/>
            </a:xfrm>
            <a:custGeom>
              <a:avLst/>
              <a:gdLst/>
              <a:ahLst/>
              <a:cxnLst>
                <a:cxn ang="0">
                  <a:pos x="60" y="71"/>
                </a:cxn>
                <a:cxn ang="0">
                  <a:pos x="39" y="60"/>
                </a:cxn>
                <a:cxn ang="0">
                  <a:pos x="27" y="43"/>
                </a:cxn>
                <a:cxn ang="0">
                  <a:pos x="21" y="38"/>
                </a:cxn>
                <a:cxn ang="0">
                  <a:pos x="16" y="26"/>
                </a:cxn>
                <a:cxn ang="0">
                  <a:pos x="6" y="17"/>
                </a:cxn>
                <a:cxn ang="0">
                  <a:pos x="6" y="9"/>
                </a:cxn>
                <a:cxn ang="0">
                  <a:pos x="0" y="2"/>
                </a:cxn>
                <a:cxn ang="0">
                  <a:pos x="6" y="0"/>
                </a:cxn>
                <a:cxn ang="0">
                  <a:pos x="14" y="5"/>
                </a:cxn>
                <a:cxn ang="0">
                  <a:pos x="19" y="4"/>
                </a:cxn>
                <a:cxn ang="0">
                  <a:pos x="33" y="14"/>
                </a:cxn>
                <a:cxn ang="0">
                  <a:pos x="40" y="16"/>
                </a:cxn>
                <a:cxn ang="0">
                  <a:pos x="41" y="21"/>
                </a:cxn>
                <a:cxn ang="0">
                  <a:pos x="45" y="26"/>
                </a:cxn>
                <a:cxn ang="0">
                  <a:pos x="51" y="26"/>
                </a:cxn>
                <a:cxn ang="0">
                  <a:pos x="59" y="29"/>
                </a:cxn>
                <a:cxn ang="0">
                  <a:pos x="67" y="43"/>
                </a:cxn>
                <a:cxn ang="0">
                  <a:pos x="72" y="47"/>
                </a:cxn>
                <a:cxn ang="0">
                  <a:pos x="75" y="57"/>
                </a:cxn>
                <a:cxn ang="0">
                  <a:pos x="78" y="58"/>
                </a:cxn>
                <a:cxn ang="0">
                  <a:pos x="82" y="63"/>
                </a:cxn>
                <a:cxn ang="0">
                  <a:pos x="89" y="68"/>
                </a:cxn>
                <a:cxn ang="0">
                  <a:pos x="94" y="74"/>
                </a:cxn>
                <a:cxn ang="0">
                  <a:pos x="98" y="75"/>
                </a:cxn>
                <a:cxn ang="0">
                  <a:pos x="100" y="81"/>
                </a:cxn>
                <a:cxn ang="0">
                  <a:pos x="109" y="82"/>
                </a:cxn>
                <a:cxn ang="0">
                  <a:pos x="123" y="86"/>
                </a:cxn>
                <a:cxn ang="0">
                  <a:pos x="141" y="103"/>
                </a:cxn>
                <a:cxn ang="0">
                  <a:pos x="143" y="109"/>
                </a:cxn>
                <a:cxn ang="0">
                  <a:pos x="150" y="108"/>
                </a:cxn>
                <a:cxn ang="0">
                  <a:pos x="157" y="114"/>
                </a:cxn>
                <a:cxn ang="0">
                  <a:pos x="159" y="123"/>
                </a:cxn>
                <a:cxn ang="0">
                  <a:pos x="158" y="125"/>
                </a:cxn>
                <a:cxn ang="0">
                  <a:pos x="153" y="125"/>
                </a:cxn>
                <a:cxn ang="0">
                  <a:pos x="152" y="133"/>
                </a:cxn>
                <a:cxn ang="0">
                  <a:pos x="150" y="131"/>
                </a:cxn>
                <a:cxn ang="0">
                  <a:pos x="147" y="127"/>
                </a:cxn>
                <a:cxn ang="0">
                  <a:pos x="141" y="122"/>
                </a:cxn>
                <a:cxn ang="0">
                  <a:pos x="138" y="119"/>
                </a:cxn>
                <a:cxn ang="0">
                  <a:pos x="130" y="119"/>
                </a:cxn>
                <a:cxn ang="0">
                  <a:pos x="124" y="115"/>
                </a:cxn>
                <a:cxn ang="0">
                  <a:pos x="116" y="115"/>
                </a:cxn>
                <a:cxn ang="0">
                  <a:pos x="114" y="112"/>
                </a:cxn>
                <a:cxn ang="0">
                  <a:pos x="113" y="104"/>
                </a:cxn>
                <a:cxn ang="0">
                  <a:pos x="108" y="104"/>
                </a:cxn>
                <a:cxn ang="0">
                  <a:pos x="104" y="102"/>
                </a:cxn>
                <a:cxn ang="0">
                  <a:pos x="99" y="102"/>
                </a:cxn>
                <a:cxn ang="0">
                  <a:pos x="98" y="97"/>
                </a:cxn>
                <a:cxn ang="0">
                  <a:pos x="93" y="97"/>
                </a:cxn>
                <a:cxn ang="0">
                  <a:pos x="91" y="95"/>
                </a:cxn>
                <a:cxn ang="0">
                  <a:pos x="84" y="93"/>
                </a:cxn>
                <a:cxn ang="0">
                  <a:pos x="77" y="86"/>
                </a:cxn>
                <a:cxn ang="0">
                  <a:pos x="71" y="86"/>
                </a:cxn>
                <a:cxn ang="0">
                  <a:pos x="66" y="84"/>
                </a:cxn>
                <a:cxn ang="0">
                  <a:pos x="65" y="76"/>
                </a:cxn>
                <a:cxn ang="0">
                  <a:pos x="60" y="71"/>
                </a:cxn>
              </a:cxnLst>
              <a:rect l="0" t="0" r="r" b="b"/>
              <a:pathLst>
                <a:path w="159" h="133">
                  <a:moveTo>
                    <a:pt x="60" y="71"/>
                  </a:moveTo>
                  <a:lnTo>
                    <a:pt x="39" y="60"/>
                  </a:lnTo>
                  <a:lnTo>
                    <a:pt x="27" y="43"/>
                  </a:lnTo>
                  <a:lnTo>
                    <a:pt x="21" y="38"/>
                  </a:lnTo>
                  <a:lnTo>
                    <a:pt x="16" y="26"/>
                  </a:lnTo>
                  <a:lnTo>
                    <a:pt x="6" y="17"/>
                  </a:lnTo>
                  <a:lnTo>
                    <a:pt x="6" y="9"/>
                  </a:lnTo>
                  <a:lnTo>
                    <a:pt x="0" y="2"/>
                  </a:lnTo>
                  <a:lnTo>
                    <a:pt x="6" y="0"/>
                  </a:lnTo>
                  <a:lnTo>
                    <a:pt x="14" y="5"/>
                  </a:lnTo>
                  <a:lnTo>
                    <a:pt x="19" y="4"/>
                  </a:lnTo>
                  <a:lnTo>
                    <a:pt x="33" y="14"/>
                  </a:lnTo>
                  <a:lnTo>
                    <a:pt x="40" y="16"/>
                  </a:lnTo>
                  <a:lnTo>
                    <a:pt x="41" y="21"/>
                  </a:lnTo>
                  <a:lnTo>
                    <a:pt x="45" y="26"/>
                  </a:lnTo>
                  <a:lnTo>
                    <a:pt x="51" y="26"/>
                  </a:lnTo>
                  <a:lnTo>
                    <a:pt x="59" y="29"/>
                  </a:lnTo>
                  <a:lnTo>
                    <a:pt x="67" y="43"/>
                  </a:lnTo>
                  <a:lnTo>
                    <a:pt x="72" y="47"/>
                  </a:lnTo>
                  <a:lnTo>
                    <a:pt x="75" y="57"/>
                  </a:lnTo>
                  <a:lnTo>
                    <a:pt x="78" y="58"/>
                  </a:lnTo>
                  <a:lnTo>
                    <a:pt x="82" y="63"/>
                  </a:lnTo>
                  <a:lnTo>
                    <a:pt x="89" y="68"/>
                  </a:lnTo>
                  <a:lnTo>
                    <a:pt x="94" y="74"/>
                  </a:lnTo>
                  <a:lnTo>
                    <a:pt x="98" y="75"/>
                  </a:lnTo>
                  <a:lnTo>
                    <a:pt x="100" y="81"/>
                  </a:lnTo>
                  <a:lnTo>
                    <a:pt x="109" y="82"/>
                  </a:lnTo>
                  <a:lnTo>
                    <a:pt x="123" y="86"/>
                  </a:lnTo>
                  <a:lnTo>
                    <a:pt x="141" y="103"/>
                  </a:lnTo>
                  <a:lnTo>
                    <a:pt x="143" y="109"/>
                  </a:lnTo>
                  <a:lnTo>
                    <a:pt x="150" y="108"/>
                  </a:lnTo>
                  <a:lnTo>
                    <a:pt x="157" y="114"/>
                  </a:lnTo>
                  <a:lnTo>
                    <a:pt x="159" y="123"/>
                  </a:lnTo>
                  <a:lnTo>
                    <a:pt x="158" y="125"/>
                  </a:lnTo>
                  <a:lnTo>
                    <a:pt x="153" y="125"/>
                  </a:lnTo>
                  <a:lnTo>
                    <a:pt x="152" y="133"/>
                  </a:lnTo>
                  <a:lnTo>
                    <a:pt x="150" y="131"/>
                  </a:lnTo>
                  <a:lnTo>
                    <a:pt x="147" y="127"/>
                  </a:lnTo>
                  <a:lnTo>
                    <a:pt x="141" y="122"/>
                  </a:lnTo>
                  <a:lnTo>
                    <a:pt x="138" y="119"/>
                  </a:lnTo>
                  <a:lnTo>
                    <a:pt x="130" y="119"/>
                  </a:lnTo>
                  <a:lnTo>
                    <a:pt x="124" y="115"/>
                  </a:lnTo>
                  <a:lnTo>
                    <a:pt x="116" y="115"/>
                  </a:lnTo>
                  <a:lnTo>
                    <a:pt x="114" y="112"/>
                  </a:lnTo>
                  <a:lnTo>
                    <a:pt x="113" y="104"/>
                  </a:lnTo>
                  <a:lnTo>
                    <a:pt x="108" y="104"/>
                  </a:lnTo>
                  <a:lnTo>
                    <a:pt x="104" y="102"/>
                  </a:lnTo>
                  <a:lnTo>
                    <a:pt x="99" y="102"/>
                  </a:lnTo>
                  <a:lnTo>
                    <a:pt x="98" y="97"/>
                  </a:lnTo>
                  <a:lnTo>
                    <a:pt x="93" y="97"/>
                  </a:lnTo>
                  <a:lnTo>
                    <a:pt x="91" y="95"/>
                  </a:lnTo>
                  <a:lnTo>
                    <a:pt x="84" y="93"/>
                  </a:lnTo>
                  <a:lnTo>
                    <a:pt x="77" y="86"/>
                  </a:lnTo>
                  <a:lnTo>
                    <a:pt x="71" y="86"/>
                  </a:lnTo>
                  <a:lnTo>
                    <a:pt x="66" y="84"/>
                  </a:lnTo>
                  <a:lnTo>
                    <a:pt x="65" y="76"/>
                  </a:lnTo>
                  <a:lnTo>
                    <a:pt x="60" y="71"/>
                  </a:lnTo>
                  <a:close/>
                </a:path>
              </a:pathLst>
            </a:custGeom>
            <a:solidFill>
              <a:schemeClr val="accent6"/>
            </a:solidFill>
            <a:ln w="635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Calibri Light"/>
                <a:ea typeface="+mn-ea"/>
                <a:cs typeface="+mn-cs"/>
              </a:endParaRPr>
            </a:p>
          </p:txBody>
        </p:sp>
      </p:grpSp>
      <p:cxnSp>
        <p:nvCxnSpPr>
          <p:cNvPr id="224" name="Elbow Connector 223"/>
          <p:cNvCxnSpPr>
            <a:endCxn id="225" idx="0"/>
          </p:cNvCxnSpPr>
          <p:nvPr/>
        </p:nvCxnSpPr>
        <p:spPr>
          <a:xfrm rot="16200000" flipH="1">
            <a:off x="8937437" y="8101534"/>
            <a:ext cx="1666827" cy="1176861"/>
          </a:xfrm>
          <a:prstGeom prst="bentConnector3">
            <a:avLst>
              <a:gd name="adj1" fmla="val 475"/>
            </a:avLst>
          </a:prstGeom>
          <a:ln w="3175" cmpd="sng">
            <a:solidFill>
              <a:schemeClr val="bg1">
                <a:lumMod val="85000"/>
              </a:schemeClr>
            </a:solidFill>
            <a:prstDash val="solid"/>
            <a:round/>
            <a:headEnd type="oval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5" name="Elbow Connector 234"/>
          <p:cNvCxnSpPr>
            <a:endCxn id="233" idx="0"/>
          </p:cNvCxnSpPr>
          <p:nvPr/>
        </p:nvCxnSpPr>
        <p:spPr>
          <a:xfrm rot="16200000" flipH="1">
            <a:off x="12301404" y="6987702"/>
            <a:ext cx="2622348" cy="2422423"/>
          </a:xfrm>
          <a:prstGeom prst="bentConnector3">
            <a:avLst>
              <a:gd name="adj1" fmla="val 18037"/>
            </a:avLst>
          </a:prstGeom>
          <a:ln w="3175" cmpd="sng">
            <a:solidFill>
              <a:schemeClr val="bg1">
                <a:lumMod val="85000"/>
              </a:schemeClr>
            </a:solidFill>
            <a:prstDash val="solid"/>
            <a:round/>
            <a:headEnd type="oval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1" name="Elbow Connector 220"/>
          <p:cNvCxnSpPr>
            <a:endCxn id="222" idx="3"/>
          </p:cNvCxnSpPr>
          <p:nvPr/>
        </p:nvCxnSpPr>
        <p:spPr>
          <a:xfrm rot="10800000" flipV="1">
            <a:off x="4305300" y="5609285"/>
            <a:ext cx="2594528" cy="1694076"/>
          </a:xfrm>
          <a:prstGeom prst="bentConnector3">
            <a:avLst>
              <a:gd name="adj1" fmla="val 50000"/>
            </a:avLst>
          </a:prstGeom>
          <a:ln w="3175" cmpd="sng">
            <a:solidFill>
              <a:schemeClr val="bg1">
                <a:lumMod val="85000"/>
              </a:schemeClr>
            </a:solidFill>
            <a:prstDash val="solid"/>
            <a:round/>
            <a:headEnd type="oval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2" name="Elbow Connector 231"/>
          <p:cNvCxnSpPr>
            <a:endCxn id="230" idx="1"/>
          </p:cNvCxnSpPr>
          <p:nvPr/>
        </p:nvCxnSpPr>
        <p:spPr>
          <a:xfrm>
            <a:off x="15295465" y="5406952"/>
            <a:ext cx="3755261" cy="431447"/>
          </a:xfrm>
          <a:prstGeom prst="bentConnector3">
            <a:avLst>
              <a:gd name="adj1" fmla="val 50000"/>
            </a:avLst>
          </a:prstGeom>
          <a:ln w="3175" cmpd="sng">
            <a:solidFill>
              <a:schemeClr val="tx1"/>
            </a:solidFill>
            <a:prstDash val="solid"/>
            <a:round/>
            <a:headEnd type="oval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9" name="Elbow Connector 228"/>
          <p:cNvCxnSpPr>
            <a:endCxn id="227" idx="1"/>
          </p:cNvCxnSpPr>
          <p:nvPr/>
        </p:nvCxnSpPr>
        <p:spPr>
          <a:xfrm>
            <a:off x="16507969" y="8694493"/>
            <a:ext cx="2544482" cy="445644"/>
          </a:xfrm>
          <a:prstGeom prst="bentConnector3">
            <a:avLst>
              <a:gd name="adj1" fmla="val 50000"/>
            </a:avLst>
          </a:prstGeom>
          <a:ln w="3175" cmpd="sng">
            <a:solidFill>
              <a:schemeClr val="tx1"/>
            </a:solidFill>
            <a:prstDash val="solid"/>
            <a:round/>
            <a:headEnd type="oval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46" name="Group 245"/>
          <p:cNvGrpSpPr/>
          <p:nvPr/>
        </p:nvGrpSpPr>
        <p:grpSpPr>
          <a:xfrm>
            <a:off x="1739573" y="488028"/>
            <a:ext cx="20937538" cy="2200624"/>
            <a:chOff x="1739573" y="511491"/>
            <a:chExt cx="20937538" cy="2200624"/>
          </a:xfrm>
        </p:grpSpPr>
        <p:sp>
          <p:nvSpPr>
            <p:cNvPr id="247" name="TextBox 246"/>
            <p:cNvSpPr txBox="1"/>
            <p:nvPr/>
          </p:nvSpPr>
          <p:spPr>
            <a:xfrm>
              <a:off x="1739573" y="511491"/>
              <a:ext cx="20937538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8800" b="1" dirty="0">
                  <a:solidFill>
                    <a:schemeClr val="tx2"/>
                  </a:solidFill>
                  <a:latin typeface="Lato Regular"/>
                  <a:cs typeface="Lato Regular"/>
                </a:rPr>
                <a:t>WORLDWIDE MAP</a:t>
              </a:r>
            </a:p>
          </p:txBody>
        </p:sp>
        <p:grpSp>
          <p:nvGrpSpPr>
            <p:cNvPr id="248" name="Group 247"/>
            <p:cNvGrpSpPr/>
            <p:nvPr/>
          </p:nvGrpSpPr>
          <p:grpSpPr>
            <a:xfrm>
              <a:off x="10842089" y="1977406"/>
              <a:ext cx="2738812" cy="73151"/>
              <a:chOff x="1775295" y="2020905"/>
              <a:chExt cx="3631535" cy="45719"/>
            </a:xfrm>
          </p:grpSpPr>
          <p:sp>
            <p:nvSpPr>
              <p:cNvPr id="250" name="Rectangle 249"/>
              <p:cNvSpPr/>
              <p:nvPr/>
            </p:nvSpPr>
            <p:spPr>
              <a:xfrm flipV="1">
                <a:off x="1775295" y="2020905"/>
                <a:ext cx="540354" cy="4571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243797" tIns="121899" rIns="243797" bIns="121899" rtlCol="0" anchor="ctr"/>
              <a:lstStyle/>
              <a:p>
                <a:pPr algn="ctr"/>
                <a:endParaRPr lang="en-US" dirty="0">
                  <a:latin typeface="Calibri Light"/>
                </a:endParaRPr>
              </a:p>
            </p:txBody>
          </p:sp>
          <p:sp>
            <p:nvSpPr>
              <p:cNvPr id="251" name="Rectangle 250"/>
              <p:cNvSpPr/>
              <p:nvPr/>
            </p:nvSpPr>
            <p:spPr>
              <a:xfrm flipV="1">
                <a:off x="2390858" y="2020905"/>
                <a:ext cx="540354" cy="4571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243797" tIns="121899" rIns="243797" bIns="121899" rtlCol="0" anchor="ctr"/>
              <a:lstStyle/>
              <a:p>
                <a:pPr algn="ctr"/>
                <a:endParaRPr lang="en-US" dirty="0">
                  <a:latin typeface="Calibri Light"/>
                </a:endParaRPr>
              </a:p>
            </p:txBody>
          </p:sp>
          <p:sp>
            <p:nvSpPr>
              <p:cNvPr id="252" name="Rectangle 251"/>
              <p:cNvSpPr/>
              <p:nvPr/>
            </p:nvSpPr>
            <p:spPr>
              <a:xfrm flipV="1">
                <a:off x="3025595" y="2020905"/>
                <a:ext cx="540354" cy="45719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243797" tIns="121899" rIns="243797" bIns="121899" rtlCol="0" anchor="ctr"/>
              <a:lstStyle/>
              <a:p>
                <a:pPr algn="ctr"/>
                <a:endParaRPr lang="en-US" dirty="0">
                  <a:latin typeface="Calibri Light"/>
                </a:endParaRPr>
              </a:p>
            </p:txBody>
          </p:sp>
          <p:sp>
            <p:nvSpPr>
              <p:cNvPr id="253" name="Rectangle 252"/>
              <p:cNvSpPr/>
              <p:nvPr/>
            </p:nvSpPr>
            <p:spPr>
              <a:xfrm flipV="1">
                <a:off x="3641290" y="2020905"/>
                <a:ext cx="540354" cy="45719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243797" tIns="121899" rIns="243797" bIns="121899" rtlCol="0" anchor="ctr"/>
              <a:lstStyle/>
              <a:p>
                <a:pPr algn="ctr"/>
                <a:endParaRPr lang="en-US" dirty="0">
                  <a:latin typeface="Calibri Light"/>
                </a:endParaRPr>
              </a:p>
            </p:txBody>
          </p:sp>
          <p:sp>
            <p:nvSpPr>
              <p:cNvPr id="254" name="Rectangle 253"/>
              <p:cNvSpPr/>
              <p:nvPr/>
            </p:nvSpPr>
            <p:spPr>
              <a:xfrm flipV="1">
                <a:off x="4256852" y="2020905"/>
                <a:ext cx="540354" cy="45719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243797" tIns="121899" rIns="243797" bIns="121899" rtlCol="0" anchor="ctr"/>
              <a:lstStyle/>
              <a:p>
                <a:pPr algn="ctr"/>
                <a:endParaRPr lang="en-US" dirty="0">
                  <a:latin typeface="Calibri Light"/>
                </a:endParaRPr>
              </a:p>
            </p:txBody>
          </p:sp>
          <p:sp>
            <p:nvSpPr>
              <p:cNvPr id="255" name="Rectangle 254"/>
              <p:cNvSpPr/>
              <p:nvPr/>
            </p:nvSpPr>
            <p:spPr>
              <a:xfrm flipV="1">
                <a:off x="4866476" y="2020905"/>
                <a:ext cx="540354" cy="45719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243797" tIns="121899" rIns="243797" bIns="121899" rtlCol="0" anchor="ctr"/>
              <a:lstStyle/>
              <a:p>
                <a:pPr algn="ctr"/>
                <a:endParaRPr lang="en-US" dirty="0">
                  <a:latin typeface="Calibri Light"/>
                </a:endParaRPr>
              </a:p>
            </p:txBody>
          </p:sp>
        </p:grpSp>
        <p:sp>
          <p:nvSpPr>
            <p:cNvPr id="249" name="TextBox 248"/>
            <p:cNvSpPr txBox="1"/>
            <p:nvPr/>
          </p:nvSpPr>
          <p:spPr>
            <a:xfrm>
              <a:off x="1739573" y="2035007"/>
              <a:ext cx="20937538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3800" dirty="0">
                  <a:solidFill>
                    <a:schemeClr val="bg1">
                      <a:lumMod val="75000"/>
                    </a:schemeClr>
                  </a:solidFill>
                  <a:latin typeface="Calibri Light"/>
                  <a:cs typeface="Calibri Light"/>
                </a:rPr>
                <a:t>Your great subtitle </a:t>
              </a:r>
              <a:r>
                <a:rPr lang="id-ID" sz="3800" dirty="0">
                  <a:solidFill>
                    <a:schemeClr val="accent1"/>
                  </a:solidFill>
                  <a:latin typeface="Calibri Light"/>
                  <a:cs typeface="Calibri Light"/>
                </a:rPr>
                <a:t>in this line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1103479"/>
      </p:ext>
    </p:extLst>
  </p:cSld>
  <p:clrMapOvr>
    <a:masterClrMapping/>
  </p:clrMapOvr>
  <p:transition spd="slow" advClick="0" advTm="3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1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000"/>
                            </p:stCondLst>
                            <p:childTnLst>
                              <p:par>
                                <p:cTn id="5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000"/>
                            </p:stCondLst>
                            <p:childTnLst>
                              <p:par>
                                <p:cTn id="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500"/>
                            </p:stCondLst>
                            <p:childTnLst>
                              <p:par>
                                <p:cTn id="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9000"/>
                            </p:stCondLst>
                            <p:childTnLst>
                              <p:par>
                                <p:cTn id="7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1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0"/>
                            </p:stCondLst>
                            <p:childTnLst>
                              <p:par>
                                <p:cTn id="7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500"/>
                            </p:stCondLst>
                            <p:childTnLst>
                              <p:par>
                                <p:cTn id="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" grpId="0" animBg="1"/>
      <p:bldP spid="223" grpId="0"/>
      <p:bldP spid="225" grpId="0" animBg="1"/>
      <p:bldP spid="226" grpId="0"/>
      <p:bldP spid="227" grpId="0" animBg="1"/>
      <p:bldP spid="228" grpId="0"/>
      <p:bldP spid="230" grpId="0" animBg="1"/>
      <p:bldP spid="231" grpId="0"/>
      <p:bldP spid="233" grpId="0" animBg="1"/>
      <p:bldP spid="2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Shape 14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05" name="Google Shape;14505;p47"/>
          <p:cNvSpPr txBox="1">
            <a:spLocks noGrp="1"/>
          </p:cNvSpPr>
          <p:nvPr>
            <p:ph type="title" idx="4294967295"/>
          </p:nvPr>
        </p:nvSpPr>
        <p:spPr>
          <a:xfrm>
            <a:off x="2847525" y="1423253"/>
            <a:ext cx="18787906" cy="1286065"/>
          </a:xfrm>
          <a:prstGeom prst="rect">
            <a:avLst/>
          </a:prstGeom>
        </p:spPr>
        <p:txBody>
          <a:bodyPr spcFirstLastPara="1" wrap="square" lIns="243737" tIns="243737" rIns="243737" bIns="243737" anchor="t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r>
              <a:rPr lang="en" sz="4000" dirty="0">
                <a:latin typeface="Arial"/>
                <a:ea typeface="Arial"/>
                <a:cs typeface="Arial"/>
                <a:sym typeface="Arial"/>
              </a:rPr>
              <a:t>Infographics</a:t>
            </a:r>
            <a:endParaRPr sz="40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06" name="Google Shape;14506;p47"/>
          <p:cNvSpPr txBox="1">
            <a:spLocks noGrp="1"/>
          </p:cNvSpPr>
          <p:nvPr>
            <p:ph type="body" idx="4294967295"/>
          </p:nvPr>
        </p:nvSpPr>
        <p:spPr>
          <a:xfrm>
            <a:off x="2170301" y="3403033"/>
            <a:ext cx="18609553" cy="848579"/>
          </a:xfrm>
          <a:prstGeom prst="rect">
            <a:avLst/>
          </a:prstGeom>
        </p:spPr>
        <p:txBody>
          <a:bodyPr spcFirstLastPara="1" wrap="square" lIns="243737" tIns="243737" rIns="243737" bIns="243737" anchor="t" anchorCtr="0">
            <a:noAutofit/>
          </a:bodyPr>
          <a:lstStyle/>
          <a:p>
            <a:pPr marL="304724" indent="0">
              <a:buNone/>
            </a:pPr>
            <a:r>
              <a:rPr lang="en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You can add and edit some </a:t>
            </a:r>
            <a:r>
              <a:rPr lang="en" sz="2400" b="1" dirty="0">
                <a:solidFill>
                  <a:srgbClr val="869FB2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3"/>
              </a:rPr>
              <a:t>infographics</a:t>
            </a:r>
            <a:r>
              <a:rPr lang="en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to your presentation to show your data in a visual way.</a:t>
            </a:r>
            <a:endParaRPr sz="24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buNone/>
            </a:pPr>
            <a:endParaRPr dirty="0">
              <a:solidFill>
                <a:srgbClr val="869FB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07" name="Google Shape;14507;p47"/>
          <p:cNvSpPr txBox="1"/>
          <p:nvPr/>
        </p:nvSpPr>
        <p:spPr>
          <a:xfrm>
            <a:off x="1906370" y="4374871"/>
            <a:ext cx="14852931" cy="78163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43737" tIns="243737" rIns="243737" bIns="243737" anchor="t" anchorCtr="0">
            <a:noAutofit/>
          </a:bodyPr>
          <a:lstStyle/>
          <a:p>
            <a:pPr marL="1218895" indent="-795668" defTabSz="2437790">
              <a:lnSpc>
                <a:spcPct val="115000"/>
              </a:lnSpc>
              <a:buClr>
                <a:srgbClr val="FFFFFF"/>
              </a:buClr>
              <a:buSzPts val="1100"/>
              <a:buFont typeface="Arial"/>
              <a:buChar char="●"/>
            </a:pPr>
            <a:r>
              <a:rPr lang="en" sz="2933" kern="0" dirty="0">
                <a:solidFill>
                  <a:srgbClr val="FFFFFF"/>
                </a:solidFill>
                <a:latin typeface="Arial"/>
                <a:cs typeface="Arial"/>
                <a:sym typeface="Arial"/>
              </a:rPr>
              <a:t>Choose your favourite infographic and insert it in your presentation using Ctrl C + Ctrl V or Cmd C + Cmd V in Mac.</a:t>
            </a:r>
            <a:endParaRPr sz="2933" kern="0" dirty="0">
              <a:solidFill>
                <a:srgbClr val="FFFFFF"/>
              </a:solidFill>
              <a:latin typeface="Arial"/>
              <a:cs typeface="Arial"/>
              <a:sym typeface="Arial"/>
            </a:endParaRPr>
          </a:p>
          <a:p>
            <a:pPr marL="1218895" indent="-795668" defTabSz="2437790">
              <a:lnSpc>
                <a:spcPct val="115000"/>
              </a:lnSpc>
              <a:buClr>
                <a:srgbClr val="FFFFFF"/>
              </a:buClr>
              <a:buSzPts val="1100"/>
              <a:buFont typeface="Proxima Nova"/>
              <a:buChar char="●"/>
            </a:pPr>
            <a:r>
              <a:rPr lang="en" sz="2933" kern="0" dirty="0">
                <a:solidFill>
                  <a:srgbClr val="FFFFFF"/>
                </a:solidFill>
                <a:latin typeface="Arial"/>
                <a:cs typeface="Arial"/>
                <a:sym typeface="Arial"/>
              </a:rPr>
              <a:t>Select one of the parts and </a:t>
            </a:r>
            <a:r>
              <a:rPr lang="en" sz="2933" b="1" kern="0" dirty="0">
                <a:solidFill>
                  <a:srgbClr val="869FB2"/>
                </a:solidFill>
                <a:latin typeface="Arial"/>
                <a:cs typeface="Arial"/>
                <a:sym typeface="Arial"/>
              </a:rPr>
              <a:t>ungroup</a:t>
            </a:r>
            <a:r>
              <a:rPr lang="en" sz="2933" kern="0" dirty="0">
                <a:solidFill>
                  <a:srgbClr val="FFFFFF"/>
                </a:solidFill>
                <a:latin typeface="Arial"/>
                <a:cs typeface="Arial"/>
                <a:sym typeface="Arial"/>
              </a:rPr>
              <a:t> it by right-clicking and choosing “Ungroup”. </a:t>
            </a:r>
            <a:endParaRPr sz="2933" kern="0" dirty="0">
              <a:solidFill>
                <a:srgbClr val="FFFFFF"/>
              </a:solidFill>
              <a:latin typeface="Arial"/>
              <a:cs typeface="Arial"/>
              <a:sym typeface="Arial"/>
            </a:endParaRPr>
          </a:p>
          <a:p>
            <a:pPr marL="1218895" indent="-795668" defTabSz="2437790">
              <a:lnSpc>
                <a:spcPct val="115000"/>
              </a:lnSpc>
              <a:buClr>
                <a:srgbClr val="FFFFFF"/>
              </a:buClr>
              <a:buSzPts val="1100"/>
              <a:buFont typeface="Proxima Nova"/>
              <a:buChar char="●"/>
            </a:pPr>
            <a:r>
              <a:rPr lang="en" sz="2933" b="1" kern="0" dirty="0">
                <a:solidFill>
                  <a:srgbClr val="869FB2"/>
                </a:solidFill>
                <a:latin typeface="Arial"/>
                <a:cs typeface="Arial"/>
                <a:sym typeface="Arial"/>
              </a:rPr>
              <a:t>Change the color</a:t>
            </a:r>
            <a:r>
              <a:rPr lang="en" sz="2933" kern="0" dirty="0">
                <a:solidFill>
                  <a:srgbClr val="FFFFFF"/>
                </a:solidFill>
                <a:latin typeface="Arial"/>
                <a:cs typeface="Arial"/>
                <a:sym typeface="Arial"/>
              </a:rPr>
              <a:t> by clicking on the paint bucket. </a:t>
            </a:r>
            <a:endParaRPr sz="2933" kern="0" dirty="0">
              <a:solidFill>
                <a:srgbClr val="FFFFFF"/>
              </a:solidFill>
              <a:latin typeface="Arial"/>
              <a:cs typeface="Arial"/>
              <a:sym typeface="Arial"/>
            </a:endParaRPr>
          </a:p>
          <a:p>
            <a:pPr marL="1218895" indent="-795668" defTabSz="2437790">
              <a:lnSpc>
                <a:spcPct val="115000"/>
              </a:lnSpc>
              <a:buClr>
                <a:srgbClr val="FFFFFF"/>
              </a:buClr>
              <a:buSzPts val="1100"/>
              <a:buFont typeface="Proxima Nova"/>
              <a:buChar char="●"/>
            </a:pPr>
            <a:r>
              <a:rPr lang="en" sz="2933" kern="0" dirty="0">
                <a:solidFill>
                  <a:srgbClr val="FFFFFF"/>
                </a:solidFill>
                <a:latin typeface="Arial"/>
                <a:cs typeface="Arial"/>
                <a:sym typeface="Arial"/>
              </a:rPr>
              <a:t>Then </a:t>
            </a:r>
            <a:r>
              <a:rPr lang="en" sz="2933" b="1" kern="0" dirty="0">
                <a:solidFill>
                  <a:srgbClr val="869FB2"/>
                </a:solidFill>
                <a:latin typeface="Arial"/>
                <a:cs typeface="Arial"/>
                <a:sym typeface="Arial"/>
              </a:rPr>
              <a:t>resize</a:t>
            </a:r>
            <a:r>
              <a:rPr lang="en" sz="2933" kern="0" dirty="0">
                <a:solidFill>
                  <a:srgbClr val="FFFFFF"/>
                </a:solidFill>
                <a:latin typeface="Arial"/>
                <a:cs typeface="Arial"/>
                <a:sym typeface="Arial"/>
              </a:rPr>
              <a:t> the element by clicking and dragging one of the square-shaped points of its bounding box (the cursor should look like a double-headed arrow). Remember to hold Shift while dragging to keep the proportions.</a:t>
            </a:r>
            <a:endParaRPr sz="2933" kern="0" dirty="0">
              <a:solidFill>
                <a:srgbClr val="FFFFFF"/>
              </a:solidFill>
              <a:latin typeface="Arial"/>
              <a:cs typeface="Arial"/>
              <a:sym typeface="Arial"/>
            </a:endParaRPr>
          </a:p>
          <a:p>
            <a:pPr marL="1218895" indent="-795668" defTabSz="2437790">
              <a:lnSpc>
                <a:spcPct val="115000"/>
              </a:lnSpc>
              <a:buClr>
                <a:srgbClr val="FFFFFF"/>
              </a:buClr>
              <a:buSzPts val="1100"/>
              <a:buFont typeface="Proxima Nova"/>
              <a:buChar char="●"/>
            </a:pPr>
            <a:r>
              <a:rPr lang="en" sz="2933" b="1" kern="0" dirty="0">
                <a:solidFill>
                  <a:srgbClr val="869FB2"/>
                </a:solidFill>
                <a:latin typeface="Arial"/>
                <a:cs typeface="Arial"/>
                <a:sym typeface="Arial"/>
              </a:rPr>
              <a:t>Group</a:t>
            </a:r>
            <a:r>
              <a:rPr lang="en" sz="2933" kern="0" dirty="0">
                <a:solidFill>
                  <a:srgbClr val="FFFFFF"/>
                </a:solidFill>
                <a:latin typeface="Arial"/>
                <a:cs typeface="Arial"/>
                <a:sym typeface="Arial"/>
              </a:rPr>
              <a:t> the elements again by selecting them, right-clicking and choosing “Group”.</a:t>
            </a:r>
            <a:endParaRPr sz="2933" kern="0" dirty="0">
              <a:solidFill>
                <a:srgbClr val="FFFFFF"/>
              </a:solidFill>
              <a:latin typeface="Arial"/>
              <a:cs typeface="Arial"/>
              <a:sym typeface="Arial"/>
            </a:endParaRPr>
          </a:p>
          <a:p>
            <a:pPr marL="1218895" indent="-795668" defTabSz="2437790">
              <a:lnSpc>
                <a:spcPct val="115000"/>
              </a:lnSpc>
              <a:buClr>
                <a:srgbClr val="FFFFFF"/>
              </a:buClr>
              <a:buSzPts val="1100"/>
              <a:buFont typeface="Arial"/>
              <a:buChar char="●"/>
            </a:pPr>
            <a:r>
              <a:rPr lang="en" sz="2933" kern="0" dirty="0">
                <a:solidFill>
                  <a:srgbClr val="FFFFFF"/>
                </a:solidFill>
                <a:latin typeface="Arial"/>
                <a:cs typeface="Arial"/>
                <a:sym typeface="Arial"/>
              </a:rPr>
              <a:t>Repeat the steps above with the other parts and when you’re done editing, copy the end result and paste it into your presentation.</a:t>
            </a:r>
            <a:endParaRPr sz="2933" kern="0" dirty="0">
              <a:solidFill>
                <a:srgbClr val="FFFFFF"/>
              </a:solidFill>
              <a:latin typeface="Arial"/>
              <a:cs typeface="Arial"/>
              <a:sym typeface="Arial"/>
            </a:endParaRPr>
          </a:p>
          <a:p>
            <a:pPr marL="1218895" indent="-795668" defTabSz="2437790">
              <a:lnSpc>
                <a:spcPct val="115000"/>
              </a:lnSpc>
              <a:buClr>
                <a:srgbClr val="FFFFFF"/>
              </a:buClr>
              <a:buSzPts val="1100"/>
              <a:buFont typeface="Proxima Nova"/>
              <a:buChar char="●"/>
            </a:pPr>
            <a:r>
              <a:rPr lang="en" sz="2933" kern="0" dirty="0">
                <a:solidFill>
                  <a:srgbClr val="FFFFFF"/>
                </a:solidFill>
                <a:latin typeface="Arial"/>
                <a:cs typeface="Arial"/>
                <a:sym typeface="Arial"/>
              </a:rPr>
              <a:t>Remember to choose the</a:t>
            </a:r>
            <a:r>
              <a:rPr lang="en" sz="2933" kern="0" dirty="0">
                <a:solidFill>
                  <a:srgbClr val="78909C"/>
                </a:solidFill>
                <a:latin typeface="Arial"/>
                <a:cs typeface="Arial"/>
                <a:sym typeface="Arial"/>
              </a:rPr>
              <a:t> </a:t>
            </a:r>
            <a:r>
              <a:rPr lang="en" sz="2933" kern="0" dirty="0">
                <a:solidFill>
                  <a:srgbClr val="869FB2"/>
                </a:solidFill>
                <a:latin typeface="Arial"/>
                <a:cs typeface="Arial"/>
                <a:sym typeface="Arial"/>
              </a:rPr>
              <a:t>“</a:t>
            </a:r>
            <a:r>
              <a:rPr lang="en" sz="2933" b="1" kern="0" dirty="0">
                <a:solidFill>
                  <a:srgbClr val="869FB2"/>
                </a:solidFill>
                <a:latin typeface="Arial"/>
                <a:cs typeface="Arial"/>
                <a:sym typeface="Arial"/>
              </a:rPr>
              <a:t>Keep source formatting</a:t>
            </a:r>
            <a:r>
              <a:rPr lang="en" sz="2933" kern="0" dirty="0">
                <a:solidFill>
                  <a:srgbClr val="869FB2"/>
                </a:solidFill>
                <a:latin typeface="Arial"/>
                <a:cs typeface="Arial"/>
                <a:sym typeface="Arial"/>
              </a:rPr>
              <a:t>”</a:t>
            </a:r>
            <a:r>
              <a:rPr lang="en" sz="2933" kern="0" dirty="0">
                <a:solidFill>
                  <a:srgbClr val="FFFFFF"/>
                </a:solidFill>
                <a:latin typeface="Arial"/>
                <a:cs typeface="Arial"/>
                <a:sym typeface="Arial"/>
              </a:rPr>
              <a:t> option so that it keeps the design. For more info, please visit </a:t>
            </a:r>
            <a:r>
              <a:rPr lang="en" sz="2933" b="1" kern="0" dirty="0">
                <a:solidFill>
                  <a:srgbClr val="869FB2"/>
                </a:solidFill>
                <a:uFill>
                  <a:noFill/>
                </a:uFill>
                <a:latin typeface="Arial"/>
                <a:cs typeface="Arial"/>
                <a:sym typeface="Arial"/>
              </a:rPr>
              <a:t>greatppt.com</a:t>
            </a:r>
            <a:r>
              <a:rPr lang="en" sz="2933" kern="0" dirty="0">
                <a:solidFill>
                  <a:srgbClr val="FFFFFF"/>
                </a:solidFill>
                <a:latin typeface="Arial"/>
                <a:cs typeface="Arial"/>
                <a:sym typeface="Arial"/>
              </a:rPr>
              <a:t>.</a:t>
            </a:r>
            <a:endParaRPr sz="2933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14508" name="Google Shape;14508;p47"/>
          <p:cNvGrpSpPr/>
          <p:nvPr/>
        </p:nvGrpSpPr>
        <p:grpSpPr>
          <a:xfrm>
            <a:off x="18326752" y="4598875"/>
            <a:ext cx="3855305" cy="7635070"/>
            <a:chOff x="6529419" y="1724307"/>
            <a:chExt cx="1480463" cy="2931917"/>
          </a:xfrm>
        </p:grpSpPr>
        <p:grpSp>
          <p:nvGrpSpPr>
            <p:cNvPr id="14509" name="Google Shape;14509;p47"/>
            <p:cNvGrpSpPr/>
            <p:nvPr/>
          </p:nvGrpSpPr>
          <p:grpSpPr>
            <a:xfrm>
              <a:off x="6556827" y="1724307"/>
              <a:ext cx="956596" cy="944294"/>
              <a:chOff x="3800349" y="1238762"/>
              <a:chExt cx="1098904" cy="1084772"/>
            </a:xfrm>
          </p:grpSpPr>
          <p:grpSp>
            <p:nvGrpSpPr>
              <p:cNvPr id="14510" name="Google Shape;14510;p47"/>
              <p:cNvGrpSpPr/>
              <p:nvPr/>
            </p:nvGrpSpPr>
            <p:grpSpPr>
              <a:xfrm>
                <a:off x="3800349" y="1238762"/>
                <a:ext cx="1098904" cy="1084772"/>
                <a:chOff x="3800349" y="1238762"/>
                <a:chExt cx="1098904" cy="1084772"/>
              </a:xfrm>
            </p:grpSpPr>
            <p:sp>
              <p:nvSpPr>
                <p:cNvPr id="14511" name="Google Shape;14511;p47"/>
                <p:cNvSpPr/>
                <p:nvPr/>
              </p:nvSpPr>
              <p:spPr>
                <a:xfrm>
                  <a:off x="3800349" y="1238762"/>
                  <a:ext cx="1098904" cy="1084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21" h="45133" extrusionOk="0">
                      <a:moveTo>
                        <a:pt x="22825" y="1"/>
                      </a:moveTo>
                      <a:cubicBezTo>
                        <a:pt x="22054" y="1"/>
                        <a:pt x="21283" y="295"/>
                        <a:pt x="20693" y="885"/>
                      </a:cubicBezTo>
                      <a:lnTo>
                        <a:pt x="1179" y="20482"/>
                      </a:lnTo>
                      <a:cubicBezTo>
                        <a:pt x="0" y="21661"/>
                        <a:pt x="0" y="23566"/>
                        <a:pt x="1179" y="24733"/>
                      </a:cubicBezTo>
                      <a:lnTo>
                        <a:pt x="20777" y="44259"/>
                      </a:lnTo>
                      <a:cubicBezTo>
                        <a:pt x="21364" y="44841"/>
                        <a:pt x="22133" y="45133"/>
                        <a:pt x="22900" y="45133"/>
                      </a:cubicBezTo>
                      <a:cubicBezTo>
                        <a:pt x="23672" y="45133"/>
                        <a:pt x="24442" y="44838"/>
                        <a:pt x="25027" y="44247"/>
                      </a:cubicBezTo>
                      <a:lnTo>
                        <a:pt x="32873" y="36377"/>
                      </a:lnTo>
                      <a:cubicBezTo>
                        <a:pt x="33053" y="36197"/>
                        <a:pt x="33283" y="36110"/>
                        <a:pt x="33511" y="36110"/>
                      </a:cubicBezTo>
                      <a:cubicBezTo>
                        <a:pt x="33810" y="36110"/>
                        <a:pt x="34108" y="36260"/>
                        <a:pt x="34290" y="36544"/>
                      </a:cubicBezTo>
                      <a:cubicBezTo>
                        <a:pt x="34743" y="37246"/>
                        <a:pt x="35112" y="38020"/>
                        <a:pt x="35409" y="38806"/>
                      </a:cubicBezTo>
                      <a:cubicBezTo>
                        <a:pt x="35588" y="39294"/>
                        <a:pt x="35909" y="39735"/>
                        <a:pt x="36362" y="40080"/>
                      </a:cubicBezTo>
                      <a:cubicBezTo>
                        <a:pt x="36890" y="40489"/>
                        <a:pt x="37508" y="40695"/>
                        <a:pt x="38128" y="40695"/>
                      </a:cubicBezTo>
                      <a:cubicBezTo>
                        <a:pt x="38682" y="40695"/>
                        <a:pt x="39237" y="40530"/>
                        <a:pt x="39731" y="40199"/>
                      </a:cubicBezTo>
                      <a:cubicBezTo>
                        <a:pt x="41303" y="39127"/>
                        <a:pt x="41446" y="36984"/>
                        <a:pt x="40172" y="35710"/>
                      </a:cubicBezTo>
                      <a:cubicBezTo>
                        <a:pt x="39862" y="35401"/>
                        <a:pt x="39505" y="35186"/>
                        <a:pt x="39112" y="35044"/>
                      </a:cubicBezTo>
                      <a:cubicBezTo>
                        <a:pt x="38326" y="34758"/>
                        <a:pt x="37564" y="34401"/>
                        <a:pt x="36862" y="33948"/>
                      </a:cubicBezTo>
                      <a:cubicBezTo>
                        <a:pt x="36374" y="33639"/>
                        <a:pt x="36279" y="32960"/>
                        <a:pt x="36695" y="32543"/>
                      </a:cubicBezTo>
                      <a:lnTo>
                        <a:pt x="44553" y="24661"/>
                      </a:lnTo>
                      <a:cubicBezTo>
                        <a:pt x="45720" y="23483"/>
                        <a:pt x="45720" y="21578"/>
                        <a:pt x="44542" y="20399"/>
                      </a:cubicBezTo>
                      <a:lnTo>
                        <a:pt x="24956" y="885"/>
                      </a:lnTo>
                      <a:cubicBezTo>
                        <a:pt x="24366" y="295"/>
                        <a:pt x="23595" y="1"/>
                        <a:pt x="22825" y="1"/>
                      </a:cubicBezTo>
                      <a:close/>
                    </a:path>
                  </a:pathLst>
                </a:custGeom>
                <a:solidFill>
                  <a:srgbClr val="5EB2FC"/>
                </a:solidFill>
                <a:ln>
                  <a:noFill/>
                </a:ln>
              </p:spPr>
              <p:txBody>
                <a:bodyPr spcFirstLastPara="1" wrap="square" lIns="243737" tIns="243737" rIns="243737" bIns="243737" anchor="ctr" anchorCtr="0">
                  <a:noAutofit/>
                </a:bodyPr>
                <a:lstStyle/>
                <a:p>
                  <a:pPr defTabSz="2437790">
                    <a:buClr>
                      <a:srgbClr val="000000"/>
                    </a:buClr>
                  </a:pPr>
                  <a:endParaRPr sz="3732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12" name="Google Shape;14512;p47"/>
                <p:cNvSpPr/>
                <p:nvPr/>
              </p:nvSpPr>
              <p:spPr>
                <a:xfrm>
                  <a:off x="3884758" y="1311226"/>
                  <a:ext cx="287338" cy="287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55" h="11943" extrusionOk="0">
                      <a:moveTo>
                        <a:pt x="5978" y="1"/>
                      </a:moveTo>
                      <a:cubicBezTo>
                        <a:pt x="2679" y="1"/>
                        <a:pt x="1" y="2668"/>
                        <a:pt x="1" y="5966"/>
                      </a:cubicBezTo>
                      <a:cubicBezTo>
                        <a:pt x="1" y="9276"/>
                        <a:pt x="2679" y="11943"/>
                        <a:pt x="5978" y="11943"/>
                      </a:cubicBezTo>
                      <a:cubicBezTo>
                        <a:pt x="9276" y="11943"/>
                        <a:pt x="11954" y="9276"/>
                        <a:pt x="11954" y="5966"/>
                      </a:cubicBezTo>
                      <a:cubicBezTo>
                        <a:pt x="11954" y="2668"/>
                        <a:pt x="9276" y="1"/>
                        <a:pt x="5978" y="1"/>
                      </a:cubicBezTo>
                      <a:close/>
                    </a:path>
                  </a:pathLst>
                </a:custGeom>
                <a:solidFill>
                  <a:srgbClr val="5EB2FC"/>
                </a:solidFill>
                <a:ln>
                  <a:noFill/>
                </a:ln>
              </p:spPr>
              <p:txBody>
                <a:bodyPr spcFirstLastPara="1" wrap="square" lIns="243737" tIns="243737" rIns="243737" bIns="243737" anchor="ctr" anchorCtr="0">
                  <a:noAutofit/>
                </a:bodyPr>
                <a:lstStyle/>
                <a:p>
                  <a:pPr defTabSz="2437790">
                    <a:buClr>
                      <a:srgbClr val="000000"/>
                    </a:buClr>
                  </a:pPr>
                  <a:endParaRPr sz="3732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4513" name="Google Shape;14513;p47"/>
              <p:cNvSpPr/>
              <p:nvPr/>
            </p:nvSpPr>
            <p:spPr>
              <a:xfrm>
                <a:off x="4162525" y="1593650"/>
                <a:ext cx="374561" cy="374975"/>
              </a:xfrm>
              <a:custGeom>
                <a:avLst/>
                <a:gdLst/>
                <a:ahLst/>
                <a:cxnLst/>
                <a:rect l="l" t="t" r="r" b="b"/>
                <a:pathLst>
                  <a:path w="10860" h="10872" extrusionOk="0">
                    <a:moveTo>
                      <a:pt x="5430" y="1"/>
                    </a:moveTo>
                    <a:cubicBezTo>
                      <a:pt x="3990" y="1"/>
                      <a:pt x="2608" y="560"/>
                      <a:pt x="1596" y="1584"/>
                    </a:cubicBezTo>
                    <a:cubicBezTo>
                      <a:pt x="561" y="2620"/>
                      <a:pt x="1" y="3989"/>
                      <a:pt x="1" y="5430"/>
                    </a:cubicBezTo>
                    <a:cubicBezTo>
                      <a:pt x="1" y="6561"/>
                      <a:pt x="346" y="7645"/>
                      <a:pt x="1001" y="8573"/>
                    </a:cubicBezTo>
                    <a:cubicBezTo>
                      <a:pt x="1632" y="9466"/>
                      <a:pt x="2513" y="10145"/>
                      <a:pt x="3537" y="10538"/>
                    </a:cubicBezTo>
                    <a:cubicBezTo>
                      <a:pt x="3559" y="10544"/>
                      <a:pt x="3579" y="10547"/>
                      <a:pt x="3599" y="10547"/>
                    </a:cubicBezTo>
                    <a:cubicBezTo>
                      <a:pt x="3656" y="10547"/>
                      <a:pt x="3704" y="10522"/>
                      <a:pt x="3740" y="10478"/>
                    </a:cubicBezTo>
                    <a:cubicBezTo>
                      <a:pt x="3763" y="10443"/>
                      <a:pt x="3763" y="10395"/>
                      <a:pt x="3763" y="10371"/>
                    </a:cubicBezTo>
                    <a:lnTo>
                      <a:pt x="3763" y="7275"/>
                    </a:lnTo>
                    <a:cubicBezTo>
                      <a:pt x="3763" y="7180"/>
                      <a:pt x="3692" y="7097"/>
                      <a:pt x="3585" y="7097"/>
                    </a:cubicBezTo>
                    <a:lnTo>
                      <a:pt x="2156" y="7097"/>
                    </a:lnTo>
                    <a:lnTo>
                      <a:pt x="2156" y="5835"/>
                    </a:lnTo>
                    <a:lnTo>
                      <a:pt x="3585" y="5835"/>
                    </a:lnTo>
                    <a:cubicBezTo>
                      <a:pt x="3680" y="5835"/>
                      <a:pt x="3763" y="5751"/>
                      <a:pt x="3763" y="5656"/>
                    </a:cubicBezTo>
                    <a:lnTo>
                      <a:pt x="3763" y="5430"/>
                    </a:lnTo>
                    <a:cubicBezTo>
                      <a:pt x="3763" y="3942"/>
                      <a:pt x="5180" y="2632"/>
                      <a:pt x="6799" y="2632"/>
                    </a:cubicBezTo>
                    <a:lnTo>
                      <a:pt x="7550" y="2632"/>
                    </a:lnTo>
                    <a:lnTo>
                      <a:pt x="7550" y="3894"/>
                    </a:lnTo>
                    <a:lnTo>
                      <a:pt x="6799" y="3894"/>
                    </a:lnTo>
                    <a:cubicBezTo>
                      <a:pt x="6311" y="3894"/>
                      <a:pt x="5883" y="4025"/>
                      <a:pt x="5561" y="4287"/>
                    </a:cubicBezTo>
                    <a:cubicBezTo>
                      <a:pt x="5228" y="4561"/>
                      <a:pt x="5025" y="4966"/>
                      <a:pt x="5025" y="5430"/>
                    </a:cubicBezTo>
                    <a:lnTo>
                      <a:pt x="5025" y="5656"/>
                    </a:lnTo>
                    <a:cubicBezTo>
                      <a:pt x="5025" y="5740"/>
                      <a:pt x="5109" y="5835"/>
                      <a:pt x="5204" y="5835"/>
                    </a:cubicBezTo>
                    <a:lnTo>
                      <a:pt x="5883" y="5835"/>
                    </a:lnTo>
                    <a:cubicBezTo>
                      <a:pt x="5966" y="5835"/>
                      <a:pt x="6061" y="5751"/>
                      <a:pt x="6061" y="5656"/>
                    </a:cubicBezTo>
                    <a:cubicBezTo>
                      <a:pt x="6061" y="5561"/>
                      <a:pt x="5978" y="5478"/>
                      <a:pt x="5883" y="5478"/>
                    </a:cubicBezTo>
                    <a:lnTo>
                      <a:pt x="5371" y="5478"/>
                    </a:lnTo>
                    <a:lnTo>
                      <a:pt x="5371" y="5418"/>
                    </a:lnTo>
                    <a:cubicBezTo>
                      <a:pt x="5371" y="4525"/>
                      <a:pt x="6145" y="4204"/>
                      <a:pt x="6799" y="4204"/>
                    </a:cubicBezTo>
                    <a:lnTo>
                      <a:pt x="7704" y="4204"/>
                    </a:lnTo>
                    <a:cubicBezTo>
                      <a:pt x="7800" y="4204"/>
                      <a:pt x="7883" y="4132"/>
                      <a:pt x="7883" y="4025"/>
                    </a:cubicBezTo>
                    <a:lnTo>
                      <a:pt x="7883" y="2418"/>
                    </a:lnTo>
                    <a:cubicBezTo>
                      <a:pt x="7883" y="2334"/>
                      <a:pt x="7811" y="2239"/>
                      <a:pt x="7704" y="2239"/>
                    </a:cubicBezTo>
                    <a:lnTo>
                      <a:pt x="6799" y="2239"/>
                    </a:lnTo>
                    <a:cubicBezTo>
                      <a:pt x="5966" y="2239"/>
                      <a:pt x="5121" y="2572"/>
                      <a:pt x="4466" y="3156"/>
                    </a:cubicBezTo>
                    <a:cubicBezTo>
                      <a:pt x="3799" y="3763"/>
                      <a:pt x="3418" y="4549"/>
                      <a:pt x="3418" y="5382"/>
                    </a:cubicBezTo>
                    <a:lnTo>
                      <a:pt x="3418" y="5442"/>
                    </a:lnTo>
                    <a:lnTo>
                      <a:pt x="1989" y="5442"/>
                    </a:lnTo>
                    <a:cubicBezTo>
                      <a:pt x="1906" y="5442"/>
                      <a:pt x="1811" y="5513"/>
                      <a:pt x="1811" y="5620"/>
                    </a:cubicBezTo>
                    <a:lnTo>
                      <a:pt x="1811" y="7228"/>
                    </a:lnTo>
                    <a:cubicBezTo>
                      <a:pt x="1811" y="7323"/>
                      <a:pt x="1894" y="7406"/>
                      <a:pt x="1989" y="7406"/>
                    </a:cubicBezTo>
                    <a:lnTo>
                      <a:pt x="3418" y="7406"/>
                    </a:lnTo>
                    <a:lnTo>
                      <a:pt x="3418" y="10085"/>
                    </a:lnTo>
                    <a:cubicBezTo>
                      <a:pt x="1561" y="9300"/>
                      <a:pt x="346" y="7442"/>
                      <a:pt x="346" y="5418"/>
                    </a:cubicBezTo>
                    <a:cubicBezTo>
                      <a:pt x="346" y="2596"/>
                      <a:pt x="2620" y="322"/>
                      <a:pt x="5430" y="322"/>
                    </a:cubicBezTo>
                    <a:cubicBezTo>
                      <a:pt x="8228" y="322"/>
                      <a:pt x="10526" y="2620"/>
                      <a:pt x="10526" y="5418"/>
                    </a:cubicBezTo>
                    <a:cubicBezTo>
                      <a:pt x="10526" y="8228"/>
                      <a:pt x="8240" y="10502"/>
                      <a:pt x="5430" y="10502"/>
                    </a:cubicBezTo>
                    <a:lnTo>
                      <a:pt x="5371" y="10502"/>
                    </a:lnTo>
                    <a:lnTo>
                      <a:pt x="5371" y="7418"/>
                    </a:lnTo>
                    <a:lnTo>
                      <a:pt x="7728" y="7418"/>
                    </a:lnTo>
                    <a:cubicBezTo>
                      <a:pt x="7811" y="7418"/>
                      <a:pt x="7907" y="7347"/>
                      <a:pt x="7907" y="7240"/>
                    </a:cubicBezTo>
                    <a:lnTo>
                      <a:pt x="7907" y="5656"/>
                    </a:lnTo>
                    <a:cubicBezTo>
                      <a:pt x="7907" y="5561"/>
                      <a:pt x="7823" y="5478"/>
                      <a:pt x="7728" y="5478"/>
                    </a:cubicBezTo>
                    <a:lnTo>
                      <a:pt x="6728" y="5478"/>
                    </a:lnTo>
                    <a:cubicBezTo>
                      <a:pt x="6633" y="5478"/>
                      <a:pt x="6549" y="5549"/>
                      <a:pt x="6549" y="5656"/>
                    </a:cubicBezTo>
                    <a:cubicBezTo>
                      <a:pt x="6549" y="5740"/>
                      <a:pt x="6621" y="5835"/>
                      <a:pt x="6728" y="5835"/>
                    </a:cubicBezTo>
                    <a:lnTo>
                      <a:pt x="7561" y="5835"/>
                    </a:lnTo>
                    <a:lnTo>
                      <a:pt x="7561" y="7097"/>
                    </a:lnTo>
                    <a:lnTo>
                      <a:pt x="5204" y="7097"/>
                    </a:lnTo>
                    <a:cubicBezTo>
                      <a:pt x="5121" y="7097"/>
                      <a:pt x="5025" y="7168"/>
                      <a:pt x="5025" y="7275"/>
                    </a:cubicBezTo>
                    <a:lnTo>
                      <a:pt x="5025" y="10693"/>
                    </a:lnTo>
                    <a:cubicBezTo>
                      <a:pt x="5025" y="10788"/>
                      <a:pt x="5109" y="10859"/>
                      <a:pt x="5192" y="10871"/>
                    </a:cubicBezTo>
                    <a:lnTo>
                      <a:pt x="5430" y="10871"/>
                    </a:lnTo>
                    <a:cubicBezTo>
                      <a:pt x="6871" y="10871"/>
                      <a:pt x="8240" y="10312"/>
                      <a:pt x="9276" y="9288"/>
                    </a:cubicBezTo>
                    <a:cubicBezTo>
                      <a:pt x="10300" y="8252"/>
                      <a:pt x="10859" y="6883"/>
                      <a:pt x="10859" y="5442"/>
                    </a:cubicBezTo>
                    <a:cubicBezTo>
                      <a:pt x="10859" y="3989"/>
                      <a:pt x="10300" y="2620"/>
                      <a:pt x="9276" y="1584"/>
                    </a:cubicBezTo>
                    <a:cubicBezTo>
                      <a:pt x="8240" y="560"/>
                      <a:pt x="6871" y="1"/>
                      <a:pt x="543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243737" tIns="243737" rIns="243737" bIns="243737" anchor="ctr" anchorCtr="0">
                <a:noAutofit/>
              </a:bodyPr>
              <a:lstStyle/>
              <a:p>
                <a:pPr defTabSz="2437790">
                  <a:buClr>
                    <a:srgbClr val="000000"/>
                  </a:buClr>
                </a:pPr>
                <a:endParaRPr sz="3732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514" name="Google Shape;14514;p47"/>
            <p:cNvGrpSpPr/>
            <p:nvPr/>
          </p:nvGrpSpPr>
          <p:grpSpPr>
            <a:xfrm>
              <a:off x="7053286" y="2227254"/>
              <a:ext cx="956596" cy="944252"/>
              <a:chOff x="4370663" y="1816530"/>
              <a:chExt cx="1098904" cy="1084724"/>
            </a:xfrm>
          </p:grpSpPr>
          <p:grpSp>
            <p:nvGrpSpPr>
              <p:cNvPr id="14515" name="Google Shape;14515;p47"/>
              <p:cNvGrpSpPr/>
              <p:nvPr/>
            </p:nvGrpSpPr>
            <p:grpSpPr>
              <a:xfrm>
                <a:off x="4370663" y="1816530"/>
                <a:ext cx="1098904" cy="1084724"/>
                <a:chOff x="4370663" y="1816530"/>
                <a:chExt cx="1098904" cy="1084724"/>
              </a:xfrm>
            </p:grpSpPr>
            <p:sp>
              <p:nvSpPr>
                <p:cNvPr id="14516" name="Google Shape;14516;p47"/>
                <p:cNvSpPr/>
                <p:nvPr/>
              </p:nvSpPr>
              <p:spPr>
                <a:xfrm>
                  <a:off x="4370663" y="1816530"/>
                  <a:ext cx="1098904" cy="10847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21" h="45131" extrusionOk="0">
                      <a:moveTo>
                        <a:pt x="22862" y="0"/>
                      </a:moveTo>
                      <a:cubicBezTo>
                        <a:pt x="22092" y="0"/>
                        <a:pt x="21324" y="295"/>
                        <a:pt x="20741" y="884"/>
                      </a:cubicBezTo>
                      <a:lnTo>
                        <a:pt x="12871" y="8742"/>
                      </a:lnTo>
                      <a:cubicBezTo>
                        <a:pt x="12698" y="8921"/>
                        <a:pt x="12472" y="9005"/>
                        <a:pt x="12246" y="9005"/>
                      </a:cubicBezTo>
                      <a:cubicBezTo>
                        <a:pt x="11945" y="9005"/>
                        <a:pt x="11643" y="8855"/>
                        <a:pt x="11466" y="8576"/>
                      </a:cubicBezTo>
                      <a:cubicBezTo>
                        <a:pt x="11014" y="7861"/>
                        <a:pt x="10645" y="7099"/>
                        <a:pt x="10347" y="6302"/>
                      </a:cubicBezTo>
                      <a:cubicBezTo>
                        <a:pt x="10168" y="5813"/>
                        <a:pt x="9847" y="5373"/>
                        <a:pt x="9394" y="5028"/>
                      </a:cubicBezTo>
                      <a:cubicBezTo>
                        <a:pt x="8866" y="4619"/>
                        <a:pt x="8248" y="4413"/>
                        <a:pt x="7630" y="4413"/>
                      </a:cubicBezTo>
                      <a:cubicBezTo>
                        <a:pt x="7078" y="4413"/>
                        <a:pt x="6526" y="4577"/>
                        <a:pt x="6037" y="4909"/>
                      </a:cubicBezTo>
                      <a:cubicBezTo>
                        <a:pt x="4465" y="5968"/>
                        <a:pt x="4310" y="8123"/>
                        <a:pt x="5584" y="9385"/>
                      </a:cubicBezTo>
                      <a:cubicBezTo>
                        <a:pt x="5894" y="9695"/>
                        <a:pt x="6251" y="9921"/>
                        <a:pt x="6632" y="10064"/>
                      </a:cubicBezTo>
                      <a:cubicBezTo>
                        <a:pt x="7418" y="10350"/>
                        <a:pt x="8180" y="10707"/>
                        <a:pt x="8882" y="11159"/>
                      </a:cubicBezTo>
                      <a:cubicBezTo>
                        <a:pt x="9383" y="11469"/>
                        <a:pt x="9466" y="12148"/>
                        <a:pt x="9049" y="12564"/>
                      </a:cubicBezTo>
                      <a:lnTo>
                        <a:pt x="1179" y="20434"/>
                      </a:lnTo>
                      <a:cubicBezTo>
                        <a:pt x="0" y="21613"/>
                        <a:pt x="0" y="23518"/>
                        <a:pt x="1179" y="24697"/>
                      </a:cubicBezTo>
                      <a:lnTo>
                        <a:pt x="20741" y="44247"/>
                      </a:lnTo>
                      <a:cubicBezTo>
                        <a:pt x="21324" y="44836"/>
                        <a:pt x="22092" y="45131"/>
                        <a:pt x="22862" y="45131"/>
                      </a:cubicBezTo>
                      <a:cubicBezTo>
                        <a:pt x="23631" y="45131"/>
                        <a:pt x="24402" y="44836"/>
                        <a:pt x="24992" y="44247"/>
                      </a:cubicBezTo>
                      <a:lnTo>
                        <a:pt x="44554" y="24697"/>
                      </a:lnTo>
                      <a:cubicBezTo>
                        <a:pt x="45720" y="23518"/>
                        <a:pt x="45720" y="21613"/>
                        <a:pt x="44554" y="20434"/>
                      </a:cubicBezTo>
                      <a:lnTo>
                        <a:pt x="24992" y="884"/>
                      </a:lnTo>
                      <a:cubicBezTo>
                        <a:pt x="24402" y="295"/>
                        <a:pt x="23631" y="0"/>
                        <a:pt x="22862" y="0"/>
                      </a:cubicBezTo>
                      <a:close/>
                    </a:path>
                  </a:pathLst>
                </a:custGeom>
                <a:solidFill>
                  <a:srgbClr val="69E781"/>
                </a:solidFill>
                <a:ln>
                  <a:noFill/>
                </a:ln>
              </p:spPr>
              <p:txBody>
                <a:bodyPr spcFirstLastPara="1" wrap="square" lIns="243737" tIns="243737" rIns="243737" bIns="243737" anchor="ctr" anchorCtr="0">
                  <a:noAutofit/>
                </a:bodyPr>
                <a:lstStyle/>
                <a:p>
                  <a:pPr defTabSz="2437790">
                    <a:buClr>
                      <a:srgbClr val="000000"/>
                    </a:buClr>
                  </a:pPr>
                  <a:endParaRPr sz="3732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17" name="Google Shape;14517;p47"/>
                <p:cNvSpPr/>
                <p:nvPr/>
              </p:nvSpPr>
              <p:spPr>
                <a:xfrm>
                  <a:off x="5055718" y="1904160"/>
                  <a:ext cx="287338" cy="2873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55" h="11955" extrusionOk="0">
                      <a:moveTo>
                        <a:pt x="5978" y="0"/>
                      </a:moveTo>
                      <a:cubicBezTo>
                        <a:pt x="2680" y="0"/>
                        <a:pt x="1" y="2679"/>
                        <a:pt x="1" y="5977"/>
                      </a:cubicBezTo>
                      <a:cubicBezTo>
                        <a:pt x="1" y="9275"/>
                        <a:pt x="2680" y="11954"/>
                        <a:pt x="5978" y="11954"/>
                      </a:cubicBezTo>
                      <a:cubicBezTo>
                        <a:pt x="9276" y="11954"/>
                        <a:pt x="11955" y="9275"/>
                        <a:pt x="11955" y="5977"/>
                      </a:cubicBezTo>
                      <a:cubicBezTo>
                        <a:pt x="11955" y="2679"/>
                        <a:pt x="9276" y="0"/>
                        <a:pt x="5978" y="0"/>
                      </a:cubicBezTo>
                      <a:close/>
                    </a:path>
                  </a:pathLst>
                </a:custGeom>
                <a:solidFill>
                  <a:srgbClr val="69E781"/>
                </a:solidFill>
                <a:ln>
                  <a:noFill/>
                </a:ln>
              </p:spPr>
              <p:txBody>
                <a:bodyPr spcFirstLastPara="1" wrap="square" lIns="243737" tIns="243737" rIns="243737" bIns="243737" anchor="ctr" anchorCtr="0">
                  <a:noAutofit/>
                </a:bodyPr>
                <a:lstStyle/>
                <a:p>
                  <a:pPr defTabSz="2437790">
                    <a:buClr>
                      <a:srgbClr val="000000"/>
                    </a:buClr>
                  </a:pPr>
                  <a:endParaRPr sz="3732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4518" name="Google Shape;14518;p47"/>
              <p:cNvGrpSpPr/>
              <p:nvPr/>
            </p:nvGrpSpPr>
            <p:grpSpPr>
              <a:xfrm>
                <a:off x="4732628" y="2171596"/>
                <a:ext cx="374986" cy="374572"/>
                <a:chOff x="3303268" y="3817349"/>
                <a:chExt cx="346056" cy="345674"/>
              </a:xfrm>
            </p:grpSpPr>
            <p:sp>
              <p:nvSpPr>
                <p:cNvPr id="14519" name="Google Shape;14519;p47"/>
                <p:cNvSpPr/>
                <p:nvPr/>
              </p:nvSpPr>
              <p:spPr>
                <a:xfrm>
                  <a:off x="3303268" y="3817349"/>
                  <a:ext cx="346056" cy="3456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2" h="10860" extrusionOk="0">
                      <a:moveTo>
                        <a:pt x="5418" y="334"/>
                      </a:moveTo>
                      <a:cubicBezTo>
                        <a:pt x="8228" y="334"/>
                        <a:pt x="10514" y="2608"/>
                        <a:pt x="10514" y="5430"/>
                      </a:cubicBezTo>
                      <a:cubicBezTo>
                        <a:pt x="10514" y="8240"/>
                        <a:pt x="8228" y="10514"/>
                        <a:pt x="5418" y="10514"/>
                      </a:cubicBezTo>
                      <a:cubicBezTo>
                        <a:pt x="2608" y="10514"/>
                        <a:pt x="334" y="8240"/>
                        <a:pt x="334" y="5430"/>
                      </a:cubicBezTo>
                      <a:cubicBezTo>
                        <a:pt x="334" y="2608"/>
                        <a:pt x="2608" y="334"/>
                        <a:pt x="5418" y="334"/>
                      </a:cubicBezTo>
                      <a:close/>
                      <a:moveTo>
                        <a:pt x="5430" y="1"/>
                      </a:moveTo>
                      <a:cubicBezTo>
                        <a:pt x="3989" y="1"/>
                        <a:pt x="2620" y="560"/>
                        <a:pt x="1596" y="1584"/>
                      </a:cubicBezTo>
                      <a:cubicBezTo>
                        <a:pt x="572" y="2620"/>
                        <a:pt x="1" y="3989"/>
                        <a:pt x="1" y="5430"/>
                      </a:cubicBezTo>
                      <a:cubicBezTo>
                        <a:pt x="1" y="6871"/>
                        <a:pt x="572" y="8240"/>
                        <a:pt x="1596" y="9264"/>
                      </a:cubicBezTo>
                      <a:cubicBezTo>
                        <a:pt x="2620" y="10300"/>
                        <a:pt x="3989" y="10859"/>
                        <a:pt x="5430" y="10859"/>
                      </a:cubicBezTo>
                      <a:cubicBezTo>
                        <a:pt x="6883" y="10859"/>
                        <a:pt x="8252" y="10300"/>
                        <a:pt x="9276" y="9264"/>
                      </a:cubicBezTo>
                      <a:cubicBezTo>
                        <a:pt x="10300" y="8240"/>
                        <a:pt x="10871" y="6871"/>
                        <a:pt x="10871" y="5430"/>
                      </a:cubicBezTo>
                      <a:cubicBezTo>
                        <a:pt x="10871" y="3989"/>
                        <a:pt x="10300" y="2620"/>
                        <a:pt x="9276" y="1584"/>
                      </a:cubicBezTo>
                      <a:cubicBezTo>
                        <a:pt x="8252" y="560"/>
                        <a:pt x="6883" y="1"/>
                        <a:pt x="543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243737" tIns="243737" rIns="243737" bIns="243737" anchor="ctr" anchorCtr="0">
                  <a:noAutofit/>
                </a:bodyPr>
                <a:lstStyle/>
                <a:p>
                  <a:pPr defTabSz="2437790">
                    <a:buClr>
                      <a:srgbClr val="000000"/>
                    </a:buClr>
                  </a:pPr>
                  <a:endParaRPr sz="3732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20" name="Google Shape;14520;p47"/>
                <p:cNvSpPr/>
                <p:nvPr/>
              </p:nvSpPr>
              <p:spPr>
                <a:xfrm>
                  <a:off x="3368074" y="3882537"/>
                  <a:ext cx="215298" cy="2152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64" h="6764" extrusionOk="0">
                      <a:moveTo>
                        <a:pt x="5335" y="346"/>
                      </a:moveTo>
                      <a:cubicBezTo>
                        <a:pt x="5930" y="346"/>
                        <a:pt x="6418" y="834"/>
                        <a:pt x="6418" y="1429"/>
                      </a:cubicBezTo>
                      <a:lnTo>
                        <a:pt x="6418" y="5335"/>
                      </a:lnTo>
                      <a:cubicBezTo>
                        <a:pt x="6418" y="5930"/>
                        <a:pt x="5930" y="6418"/>
                        <a:pt x="5335" y="6418"/>
                      </a:cubicBezTo>
                      <a:lnTo>
                        <a:pt x="1429" y="6418"/>
                      </a:lnTo>
                      <a:cubicBezTo>
                        <a:pt x="834" y="6418"/>
                        <a:pt x="346" y="5930"/>
                        <a:pt x="346" y="5335"/>
                      </a:cubicBezTo>
                      <a:lnTo>
                        <a:pt x="346" y="1429"/>
                      </a:lnTo>
                      <a:cubicBezTo>
                        <a:pt x="346" y="834"/>
                        <a:pt x="834" y="346"/>
                        <a:pt x="1429" y="346"/>
                      </a:cubicBezTo>
                      <a:close/>
                      <a:moveTo>
                        <a:pt x="1429" y="1"/>
                      </a:moveTo>
                      <a:cubicBezTo>
                        <a:pt x="644" y="1"/>
                        <a:pt x="1" y="644"/>
                        <a:pt x="1" y="1429"/>
                      </a:cubicBezTo>
                      <a:lnTo>
                        <a:pt x="1" y="5335"/>
                      </a:lnTo>
                      <a:cubicBezTo>
                        <a:pt x="1" y="6120"/>
                        <a:pt x="644" y="6763"/>
                        <a:pt x="1429" y="6763"/>
                      </a:cubicBezTo>
                      <a:lnTo>
                        <a:pt x="5335" y="6763"/>
                      </a:lnTo>
                      <a:cubicBezTo>
                        <a:pt x="6121" y="6763"/>
                        <a:pt x="6763" y="6120"/>
                        <a:pt x="6763" y="5335"/>
                      </a:cubicBezTo>
                      <a:lnTo>
                        <a:pt x="6763" y="1429"/>
                      </a:lnTo>
                      <a:cubicBezTo>
                        <a:pt x="6763" y="644"/>
                        <a:pt x="6121" y="1"/>
                        <a:pt x="5335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243737" tIns="243737" rIns="243737" bIns="243737" anchor="ctr" anchorCtr="0">
                  <a:noAutofit/>
                </a:bodyPr>
                <a:lstStyle/>
                <a:p>
                  <a:pPr defTabSz="2437790">
                    <a:buClr>
                      <a:srgbClr val="000000"/>
                    </a:buClr>
                  </a:pPr>
                  <a:endParaRPr sz="3732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21" name="Google Shape;14521;p47"/>
                <p:cNvSpPr/>
                <p:nvPr/>
              </p:nvSpPr>
              <p:spPr>
                <a:xfrm>
                  <a:off x="3418143" y="3933656"/>
                  <a:ext cx="114811" cy="1127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07" h="3542" extrusionOk="0">
                      <a:moveTo>
                        <a:pt x="1822" y="0"/>
                      </a:moveTo>
                      <a:cubicBezTo>
                        <a:pt x="812" y="0"/>
                        <a:pt x="1" y="851"/>
                        <a:pt x="59" y="1859"/>
                      </a:cubicBezTo>
                      <a:cubicBezTo>
                        <a:pt x="95" y="2776"/>
                        <a:pt x="833" y="3502"/>
                        <a:pt x="1726" y="3538"/>
                      </a:cubicBezTo>
                      <a:cubicBezTo>
                        <a:pt x="1764" y="3541"/>
                        <a:pt x="1802" y="3542"/>
                        <a:pt x="1840" y="3542"/>
                      </a:cubicBezTo>
                      <a:cubicBezTo>
                        <a:pt x="2178" y="3542"/>
                        <a:pt x="2494" y="3447"/>
                        <a:pt x="2762" y="3276"/>
                      </a:cubicBezTo>
                      <a:cubicBezTo>
                        <a:pt x="2857" y="3217"/>
                        <a:pt x="2869" y="3086"/>
                        <a:pt x="2797" y="3014"/>
                      </a:cubicBezTo>
                      <a:cubicBezTo>
                        <a:pt x="2761" y="2978"/>
                        <a:pt x="2711" y="2964"/>
                        <a:pt x="2664" y="2964"/>
                      </a:cubicBezTo>
                      <a:cubicBezTo>
                        <a:pt x="2634" y="2964"/>
                        <a:pt x="2606" y="2969"/>
                        <a:pt x="2583" y="2979"/>
                      </a:cubicBezTo>
                      <a:cubicBezTo>
                        <a:pt x="2380" y="3096"/>
                        <a:pt x="2149" y="3185"/>
                        <a:pt x="1897" y="3185"/>
                      </a:cubicBezTo>
                      <a:cubicBezTo>
                        <a:pt x="1868" y="3185"/>
                        <a:pt x="1839" y="3183"/>
                        <a:pt x="1809" y="3181"/>
                      </a:cubicBezTo>
                      <a:cubicBezTo>
                        <a:pt x="1023" y="3169"/>
                        <a:pt x="380" y="2514"/>
                        <a:pt x="392" y="1716"/>
                      </a:cubicBezTo>
                      <a:cubicBezTo>
                        <a:pt x="426" y="948"/>
                        <a:pt x="1028" y="330"/>
                        <a:pt x="1792" y="330"/>
                      </a:cubicBezTo>
                      <a:cubicBezTo>
                        <a:pt x="1833" y="330"/>
                        <a:pt x="1874" y="332"/>
                        <a:pt x="1916" y="335"/>
                      </a:cubicBezTo>
                      <a:cubicBezTo>
                        <a:pt x="2619" y="371"/>
                        <a:pt x="3190" y="943"/>
                        <a:pt x="3250" y="1633"/>
                      </a:cubicBezTo>
                      <a:cubicBezTo>
                        <a:pt x="3285" y="1919"/>
                        <a:pt x="3214" y="2193"/>
                        <a:pt x="3095" y="2431"/>
                      </a:cubicBezTo>
                      <a:cubicBezTo>
                        <a:pt x="3059" y="2490"/>
                        <a:pt x="3059" y="2574"/>
                        <a:pt x="3119" y="2633"/>
                      </a:cubicBezTo>
                      <a:cubicBezTo>
                        <a:pt x="3149" y="2663"/>
                        <a:pt x="3191" y="2678"/>
                        <a:pt x="3234" y="2678"/>
                      </a:cubicBezTo>
                      <a:cubicBezTo>
                        <a:pt x="3295" y="2678"/>
                        <a:pt x="3358" y="2648"/>
                        <a:pt x="3393" y="2586"/>
                      </a:cubicBezTo>
                      <a:cubicBezTo>
                        <a:pt x="3536" y="2324"/>
                        <a:pt x="3607" y="2014"/>
                        <a:pt x="3583" y="1669"/>
                      </a:cubicBezTo>
                      <a:cubicBezTo>
                        <a:pt x="3536" y="764"/>
                        <a:pt x="2797" y="50"/>
                        <a:pt x="1904" y="2"/>
                      </a:cubicBezTo>
                      <a:cubicBezTo>
                        <a:pt x="1877" y="1"/>
                        <a:pt x="1849" y="0"/>
                        <a:pt x="182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243737" tIns="243737" rIns="243737" bIns="243737" anchor="ctr" anchorCtr="0">
                  <a:noAutofit/>
                </a:bodyPr>
                <a:lstStyle/>
                <a:p>
                  <a:pPr defTabSz="2437790">
                    <a:buClr>
                      <a:srgbClr val="000000"/>
                    </a:buClr>
                  </a:pPr>
                  <a:endParaRPr sz="3732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22" name="Google Shape;14522;p47"/>
                <p:cNvSpPr/>
                <p:nvPr/>
              </p:nvSpPr>
              <p:spPr>
                <a:xfrm>
                  <a:off x="3519298" y="3910197"/>
                  <a:ext cx="29570" cy="292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9" h="918" extrusionOk="0">
                      <a:moveTo>
                        <a:pt x="465" y="1"/>
                      </a:moveTo>
                      <a:cubicBezTo>
                        <a:pt x="203" y="1"/>
                        <a:pt x="0" y="203"/>
                        <a:pt x="0" y="453"/>
                      </a:cubicBezTo>
                      <a:cubicBezTo>
                        <a:pt x="0" y="715"/>
                        <a:pt x="203" y="918"/>
                        <a:pt x="465" y="918"/>
                      </a:cubicBezTo>
                      <a:cubicBezTo>
                        <a:pt x="715" y="918"/>
                        <a:pt x="929" y="715"/>
                        <a:pt x="929" y="453"/>
                      </a:cubicBezTo>
                      <a:cubicBezTo>
                        <a:pt x="929" y="203"/>
                        <a:pt x="715" y="1"/>
                        <a:pt x="465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243737" tIns="243737" rIns="243737" bIns="243737" anchor="ctr" anchorCtr="0">
                  <a:noAutofit/>
                </a:bodyPr>
                <a:lstStyle/>
                <a:p>
                  <a:pPr defTabSz="2437790">
                    <a:buClr>
                      <a:srgbClr val="000000"/>
                    </a:buClr>
                  </a:pPr>
                  <a:endParaRPr sz="3732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4523" name="Google Shape;14523;p47"/>
            <p:cNvGrpSpPr/>
            <p:nvPr/>
          </p:nvGrpSpPr>
          <p:grpSpPr>
            <a:xfrm>
              <a:off x="6547098" y="2715744"/>
              <a:ext cx="956596" cy="944315"/>
              <a:chOff x="3789173" y="2377690"/>
              <a:chExt cx="1098904" cy="1084796"/>
            </a:xfrm>
          </p:grpSpPr>
          <p:grpSp>
            <p:nvGrpSpPr>
              <p:cNvPr id="14524" name="Google Shape;14524;p47"/>
              <p:cNvGrpSpPr/>
              <p:nvPr/>
            </p:nvGrpSpPr>
            <p:grpSpPr>
              <a:xfrm>
                <a:off x="3789173" y="2377690"/>
                <a:ext cx="1098904" cy="1084796"/>
                <a:chOff x="3789173" y="2377690"/>
                <a:chExt cx="1098904" cy="1084796"/>
              </a:xfrm>
            </p:grpSpPr>
            <p:sp>
              <p:nvSpPr>
                <p:cNvPr id="14525" name="Google Shape;14525;p47"/>
                <p:cNvSpPr/>
                <p:nvPr/>
              </p:nvSpPr>
              <p:spPr>
                <a:xfrm>
                  <a:off x="3789173" y="2377690"/>
                  <a:ext cx="1098904" cy="10847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21" h="45134" extrusionOk="0">
                      <a:moveTo>
                        <a:pt x="22861" y="0"/>
                      </a:moveTo>
                      <a:cubicBezTo>
                        <a:pt x="22090" y="0"/>
                        <a:pt x="21319" y="295"/>
                        <a:pt x="20730" y="884"/>
                      </a:cubicBezTo>
                      <a:lnTo>
                        <a:pt x="1180" y="20446"/>
                      </a:lnTo>
                      <a:cubicBezTo>
                        <a:pt x="1" y="21613"/>
                        <a:pt x="1" y="23518"/>
                        <a:pt x="1180" y="24697"/>
                      </a:cubicBezTo>
                      <a:lnTo>
                        <a:pt x="20730" y="44259"/>
                      </a:lnTo>
                      <a:cubicBezTo>
                        <a:pt x="21319" y="44842"/>
                        <a:pt x="22090" y="45134"/>
                        <a:pt x="22861" y="45134"/>
                      </a:cubicBezTo>
                      <a:cubicBezTo>
                        <a:pt x="23632" y="45134"/>
                        <a:pt x="24403" y="44842"/>
                        <a:pt x="24992" y="44259"/>
                      </a:cubicBezTo>
                      <a:lnTo>
                        <a:pt x="44542" y="24697"/>
                      </a:lnTo>
                      <a:cubicBezTo>
                        <a:pt x="45721" y="23518"/>
                        <a:pt x="45721" y="21613"/>
                        <a:pt x="44542" y="20446"/>
                      </a:cubicBezTo>
                      <a:lnTo>
                        <a:pt x="36684" y="12576"/>
                      </a:lnTo>
                      <a:cubicBezTo>
                        <a:pt x="36267" y="12171"/>
                        <a:pt x="36363" y="11481"/>
                        <a:pt x="36851" y="11171"/>
                      </a:cubicBezTo>
                      <a:cubicBezTo>
                        <a:pt x="37565" y="10719"/>
                        <a:pt x="38327" y="10350"/>
                        <a:pt x="39125" y="10052"/>
                      </a:cubicBezTo>
                      <a:cubicBezTo>
                        <a:pt x="39613" y="9874"/>
                        <a:pt x="40054" y="9552"/>
                        <a:pt x="40399" y="9100"/>
                      </a:cubicBezTo>
                      <a:cubicBezTo>
                        <a:pt x="41173" y="8099"/>
                        <a:pt x="41220" y="6778"/>
                        <a:pt x="40518" y="5730"/>
                      </a:cubicBezTo>
                      <a:cubicBezTo>
                        <a:pt x="39932" y="4868"/>
                        <a:pt x="39013" y="4436"/>
                        <a:pt x="38094" y="4436"/>
                      </a:cubicBezTo>
                      <a:cubicBezTo>
                        <a:pt x="37349" y="4436"/>
                        <a:pt x="36606" y="4720"/>
                        <a:pt x="36041" y="5290"/>
                      </a:cubicBezTo>
                      <a:cubicBezTo>
                        <a:pt x="35732" y="5587"/>
                        <a:pt x="35505" y="5956"/>
                        <a:pt x="35362" y="6337"/>
                      </a:cubicBezTo>
                      <a:cubicBezTo>
                        <a:pt x="35077" y="7123"/>
                        <a:pt x="34720" y="7885"/>
                        <a:pt x="34267" y="8588"/>
                      </a:cubicBezTo>
                      <a:cubicBezTo>
                        <a:pt x="34091" y="8872"/>
                        <a:pt x="33797" y="9021"/>
                        <a:pt x="33498" y="9021"/>
                      </a:cubicBezTo>
                      <a:cubicBezTo>
                        <a:pt x="33271" y="9021"/>
                        <a:pt x="33042" y="8934"/>
                        <a:pt x="32862" y="8754"/>
                      </a:cubicBezTo>
                      <a:lnTo>
                        <a:pt x="24992" y="884"/>
                      </a:lnTo>
                      <a:cubicBezTo>
                        <a:pt x="24403" y="295"/>
                        <a:pt x="23632" y="0"/>
                        <a:pt x="22861" y="0"/>
                      </a:cubicBezTo>
                      <a:close/>
                    </a:path>
                  </a:pathLst>
                </a:custGeom>
                <a:solidFill>
                  <a:srgbClr val="4949E7"/>
                </a:solidFill>
                <a:ln>
                  <a:noFill/>
                </a:ln>
              </p:spPr>
              <p:txBody>
                <a:bodyPr spcFirstLastPara="1" wrap="square" lIns="243737" tIns="243737" rIns="243737" bIns="243737" anchor="ctr" anchorCtr="0">
                  <a:noAutofit/>
                </a:bodyPr>
                <a:lstStyle/>
                <a:p>
                  <a:pPr defTabSz="2437790">
                    <a:buClr>
                      <a:srgbClr val="000000"/>
                    </a:buClr>
                  </a:pPr>
                  <a:endParaRPr sz="3732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26" name="Google Shape;14526;p47"/>
                <p:cNvSpPr/>
                <p:nvPr/>
              </p:nvSpPr>
              <p:spPr>
                <a:xfrm>
                  <a:off x="3885623" y="2465897"/>
                  <a:ext cx="287050" cy="2873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43" h="11955" extrusionOk="0">
                      <a:moveTo>
                        <a:pt x="5977" y="0"/>
                      </a:moveTo>
                      <a:cubicBezTo>
                        <a:pt x="2679" y="0"/>
                        <a:pt x="0" y="2679"/>
                        <a:pt x="0" y="5977"/>
                      </a:cubicBezTo>
                      <a:cubicBezTo>
                        <a:pt x="0" y="9275"/>
                        <a:pt x="2679" y="11954"/>
                        <a:pt x="5977" y="11954"/>
                      </a:cubicBezTo>
                      <a:cubicBezTo>
                        <a:pt x="9275" y="11954"/>
                        <a:pt x="11942" y="9275"/>
                        <a:pt x="11942" y="5977"/>
                      </a:cubicBezTo>
                      <a:cubicBezTo>
                        <a:pt x="11942" y="2679"/>
                        <a:pt x="9275" y="0"/>
                        <a:pt x="5977" y="0"/>
                      </a:cubicBezTo>
                      <a:close/>
                    </a:path>
                  </a:pathLst>
                </a:custGeom>
                <a:solidFill>
                  <a:srgbClr val="4949E7"/>
                </a:solidFill>
                <a:ln>
                  <a:noFill/>
                </a:ln>
              </p:spPr>
              <p:txBody>
                <a:bodyPr spcFirstLastPara="1" wrap="square" lIns="243737" tIns="243737" rIns="243737" bIns="243737" anchor="ctr" anchorCtr="0">
                  <a:noAutofit/>
                </a:bodyPr>
                <a:lstStyle/>
                <a:p>
                  <a:pPr defTabSz="2437790">
                    <a:buClr>
                      <a:srgbClr val="000000"/>
                    </a:buClr>
                  </a:pPr>
                  <a:endParaRPr sz="3732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4527" name="Google Shape;14527;p47"/>
              <p:cNvGrpSpPr/>
              <p:nvPr/>
            </p:nvGrpSpPr>
            <p:grpSpPr>
              <a:xfrm>
                <a:off x="4151137" y="2732796"/>
                <a:ext cx="374986" cy="374572"/>
                <a:chOff x="3752358" y="3817349"/>
                <a:chExt cx="346056" cy="345674"/>
              </a:xfrm>
            </p:grpSpPr>
            <p:sp>
              <p:nvSpPr>
                <p:cNvPr id="14528" name="Google Shape;14528;p47"/>
                <p:cNvSpPr/>
                <p:nvPr/>
              </p:nvSpPr>
              <p:spPr>
                <a:xfrm>
                  <a:off x="3752358" y="3817349"/>
                  <a:ext cx="346056" cy="3456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2" h="10860" extrusionOk="0">
                      <a:moveTo>
                        <a:pt x="5430" y="334"/>
                      </a:moveTo>
                      <a:cubicBezTo>
                        <a:pt x="8252" y="334"/>
                        <a:pt x="10526" y="2608"/>
                        <a:pt x="10526" y="5430"/>
                      </a:cubicBezTo>
                      <a:cubicBezTo>
                        <a:pt x="10526" y="8240"/>
                        <a:pt x="8228" y="10514"/>
                        <a:pt x="5430" y="10514"/>
                      </a:cubicBezTo>
                      <a:cubicBezTo>
                        <a:pt x="2620" y="10514"/>
                        <a:pt x="346" y="8240"/>
                        <a:pt x="346" y="5430"/>
                      </a:cubicBezTo>
                      <a:cubicBezTo>
                        <a:pt x="346" y="2608"/>
                        <a:pt x="2620" y="334"/>
                        <a:pt x="5430" y="334"/>
                      </a:cubicBezTo>
                      <a:close/>
                      <a:moveTo>
                        <a:pt x="5430" y="1"/>
                      </a:moveTo>
                      <a:cubicBezTo>
                        <a:pt x="3989" y="1"/>
                        <a:pt x="2620" y="560"/>
                        <a:pt x="1596" y="1584"/>
                      </a:cubicBezTo>
                      <a:cubicBezTo>
                        <a:pt x="572" y="2620"/>
                        <a:pt x="1" y="3989"/>
                        <a:pt x="1" y="5430"/>
                      </a:cubicBezTo>
                      <a:cubicBezTo>
                        <a:pt x="1" y="6871"/>
                        <a:pt x="572" y="8240"/>
                        <a:pt x="1596" y="9264"/>
                      </a:cubicBezTo>
                      <a:cubicBezTo>
                        <a:pt x="2620" y="10300"/>
                        <a:pt x="3989" y="10859"/>
                        <a:pt x="5430" y="10859"/>
                      </a:cubicBezTo>
                      <a:cubicBezTo>
                        <a:pt x="6882" y="10859"/>
                        <a:pt x="8252" y="10300"/>
                        <a:pt x="9276" y="9264"/>
                      </a:cubicBezTo>
                      <a:cubicBezTo>
                        <a:pt x="10300" y="8240"/>
                        <a:pt x="10871" y="6871"/>
                        <a:pt x="10871" y="5430"/>
                      </a:cubicBezTo>
                      <a:cubicBezTo>
                        <a:pt x="10871" y="3989"/>
                        <a:pt x="10300" y="2620"/>
                        <a:pt x="9276" y="1584"/>
                      </a:cubicBezTo>
                      <a:cubicBezTo>
                        <a:pt x="8252" y="560"/>
                        <a:pt x="6882" y="1"/>
                        <a:pt x="543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243737" tIns="243737" rIns="243737" bIns="243737" anchor="ctr" anchorCtr="0">
                  <a:noAutofit/>
                </a:bodyPr>
                <a:lstStyle/>
                <a:p>
                  <a:pPr defTabSz="2437790">
                    <a:buClr>
                      <a:srgbClr val="000000"/>
                    </a:buClr>
                  </a:pPr>
                  <a:endParaRPr sz="3732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29" name="Google Shape;14529;p47"/>
                <p:cNvSpPr/>
                <p:nvPr/>
              </p:nvSpPr>
              <p:spPr>
                <a:xfrm>
                  <a:off x="3831933" y="3955682"/>
                  <a:ext cx="47809" cy="1205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02" h="3787" extrusionOk="0">
                      <a:moveTo>
                        <a:pt x="1168" y="346"/>
                      </a:moveTo>
                      <a:lnTo>
                        <a:pt x="1168" y="3430"/>
                      </a:lnTo>
                      <a:lnTo>
                        <a:pt x="358" y="3430"/>
                      </a:lnTo>
                      <a:lnTo>
                        <a:pt x="358" y="346"/>
                      </a:lnTo>
                      <a:close/>
                      <a:moveTo>
                        <a:pt x="180" y="1"/>
                      </a:moveTo>
                      <a:cubicBezTo>
                        <a:pt x="96" y="1"/>
                        <a:pt x="1" y="72"/>
                        <a:pt x="1" y="179"/>
                      </a:cubicBezTo>
                      <a:lnTo>
                        <a:pt x="1" y="3608"/>
                      </a:lnTo>
                      <a:cubicBezTo>
                        <a:pt x="1" y="3703"/>
                        <a:pt x="72" y="3787"/>
                        <a:pt x="180" y="3787"/>
                      </a:cubicBezTo>
                      <a:lnTo>
                        <a:pt x="1323" y="3787"/>
                      </a:lnTo>
                      <a:cubicBezTo>
                        <a:pt x="1418" y="3787"/>
                        <a:pt x="1501" y="3715"/>
                        <a:pt x="1501" y="3608"/>
                      </a:cubicBezTo>
                      <a:lnTo>
                        <a:pt x="1501" y="179"/>
                      </a:lnTo>
                      <a:cubicBezTo>
                        <a:pt x="1501" y="72"/>
                        <a:pt x="1430" y="1"/>
                        <a:pt x="1323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243737" tIns="243737" rIns="243737" bIns="243737" anchor="ctr" anchorCtr="0">
                  <a:noAutofit/>
                </a:bodyPr>
                <a:lstStyle/>
                <a:p>
                  <a:pPr defTabSz="2437790">
                    <a:buClr>
                      <a:srgbClr val="000000"/>
                    </a:buClr>
                  </a:pPr>
                  <a:endParaRPr sz="3732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30" name="Google Shape;14530;p47"/>
                <p:cNvSpPr/>
                <p:nvPr/>
              </p:nvSpPr>
              <p:spPr>
                <a:xfrm>
                  <a:off x="3824739" y="3890112"/>
                  <a:ext cx="55002" cy="550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8" h="1728" extrusionOk="0">
                      <a:moveTo>
                        <a:pt x="870" y="334"/>
                      </a:moveTo>
                      <a:cubicBezTo>
                        <a:pt x="1156" y="334"/>
                        <a:pt x="1394" y="572"/>
                        <a:pt x="1394" y="846"/>
                      </a:cubicBezTo>
                      <a:cubicBezTo>
                        <a:pt x="1394" y="1132"/>
                        <a:pt x="1156" y="1370"/>
                        <a:pt x="870" y="1370"/>
                      </a:cubicBezTo>
                      <a:cubicBezTo>
                        <a:pt x="584" y="1370"/>
                        <a:pt x="346" y="1132"/>
                        <a:pt x="346" y="846"/>
                      </a:cubicBezTo>
                      <a:cubicBezTo>
                        <a:pt x="346" y="572"/>
                        <a:pt x="584" y="334"/>
                        <a:pt x="870" y="334"/>
                      </a:cubicBezTo>
                      <a:close/>
                      <a:moveTo>
                        <a:pt x="870" y="1"/>
                      </a:moveTo>
                      <a:cubicBezTo>
                        <a:pt x="394" y="1"/>
                        <a:pt x="1" y="394"/>
                        <a:pt x="1" y="870"/>
                      </a:cubicBezTo>
                      <a:cubicBezTo>
                        <a:pt x="1" y="1346"/>
                        <a:pt x="394" y="1727"/>
                        <a:pt x="870" y="1727"/>
                      </a:cubicBezTo>
                      <a:cubicBezTo>
                        <a:pt x="1346" y="1727"/>
                        <a:pt x="1727" y="1334"/>
                        <a:pt x="1727" y="870"/>
                      </a:cubicBezTo>
                      <a:cubicBezTo>
                        <a:pt x="1727" y="394"/>
                        <a:pt x="1346" y="1"/>
                        <a:pt x="87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243737" tIns="243737" rIns="243737" bIns="243737" anchor="ctr" anchorCtr="0">
                  <a:noAutofit/>
                </a:bodyPr>
                <a:lstStyle/>
                <a:p>
                  <a:pPr defTabSz="2437790">
                    <a:buClr>
                      <a:srgbClr val="000000"/>
                    </a:buClr>
                  </a:pPr>
                  <a:endParaRPr sz="3732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31" name="Google Shape;14531;p47"/>
                <p:cNvSpPr/>
                <p:nvPr/>
              </p:nvSpPr>
              <p:spPr>
                <a:xfrm>
                  <a:off x="3904696" y="3955682"/>
                  <a:ext cx="128148" cy="1205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26" h="3787" extrusionOk="0">
                      <a:moveTo>
                        <a:pt x="191" y="1"/>
                      </a:moveTo>
                      <a:cubicBezTo>
                        <a:pt x="96" y="1"/>
                        <a:pt x="1" y="72"/>
                        <a:pt x="1" y="179"/>
                      </a:cubicBezTo>
                      <a:lnTo>
                        <a:pt x="1" y="3608"/>
                      </a:lnTo>
                      <a:cubicBezTo>
                        <a:pt x="1" y="3703"/>
                        <a:pt x="84" y="3787"/>
                        <a:pt x="191" y="3787"/>
                      </a:cubicBezTo>
                      <a:lnTo>
                        <a:pt x="1334" y="3787"/>
                      </a:lnTo>
                      <a:cubicBezTo>
                        <a:pt x="1418" y="3787"/>
                        <a:pt x="1513" y="3715"/>
                        <a:pt x="1513" y="3608"/>
                      </a:cubicBezTo>
                      <a:lnTo>
                        <a:pt x="1513" y="2382"/>
                      </a:lnTo>
                      <a:cubicBezTo>
                        <a:pt x="1513" y="1977"/>
                        <a:pt x="1596" y="1501"/>
                        <a:pt x="2037" y="1501"/>
                      </a:cubicBezTo>
                      <a:cubicBezTo>
                        <a:pt x="2347" y="1501"/>
                        <a:pt x="2477" y="1763"/>
                        <a:pt x="2525" y="2060"/>
                      </a:cubicBezTo>
                      <a:cubicBezTo>
                        <a:pt x="2537" y="2156"/>
                        <a:pt x="2608" y="2215"/>
                        <a:pt x="2692" y="2215"/>
                      </a:cubicBezTo>
                      <a:cubicBezTo>
                        <a:pt x="2787" y="2215"/>
                        <a:pt x="2870" y="2120"/>
                        <a:pt x="2847" y="2025"/>
                      </a:cubicBezTo>
                      <a:cubicBezTo>
                        <a:pt x="2763" y="1465"/>
                        <a:pt x="2477" y="1155"/>
                        <a:pt x="2013" y="1155"/>
                      </a:cubicBezTo>
                      <a:cubicBezTo>
                        <a:pt x="1465" y="1155"/>
                        <a:pt x="1156" y="1608"/>
                        <a:pt x="1156" y="2382"/>
                      </a:cubicBezTo>
                      <a:lnTo>
                        <a:pt x="1156" y="3430"/>
                      </a:lnTo>
                      <a:lnTo>
                        <a:pt x="346" y="3430"/>
                      </a:lnTo>
                      <a:lnTo>
                        <a:pt x="346" y="358"/>
                      </a:lnTo>
                      <a:lnTo>
                        <a:pt x="918" y="358"/>
                      </a:lnTo>
                      <a:lnTo>
                        <a:pt x="918" y="572"/>
                      </a:lnTo>
                      <a:cubicBezTo>
                        <a:pt x="918" y="632"/>
                        <a:pt x="930" y="679"/>
                        <a:pt x="977" y="715"/>
                      </a:cubicBezTo>
                      <a:cubicBezTo>
                        <a:pt x="1007" y="733"/>
                        <a:pt x="1043" y="742"/>
                        <a:pt x="1078" y="742"/>
                      </a:cubicBezTo>
                      <a:cubicBezTo>
                        <a:pt x="1114" y="742"/>
                        <a:pt x="1150" y="733"/>
                        <a:pt x="1180" y="715"/>
                      </a:cubicBezTo>
                      <a:cubicBezTo>
                        <a:pt x="1477" y="477"/>
                        <a:pt x="1835" y="358"/>
                        <a:pt x="2227" y="358"/>
                      </a:cubicBezTo>
                      <a:cubicBezTo>
                        <a:pt x="3204" y="358"/>
                        <a:pt x="3656" y="1191"/>
                        <a:pt x="3656" y="2001"/>
                      </a:cubicBezTo>
                      <a:lnTo>
                        <a:pt x="3656" y="3430"/>
                      </a:lnTo>
                      <a:lnTo>
                        <a:pt x="2847" y="3430"/>
                      </a:lnTo>
                      <a:lnTo>
                        <a:pt x="2847" y="2870"/>
                      </a:lnTo>
                      <a:cubicBezTo>
                        <a:pt x="2847" y="2775"/>
                        <a:pt x="2775" y="2703"/>
                        <a:pt x="2692" y="2703"/>
                      </a:cubicBezTo>
                      <a:cubicBezTo>
                        <a:pt x="2597" y="2703"/>
                        <a:pt x="2525" y="2775"/>
                        <a:pt x="2525" y="2870"/>
                      </a:cubicBezTo>
                      <a:lnTo>
                        <a:pt x="2525" y="3596"/>
                      </a:lnTo>
                      <a:cubicBezTo>
                        <a:pt x="2525" y="3691"/>
                        <a:pt x="2597" y="3775"/>
                        <a:pt x="2704" y="3775"/>
                      </a:cubicBezTo>
                      <a:lnTo>
                        <a:pt x="3847" y="3775"/>
                      </a:lnTo>
                      <a:cubicBezTo>
                        <a:pt x="3942" y="3775"/>
                        <a:pt x="4025" y="3703"/>
                        <a:pt x="4025" y="3596"/>
                      </a:cubicBezTo>
                      <a:lnTo>
                        <a:pt x="4025" y="1989"/>
                      </a:lnTo>
                      <a:cubicBezTo>
                        <a:pt x="4025" y="810"/>
                        <a:pt x="3299" y="1"/>
                        <a:pt x="2239" y="1"/>
                      </a:cubicBezTo>
                      <a:cubicBezTo>
                        <a:pt x="1894" y="1"/>
                        <a:pt x="1573" y="84"/>
                        <a:pt x="1275" y="251"/>
                      </a:cubicBezTo>
                      <a:lnTo>
                        <a:pt x="1275" y="179"/>
                      </a:lnTo>
                      <a:cubicBezTo>
                        <a:pt x="1275" y="84"/>
                        <a:pt x="1204" y="1"/>
                        <a:pt x="1096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243737" tIns="243737" rIns="243737" bIns="243737" anchor="ctr" anchorCtr="0">
                  <a:noAutofit/>
                </a:bodyPr>
                <a:lstStyle/>
                <a:p>
                  <a:pPr defTabSz="2437790">
                    <a:buClr>
                      <a:srgbClr val="000000"/>
                    </a:buClr>
                  </a:pPr>
                  <a:endParaRPr sz="3732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4532" name="Google Shape;14532;p47"/>
            <p:cNvGrpSpPr/>
            <p:nvPr/>
          </p:nvGrpSpPr>
          <p:grpSpPr>
            <a:xfrm>
              <a:off x="7034853" y="3222917"/>
              <a:ext cx="956596" cy="944252"/>
              <a:chOff x="4349489" y="2960313"/>
              <a:chExt cx="1098904" cy="1084724"/>
            </a:xfrm>
          </p:grpSpPr>
          <p:grpSp>
            <p:nvGrpSpPr>
              <p:cNvPr id="14533" name="Google Shape;14533;p47"/>
              <p:cNvGrpSpPr/>
              <p:nvPr/>
            </p:nvGrpSpPr>
            <p:grpSpPr>
              <a:xfrm>
                <a:off x="4349489" y="2960313"/>
                <a:ext cx="1098904" cy="1084724"/>
                <a:chOff x="4349489" y="2960313"/>
                <a:chExt cx="1098904" cy="1084724"/>
              </a:xfrm>
            </p:grpSpPr>
            <p:sp>
              <p:nvSpPr>
                <p:cNvPr id="14534" name="Google Shape;14534;p47"/>
                <p:cNvSpPr/>
                <p:nvPr/>
              </p:nvSpPr>
              <p:spPr>
                <a:xfrm>
                  <a:off x="4349489" y="2960313"/>
                  <a:ext cx="1098904" cy="10847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21" h="45131" extrusionOk="0">
                      <a:moveTo>
                        <a:pt x="22862" y="0"/>
                      </a:moveTo>
                      <a:cubicBezTo>
                        <a:pt x="22092" y="0"/>
                        <a:pt x="21324" y="295"/>
                        <a:pt x="20741" y="884"/>
                      </a:cubicBezTo>
                      <a:lnTo>
                        <a:pt x="12871" y="8743"/>
                      </a:lnTo>
                      <a:cubicBezTo>
                        <a:pt x="12697" y="8917"/>
                        <a:pt x="12470" y="9001"/>
                        <a:pt x="12243" y="9001"/>
                      </a:cubicBezTo>
                      <a:cubicBezTo>
                        <a:pt x="11942" y="9001"/>
                        <a:pt x="11642" y="8854"/>
                        <a:pt x="11466" y="8576"/>
                      </a:cubicBezTo>
                      <a:cubicBezTo>
                        <a:pt x="11014" y="7861"/>
                        <a:pt x="10645" y="7099"/>
                        <a:pt x="10347" y="6302"/>
                      </a:cubicBezTo>
                      <a:cubicBezTo>
                        <a:pt x="10168" y="5814"/>
                        <a:pt x="9847" y="5373"/>
                        <a:pt x="9394" y="5028"/>
                      </a:cubicBezTo>
                      <a:cubicBezTo>
                        <a:pt x="8866" y="4619"/>
                        <a:pt x="8248" y="4413"/>
                        <a:pt x="7630" y="4413"/>
                      </a:cubicBezTo>
                      <a:cubicBezTo>
                        <a:pt x="7078" y="4413"/>
                        <a:pt x="6525" y="4577"/>
                        <a:pt x="6037" y="4909"/>
                      </a:cubicBezTo>
                      <a:cubicBezTo>
                        <a:pt x="4465" y="5968"/>
                        <a:pt x="4310" y="8123"/>
                        <a:pt x="5584" y="9385"/>
                      </a:cubicBezTo>
                      <a:cubicBezTo>
                        <a:pt x="5894" y="9695"/>
                        <a:pt x="6251" y="9921"/>
                        <a:pt x="6632" y="10064"/>
                      </a:cubicBezTo>
                      <a:cubicBezTo>
                        <a:pt x="7418" y="10350"/>
                        <a:pt x="8180" y="10707"/>
                        <a:pt x="8882" y="11159"/>
                      </a:cubicBezTo>
                      <a:cubicBezTo>
                        <a:pt x="9382" y="11469"/>
                        <a:pt x="9466" y="12148"/>
                        <a:pt x="9049" y="12564"/>
                      </a:cubicBezTo>
                      <a:lnTo>
                        <a:pt x="1179" y="20434"/>
                      </a:lnTo>
                      <a:cubicBezTo>
                        <a:pt x="0" y="21613"/>
                        <a:pt x="0" y="23518"/>
                        <a:pt x="1179" y="24697"/>
                      </a:cubicBezTo>
                      <a:lnTo>
                        <a:pt x="20741" y="44247"/>
                      </a:lnTo>
                      <a:cubicBezTo>
                        <a:pt x="21324" y="44836"/>
                        <a:pt x="22092" y="45131"/>
                        <a:pt x="22862" y="45131"/>
                      </a:cubicBezTo>
                      <a:cubicBezTo>
                        <a:pt x="23631" y="45131"/>
                        <a:pt x="24402" y="44836"/>
                        <a:pt x="24992" y="44247"/>
                      </a:cubicBezTo>
                      <a:lnTo>
                        <a:pt x="44554" y="24697"/>
                      </a:lnTo>
                      <a:cubicBezTo>
                        <a:pt x="45720" y="23518"/>
                        <a:pt x="45720" y="21613"/>
                        <a:pt x="44554" y="20434"/>
                      </a:cubicBezTo>
                      <a:lnTo>
                        <a:pt x="24992" y="884"/>
                      </a:lnTo>
                      <a:cubicBezTo>
                        <a:pt x="24402" y="295"/>
                        <a:pt x="23631" y="0"/>
                        <a:pt x="22862" y="0"/>
                      </a:cubicBezTo>
                      <a:close/>
                    </a:path>
                  </a:pathLst>
                </a:custGeom>
                <a:solidFill>
                  <a:srgbClr val="FCBD24"/>
                </a:solidFill>
                <a:ln>
                  <a:noFill/>
                </a:ln>
              </p:spPr>
              <p:txBody>
                <a:bodyPr spcFirstLastPara="1" wrap="square" lIns="243737" tIns="243737" rIns="243737" bIns="243737" anchor="ctr" anchorCtr="0">
                  <a:noAutofit/>
                </a:bodyPr>
                <a:lstStyle/>
                <a:p>
                  <a:pPr defTabSz="2437790">
                    <a:buClr>
                      <a:srgbClr val="000000"/>
                    </a:buClr>
                  </a:pPr>
                  <a:endParaRPr sz="3732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35" name="Google Shape;14535;p47"/>
                <p:cNvSpPr/>
                <p:nvPr/>
              </p:nvSpPr>
              <p:spPr>
                <a:xfrm>
                  <a:off x="5065741" y="3026769"/>
                  <a:ext cx="287338" cy="2873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55" h="11955" extrusionOk="0">
                      <a:moveTo>
                        <a:pt x="5978" y="1"/>
                      </a:moveTo>
                      <a:cubicBezTo>
                        <a:pt x="2680" y="1"/>
                        <a:pt x="1" y="2679"/>
                        <a:pt x="1" y="5978"/>
                      </a:cubicBezTo>
                      <a:cubicBezTo>
                        <a:pt x="1" y="9276"/>
                        <a:pt x="2680" y="11954"/>
                        <a:pt x="5978" y="11954"/>
                      </a:cubicBezTo>
                      <a:cubicBezTo>
                        <a:pt x="9276" y="11954"/>
                        <a:pt x="11955" y="9276"/>
                        <a:pt x="11955" y="5978"/>
                      </a:cubicBezTo>
                      <a:cubicBezTo>
                        <a:pt x="11955" y="2679"/>
                        <a:pt x="9276" y="1"/>
                        <a:pt x="5978" y="1"/>
                      </a:cubicBezTo>
                      <a:close/>
                    </a:path>
                  </a:pathLst>
                </a:custGeom>
                <a:solidFill>
                  <a:srgbClr val="FCBD24"/>
                </a:solidFill>
                <a:ln>
                  <a:noFill/>
                </a:ln>
              </p:spPr>
              <p:txBody>
                <a:bodyPr spcFirstLastPara="1" wrap="square" lIns="243737" tIns="243737" rIns="243737" bIns="243737" anchor="ctr" anchorCtr="0">
                  <a:noAutofit/>
                </a:bodyPr>
                <a:lstStyle/>
                <a:p>
                  <a:pPr defTabSz="2437790">
                    <a:buClr>
                      <a:srgbClr val="000000"/>
                    </a:buClr>
                  </a:pPr>
                  <a:endParaRPr sz="3732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4536" name="Google Shape;14536;p47"/>
              <p:cNvGrpSpPr/>
              <p:nvPr/>
            </p:nvGrpSpPr>
            <p:grpSpPr>
              <a:xfrm>
                <a:off x="4732657" y="3315384"/>
                <a:ext cx="374952" cy="374572"/>
                <a:chOff x="4201447" y="3817349"/>
                <a:chExt cx="346024" cy="345674"/>
              </a:xfrm>
            </p:grpSpPr>
            <p:sp>
              <p:nvSpPr>
                <p:cNvPr id="14537" name="Google Shape;14537;p47"/>
                <p:cNvSpPr/>
                <p:nvPr/>
              </p:nvSpPr>
              <p:spPr>
                <a:xfrm>
                  <a:off x="4201447" y="3817349"/>
                  <a:ext cx="346024" cy="3456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1" h="10860" extrusionOk="0">
                      <a:moveTo>
                        <a:pt x="5430" y="334"/>
                      </a:moveTo>
                      <a:cubicBezTo>
                        <a:pt x="8252" y="334"/>
                        <a:pt x="10526" y="2608"/>
                        <a:pt x="10526" y="5430"/>
                      </a:cubicBezTo>
                      <a:cubicBezTo>
                        <a:pt x="10526" y="8240"/>
                        <a:pt x="8252" y="10514"/>
                        <a:pt x="5430" y="10514"/>
                      </a:cubicBezTo>
                      <a:cubicBezTo>
                        <a:pt x="2620" y="10514"/>
                        <a:pt x="346" y="8240"/>
                        <a:pt x="346" y="5430"/>
                      </a:cubicBezTo>
                      <a:cubicBezTo>
                        <a:pt x="346" y="2608"/>
                        <a:pt x="2620" y="334"/>
                        <a:pt x="5430" y="334"/>
                      </a:cubicBezTo>
                      <a:close/>
                      <a:moveTo>
                        <a:pt x="5430" y="1"/>
                      </a:moveTo>
                      <a:cubicBezTo>
                        <a:pt x="3989" y="1"/>
                        <a:pt x="2620" y="560"/>
                        <a:pt x="1596" y="1584"/>
                      </a:cubicBezTo>
                      <a:cubicBezTo>
                        <a:pt x="572" y="2620"/>
                        <a:pt x="1" y="3989"/>
                        <a:pt x="1" y="5430"/>
                      </a:cubicBezTo>
                      <a:cubicBezTo>
                        <a:pt x="1" y="6871"/>
                        <a:pt x="572" y="8240"/>
                        <a:pt x="1596" y="9264"/>
                      </a:cubicBezTo>
                      <a:cubicBezTo>
                        <a:pt x="2620" y="10300"/>
                        <a:pt x="3989" y="10859"/>
                        <a:pt x="5430" y="10859"/>
                      </a:cubicBezTo>
                      <a:cubicBezTo>
                        <a:pt x="6882" y="10859"/>
                        <a:pt x="8252" y="10300"/>
                        <a:pt x="9276" y="9264"/>
                      </a:cubicBezTo>
                      <a:cubicBezTo>
                        <a:pt x="10299" y="8240"/>
                        <a:pt x="10871" y="6871"/>
                        <a:pt x="10871" y="5430"/>
                      </a:cubicBezTo>
                      <a:cubicBezTo>
                        <a:pt x="10871" y="3989"/>
                        <a:pt x="10299" y="2620"/>
                        <a:pt x="9276" y="1584"/>
                      </a:cubicBezTo>
                      <a:cubicBezTo>
                        <a:pt x="8252" y="560"/>
                        <a:pt x="6882" y="1"/>
                        <a:pt x="543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243737" tIns="243737" rIns="243737" bIns="243737" anchor="ctr" anchorCtr="0">
                  <a:noAutofit/>
                </a:bodyPr>
                <a:lstStyle/>
                <a:p>
                  <a:pPr defTabSz="2437790">
                    <a:buClr>
                      <a:srgbClr val="000000"/>
                    </a:buClr>
                  </a:pPr>
                  <a:endParaRPr sz="3732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38" name="Google Shape;14538;p47"/>
                <p:cNvSpPr/>
                <p:nvPr/>
              </p:nvSpPr>
              <p:spPr>
                <a:xfrm>
                  <a:off x="4271569" y="3904531"/>
                  <a:ext cx="227394" cy="1857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44" h="5835" extrusionOk="0">
                      <a:moveTo>
                        <a:pt x="4620" y="0"/>
                      </a:moveTo>
                      <a:cubicBezTo>
                        <a:pt x="3727" y="0"/>
                        <a:pt x="2977" y="691"/>
                        <a:pt x="2905" y="1572"/>
                      </a:cubicBezTo>
                      <a:cubicBezTo>
                        <a:pt x="2727" y="1548"/>
                        <a:pt x="2358" y="1441"/>
                        <a:pt x="2262" y="1405"/>
                      </a:cubicBezTo>
                      <a:cubicBezTo>
                        <a:pt x="1643" y="1203"/>
                        <a:pt x="1072" y="810"/>
                        <a:pt x="631" y="322"/>
                      </a:cubicBezTo>
                      <a:cubicBezTo>
                        <a:pt x="596" y="298"/>
                        <a:pt x="572" y="274"/>
                        <a:pt x="524" y="262"/>
                      </a:cubicBezTo>
                      <a:cubicBezTo>
                        <a:pt x="517" y="261"/>
                        <a:pt x="509" y="260"/>
                        <a:pt x="501" y="260"/>
                      </a:cubicBezTo>
                      <a:cubicBezTo>
                        <a:pt x="436" y="260"/>
                        <a:pt x="367" y="304"/>
                        <a:pt x="346" y="357"/>
                      </a:cubicBezTo>
                      <a:cubicBezTo>
                        <a:pt x="238" y="572"/>
                        <a:pt x="179" y="810"/>
                        <a:pt x="179" y="1048"/>
                      </a:cubicBezTo>
                      <a:cubicBezTo>
                        <a:pt x="179" y="1393"/>
                        <a:pt x="286" y="1727"/>
                        <a:pt x="476" y="1977"/>
                      </a:cubicBezTo>
                      <a:cubicBezTo>
                        <a:pt x="466" y="1975"/>
                        <a:pt x="456" y="1974"/>
                        <a:pt x="446" y="1974"/>
                      </a:cubicBezTo>
                      <a:cubicBezTo>
                        <a:pt x="397" y="1974"/>
                        <a:pt x="349" y="1997"/>
                        <a:pt x="310" y="2036"/>
                      </a:cubicBezTo>
                      <a:cubicBezTo>
                        <a:pt x="286" y="2060"/>
                        <a:pt x="286" y="2108"/>
                        <a:pt x="274" y="2143"/>
                      </a:cubicBezTo>
                      <a:lnTo>
                        <a:pt x="274" y="2203"/>
                      </a:lnTo>
                      <a:cubicBezTo>
                        <a:pt x="274" y="2655"/>
                        <a:pt x="476" y="3072"/>
                        <a:pt x="822" y="3358"/>
                      </a:cubicBezTo>
                      <a:cubicBezTo>
                        <a:pt x="786" y="3370"/>
                        <a:pt x="774" y="3405"/>
                        <a:pt x="762" y="3417"/>
                      </a:cubicBezTo>
                      <a:cubicBezTo>
                        <a:pt x="750" y="3465"/>
                        <a:pt x="727" y="3513"/>
                        <a:pt x="750" y="3548"/>
                      </a:cubicBezTo>
                      <a:cubicBezTo>
                        <a:pt x="893" y="4024"/>
                        <a:pt x="1262" y="4405"/>
                        <a:pt x="1727" y="4548"/>
                      </a:cubicBezTo>
                      <a:cubicBezTo>
                        <a:pt x="1310" y="4798"/>
                        <a:pt x="834" y="4941"/>
                        <a:pt x="334" y="4941"/>
                      </a:cubicBezTo>
                      <a:lnTo>
                        <a:pt x="191" y="4941"/>
                      </a:lnTo>
                      <a:cubicBezTo>
                        <a:pt x="107" y="4941"/>
                        <a:pt x="36" y="5001"/>
                        <a:pt x="12" y="5084"/>
                      </a:cubicBezTo>
                      <a:cubicBezTo>
                        <a:pt x="0" y="5156"/>
                        <a:pt x="48" y="5239"/>
                        <a:pt x="107" y="5263"/>
                      </a:cubicBezTo>
                      <a:cubicBezTo>
                        <a:pt x="727" y="5632"/>
                        <a:pt x="1465" y="5834"/>
                        <a:pt x="2191" y="5834"/>
                      </a:cubicBezTo>
                      <a:cubicBezTo>
                        <a:pt x="3072" y="5834"/>
                        <a:pt x="3905" y="5560"/>
                        <a:pt x="4596" y="5060"/>
                      </a:cubicBezTo>
                      <a:cubicBezTo>
                        <a:pt x="4691" y="5001"/>
                        <a:pt x="4691" y="4858"/>
                        <a:pt x="4620" y="4786"/>
                      </a:cubicBezTo>
                      <a:cubicBezTo>
                        <a:pt x="4587" y="4754"/>
                        <a:pt x="4544" y="4735"/>
                        <a:pt x="4499" y="4735"/>
                      </a:cubicBezTo>
                      <a:cubicBezTo>
                        <a:pt x="4463" y="4735"/>
                        <a:pt x="4426" y="4748"/>
                        <a:pt x="4394" y="4775"/>
                      </a:cubicBezTo>
                      <a:cubicBezTo>
                        <a:pt x="3763" y="5215"/>
                        <a:pt x="3013" y="5489"/>
                        <a:pt x="2191" y="5489"/>
                      </a:cubicBezTo>
                      <a:cubicBezTo>
                        <a:pt x="1727" y="5489"/>
                        <a:pt x="1262" y="5394"/>
                        <a:pt x="846" y="5239"/>
                      </a:cubicBezTo>
                      <a:cubicBezTo>
                        <a:pt x="1369" y="5144"/>
                        <a:pt x="1846" y="4917"/>
                        <a:pt x="2262" y="4584"/>
                      </a:cubicBezTo>
                      <a:cubicBezTo>
                        <a:pt x="2310" y="4536"/>
                        <a:pt x="2334" y="4477"/>
                        <a:pt x="2322" y="4417"/>
                      </a:cubicBezTo>
                      <a:cubicBezTo>
                        <a:pt x="2310" y="4346"/>
                        <a:pt x="2239" y="4286"/>
                        <a:pt x="2155" y="4286"/>
                      </a:cubicBezTo>
                      <a:cubicBezTo>
                        <a:pt x="1739" y="4263"/>
                        <a:pt x="1369" y="4048"/>
                        <a:pt x="1167" y="3691"/>
                      </a:cubicBezTo>
                      <a:cubicBezTo>
                        <a:pt x="1250" y="3691"/>
                        <a:pt x="1358" y="3667"/>
                        <a:pt x="1441" y="3643"/>
                      </a:cubicBezTo>
                      <a:cubicBezTo>
                        <a:pt x="1524" y="3632"/>
                        <a:pt x="1584" y="3572"/>
                        <a:pt x="1584" y="3489"/>
                      </a:cubicBezTo>
                      <a:cubicBezTo>
                        <a:pt x="1596" y="3405"/>
                        <a:pt x="1536" y="3334"/>
                        <a:pt x="1441" y="3298"/>
                      </a:cubicBezTo>
                      <a:cubicBezTo>
                        <a:pt x="1000" y="3191"/>
                        <a:pt x="667" y="2822"/>
                        <a:pt x="596" y="2381"/>
                      </a:cubicBezTo>
                      <a:lnTo>
                        <a:pt x="596" y="2381"/>
                      </a:lnTo>
                      <a:cubicBezTo>
                        <a:pt x="727" y="2405"/>
                        <a:pt x="869" y="2417"/>
                        <a:pt x="1000" y="2417"/>
                      </a:cubicBezTo>
                      <a:cubicBezTo>
                        <a:pt x="1084" y="2417"/>
                        <a:pt x="1143" y="2358"/>
                        <a:pt x="1167" y="2274"/>
                      </a:cubicBezTo>
                      <a:cubicBezTo>
                        <a:pt x="1179" y="2203"/>
                        <a:pt x="1131" y="2143"/>
                        <a:pt x="1072" y="2108"/>
                      </a:cubicBezTo>
                      <a:cubicBezTo>
                        <a:pt x="703" y="1881"/>
                        <a:pt x="476" y="1488"/>
                        <a:pt x="476" y="1048"/>
                      </a:cubicBezTo>
                      <a:cubicBezTo>
                        <a:pt x="476" y="953"/>
                        <a:pt x="488" y="846"/>
                        <a:pt x="524" y="738"/>
                      </a:cubicBezTo>
                      <a:cubicBezTo>
                        <a:pt x="965" y="1191"/>
                        <a:pt x="1524" y="1524"/>
                        <a:pt x="2120" y="1727"/>
                      </a:cubicBezTo>
                      <a:cubicBezTo>
                        <a:pt x="2120" y="1727"/>
                        <a:pt x="2715" y="1905"/>
                        <a:pt x="2929" y="1917"/>
                      </a:cubicBezTo>
                      <a:lnTo>
                        <a:pt x="3024" y="1917"/>
                      </a:lnTo>
                      <a:cubicBezTo>
                        <a:pt x="3096" y="1917"/>
                        <a:pt x="3167" y="1869"/>
                        <a:pt x="3191" y="1798"/>
                      </a:cubicBezTo>
                      <a:cubicBezTo>
                        <a:pt x="3203" y="1786"/>
                        <a:pt x="3203" y="1750"/>
                        <a:pt x="3203" y="1738"/>
                      </a:cubicBezTo>
                      <a:lnTo>
                        <a:pt x="3203" y="1703"/>
                      </a:lnTo>
                      <a:cubicBezTo>
                        <a:pt x="3203" y="953"/>
                        <a:pt x="3810" y="334"/>
                        <a:pt x="4572" y="334"/>
                      </a:cubicBezTo>
                      <a:cubicBezTo>
                        <a:pt x="4941" y="334"/>
                        <a:pt x="5287" y="488"/>
                        <a:pt x="5549" y="750"/>
                      </a:cubicBezTo>
                      <a:cubicBezTo>
                        <a:pt x="5585" y="787"/>
                        <a:pt x="5621" y="802"/>
                        <a:pt x="5663" y="802"/>
                      </a:cubicBezTo>
                      <a:cubicBezTo>
                        <a:pt x="5676" y="802"/>
                        <a:pt x="5689" y="801"/>
                        <a:pt x="5703" y="798"/>
                      </a:cubicBezTo>
                      <a:cubicBezTo>
                        <a:pt x="5882" y="762"/>
                        <a:pt x="6049" y="738"/>
                        <a:pt x="6203" y="679"/>
                      </a:cubicBezTo>
                      <a:lnTo>
                        <a:pt x="6203" y="679"/>
                      </a:lnTo>
                      <a:cubicBezTo>
                        <a:pt x="6120" y="762"/>
                        <a:pt x="6013" y="857"/>
                        <a:pt x="5894" y="917"/>
                      </a:cubicBezTo>
                      <a:cubicBezTo>
                        <a:pt x="5822" y="965"/>
                        <a:pt x="5787" y="1048"/>
                        <a:pt x="5822" y="1143"/>
                      </a:cubicBezTo>
                      <a:cubicBezTo>
                        <a:pt x="5846" y="1203"/>
                        <a:pt x="5930" y="1250"/>
                        <a:pt x="6001" y="1250"/>
                      </a:cubicBezTo>
                      <a:cubicBezTo>
                        <a:pt x="6144" y="1227"/>
                        <a:pt x="6287" y="1215"/>
                        <a:pt x="6418" y="1167"/>
                      </a:cubicBezTo>
                      <a:lnTo>
                        <a:pt x="6418" y="1167"/>
                      </a:lnTo>
                      <a:cubicBezTo>
                        <a:pt x="6299" y="1286"/>
                        <a:pt x="6168" y="1405"/>
                        <a:pt x="6013" y="1512"/>
                      </a:cubicBezTo>
                      <a:cubicBezTo>
                        <a:pt x="5965" y="1548"/>
                        <a:pt x="5941" y="1608"/>
                        <a:pt x="5941" y="1655"/>
                      </a:cubicBezTo>
                      <a:lnTo>
                        <a:pt x="5941" y="1679"/>
                      </a:lnTo>
                      <a:lnTo>
                        <a:pt x="5941" y="1703"/>
                      </a:lnTo>
                      <a:lnTo>
                        <a:pt x="5941" y="1727"/>
                      </a:lnTo>
                      <a:cubicBezTo>
                        <a:pt x="5941" y="2691"/>
                        <a:pt x="5572" y="3572"/>
                        <a:pt x="4977" y="4227"/>
                      </a:cubicBezTo>
                      <a:cubicBezTo>
                        <a:pt x="4918" y="4298"/>
                        <a:pt x="4918" y="4405"/>
                        <a:pt x="4977" y="4465"/>
                      </a:cubicBezTo>
                      <a:cubicBezTo>
                        <a:pt x="5011" y="4499"/>
                        <a:pt x="5053" y="4514"/>
                        <a:pt x="5096" y="4514"/>
                      </a:cubicBezTo>
                      <a:cubicBezTo>
                        <a:pt x="5143" y="4514"/>
                        <a:pt x="5190" y="4496"/>
                        <a:pt x="5227" y="4465"/>
                      </a:cubicBezTo>
                      <a:cubicBezTo>
                        <a:pt x="5894" y="3715"/>
                        <a:pt x="6263" y="2762"/>
                        <a:pt x="6287" y="1750"/>
                      </a:cubicBezTo>
                      <a:cubicBezTo>
                        <a:pt x="6596" y="1524"/>
                        <a:pt x="6846" y="1250"/>
                        <a:pt x="7061" y="917"/>
                      </a:cubicBezTo>
                      <a:cubicBezTo>
                        <a:pt x="7144" y="857"/>
                        <a:pt x="7132" y="750"/>
                        <a:pt x="7061" y="715"/>
                      </a:cubicBezTo>
                      <a:cubicBezTo>
                        <a:pt x="7029" y="683"/>
                        <a:pt x="6987" y="667"/>
                        <a:pt x="6937" y="667"/>
                      </a:cubicBezTo>
                      <a:cubicBezTo>
                        <a:pt x="6912" y="667"/>
                        <a:pt x="6886" y="671"/>
                        <a:pt x="6858" y="679"/>
                      </a:cubicBezTo>
                      <a:cubicBezTo>
                        <a:pt x="6775" y="726"/>
                        <a:pt x="6680" y="750"/>
                        <a:pt x="6596" y="786"/>
                      </a:cubicBezTo>
                      <a:cubicBezTo>
                        <a:pt x="6680" y="667"/>
                        <a:pt x="6763" y="512"/>
                        <a:pt x="6823" y="369"/>
                      </a:cubicBezTo>
                      <a:cubicBezTo>
                        <a:pt x="6834" y="310"/>
                        <a:pt x="6834" y="238"/>
                        <a:pt x="6787" y="191"/>
                      </a:cubicBezTo>
                      <a:cubicBezTo>
                        <a:pt x="6750" y="153"/>
                        <a:pt x="6703" y="135"/>
                        <a:pt x="6659" y="135"/>
                      </a:cubicBezTo>
                      <a:cubicBezTo>
                        <a:pt x="6632" y="135"/>
                        <a:pt x="6607" y="142"/>
                        <a:pt x="6584" y="155"/>
                      </a:cubicBezTo>
                      <a:cubicBezTo>
                        <a:pt x="6322" y="310"/>
                        <a:pt x="6061" y="393"/>
                        <a:pt x="5775" y="441"/>
                      </a:cubicBezTo>
                      <a:cubicBezTo>
                        <a:pt x="5465" y="143"/>
                        <a:pt x="5048" y="0"/>
                        <a:pt x="462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243737" tIns="243737" rIns="243737" bIns="243737" anchor="ctr" anchorCtr="0">
                  <a:noAutofit/>
                </a:bodyPr>
                <a:lstStyle/>
                <a:p>
                  <a:pPr defTabSz="2437790">
                    <a:buClr>
                      <a:srgbClr val="000000"/>
                    </a:buClr>
                  </a:pPr>
                  <a:endParaRPr sz="3732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4539" name="Google Shape;14539;p47"/>
            <p:cNvGrpSpPr/>
            <p:nvPr/>
          </p:nvGrpSpPr>
          <p:grpSpPr>
            <a:xfrm>
              <a:off x="6529419" y="3711909"/>
              <a:ext cx="956596" cy="944315"/>
              <a:chOff x="3768864" y="3522050"/>
              <a:chExt cx="1098904" cy="1084796"/>
            </a:xfrm>
          </p:grpSpPr>
          <p:grpSp>
            <p:nvGrpSpPr>
              <p:cNvPr id="14540" name="Google Shape;14540;p47"/>
              <p:cNvGrpSpPr/>
              <p:nvPr/>
            </p:nvGrpSpPr>
            <p:grpSpPr>
              <a:xfrm>
                <a:off x="3768864" y="3522050"/>
                <a:ext cx="1098904" cy="1084796"/>
                <a:chOff x="3768864" y="3522050"/>
                <a:chExt cx="1098904" cy="1084796"/>
              </a:xfrm>
            </p:grpSpPr>
            <p:sp>
              <p:nvSpPr>
                <p:cNvPr id="14541" name="Google Shape;14541;p47"/>
                <p:cNvSpPr/>
                <p:nvPr/>
              </p:nvSpPr>
              <p:spPr>
                <a:xfrm>
                  <a:off x="3768864" y="3522050"/>
                  <a:ext cx="1098904" cy="10847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21" h="45134" extrusionOk="0">
                      <a:moveTo>
                        <a:pt x="22862" y="0"/>
                      </a:moveTo>
                      <a:cubicBezTo>
                        <a:pt x="22093" y="0"/>
                        <a:pt x="21325" y="295"/>
                        <a:pt x="20741" y="884"/>
                      </a:cubicBezTo>
                      <a:lnTo>
                        <a:pt x="1179" y="20446"/>
                      </a:lnTo>
                      <a:cubicBezTo>
                        <a:pt x="1" y="21613"/>
                        <a:pt x="1" y="23518"/>
                        <a:pt x="1179" y="24697"/>
                      </a:cubicBezTo>
                      <a:lnTo>
                        <a:pt x="20741" y="44259"/>
                      </a:lnTo>
                      <a:cubicBezTo>
                        <a:pt x="21325" y="44842"/>
                        <a:pt x="22093" y="45134"/>
                        <a:pt x="22862" y="45134"/>
                      </a:cubicBezTo>
                      <a:cubicBezTo>
                        <a:pt x="23631" y="45134"/>
                        <a:pt x="24402" y="44842"/>
                        <a:pt x="24992" y="44259"/>
                      </a:cubicBezTo>
                      <a:lnTo>
                        <a:pt x="44554" y="24697"/>
                      </a:lnTo>
                      <a:cubicBezTo>
                        <a:pt x="45721" y="23518"/>
                        <a:pt x="45721" y="21613"/>
                        <a:pt x="44554" y="20446"/>
                      </a:cubicBezTo>
                      <a:lnTo>
                        <a:pt x="36684" y="12576"/>
                      </a:lnTo>
                      <a:cubicBezTo>
                        <a:pt x="36279" y="12171"/>
                        <a:pt x="36362" y="11481"/>
                        <a:pt x="36850" y="11171"/>
                      </a:cubicBezTo>
                      <a:cubicBezTo>
                        <a:pt x="37565" y="10719"/>
                        <a:pt x="38327" y="10362"/>
                        <a:pt x="39124" y="10052"/>
                      </a:cubicBezTo>
                      <a:cubicBezTo>
                        <a:pt x="39613" y="9874"/>
                        <a:pt x="40053" y="9552"/>
                        <a:pt x="40410" y="9100"/>
                      </a:cubicBezTo>
                      <a:cubicBezTo>
                        <a:pt x="41172" y="8111"/>
                        <a:pt x="41220" y="6778"/>
                        <a:pt x="40518" y="5742"/>
                      </a:cubicBezTo>
                      <a:cubicBezTo>
                        <a:pt x="39931" y="4872"/>
                        <a:pt x="39013" y="4437"/>
                        <a:pt x="38094" y="4437"/>
                      </a:cubicBezTo>
                      <a:cubicBezTo>
                        <a:pt x="37352" y="4437"/>
                        <a:pt x="36610" y="4721"/>
                        <a:pt x="36041" y="5290"/>
                      </a:cubicBezTo>
                      <a:cubicBezTo>
                        <a:pt x="35731" y="5599"/>
                        <a:pt x="35505" y="5956"/>
                        <a:pt x="35362" y="6337"/>
                      </a:cubicBezTo>
                      <a:cubicBezTo>
                        <a:pt x="35076" y="7135"/>
                        <a:pt x="34719" y="7885"/>
                        <a:pt x="34267" y="8588"/>
                      </a:cubicBezTo>
                      <a:cubicBezTo>
                        <a:pt x="34091" y="8872"/>
                        <a:pt x="33796" y="9021"/>
                        <a:pt x="33498" y="9021"/>
                      </a:cubicBezTo>
                      <a:cubicBezTo>
                        <a:pt x="33271" y="9021"/>
                        <a:pt x="33042" y="8934"/>
                        <a:pt x="32862" y="8754"/>
                      </a:cubicBezTo>
                      <a:lnTo>
                        <a:pt x="24992" y="884"/>
                      </a:lnTo>
                      <a:cubicBezTo>
                        <a:pt x="24402" y="295"/>
                        <a:pt x="23631" y="0"/>
                        <a:pt x="22862" y="0"/>
                      </a:cubicBezTo>
                      <a:close/>
                    </a:path>
                  </a:pathLst>
                </a:custGeom>
                <a:solidFill>
                  <a:srgbClr val="EC3A3B"/>
                </a:solidFill>
                <a:ln>
                  <a:noFill/>
                </a:ln>
              </p:spPr>
              <p:txBody>
                <a:bodyPr spcFirstLastPara="1" wrap="square" lIns="243737" tIns="243737" rIns="243737" bIns="243737" anchor="ctr" anchorCtr="0">
                  <a:noAutofit/>
                </a:bodyPr>
                <a:lstStyle/>
                <a:p>
                  <a:pPr defTabSz="2437790">
                    <a:buClr>
                      <a:srgbClr val="000000"/>
                    </a:buClr>
                  </a:pPr>
                  <a:endParaRPr sz="3732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42" name="Google Shape;14542;p47"/>
                <p:cNvSpPr/>
                <p:nvPr/>
              </p:nvSpPr>
              <p:spPr>
                <a:xfrm>
                  <a:off x="3887041" y="3641743"/>
                  <a:ext cx="287338" cy="2870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55" h="11942" extrusionOk="0">
                      <a:moveTo>
                        <a:pt x="5978" y="0"/>
                      </a:moveTo>
                      <a:cubicBezTo>
                        <a:pt x="2680" y="0"/>
                        <a:pt x="1" y="2667"/>
                        <a:pt x="1" y="5977"/>
                      </a:cubicBezTo>
                      <a:cubicBezTo>
                        <a:pt x="1" y="9275"/>
                        <a:pt x="2680" y="11942"/>
                        <a:pt x="5978" y="11942"/>
                      </a:cubicBezTo>
                      <a:cubicBezTo>
                        <a:pt x="9276" y="11942"/>
                        <a:pt x="11955" y="9275"/>
                        <a:pt x="11955" y="5977"/>
                      </a:cubicBezTo>
                      <a:cubicBezTo>
                        <a:pt x="11955" y="2667"/>
                        <a:pt x="9276" y="0"/>
                        <a:pt x="5978" y="0"/>
                      </a:cubicBezTo>
                      <a:close/>
                    </a:path>
                  </a:pathLst>
                </a:custGeom>
                <a:solidFill>
                  <a:srgbClr val="EC3A3B"/>
                </a:solidFill>
                <a:ln>
                  <a:noFill/>
                </a:ln>
              </p:spPr>
              <p:txBody>
                <a:bodyPr spcFirstLastPara="1" wrap="square" lIns="243737" tIns="243737" rIns="243737" bIns="243737" anchor="ctr" anchorCtr="0">
                  <a:noAutofit/>
                </a:bodyPr>
                <a:lstStyle/>
                <a:p>
                  <a:pPr defTabSz="2437790">
                    <a:buClr>
                      <a:srgbClr val="000000"/>
                    </a:buClr>
                  </a:pPr>
                  <a:endParaRPr sz="3732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4543" name="Google Shape;14543;p47"/>
              <p:cNvGrpSpPr/>
              <p:nvPr/>
            </p:nvGrpSpPr>
            <p:grpSpPr>
              <a:xfrm>
                <a:off x="4139616" y="3871555"/>
                <a:ext cx="357419" cy="357005"/>
                <a:chOff x="7482229" y="3351230"/>
                <a:chExt cx="357419" cy="357005"/>
              </a:xfrm>
            </p:grpSpPr>
            <p:sp>
              <p:nvSpPr>
                <p:cNvPr id="14544" name="Google Shape;14544;p47"/>
                <p:cNvSpPr/>
                <p:nvPr/>
              </p:nvSpPr>
              <p:spPr>
                <a:xfrm>
                  <a:off x="7482229" y="3351230"/>
                  <a:ext cx="357419" cy="3570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229" h="11216" extrusionOk="0">
                      <a:moveTo>
                        <a:pt x="5633" y="357"/>
                      </a:moveTo>
                      <a:cubicBezTo>
                        <a:pt x="8538" y="357"/>
                        <a:pt x="10883" y="2703"/>
                        <a:pt x="10883" y="5608"/>
                      </a:cubicBezTo>
                      <a:cubicBezTo>
                        <a:pt x="10883" y="8513"/>
                        <a:pt x="8538" y="10859"/>
                        <a:pt x="5633" y="10859"/>
                      </a:cubicBezTo>
                      <a:cubicBezTo>
                        <a:pt x="2728" y="10859"/>
                        <a:pt x="382" y="8513"/>
                        <a:pt x="382" y="5608"/>
                      </a:cubicBezTo>
                      <a:cubicBezTo>
                        <a:pt x="382" y="2703"/>
                        <a:pt x="2728" y="357"/>
                        <a:pt x="5633" y="357"/>
                      </a:cubicBezTo>
                      <a:close/>
                      <a:moveTo>
                        <a:pt x="5621" y="0"/>
                      </a:moveTo>
                      <a:cubicBezTo>
                        <a:pt x="4109" y="0"/>
                        <a:pt x="2716" y="572"/>
                        <a:pt x="1644" y="1631"/>
                      </a:cubicBezTo>
                      <a:cubicBezTo>
                        <a:pt x="584" y="2691"/>
                        <a:pt x="1" y="4108"/>
                        <a:pt x="1" y="5608"/>
                      </a:cubicBezTo>
                      <a:cubicBezTo>
                        <a:pt x="1" y="7108"/>
                        <a:pt x="584" y="8513"/>
                        <a:pt x="1644" y="9585"/>
                      </a:cubicBezTo>
                      <a:cubicBezTo>
                        <a:pt x="2704" y="10632"/>
                        <a:pt x="4109" y="11216"/>
                        <a:pt x="5621" y="11216"/>
                      </a:cubicBezTo>
                      <a:cubicBezTo>
                        <a:pt x="7121" y="11216"/>
                        <a:pt x="8526" y="10632"/>
                        <a:pt x="9597" y="9585"/>
                      </a:cubicBezTo>
                      <a:cubicBezTo>
                        <a:pt x="10645" y="8525"/>
                        <a:pt x="11229" y="7108"/>
                        <a:pt x="11229" y="5608"/>
                      </a:cubicBezTo>
                      <a:cubicBezTo>
                        <a:pt x="11229" y="4108"/>
                        <a:pt x="10669" y="2703"/>
                        <a:pt x="9597" y="1631"/>
                      </a:cubicBezTo>
                      <a:cubicBezTo>
                        <a:pt x="8538" y="572"/>
                        <a:pt x="7121" y="0"/>
                        <a:pt x="5621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243737" tIns="243737" rIns="243737" bIns="243737" anchor="ctr" anchorCtr="0">
                  <a:noAutofit/>
                </a:bodyPr>
                <a:lstStyle/>
                <a:p>
                  <a:pPr defTabSz="2437790">
                    <a:buClr>
                      <a:srgbClr val="000000"/>
                    </a:buClr>
                  </a:pPr>
                  <a:endParaRPr sz="3732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45" name="Google Shape;14545;p47"/>
                <p:cNvSpPr/>
                <p:nvPr/>
              </p:nvSpPr>
              <p:spPr>
                <a:xfrm>
                  <a:off x="7592138" y="3605616"/>
                  <a:ext cx="137983" cy="325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35" h="1022" extrusionOk="0">
                      <a:moveTo>
                        <a:pt x="202" y="1"/>
                      </a:moveTo>
                      <a:cubicBezTo>
                        <a:pt x="147" y="1"/>
                        <a:pt x="94" y="21"/>
                        <a:pt x="60" y="69"/>
                      </a:cubicBezTo>
                      <a:cubicBezTo>
                        <a:pt x="1" y="140"/>
                        <a:pt x="1" y="259"/>
                        <a:pt x="96" y="319"/>
                      </a:cubicBezTo>
                      <a:cubicBezTo>
                        <a:pt x="644" y="783"/>
                        <a:pt x="1370" y="1021"/>
                        <a:pt x="2168" y="1021"/>
                      </a:cubicBezTo>
                      <a:cubicBezTo>
                        <a:pt x="2954" y="1021"/>
                        <a:pt x="3680" y="771"/>
                        <a:pt x="4239" y="319"/>
                      </a:cubicBezTo>
                      <a:cubicBezTo>
                        <a:pt x="4323" y="259"/>
                        <a:pt x="4335" y="140"/>
                        <a:pt x="4263" y="69"/>
                      </a:cubicBezTo>
                      <a:cubicBezTo>
                        <a:pt x="4228" y="26"/>
                        <a:pt x="4170" y="4"/>
                        <a:pt x="4115" y="4"/>
                      </a:cubicBezTo>
                      <a:cubicBezTo>
                        <a:pt x="4078" y="4"/>
                        <a:pt x="4042" y="14"/>
                        <a:pt x="4013" y="33"/>
                      </a:cubicBezTo>
                      <a:cubicBezTo>
                        <a:pt x="3537" y="438"/>
                        <a:pt x="2882" y="664"/>
                        <a:pt x="2168" y="664"/>
                      </a:cubicBezTo>
                      <a:cubicBezTo>
                        <a:pt x="1465" y="664"/>
                        <a:pt x="810" y="438"/>
                        <a:pt x="322" y="33"/>
                      </a:cubicBezTo>
                      <a:cubicBezTo>
                        <a:pt x="286" y="12"/>
                        <a:pt x="244" y="1"/>
                        <a:pt x="20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243737" tIns="243737" rIns="243737" bIns="243737" anchor="ctr" anchorCtr="0">
                  <a:noAutofit/>
                </a:bodyPr>
                <a:lstStyle/>
                <a:p>
                  <a:pPr defTabSz="2437790">
                    <a:buClr>
                      <a:srgbClr val="000000"/>
                    </a:buClr>
                  </a:pPr>
                  <a:endParaRPr sz="3732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46" name="Google Shape;14546;p47"/>
                <p:cNvSpPr/>
                <p:nvPr/>
              </p:nvSpPr>
              <p:spPr>
                <a:xfrm>
                  <a:off x="7513709" y="3387962"/>
                  <a:ext cx="295987" cy="2820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99" h="8860" extrusionOk="0">
                      <a:moveTo>
                        <a:pt x="6060" y="370"/>
                      </a:moveTo>
                      <a:cubicBezTo>
                        <a:pt x="6358" y="370"/>
                        <a:pt x="6596" y="608"/>
                        <a:pt x="6596" y="906"/>
                      </a:cubicBezTo>
                      <a:cubicBezTo>
                        <a:pt x="6596" y="1204"/>
                        <a:pt x="6358" y="1442"/>
                        <a:pt x="6060" y="1442"/>
                      </a:cubicBezTo>
                      <a:cubicBezTo>
                        <a:pt x="5763" y="1442"/>
                        <a:pt x="5525" y="1204"/>
                        <a:pt x="5525" y="906"/>
                      </a:cubicBezTo>
                      <a:cubicBezTo>
                        <a:pt x="5525" y="608"/>
                        <a:pt x="5763" y="370"/>
                        <a:pt x="6060" y="370"/>
                      </a:cubicBezTo>
                      <a:close/>
                      <a:moveTo>
                        <a:pt x="1322" y="2989"/>
                      </a:moveTo>
                      <a:cubicBezTo>
                        <a:pt x="1596" y="2989"/>
                        <a:pt x="1834" y="3097"/>
                        <a:pt x="2012" y="3263"/>
                      </a:cubicBezTo>
                      <a:cubicBezTo>
                        <a:pt x="1477" y="3680"/>
                        <a:pt x="1072" y="4240"/>
                        <a:pt x="881" y="4883"/>
                      </a:cubicBezTo>
                      <a:cubicBezTo>
                        <a:pt x="548" y="4716"/>
                        <a:pt x="334" y="4359"/>
                        <a:pt x="334" y="3990"/>
                      </a:cubicBezTo>
                      <a:cubicBezTo>
                        <a:pt x="334" y="3442"/>
                        <a:pt x="774" y="2989"/>
                        <a:pt x="1322" y="2989"/>
                      </a:cubicBezTo>
                      <a:close/>
                      <a:moveTo>
                        <a:pt x="7954" y="2989"/>
                      </a:moveTo>
                      <a:cubicBezTo>
                        <a:pt x="8501" y="2989"/>
                        <a:pt x="8942" y="3442"/>
                        <a:pt x="8942" y="3990"/>
                      </a:cubicBezTo>
                      <a:cubicBezTo>
                        <a:pt x="8966" y="4359"/>
                        <a:pt x="8739" y="4704"/>
                        <a:pt x="8394" y="4883"/>
                      </a:cubicBezTo>
                      <a:cubicBezTo>
                        <a:pt x="8216" y="4240"/>
                        <a:pt x="7811" y="3680"/>
                        <a:pt x="7263" y="3263"/>
                      </a:cubicBezTo>
                      <a:cubicBezTo>
                        <a:pt x="7442" y="3085"/>
                        <a:pt x="7692" y="2989"/>
                        <a:pt x="7954" y="2989"/>
                      </a:cubicBezTo>
                      <a:close/>
                      <a:moveTo>
                        <a:pt x="6072" y="1"/>
                      </a:moveTo>
                      <a:cubicBezTo>
                        <a:pt x="5632" y="1"/>
                        <a:pt x="5251" y="334"/>
                        <a:pt x="5191" y="763"/>
                      </a:cubicBezTo>
                      <a:lnTo>
                        <a:pt x="4596" y="953"/>
                      </a:lnTo>
                      <a:cubicBezTo>
                        <a:pt x="4525" y="989"/>
                        <a:pt x="4477" y="1049"/>
                        <a:pt x="4477" y="1120"/>
                      </a:cubicBezTo>
                      <a:lnTo>
                        <a:pt x="4477" y="2370"/>
                      </a:lnTo>
                      <a:cubicBezTo>
                        <a:pt x="3679" y="2394"/>
                        <a:pt x="2929" y="2632"/>
                        <a:pt x="2334" y="3025"/>
                      </a:cubicBezTo>
                      <a:cubicBezTo>
                        <a:pt x="2084" y="2751"/>
                        <a:pt x="1727" y="2608"/>
                        <a:pt x="1358" y="2608"/>
                      </a:cubicBezTo>
                      <a:cubicBezTo>
                        <a:pt x="607" y="2608"/>
                        <a:pt x="0" y="3216"/>
                        <a:pt x="0" y="3966"/>
                      </a:cubicBezTo>
                      <a:cubicBezTo>
                        <a:pt x="0" y="4513"/>
                        <a:pt x="345" y="5002"/>
                        <a:pt x="834" y="5216"/>
                      </a:cubicBezTo>
                      <a:cubicBezTo>
                        <a:pt x="822" y="5347"/>
                        <a:pt x="798" y="5478"/>
                        <a:pt x="798" y="5609"/>
                      </a:cubicBezTo>
                      <a:cubicBezTo>
                        <a:pt x="798" y="7395"/>
                        <a:pt x="2524" y="8859"/>
                        <a:pt x="4667" y="8859"/>
                      </a:cubicBezTo>
                      <a:cubicBezTo>
                        <a:pt x="5763" y="8859"/>
                        <a:pt x="6739" y="8490"/>
                        <a:pt x="7442" y="7871"/>
                      </a:cubicBezTo>
                      <a:cubicBezTo>
                        <a:pt x="7513" y="7811"/>
                        <a:pt x="7513" y="7692"/>
                        <a:pt x="7454" y="7621"/>
                      </a:cubicBezTo>
                      <a:cubicBezTo>
                        <a:pt x="7421" y="7588"/>
                        <a:pt x="7374" y="7570"/>
                        <a:pt x="7326" y="7570"/>
                      </a:cubicBezTo>
                      <a:cubicBezTo>
                        <a:pt x="7287" y="7570"/>
                        <a:pt x="7248" y="7582"/>
                        <a:pt x="7215" y="7609"/>
                      </a:cubicBezTo>
                      <a:cubicBezTo>
                        <a:pt x="6572" y="8157"/>
                        <a:pt x="5668" y="8514"/>
                        <a:pt x="4667" y="8514"/>
                      </a:cubicBezTo>
                      <a:cubicBezTo>
                        <a:pt x="2739" y="8514"/>
                        <a:pt x="1167" y="7216"/>
                        <a:pt x="1167" y="5633"/>
                      </a:cubicBezTo>
                      <a:cubicBezTo>
                        <a:pt x="1167" y="4037"/>
                        <a:pt x="2739" y="2739"/>
                        <a:pt x="4667" y="2739"/>
                      </a:cubicBezTo>
                      <a:cubicBezTo>
                        <a:pt x="6608" y="2739"/>
                        <a:pt x="8180" y="4037"/>
                        <a:pt x="8180" y="5633"/>
                      </a:cubicBezTo>
                      <a:cubicBezTo>
                        <a:pt x="8180" y="6133"/>
                        <a:pt x="8037" y="6597"/>
                        <a:pt x="7751" y="7014"/>
                      </a:cubicBezTo>
                      <a:cubicBezTo>
                        <a:pt x="7704" y="7085"/>
                        <a:pt x="7727" y="7169"/>
                        <a:pt x="7787" y="7228"/>
                      </a:cubicBezTo>
                      <a:cubicBezTo>
                        <a:pt x="7818" y="7264"/>
                        <a:pt x="7859" y="7280"/>
                        <a:pt x="7902" y="7280"/>
                      </a:cubicBezTo>
                      <a:cubicBezTo>
                        <a:pt x="7958" y="7280"/>
                        <a:pt x="8015" y="7252"/>
                        <a:pt x="8049" y="7204"/>
                      </a:cubicBezTo>
                      <a:cubicBezTo>
                        <a:pt x="8358" y="6740"/>
                        <a:pt x="8537" y="6192"/>
                        <a:pt x="8537" y="5621"/>
                      </a:cubicBezTo>
                      <a:cubicBezTo>
                        <a:pt x="8537" y="5490"/>
                        <a:pt x="8525" y="5359"/>
                        <a:pt x="8513" y="5228"/>
                      </a:cubicBezTo>
                      <a:cubicBezTo>
                        <a:pt x="8978" y="5014"/>
                        <a:pt x="9299" y="4525"/>
                        <a:pt x="9299" y="3978"/>
                      </a:cubicBezTo>
                      <a:cubicBezTo>
                        <a:pt x="9299" y="3228"/>
                        <a:pt x="8692" y="2620"/>
                        <a:pt x="7954" y="2620"/>
                      </a:cubicBezTo>
                      <a:cubicBezTo>
                        <a:pt x="7573" y="2620"/>
                        <a:pt x="7215" y="2775"/>
                        <a:pt x="6965" y="3037"/>
                      </a:cubicBezTo>
                      <a:cubicBezTo>
                        <a:pt x="6358" y="2656"/>
                        <a:pt x="5632" y="2406"/>
                        <a:pt x="4822" y="2382"/>
                      </a:cubicBezTo>
                      <a:lnTo>
                        <a:pt x="4822" y="1263"/>
                      </a:lnTo>
                      <a:lnTo>
                        <a:pt x="5215" y="1132"/>
                      </a:lnTo>
                      <a:cubicBezTo>
                        <a:pt x="5303" y="1507"/>
                        <a:pt x="5647" y="1780"/>
                        <a:pt x="6048" y="1780"/>
                      </a:cubicBezTo>
                      <a:cubicBezTo>
                        <a:pt x="6080" y="1780"/>
                        <a:pt x="6112" y="1779"/>
                        <a:pt x="6144" y="1775"/>
                      </a:cubicBezTo>
                      <a:cubicBezTo>
                        <a:pt x="6584" y="1727"/>
                        <a:pt x="6918" y="1382"/>
                        <a:pt x="6953" y="953"/>
                      </a:cubicBezTo>
                      <a:cubicBezTo>
                        <a:pt x="6977" y="430"/>
                        <a:pt x="6584" y="1"/>
                        <a:pt x="607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243737" tIns="243737" rIns="243737" bIns="243737" anchor="ctr" anchorCtr="0">
                  <a:noAutofit/>
                </a:bodyPr>
                <a:lstStyle/>
                <a:p>
                  <a:pPr defTabSz="2437790">
                    <a:buClr>
                      <a:srgbClr val="000000"/>
                    </a:buClr>
                  </a:pPr>
                  <a:endParaRPr sz="3732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47" name="Google Shape;14547;p47"/>
                <p:cNvSpPr/>
                <p:nvPr/>
              </p:nvSpPr>
              <p:spPr>
                <a:xfrm>
                  <a:off x="7580393" y="3516460"/>
                  <a:ext cx="56880" cy="568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87" h="1787" extrusionOk="0">
                      <a:moveTo>
                        <a:pt x="894" y="345"/>
                      </a:moveTo>
                      <a:cubicBezTo>
                        <a:pt x="1191" y="345"/>
                        <a:pt x="1429" y="584"/>
                        <a:pt x="1429" y="881"/>
                      </a:cubicBezTo>
                      <a:cubicBezTo>
                        <a:pt x="1418" y="1179"/>
                        <a:pt x="1179" y="1417"/>
                        <a:pt x="894" y="1417"/>
                      </a:cubicBezTo>
                      <a:cubicBezTo>
                        <a:pt x="596" y="1417"/>
                        <a:pt x="358" y="1179"/>
                        <a:pt x="358" y="881"/>
                      </a:cubicBezTo>
                      <a:cubicBezTo>
                        <a:pt x="358" y="584"/>
                        <a:pt x="596" y="345"/>
                        <a:pt x="894" y="345"/>
                      </a:cubicBezTo>
                      <a:close/>
                      <a:moveTo>
                        <a:pt x="894" y="0"/>
                      </a:moveTo>
                      <a:cubicBezTo>
                        <a:pt x="406" y="0"/>
                        <a:pt x="1" y="405"/>
                        <a:pt x="1" y="893"/>
                      </a:cubicBezTo>
                      <a:cubicBezTo>
                        <a:pt x="1" y="1381"/>
                        <a:pt x="406" y="1786"/>
                        <a:pt x="894" y="1786"/>
                      </a:cubicBezTo>
                      <a:cubicBezTo>
                        <a:pt x="1394" y="1786"/>
                        <a:pt x="1787" y="1381"/>
                        <a:pt x="1787" y="893"/>
                      </a:cubicBezTo>
                      <a:cubicBezTo>
                        <a:pt x="1775" y="405"/>
                        <a:pt x="1394" y="0"/>
                        <a:pt x="894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243737" tIns="243737" rIns="243737" bIns="243737" anchor="ctr" anchorCtr="0">
                  <a:noAutofit/>
                </a:bodyPr>
                <a:lstStyle/>
                <a:p>
                  <a:pPr defTabSz="2437790">
                    <a:buClr>
                      <a:srgbClr val="000000"/>
                    </a:buClr>
                  </a:pPr>
                  <a:endParaRPr sz="3732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48" name="Google Shape;14548;p47"/>
                <p:cNvSpPr/>
                <p:nvPr/>
              </p:nvSpPr>
              <p:spPr>
                <a:xfrm>
                  <a:off x="7685750" y="3516460"/>
                  <a:ext cx="56880" cy="568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87" h="1787" extrusionOk="0">
                      <a:moveTo>
                        <a:pt x="894" y="345"/>
                      </a:moveTo>
                      <a:cubicBezTo>
                        <a:pt x="1191" y="345"/>
                        <a:pt x="1429" y="584"/>
                        <a:pt x="1429" y="881"/>
                      </a:cubicBezTo>
                      <a:cubicBezTo>
                        <a:pt x="1429" y="1179"/>
                        <a:pt x="1191" y="1417"/>
                        <a:pt x="894" y="1417"/>
                      </a:cubicBezTo>
                      <a:cubicBezTo>
                        <a:pt x="596" y="1417"/>
                        <a:pt x="358" y="1179"/>
                        <a:pt x="358" y="881"/>
                      </a:cubicBezTo>
                      <a:cubicBezTo>
                        <a:pt x="358" y="584"/>
                        <a:pt x="596" y="345"/>
                        <a:pt x="894" y="345"/>
                      </a:cubicBezTo>
                      <a:close/>
                      <a:moveTo>
                        <a:pt x="894" y="0"/>
                      </a:moveTo>
                      <a:cubicBezTo>
                        <a:pt x="405" y="0"/>
                        <a:pt x="1" y="405"/>
                        <a:pt x="1" y="893"/>
                      </a:cubicBezTo>
                      <a:cubicBezTo>
                        <a:pt x="1" y="1381"/>
                        <a:pt x="405" y="1786"/>
                        <a:pt x="894" y="1786"/>
                      </a:cubicBezTo>
                      <a:cubicBezTo>
                        <a:pt x="1382" y="1786"/>
                        <a:pt x="1787" y="1381"/>
                        <a:pt x="1787" y="893"/>
                      </a:cubicBezTo>
                      <a:cubicBezTo>
                        <a:pt x="1775" y="405"/>
                        <a:pt x="1382" y="0"/>
                        <a:pt x="894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243737" tIns="243737" rIns="243737" bIns="243737" anchor="ctr" anchorCtr="0">
                  <a:noAutofit/>
                </a:bodyPr>
                <a:lstStyle/>
                <a:p>
                  <a:pPr defTabSz="2437790">
                    <a:buClr>
                      <a:srgbClr val="000000"/>
                    </a:buClr>
                  </a:pPr>
                  <a:endParaRPr sz="3732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8B377954-B88B-41EE-A1D1-7CCFBBF16A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84696" y="4414491"/>
            <a:ext cx="3623923" cy="889510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665CAD2E-C59A-4C3C-B03F-01FD0BBCC838}"/>
              </a:ext>
            </a:extLst>
          </p:cNvPr>
          <p:cNvSpPr txBox="1"/>
          <p:nvPr/>
        </p:nvSpPr>
        <p:spPr>
          <a:xfrm>
            <a:off x="2859978" y="5874939"/>
            <a:ext cx="18473353" cy="3537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437169">
              <a:buClr>
                <a:srgbClr val="000000"/>
              </a:buClr>
              <a:defRPr/>
            </a:pPr>
            <a:r>
              <a:rPr lang="en-US" altLang="zh-CN" sz="9595" kern="0" dirty="0">
                <a:solidFill>
                  <a:srgbClr val="FFFFFF"/>
                </a:solidFill>
                <a:latin typeface="Arial"/>
                <a:cs typeface="Arial"/>
                <a:sym typeface="Arial"/>
                <a:hlinkClick r:id="rId4"/>
              </a:rPr>
              <a:t>www.greatppt.com</a:t>
            </a:r>
            <a:endParaRPr lang="en-US" altLang="zh-CN" sz="9595" kern="0" dirty="0">
              <a:solidFill>
                <a:srgbClr val="FFFFFF"/>
              </a:solidFill>
              <a:latin typeface="Arial"/>
              <a:cs typeface="Arial"/>
              <a:sym typeface="Arial"/>
            </a:endParaRPr>
          </a:p>
          <a:p>
            <a:pPr algn="ctr" defTabSz="2437169">
              <a:buClr>
                <a:srgbClr val="000000"/>
              </a:buClr>
              <a:defRPr/>
            </a:pPr>
            <a:r>
              <a:rPr lang="en-US" altLang="zh-CN" sz="6396" kern="0" dirty="0">
                <a:solidFill>
                  <a:srgbClr val="78909C">
                    <a:lumMod val="20000"/>
                    <a:lumOff val="80000"/>
                  </a:srgbClr>
                </a:solidFill>
                <a:latin typeface="Arial"/>
                <a:cs typeface="Arial"/>
                <a:sym typeface="Arial"/>
              </a:rPr>
              <a:t>Free Templates and Themes</a:t>
            </a:r>
          </a:p>
          <a:p>
            <a:pPr algn="ctr" defTabSz="2437169">
              <a:buClr>
                <a:srgbClr val="000000"/>
              </a:buClr>
              <a:defRPr/>
            </a:pPr>
            <a:r>
              <a:rPr lang="en-US" altLang="zh-CN" sz="6396" kern="0" dirty="0">
                <a:solidFill>
                  <a:srgbClr val="78909C">
                    <a:lumMod val="20000"/>
                    <a:lumOff val="80000"/>
                  </a:srgbClr>
                </a:solidFill>
                <a:latin typeface="Arial"/>
                <a:cs typeface="Arial"/>
                <a:sym typeface="Arial"/>
              </a:rPr>
              <a:t>Create beautiful presentations in minutes</a:t>
            </a:r>
            <a:endParaRPr lang="zh-CN" altLang="en-US" sz="6396" kern="0" dirty="0">
              <a:solidFill>
                <a:srgbClr val="78909C">
                  <a:lumMod val="20000"/>
                  <a:lumOff val="80000"/>
                </a:srgb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326637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Motagua - Coloured 6 - Light">
      <a:dk1>
        <a:srgbClr val="7E7E7E"/>
      </a:dk1>
      <a:lt1>
        <a:sysClr val="window" lastClr="FFFFFF"/>
      </a:lt1>
      <a:dk2>
        <a:srgbClr val="6B6B6B"/>
      </a:dk2>
      <a:lt2>
        <a:srgbClr val="FFFFFF"/>
      </a:lt2>
      <a:accent1>
        <a:srgbClr val="81B94F"/>
      </a:accent1>
      <a:accent2>
        <a:srgbClr val="46A4DB"/>
      </a:accent2>
      <a:accent3>
        <a:srgbClr val="E5583A"/>
      </a:accent3>
      <a:accent4>
        <a:srgbClr val="F9B439"/>
      </a:accent4>
      <a:accent5>
        <a:srgbClr val="7C69A8"/>
      </a:accent5>
      <a:accent6>
        <a:srgbClr val="404F64"/>
      </a:accent6>
      <a:hlink>
        <a:srgbClr val="F33B48"/>
      </a:hlink>
      <a:folHlink>
        <a:srgbClr val="FFC000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Foundry.thmx</Template>
  <TotalTime>15698</TotalTime>
  <Words>262</Words>
  <Application>Microsoft Office PowerPoint</Application>
  <PresentationFormat>自定义</PresentationFormat>
  <Paragraphs>24</Paragraphs>
  <Slides>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Lato</vt:lpstr>
      <vt:lpstr>Lato Regular</vt:lpstr>
      <vt:lpstr>Arial</vt:lpstr>
      <vt:lpstr>Calibri Light</vt:lpstr>
      <vt:lpstr>Proxima Nova</vt:lpstr>
      <vt:lpstr>Proxima Nova Semibold</vt:lpstr>
      <vt:lpstr>Default Theme</vt:lpstr>
      <vt:lpstr>Slidesgo Final Pages</vt:lpstr>
      <vt:lpstr>1_Slidesgo Final Pages</vt:lpstr>
      <vt:lpstr>PowerPoint 演示文稿</vt:lpstr>
      <vt:lpstr>Infographics</vt:lpstr>
      <vt:lpstr>PowerPoint 演示文稿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>Administrator</dc:creator>
  <cp:keywords/>
  <dc:description/>
  <cp:lastModifiedBy>刘 龙</cp:lastModifiedBy>
  <cp:revision>3009</cp:revision>
  <dcterms:created xsi:type="dcterms:W3CDTF">2014-11-12T21:47:38Z</dcterms:created>
  <dcterms:modified xsi:type="dcterms:W3CDTF">2020-08-03T08:19:34Z</dcterms:modified>
  <cp:category/>
</cp:coreProperties>
</file>