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slideLayouts/slideLayout2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68" r:id="rId1"/>
    <p:sldMasterId id="2147483669" r:id="rId2"/>
    <p:sldMasterId id="2147483670" r:id="rId3"/>
  </p:sldMasterIdLst>
  <p:notesMasterIdLst>
    <p:notesMasterId r:id="rId36"/>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5" r:id="rId21"/>
    <p:sldId id="290" r:id="rId22"/>
    <p:sldId id="291" r:id="rId23"/>
    <p:sldId id="292" r:id="rId24"/>
    <p:sldId id="293" r:id="rId25"/>
    <p:sldId id="294" r:id="rId26"/>
    <p:sldId id="295" r:id="rId27"/>
    <p:sldId id="296" r:id="rId28"/>
    <p:sldId id="297" r:id="rId29"/>
    <p:sldId id="298" r:id="rId30"/>
    <p:sldId id="299" r:id="rId31"/>
    <p:sldId id="300" r:id="rId32"/>
    <p:sldId id="301" r:id="rId33"/>
    <p:sldId id="302" r:id="rId34"/>
    <p:sldId id="303" r:id="rId3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79">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56"/>
      </p:cViewPr>
      <p:guideLst>
        <p:guide pos="2879"/>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theme" Target="theme/theme1.xml"/><Relationship Id="rId21" Type="http://schemas.openxmlformats.org/officeDocument/2006/relationships/slide" Target="slides/slide18.xml"/><Relationship Id="rId34" Type="http://schemas.openxmlformats.org/officeDocument/2006/relationships/slide" Target="slides/slide3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notesMaster" Target="notesMasters/notesMaster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8" Type="http://schemas.openxmlformats.org/officeDocument/2006/relationships/slide" Target="slides/slide5.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
        <p:cNvGrpSpPr/>
        <p:nvPr/>
      </p:nvGrpSpPr>
      <p:grpSpPr>
        <a:xfrm>
          <a:off x="0" y="0"/>
          <a:ext cx="0" cy="0"/>
          <a:chOff x="0" y="0"/>
          <a:chExt cx="0" cy="0"/>
        </a:xfrm>
      </p:grpSpPr>
      <p:sp>
        <p:nvSpPr>
          <p:cNvPr id="1042" name="Google Shape;10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 name="Google Shape;10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
        <p:cNvGrpSpPr/>
        <p:nvPr/>
      </p:nvGrpSpPr>
      <p:grpSpPr>
        <a:xfrm>
          <a:off x="0" y="0"/>
          <a:ext cx="0" cy="0"/>
          <a:chOff x="0" y="0"/>
          <a:chExt cx="0" cy="0"/>
        </a:xfrm>
      </p:grpSpPr>
      <p:sp>
        <p:nvSpPr>
          <p:cNvPr id="1128" name="Google Shape;1128;g57c365f9a0_1_2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9" name="Google Shape;1129;g57c365f9a0_1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
        <p:cNvGrpSpPr/>
        <p:nvPr/>
      </p:nvGrpSpPr>
      <p:grpSpPr>
        <a:xfrm>
          <a:off x="0" y="0"/>
          <a:ext cx="0" cy="0"/>
          <a:chOff x="0" y="0"/>
          <a:chExt cx="0" cy="0"/>
        </a:xfrm>
      </p:grpSpPr>
      <p:sp>
        <p:nvSpPr>
          <p:cNvPr id="1135" name="Google Shape;1135;g57c365f9a0_1_2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 name="Google Shape;1136;g57c365f9a0_1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
        <p:cNvGrpSpPr/>
        <p:nvPr/>
      </p:nvGrpSpPr>
      <p:grpSpPr>
        <a:xfrm>
          <a:off x="0" y="0"/>
          <a:ext cx="0" cy="0"/>
          <a:chOff x="0" y="0"/>
          <a:chExt cx="0" cy="0"/>
        </a:xfrm>
      </p:grpSpPr>
      <p:sp>
        <p:nvSpPr>
          <p:cNvPr id="1148" name="Google Shape;1148;g57c365f9a0_1_1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 name="Google Shape;1149;g57c365f9a0_1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57c365f9a0_1_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57c365f9a0_1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
        <p:cNvGrpSpPr/>
        <p:nvPr/>
      </p:nvGrpSpPr>
      <p:grpSpPr>
        <a:xfrm>
          <a:off x="0" y="0"/>
          <a:ext cx="0" cy="0"/>
          <a:chOff x="0" y="0"/>
          <a:chExt cx="0" cy="0"/>
        </a:xfrm>
      </p:grpSpPr>
      <p:sp>
        <p:nvSpPr>
          <p:cNvPr id="1272" name="Google Shape;1272;g57c365f9a0_1_1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3" name="Google Shape;1273;g57c365f9a0_1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g57c365f9a0_1_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 name="Google Shape;1324;g57c365f9a0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
        <p:cNvGrpSpPr/>
        <p:nvPr/>
      </p:nvGrpSpPr>
      <p:grpSpPr>
        <a:xfrm>
          <a:off x="0" y="0"/>
          <a:ext cx="0" cy="0"/>
          <a:chOff x="0" y="0"/>
          <a:chExt cx="0" cy="0"/>
        </a:xfrm>
      </p:grpSpPr>
      <p:sp>
        <p:nvSpPr>
          <p:cNvPr id="1336" name="Google Shape;1336;g57c365f9a0_1_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7" name="Google Shape;1337;g57c365f9a0_1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57c365f9a0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57c365f9a0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3"/>
        <p:cNvGrpSpPr/>
        <p:nvPr/>
      </p:nvGrpSpPr>
      <p:grpSpPr>
        <a:xfrm>
          <a:off x="0" y="0"/>
          <a:ext cx="0" cy="0"/>
          <a:chOff x="0" y="0"/>
          <a:chExt cx="0" cy="0"/>
        </a:xfrm>
      </p:grpSpPr>
      <p:sp>
        <p:nvSpPr>
          <p:cNvPr id="1364" name="Google Shape;1364;g57c365f9a0_1_2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5" name="Google Shape;1365;g57c365f9a0_1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3"/>
        <p:cNvGrpSpPr/>
        <p:nvPr/>
      </p:nvGrpSpPr>
      <p:grpSpPr>
        <a:xfrm>
          <a:off x="0" y="0"/>
          <a:ext cx="0" cy="0"/>
          <a:chOff x="0" y="0"/>
          <a:chExt cx="0" cy="0"/>
        </a:xfrm>
      </p:grpSpPr>
      <p:sp>
        <p:nvSpPr>
          <p:cNvPr id="2344" name="Google Shape;2344;g891ea9d52b_0_1217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 name="Google Shape;2345;g891ea9d52b_0_1217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
        <p:cNvGrpSpPr/>
        <p:nvPr/>
      </p:nvGrpSpPr>
      <p:grpSpPr>
        <a:xfrm>
          <a:off x="0" y="0"/>
          <a:ext cx="0" cy="0"/>
          <a:chOff x="0" y="0"/>
          <a:chExt cx="0" cy="0"/>
        </a:xfrm>
      </p:grpSpPr>
      <p:sp>
        <p:nvSpPr>
          <p:cNvPr id="1047" name="Google Shape;1047;g57b68ffdf2_2_8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 name="Google Shape;1048;g57b68ffdf2_2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0"/>
        <p:cNvGrpSpPr/>
        <p:nvPr/>
      </p:nvGrpSpPr>
      <p:grpSpPr>
        <a:xfrm>
          <a:off x="0" y="0"/>
          <a:ext cx="0" cy="0"/>
          <a:chOff x="0" y="0"/>
          <a:chExt cx="0" cy="0"/>
        </a:xfrm>
      </p:grpSpPr>
      <p:sp>
        <p:nvSpPr>
          <p:cNvPr id="2681" name="Google Shape;2681;g891ea9d52b_0_12511: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2" name="Google Shape;2682;g891ea9d52b_0_12511: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7"/>
        <p:cNvGrpSpPr/>
        <p:nvPr/>
      </p:nvGrpSpPr>
      <p:grpSpPr>
        <a:xfrm>
          <a:off x="0" y="0"/>
          <a:ext cx="0" cy="0"/>
          <a:chOff x="0" y="0"/>
          <a:chExt cx="0" cy="0"/>
        </a:xfrm>
      </p:grpSpPr>
      <p:sp>
        <p:nvSpPr>
          <p:cNvPr id="8958" name="Google Shape;8958;g891ea9d52b_0_1878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9" name="Google Shape;8959;g891ea9d52b_0_18787: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4"/>
        <p:cNvGrpSpPr/>
        <p:nvPr/>
      </p:nvGrpSpPr>
      <p:grpSpPr>
        <a:xfrm>
          <a:off x="0" y="0"/>
          <a:ext cx="0" cy="0"/>
          <a:chOff x="0" y="0"/>
          <a:chExt cx="0" cy="0"/>
        </a:xfrm>
      </p:grpSpPr>
      <p:sp>
        <p:nvSpPr>
          <p:cNvPr id="9385" name="Google Shape;9385;g891ea9d52b_0_1921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6" name="Google Shape;9386;g891ea9d52b_0_19213: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7"/>
        <p:cNvGrpSpPr/>
        <p:nvPr/>
      </p:nvGrpSpPr>
      <p:grpSpPr>
        <a:xfrm>
          <a:off x="0" y="0"/>
          <a:ext cx="0" cy="0"/>
          <a:chOff x="0" y="0"/>
          <a:chExt cx="0" cy="0"/>
        </a:xfrm>
      </p:grpSpPr>
      <p:sp>
        <p:nvSpPr>
          <p:cNvPr id="9548" name="Google Shape;9548;g891ea9d52b_0_1937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9" name="Google Shape;9549;g891ea9d52b_0_1937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9"/>
        <p:cNvGrpSpPr/>
        <p:nvPr/>
      </p:nvGrpSpPr>
      <p:grpSpPr>
        <a:xfrm>
          <a:off x="0" y="0"/>
          <a:ext cx="0" cy="0"/>
          <a:chOff x="0" y="0"/>
          <a:chExt cx="0" cy="0"/>
        </a:xfrm>
      </p:grpSpPr>
      <p:sp>
        <p:nvSpPr>
          <p:cNvPr id="9950" name="Google Shape;9950;g891ea9d52b_0_1977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1" name="Google Shape;9951;g891ea9d52b_0_1977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0"/>
        <p:cNvGrpSpPr/>
        <p:nvPr/>
      </p:nvGrpSpPr>
      <p:grpSpPr>
        <a:xfrm>
          <a:off x="0" y="0"/>
          <a:ext cx="0" cy="0"/>
          <a:chOff x="0" y="0"/>
          <a:chExt cx="0" cy="0"/>
        </a:xfrm>
      </p:grpSpPr>
      <p:sp>
        <p:nvSpPr>
          <p:cNvPr id="10321" name="Google Shape;10321;g891ea9d52b_0_2014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2" name="Google Shape;10322;g891ea9d52b_0_2014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7"/>
        <p:cNvGrpSpPr/>
        <p:nvPr/>
      </p:nvGrpSpPr>
      <p:grpSpPr>
        <a:xfrm>
          <a:off x="0" y="0"/>
          <a:ext cx="0" cy="0"/>
          <a:chOff x="0" y="0"/>
          <a:chExt cx="0" cy="0"/>
        </a:xfrm>
      </p:grpSpPr>
      <p:sp>
        <p:nvSpPr>
          <p:cNvPr id="10698" name="Google Shape;10698;g891ea9d52b_0_2052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99" name="Google Shape;10699;g891ea9d52b_0_2052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8"/>
        <p:cNvGrpSpPr/>
        <p:nvPr/>
      </p:nvGrpSpPr>
      <p:grpSpPr>
        <a:xfrm>
          <a:off x="0" y="0"/>
          <a:ext cx="0" cy="0"/>
          <a:chOff x="0" y="0"/>
          <a:chExt cx="0" cy="0"/>
        </a:xfrm>
      </p:grpSpPr>
      <p:sp>
        <p:nvSpPr>
          <p:cNvPr id="11129" name="Google Shape;11129;g891ea9d52b_0_2095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30" name="Google Shape;11130;g891ea9d52b_0_2095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21"/>
        <p:cNvGrpSpPr/>
        <p:nvPr/>
      </p:nvGrpSpPr>
      <p:grpSpPr>
        <a:xfrm>
          <a:off x="0" y="0"/>
          <a:ext cx="0" cy="0"/>
          <a:chOff x="0" y="0"/>
          <a:chExt cx="0" cy="0"/>
        </a:xfrm>
      </p:grpSpPr>
      <p:sp>
        <p:nvSpPr>
          <p:cNvPr id="11922" name="Google Shape;11922;g891ea9d52b_0_2174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23" name="Google Shape;11923;g891ea9d52b_0_21744: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2"/>
        <p:cNvGrpSpPr/>
        <p:nvPr/>
      </p:nvGrpSpPr>
      <p:grpSpPr>
        <a:xfrm>
          <a:off x="0" y="0"/>
          <a:ext cx="0" cy="0"/>
          <a:chOff x="0" y="0"/>
          <a:chExt cx="0" cy="0"/>
        </a:xfrm>
      </p:grpSpPr>
      <p:sp>
        <p:nvSpPr>
          <p:cNvPr id="12663" name="Google Shape;12663;g891ea9d52b_0_2248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64" name="Google Shape;12664;g891ea9d52b_0_22484: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
        <p:cNvGrpSpPr/>
        <p:nvPr/>
      </p:nvGrpSpPr>
      <p:grpSpPr>
        <a:xfrm>
          <a:off x="0" y="0"/>
          <a:ext cx="0" cy="0"/>
          <a:chOff x="0" y="0"/>
          <a:chExt cx="0" cy="0"/>
        </a:xfrm>
      </p:grpSpPr>
      <p:sp>
        <p:nvSpPr>
          <p:cNvPr id="1059" name="Google Shape;1059;g57b68ffdf2_2_8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0" name="Google Shape;1060;g57b68ffdf2_2_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5"/>
        <p:cNvGrpSpPr/>
        <p:nvPr/>
      </p:nvGrpSpPr>
      <p:grpSpPr>
        <a:xfrm>
          <a:off x="0" y="0"/>
          <a:ext cx="0" cy="0"/>
          <a:chOff x="0" y="0"/>
          <a:chExt cx="0" cy="0"/>
        </a:xfrm>
      </p:grpSpPr>
      <p:sp>
        <p:nvSpPr>
          <p:cNvPr id="13356" name="Google Shape;13356;g891ea9d52b_0_2317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57" name="Google Shape;13357;g891ea9d52b_0_2317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57"/>
        <p:cNvGrpSpPr/>
        <p:nvPr/>
      </p:nvGrpSpPr>
      <p:grpSpPr>
        <a:xfrm>
          <a:off x="0" y="0"/>
          <a:ext cx="0" cy="0"/>
          <a:chOff x="0" y="0"/>
          <a:chExt cx="0" cy="0"/>
        </a:xfrm>
      </p:grpSpPr>
      <p:sp>
        <p:nvSpPr>
          <p:cNvPr id="13658" name="Google Shape;13658;g891ea9d52b_0_2347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59" name="Google Shape;13659;g891ea9d52b_0_23477: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g57b68ffdf2_2_8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 name="Google Shape;1066;g57b68ffdf2_2_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
        <p:cNvGrpSpPr/>
        <p:nvPr/>
      </p:nvGrpSpPr>
      <p:grpSpPr>
        <a:xfrm>
          <a:off x="0" y="0"/>
          <a:ext cx="0" cy="0"/>
          <a:chOff x="0" y="0"/>
          <a:chExt cx="0" cy="0"/>
        </a:xfrm>
      </p:grpSpPr>
      <p:sp>
        <p:nvSpPr>
          <p:cNvPr id="1071" name="Google Shape;1071;g57b68ffdf2_2_8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 name="Google Shape;1072;g57b68ffdf2_2_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57b68ffdf2_2_8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57b68ffdf2_2_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
        <p:cNvGrpSpPr/>
        <p:nvPr/>
      </p:nvGrpSpPr>
      <p:grpSpPr>
        <a:xfrm>
          <a:off x="0" y="0"/>
          <a:ext cx="0" cy="0"/>
          <a:chOff x="0" y="0"/>
          <a:chExt cx="0" cy="0"/>
        </a:xfrm>
      </p:grpSpPr>
      <p:sp>
        <p:nvSpPr>
          <p:cNvPr id="1090" name="Google Shape;1090;g57b68ffdf2_2_8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1" name="Google Shape;1091;g57b68ffdf2_2_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57c365f9a0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57c365f9a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
        <p:cNvGrpSpPr/>
        <p:nvPr/>
      </p:nvGrpSpPr>
      <p:grpSpPr>
        <a:xfrm>
          <a:off x="0" y="0"/>
          <a:ext cx="0" cy="0"/>
          <a:chOff x="0" y="0"/>
          <a:chExt cx="0" cy="0"/>
        </a:xfrm>
      </p:grpSpPr>
      <p:sp>
        <p:nvSpPr>
          <p:cNvPr id="1117" name="Google Shape;1117;g57c365f9a0_1_2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 name="Google Shape;1118;g57c365f9a0_1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LE OPENING" type="title">
  <p:cSld name="TITLE">
    <p:bg>
      <p:bgPr>
        <a:gradFill>
          <a:gsLst>
            <a:gs pos="0">
              <a:srgbClr val="FF8200"/>
            </a:gs>
            <a:gs pos="100000">
              <a:schemeClr val="accent1"/>
            </a:gs>
          </a:gsLst>
          <a:lin ang="10801400" scaled="0"/>
        </a:gradFill>
        <a:effectLst/>
      </p:bgPr>
    </p:bg>
    <p:spTree>
      <p:nvGrpSpPr>
        <p:cNvPr id="1" name="Shape 9"/>
        <p:cNvGrpSpPr/>
        <p:nvPr/>
      </p:nvGrpSpPr>
      <p:grpSpPr>
        <a:xfrm>
          <a:off x="0" y="0"/>
          <a:ext cx="0" cy="0"/>
          <a:chOff x="0" y="0"/>
          <a:chExt cx="0" cy="0"/>
        </a:xfrm>
      </p:grpSpPr>
      <p:grpSp>
        <p:nvGrpSpPr>
          <p:cNvPr id="10" name="Google Shape;10;p2"/>
          <p:cNvGrpSpPr/>
          <p:nvPr/>
        </p:nvGrpSpPr>
        <p:grpSpPr>
          <a:xfrm>
            <a:off x="-1034" y="0"/>
            <a:ext cx="9192032" cy="5177169"/>
            <a:chOff x="-1034" y="0"/>
            <a:chExt cx="9192032" cy="5177169"/>
          </a:xfrm>
        </p:grpSpPr>
        <p:sp>
          <p:nvSpPr>
            <p:cNvPr id="11" name="Google Shape;11;p2"/>
            <p:cNvSpPr/>
            <p:nvPr/>
          </p:nvSpPr>
          <p:spPr>
            <a:xfrm>
              <a:off x="-1034" y="1869994"/>
              <a:ext cx="910261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p:nvPr/>
        </p:nvSpPr>
        <p:spPr>
          <a:xfrm>
            <a:off x="312560" y="0"/>
            <a:ext cx="3202735" cy="5143510"/>
          </a:xfrm>
          <a:custGeom>
            <a:avLst/>
            <a:gdLst/>
            <a:ahLst/>
            <a:cxnLst/>
            <a:rect l="l" t="t" r="r" b="b"/>
            <a:pathLst>
              <a:path w="18915" h="30377" extrusionOk="0">
                <a:moveTo>
                  <a:pt x="5441" y="1"/>
                </a:moveTo>
                <a:cubicBezTo>
                  <a:pt x="6111" y="447"/>
                  <a:pt x="6147" y="1073"/>
                  <a:pt x="6031" y="1377"/>
                </a:cubicBezTo>
                <a:cubicBezTo>
                  <a:pt x="5736" y="2341"/>
                  <a:pt x="3092" y="2458"/>
                  <a:pt x="1117" y="3753"/>
                </a:cubicBezTo>
                <a:cubicBezTo>
                  <a:pt x="635" y="4057"/>
                  <a:pt x="260" y="4423"/>
                  <a:pt x="0" y="4834"/>
                </a:cubicBezTo>
                <a:lnTo>
                  <a:pt x="0" y="8560"/>
                </a:lnTo>
                <a:cubicBezTo>
                  <a:pt x="340" y="9078"/>
                  <a:pt x="822" y="9525"/>
                  <a:pt x="1421" y="9864"/>
                </a:cubicBezTo>
                <a:cubicBezTo>
                  <a:pt x="3690" y="11052"/>
                  <a:pt x="6406" y="11392"/>
                  <a:pt x="6558" y="13250"/>
                </a:cubicBezTo>
                <a:cubicBezTo>
                  <a:pt x="6701" y="14813"/>
                  <a:pt x="2091" y="15189"/>
                  <a:pt x="0" y="16600"/>
                </a:cubicBezTo>
                <a:lnTo>
                  <a:pt x="0" y="19879"/>
                </a:lnTo>
                <a:cubicBezTo>
                  <a:pt x="894" y="20621"/>
                  <a:pt x="2127" y="21175"/>
                  <a:pt x="2198" y="22113"/>
                </a:cubicBezTo>
                <a:cubicBezTo>
                  <a:pt x="2234" y="22890"/>
                  <a:pt x="1153" y="23408"/>
                  <a:pt x="0" y="23748"/>
                </a:cubicBezTo>
                <a:lnTo>
                  <a:pt x="0" y="30377"/>
                </a:lnTo>
                <a:lnTo>
                  <a:pt x="18914" y="30377"/>
                </a:lnTo>
                <a:cubicBezTo>
                  <a:pt x="18914" y="30377"/>
                  <a:pt x="7970" y="26946"/>
                  <a:pt x="11427" y="24346"/>
                </a:cubicBezTo>
                <a:cubicBezTo>
                  <a:pt x="14894" y="21773"/>
                  <a:pt x="11615" y="20844"/>
                  <a:pt x="8345" y="19879"/>
                </a:cubicBezTo>
                <a:cubicBezTo>
                  <a:pt x="5102" y="18905"/>
                  <a:pt x="2198" y="17154"/>
                  <a:pt x="5995" y="15895"/>
                </a:cubicBezTo>
                <a:cubicBezTo>
                  <a:pt x="9828" y="14626"/>
                  <a:pt x="10757" y="12321"/>
                  <a:pt x="7630" y="10346"/>
                </a:cubicBezTo>
                <a:cubicBezTo>
                  <a:pt x="4503" y="8336"/>
                  <a:pt x="4807" y="6737"/>
                  <a:pt x="7264" y="4316"/>
                </a:cubicBezTo>
                <a:cubicBezTo>
                  <a:pt x="9533" y="2082"/>
                  <a:pt x="7335" y="224"/>
                  <a:pt x="7041"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0" y="78900"/>
            <a:ext cx="3047619" cy="5060059"/>
          </a:xfrm>
          <a:custGeom>
            <a:avLst/>
            <a:gdLst/>
            <a:ahLst/>
            <a:cxnLst/>
            <a:rect l="l" t="t" r="r" b="b"/>
            <a:pathLst>
              <a:path w="16681" h="27696" extrusionOk="0">
                <a:moveTo>
                  <a:pt x="0" y="0"/>
                </a:moveTo>
                <a:lnTo>
                  <a:pt x="0" y="27696"/>
                </a:lnTo>
                <a:lnTo>
                  <a:pt x="16680" y="27696"/>
                </a:lnTo>
                <a:cubicBezTo>
                  <a:pt x="16082" y="27204"/>
                  <a:pt x="14598" y="26758"/>
                  <a:pt x="14188" y="26686"/>
                </a:cubicBezTo>
                <a:cubicBezTo>
                  <a:pt x="13482" y="26499"/>
                  <a:pt x="12767" y="26391"/>
                  <a:pt x="12213" y="25980"/>
                </a:cubicBezTo>
                <a:cubicBezTo>
                  <a:pt x="11838" y="25721"/>
                  <a:pt x="11472" y="25275"/>
                  <a:pt x="11168" y="24792"/>
                </a:cubicBezTo>
                <a:cubicBezTo>
                  <a:pt x="10801" y="24194"/>
                  <a:pt x="10462" y="23524"/>
                  <a:pt x="10203" y="23005"/>
                </a:cubicBezTo>
                <a:cubicBezTo>
                  <a:pt x="9497" y="21737"/>
                  <a:pt x="8523" y="20620"/>
                  <a:pt x="7371" y="19727"/>
                </a:cubicBezTo>
                <a:cubicBezTo>
                  <a:pt x="7076" y="19467"/>
                  <a:pt x="6736" y="19244"/>
                  <a:pt x="6477" y="18940"/>
                </a:cubicBezTo>
                <a:cubicBezTo>
                  <a:pt x="5736" y="18199"/>
                  <a:pt x="5477" y="17082"/>
                  <a:pt x="5325" y="16037"/>
                </a:cubicBezTo>
                <a:cubicBezTo>
                  <a:pt x="5173" y="14965"/>
                  <a:pt x="5066" y="13884"/>
                  <a:pt x="4583" y="12910"/>
                </a:cubicBezTo>
                <a:cubicBezTo>
                  <a:pt x="3949" y="11722"/>
                  <a:pt x="2716" y="10944"/>
                  <a:pt x="2091" y="9747"/>
                </a:cubicBezTo>
                <a:cubicBezTo>
                  <a:pt x="1456" y="8559"/>
                  <a:pt x="2421" y="6808"/>
                  <a:pt x="2126" y="5468"/>
                </a:cubicBezTo>
                <a:cubicBezTo>
                  <a:pt x="1903" y="4574"/>
                  <a:pt x="1599" y="3717"/>
                  <a:pt x="1233" y="2904"/>
                </a:cubicBezTo>
                <a:cubicBezTo>
                  <a:pt x="858" y="2046"/>
                  <a:pt x="0" y="965"/>
                  <a:pt x="0" y="0"/>
                </a:cubicBezTo>
                <a:close/>
              </a:path>
            </a:pathLst>
          </a:custGeom>
          <a:gradFill>
            <a:gsLst>
              <a:gs pos="0">
                <a:srgbClr val="FFBC62"/>
              </a:gs>
              <a:gs pos="67000">
                <a:srgbClr val="FFBC62"/>
              </a:gs>
              <a:gs pos="100000">
                <a:srgbClr val="FF79AD"/>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 name="Google Shape;16;p2"/>
          <p:cNvPicPr preferRelativeResize="0"/>
          <p:nvPr/>
        </p:nvPicPr>
        <p:blipFill rotWithShape="1">
          <a:blip r:embed="rId2">
            <a:alphaModFix/>
          </a:blip>
          <a:srcRect r="18692"/>
          <a:stretch/>
        </p:blipFill>
        <p:spPr>
          <a:xfrm>
            <a:off x="86602" y="-16800"/>
            <a:ext cx="8970797" cy="5143501"/>
          </a:xfrm>
          <a:prstGeom prst="rect">
            <a:avLst/>
          </a:prstGeom>
          <a:noFill/>
          <a:ln>
            <a:noFill/>
          </a:ln>
        </p:spPr>
      </p:pic>
      <p:sp>
        <p:nvSpPr>
          <p:cNvPr id="17" name="Google Shape;17;p2"/>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253895" y="3679205"/>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686625" y="626388"/>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569231">
            <a:off x="3198415" y="3127647"/>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5E90"/>
              </a:gs>
              <a:gs pos="100000">
                <a:srgbClr val="ED275A"/>
              </a:gs>
            </a:gsLst>
            <a:lin ang="18900044"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flipH="1">
            <a:off x="5588016" y="-28975"/>
            <a:ext cx="3632609" cy="5184142"/>
          </a:xfrm>
          <a:custGeom>
            <a:avLst/>
            <a:gdLst/>
            <a:ahLst/>
            <a:cxnLst/>
            <a:rect l="l" t="t" r="r" b="b"/>
            <a:pathLst>
              <a:path w="31789" h="45011" extrusionOk="0">
                <a:moveTo>
                  <a:pt x="14894" y="8041"/>
                </a:moveTo>
                <a:cubicBezTo>
                  <a:pt x="15260" y="8041"/>
                  <a:pt x="15519" y="8300"/>
                  <a:pt x="15519" y="8675"/>
                </a:cubicBezTo>
                <a:cubicBezTo>
                  <a:pt x="15519" y="9006"/>
                  <a:pt x="15260" y="9310"/>
                  <a:pt x="14894" y="9310"/>
                </a:cubicBezTo>
                <a:cubicBezTo>
                  <a:pt x="14554" y="9310"/>
                  <a:pt x="14295" y="9006"/>
                  <a:pt x="14295" y="8675"/>
                </a:cubicBezTo>
                <a:cubicBezTo>
                  <a:pt x="14295" y="8300"/>
                  <a:pt x="14554" y="8041"/>
                  <a:pt x="14894" y="8041"/>
                </a:cubicBezTo>
                <a:close/>
                <a:moveTo>
                  <a:pt x="15032" y="9718"/>
                </a:moveTo>
                <a:cubicBezTo>
                  <a:pt x="15110" y="9718"/>
                  <a:pt x="15187" y="9730"/>
                  <a:pt x="15260" y="9756"/>
                </a:cubicBezTo>
                <a:cubicBezTo>
                  <a:pt x="15930" y="10015"/>
                  <a:pt x="16082" y="11132"/>
                  <a:pt x="15671" y="12320"/>
                </a:cubicBezTo>
                <a:cubicBezTo>
                  <a:pt x="15278" y="13374"/>
                  <a:pt x="14566" y="14075"/>
                  <a:pt x="13944" y="14075"/>
                </a:cubicBezTo>
                <a:cubicBezTo>
                  <a:pt x="13860" y="14075"/>
                  <a:pt x="13777" y="14062"/>
                  <a:pt x="13697" y="14036"/>
                </a:cubicBezTo>
                <a:cubicBezTo>
                  <a:pt x="13062" y="13812"/>
                  <a:pt x="12919" y="12660"/>
                  <a:pt x="13330" y="11463"/>
                </a:cubicBezTo>
                <a:cubicBezTo>
                  <a:pt x="13725" y="10444"/>
                  <a:pt x="14435" y="9718"/>
                  <a:pt x="15032" y="9718"/>
                </a:cubicBezTo>
                <a:close/>
                <a:moveTo>
                  <a:pt x="25652" y="19352"/>
                </a:moveTo>
                <a:cubicBezTo>
                  <a:pt x="25751" y="19352"/>
                  <a:pt x="25839" y="19378"/>
                  <a:pt x="25910" y="19432"/>
                </a:cubicBezTo>
                <a:cubicBezTo>
                  <a:pt x="26205" y="19655"/>
                  <a:pt x="26133" y="20325"/>
                  <a:pt x="25722" y="20888"/>
                </a:cubicBezTo>
                <a:cubicBezTo>
                  <a:pt x="25411" y="21308"/>
                  <a:pt x="24997" y="21558"/>
                  <a:pt x="24683" y="21558"/>
                </a:cubicBezTo>
                <a:cubicBezTo>
                  <a:pt x="24582" y="21558"/>
                  <a:pt x="24492" y="21532"/>
                  <a:pt x="24418" y="21478"/>
                </a:cubicBezTo>
                <a:cubicBezTo>
                  <a:pt x="24087" y="21254"/>
                  <a:pt x="24194" y="20620"/>
                  <a:pt x="24605" y="20066"/>
                </a:cubicBezTo>
                <a:cubicBezTo>
                  <a:pt x="24918" y="19611"/>
                  <a:pt x="25338" y="19352"/>
                  <a:pt x="25652" y="19352"/>
                </a:cubicBezTo>
                <a:close/>
                <a:moveTo>
                  <a:pt x="24123" y="22184"/>
                </a:moveTo>
                <a:cubicBezTo>
                  <a:pt x="24418" y="22184"/>
                  <a:pt x="24641" y="22407"/>
                  <a:pt x="24641" y="22675"/>
                </a:cubicBezTo>
                <a:cubicBezTo>
                  <a:pt x="24641" y="22970"/>
                  <a:pt x="24418" y="23193"/>
                  <a:pt x="24123" y="23193"/>
                </a:cubicBezTo>
                <a:cubicBezTo>
                  <a:pt x="23864" y="23193"/>
                  <a:pt x="23640" y="22970"/>
                  <a:pt x="23640" y="22675"/>
                </a:cubicBezTo>
                <a:cubicBezTo>
                  <a:pt x="23640" y="22407"/>
                  <a:pt x="23864" y="22184"/>
                  <a:pt x="24123" y="22184"/>
                </a:cubicBezTo>
                <a:close/>
                <a:moveTo>
                  <a:pt x="5529" y="22612"/>
                </a:moveTo>
                <a:cubicBezTo>
                  <a:pt x="6237" y="22612"/>
                  <a:pt x="6796" y="22852"/>
                  <a:pt x="6960" y="23300"/>
                </a:cubicBezTo>
                <a:cubicBezTo>
                  <a:pt x="7219" y="23970"/>
                  <a:pt x="6362" y="24909"/>
                  <a:pt x="5102" y="25391"/>
                </a:cubicBezTo>
                <a:cubicBezTo>
                  <a:pt x="4640" y="25554"/>
                  <a:pt x="4178" y="25632"/>
                  <a:pt x="3766" y="25632"/>
                </a:cubicBezTo>
                <a:cubicBezTo>
                  <a:pt x="3048" y="25632"/>
                  <a:pt x="2483" y="25393"/>
                  <a:pt x="2341" y="24944"/>
                </a:cubicBezTo>
                <a:cubicBezTo>
                  <a:pt x="2082" y="24274"/>
                  <a:pt x="2904" y="23300"/>
                  <a:pt x="4209" y="22854"/>
                </a:cubicBezTo>
                <a:cubicBezTo>
                  <a:pt x="4668" y="22691"/>
                  <a:pt x="5123" y="22612"/>
                  <a:pt x="5529" y="22612"/>
                </a:cubicBezTo>
                <a:close/>
                <a:moveTo>
                  <a:pt x="25910" y="0"/>
                </a:moveTo>
                <a:cubicBezTo>
                  <a:pt x="24945" y="1305"/>
                  <a:pt x="23864" y="2457"/>
                  <a:pt x="22488" y="3199"/>
                </a:cubicBezTo>
                <a:cubicBezTo>
                  <a:pt x="20031" y="4583"/>
                  <a:pt x="16824" y="4655"/>
                  <a:pt x="14814" y="6629"/>
                </a:cubicBezTo>
                <a:cubicBezTo>
                  <a:pt x="13062" y="8336"/>
                  <a:pt x="12732" y="10980"/>
                  <a:pt x="12437" y="13401"/>
                </a:cubicBezTo>
                <a:cubicBezTo>
                  <a:pt x="12133" y="15823"/>
                  <a:pt x="11615" y="18467"/>
                  <a:pt x="9712" y="19950"/>
                </a:cubicBezTo>
                <a:cubicBezTo>
                  <a:pt x="7747" y="21514"/>
                  <a:pt x="4879" y="21371"/>
                  <a:pt x="2681" y="22595"/>
                </a:cubicBezTo>
                <a:cubicBezTo>
                  <a:pt x="1528" y="23265"/>
                  <a:pt x="635" y="24274"/>
                  <a:pt x="1" y="25427"/>
                </a:cubicBezTo>
                <a:lnTo>
                  <a:pt x="1" y="45010"/>
                </a:lnTo>
                <a:lnTo>
                  <a:pt x="31788" y="45010"/>
                </a:lnTo>
                <a:lnTo>
                  <a:pt x="31788" y="34137"/>
                </a:lnTo>
                <a:cubicBezTo>
                  <a:pt x="31494" y="33726"/>
                  <a:pt x="31234" y="33280"/>
                  <a:pt x="30931" y="32869"/>
                </a:cubicBezTo>
                <a:cubicBezTo>
                  <a:pt x="30369" y="32128"/>
                  <a:pt x="29596" y="31452"/>
                  <a:pt x="28689" y="31452"/>
                </a:cubicBezTo>
                <a:cubicBezTo>
                  <a:pt x="28645" y="31452"/>
                  <a:pt x="28600" y="31454"/>
                  <a:pt x="28554" y="31457"/>
                </a:cubicBezTo>
                <a:cubicBezTo>
                  <a:pt x="28229" y="31481"/>
                  <a:pt x="27899" y="31591"/>
                  <a:pt x="27595" y="31591"/>
                </a:cubicBezTo>
                <a:cubicBezTo>
                  <a:pt x="27449" y="31591"/>
                  <a:pt x="27309" y="31566"/>
                  <a:pt x="27178" y="31493"/>
                </a:cubicBezTo>
                <a:cubicBezTo>
                  <a:pt x="26955" y="31386"/>
                  <a:pt x="26803" y="31118"/>
                  <a:pt x="26687" y="30894"/>
                </a:cubicBezTo>
                <a:cubicBezTo>
                  <a:pt x="26205" y="29778"/>
                  <a:pt x="26169" y="28518"/>
                  <a:pt x="26616" y="27401"/>
                </a:cubicBezTo>
                <a:cubicBezTo>
                  <a:pt x="26839" y="26803"/>
                  <a:pt x="27178" y="26204"/>
                  <a:pt x="27062" y="25614"/>
                </a:cubicBezTo>
                <a:cubicBezTo>
                  <a:pt x="26875" y="24533"/>
                  <a:pt x="25427" y="24051"/>
                  <a:pt x="25311" y="23006"/>
                </a:cubicBezTo>
                <a:cubicBezTo>
                  <a:pt x="25240" y="22335"/>
                  <a:pt x="25722" y="21782"/>
                  <a:pt x="26062" y="21254"/>
                </a:cubicBezTo>
                <a:cubicBezTo>
                  <a:pt x="26910" y="19950"/>
                  <a:pt x="27178" y="18163"/>
                  <a:pt x="26205" y="16975"/>
                </a:cubicBezTo>
                <a:cubicBezTo>
                  <a:pt x="25838" y="16528"/>
                  <a:pt x="25311" y="16198"/>
                  <a:pt x="24864" y="15823"/>
                </a:cubicBezTo>
                <a:cubicBezTo>
                  <a:pt x="23676" y="14813"/>
                  <a:pt x="22935" y="13250"/>
                  <a:pt x="22935" y="11731"/>
                </a:cubicBezTo>
                <a:cubicBezTo>
                  <a:pt x="22890" y="10167"/>
                  <a:pt x="23605" y="8604"/>
                  <a:pt x="24793" y="7594"/>
                </a:cubicBezTo>
                <a:cubicBezTo>
                  <a:pt x="26240" y="6326"/>
                  <a:pt x="28367" y="5807"/>
                  <a:pt x="29296" y="4137"/>
                </a:cubicBezTo>
                <a:cubicBezTo>
                  <a:pt x="29635" y="3502"/>
                  <a:pt x="29778" y="2797"/>
                  <a:pt x="29966" y="2127"/>
                </a:cubicBezTo>
                <a:cubicBezTo>
                  <a:pt x="30189" y="1376"/>
                  <a:pt x="30484" y="670"/>
                  <a:pt x="30895"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016050" y="2300900"/>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758275" y="-33625"/>
            <a:ext cx="3371715" cy="5177168"/>
          </a:xfrm>
          <a:custGeom>
            <a:avLst/>
            <a:gdLst/>
            <a:ahLst/>
            <a:cxnLst/>
            <a:rect l="l" t="t" r="r" b="b"/>
            <a:pathLst>
              <a:path w="18209" h="27959" extrusionOk="0">
                <a:moveTo>
                  <a:pt x="3764" y="1"/>
                </a:moveTo>
                <a:cubicBezTo>
                  <a:pt x="2649" y="1"/>
                  <a:pt x="1541" y="31"/>
                  <a:pt x="448" y="120"/>
                </a:cubicBezTo>
                <a:cubicBezTo>
                  <a:pt x="400" y="132"/>
                  <a:pt x="351" y="136"/>
                  <a:pt x="302" y="136"/>
                </a:cubicBezTo>
                <a:cubicBezTo>
                  <a:pt x="203" y="136"/>
                  <a:pt x="102" y="120"/>
                  <a:pt x="1" y="120"/>
                </a:cubicBezTo>
                <a:cubicBezTo>
                  <a:pt x="224" y="379"/>
                  <a:pt x="224" y="745"/>
                  <a:pt x="376" y="1049"/>
                </a:cubicBezTo>
                <a:cubicBezTo>
                  <a:pt x="564" y="1415"/>
                  <a:pt x="939" y="1719"/>
                  <a:pt x="1305" y="1907"/>
                </a:cubicBezTo>
                <a:cubicBezTo>
                  <a:pt x="1940" y="2202"/>
                  <a:pt x="2645" y="2273"/>
                  <a:pt x="3316" y="2273"/>
                </a:cubicBezTo>
                <a:cubicBezTo>
                  <a:pt x="3541" y="2273"/>
                  <a:pt x="3764" y="2269"/>
                  <a:pt x="3983" y="2269"/>
                </a:cubicBezTo>
                <a:cubicBezTo>
                  <a:pt x="4450" y="2269"/>
                  <a:pt x="4906" y="2286"/>
                  <a:pt x="5361" y="2389"/>
                </a:cubicBezTo>
                <a:cubicBezTo>
                  <a:pt x="6666" y="2648"/>
                  <a:pt x="7783" y="3542"/>
                  <a:pt x="8453" y="4694"/>
                </a:cubicBezTo>
                <a:cubicBezTo>
                  <a:pt x="8756" y="5212"/>
                  <a:pt x="8980" y="5811"/>
                  <a:pt x="9203" y="6374"/>
                </a:cubicBezTo>
                <a:cubicBezTo>
                  <a:pt x="9650" y="7410"/>
                  <a:pt x="10204" y="8491"/>
                  <a:pt x="11169" y="9126"/>
                </a:cubicBezTo>
                <a:cubicBezTo>
                  <a:pt x="11580" y="9420"/>
                  <a:pt x="12142" y="9536"/>
                  <a:pt x="12553" y="9796"/>
                </a:cubicBezTo>
                <a:cubicBezTo>
                  <a:pt x="13036" y="10126"/>
                  <a:pt x="13447" y="10877"/>
                  <a:pt x="13670" y="11359"/>
                </a:cubicBezTo>
                <a:cubicBezTo>
                  <a:pt x="14519" y="13369"/>
                  <a:pt x="13554" y="15755"/>
                  <a:pt x="14224" y="17836"/>
                </a:cubicBezTo>
                <a:cubicBezTo>
                  <a:pt x="14671" y="19248"/>
                  <a:pt x="15752" y="20365"/>
                  <a:pt x="16082" y="21785"/>
                </a:cubicBezTo>
                <a:cubicBezTo>
                  <a:pt x="16350" y="22938"/>
                  <a:pt x="16047" y="24162"/>
                  <a:pt x="15412" y="25171"/>
                </a:cubicBezTo>
                <a:cubicBezTo>
                  <a:pt x="14966" y="25841"/>
                  <a:pt x="14376" y="26395"/>
                  <a:pt x="13742" y="26878"/>
                </a:cubicBezTo>
                <a:cubicBezTo>
                  <a:pt x="13447" y="27101"/>
                  <a:pt x="13107" y="27289"/>
                  <a:pt x="12777" y="27440"/>
                </a:cubicBezTo>
                <a:cubicBezTo>
                  <a:pt x="12625" y="27512"/>
                  <a:pt x="12062" y="27959"/>
                  <a:pt x="11955" y="27959"/>
                </a:cubicBezTo>
                <a:lnTo>
                  <a:pt x="18209" y="27959"/>
                </a:lnTo>
                <a:lnTo>
                  <a:pt x="18209" y="120"/>
                </a:lnTo>
                <a:lnTo>
                  <a:pt x="10427" y="120"/>
                </a:lnTo>
                <a:cubicBezTo>
                  <a:pt x="8241" y="120"/>
                  <a:pt x="5992" y="1"/>
                  <a:pt x="3764" y="1"/>
                </a:cubicBezTo>
                <a:close/>
              </a:path>
            </a:pathLst>
          </a:custGeom>
          <a:gradFill>
            <a:gsLst>
              <a:gs pos="0">
                <a:srgbClr val="FF79AD"/>
              </a:gs>
              <a:gs pos="41000">
                <a:srgbClr val="FFBC62"/>
              </a:gs>
              <a:gs pos="100000">
                <a:srgbClr val="FFBC62"/>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7468648">
            <a:off x="1442188" y="2677797"/>
            <a:ext cx="476545" cy="579525"/>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F368C"/>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30;p2"/>
          <p:cNvGrpSpPr/>
          <p:nvPr/>
        </p:nvGrpSpPr>
        <p:grpSpPr>
          <a:xfrm>
            <a:off x="4016763" y="30480"/>
            <a:ext cx="1513937" cy="1524159"/>
            <a:chOff x="-2803299" y="2304605"/>
            <a:chExt cx="1513937" cy="1524159"/>
          </a:xfrm>
        </p:grpSpPr>
        <p:sp>
          <p:nvSpPr>
            <p:cNvPr id="31" name="Google Shape;31;p2"/>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 name="Google Shape;32;p2"/>
            <p:cNvGrpSpPr/>
            <p:nvPr/>
          </p:nvGrpSpPr>
          <p:grpSpPr>
            <a:xfrm>
              <a:off x="-2451424" y="2666703"/>
              <a:ext cx="1162061" cy="1162061"/>
              <a:chOff x="5100894" y="5868788"/>
              <a:chExt cx="1277412" cy="1277412"/>
            </a:xfrm>
          </p:grpSpPr>
          <p:sp>
            <p:nvSpPr>
              <p:cNvPr id="33" name="Google Shape;33;p2"/>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 name="Google Shape;64;p2"/>
          <p:cNvSpPr/>
          <p:nvPr/>
        </p:nvSpPr>
        <p:spPr>
          <a:xfrm>
            <a:off x="4457931" y="3880776"/>
            <a:ext cx="558156" cy="764002"/>
          </a:xfrm>
          <a:custGeom>
            <a:avLst/>
            <a:gdLst/>
            <a:ahLst/>
            <a:cxnLst/>
            <a:rect l="l" t="t" r="r" b="b"/>
            <a:pathLst>
              <a:path w="15293" h="20933" extrusionOk="0">
                <a:moveTo>
                  <a:pt x="14543" y="0"/>
                </a:moveTo>
                <a:cubicBezTo>
                  <a:pt x="10391" y="1934"/>
                  <a:pt x="6874" y="4940"/>
                  <a:pt x="4305" y="8570"/>
                </a:cubicBezTo>
                <a:cubicBezTo>
                  <a:pt x="3044" y="10391"/>
                  <a:pt x="2020" y="12362"/>
                  <a:pt x="1271" y="14458"/>
                </a:cubicBezTo>
                <a:cubicBezTo>
                  <a:pt x="512" y="16553"/>
                  <a:pt x="86" y="18724"/>
                  <a:pt x="1" y="20895"/>
                </a:cubicBezTo>
                <a:lnTo>
                  <a:pt x="162" y="20932"/>
                </a:lnTo>
                <a:cubicBezTo>
                  <a:pt x="399" y="18762"/>
                  <a:pt x="987" y="16666"/>
                  <a:pt x="1821" y="14695"/>
                </a:cubicBezTo>
                <a:cubicBezTo>
                  <a:pt x="2693" y="12723"/>
                  <a:pt x="3831" y="10865"/>
                  <a:pt x="5177" y="9206"/>
                </a:cubicBezTo>
                <a:cubicBezTo>
                  <a:pt x="7860" y="5888"/>
                  <a:pt x="11377" y="3318"/>
                  <a:pt x="15292" y="1821"/>
                </a:cubicBezTo>
                <a:lnTo>
                  <a:pt x="14543" y="0"/>
                </a:lnTo>
                <a:close/>
              </a:path>
            </a:pathLst>
          </a:custGeom>
          <a:gradFill>
            <a:gsLst>
              <a:gs pos="0">
                <a:srgbClr val="FFFFFF"/>
              </a:gs>
              <a:gs pos="100000">
                <a:srgbClr val="FFFFFF">
                  <a:alpha val="0"/>
                </a:srgbClr>
              </a:gs>
            </a:gsLst>
            <a:lin ang="5400012" scaled="0"/>
          </a:gradFill>
          <a:ln>
            <a:noFill/>
          </a:ln>
          <a:effectLst>
            <a:outerShdw blurRad="285750" dist="9525" dir="912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958236" y="3814059"/>
            <a:ext cx="269571" cy="205992"/>
          </a:xfrm>
          <a:custGeom>
            <a:avLst/>
            <a:gdLst/>
            <a:ahLst/>
            <a:cxnLst/>
            <a:rect l="l" t="t" r="r" b="b"/>
            <a:pathLst>
              <a:path w="7386" h="5644" extrusionOk="0">
                <a:moveTo>
                  <a:pt x="3904" y="1825"/>
                </a:moveTo>
                <a:cubicBezTo>
                  <a:pt x="4271" y="1825"/>
                  <a:pt x="4583" y="2090"/>
                  <a:pt x="4627" y="2464"/>
                </a:cubicBezTo>
                <a:cubicBezTo>
                  <a:pt x="4665" y="2852"/>
                  <a:pt x="4390" y="3213"/>
                  <a:pt x="3992" y="3250"/>
                </a:cubicBezTo>
                <a:cubicBezTo>
                  <a:pt x="3965" y="3253"/>
                  <a:pt x="3939" y="3254"/>
                  <a:pt x="3913" y="3254"/>
                </a:cubicBezTo>
                <a:cubicBezTo>
                  <a:pt x="3518" y="3254"/>
                  <a:pt x="3241" y="2989"/>
                  <a:pt x="3205" y="2615"/>
                </a:cubicBezTo>
                <a:cubicBezTo>
                  <a:pt x="3158" y="2227"/>
                  <a:pt x="3442" y="1866"/>
                  <a:pt x="3831" y="1828"/>
                </a:cubicBezTo>
                <a:cubicBezTo>
                  <a:pt x="3855" y="1826"/>
                  <a:pt x="3880" y="1825"/>
                  <a:pt x="3904" y="1825"/>
                </a:cubicBezTo>
                <a:close/>
                <a:moveTo>
                  <a:pt x="1062" y="0"/>
                </a:moveTo>
                <a:cubicBezTo>
                  <a:pt x="701" y="0"/>
                  <a:pt x="338" y="93"/>
                  <a:pt x="1" y="293"/>
                </a:cubicBezTo>
                <a:cubicBezTo>
                  <a:pt x="475" y="444"/>
                  <a:pt x="911" y="767"/>
                  <a:pt x="1224" y="1193"/>
                </a:cubicBezTo>
                <a:cubicBezTo>
                  <a:pt x="1025" y="1279"/>
                  <a:pt x="835" y="1354"/>
                  <a:pt x="674" y="1430"/>
                </a:cubicBezTo>
                <a:cubicBezTo>
                  <a:pt x="598" y="1478"/>
                  <a:pt x="551" y="1554"/>
                  <a:pt x="551" y="1629"/>
                </a:cubicBezTo>
                <a:lnTo>
                  <a:pt x="835" y="4161"/>
                </a:lnTo>
                <a:cubicBezTo>
                  <a:pt x="835" y="4198"/>
                  <a:pt x="873" y="4274"/>
                  <a:pt x="949" y="4274"/>
                </a:cubicBezTo>
                <a:cubicBezTo>
                  <a:pt x="1148" y="4322"/>
                  <a:pt x="1347" y="4360"/>
                  <a:pt x="1546" y="4360"/>
                </a:cubicBezTo>
                <a:cubicBezTo>
                  <a:pt x="1309" y="4872"/>
                  <a:pt x="949" y="5270"/>
                  <a:pt x="513" y="5545"/>
                </a:cubicBezTo>
                <a:cubicBezTo>
                  <a:pt x="740" y="5611"/>
                  <a:pt x="968" y="5644"/>
                  <a:pt x="1190" y="5644"/>
                </a:cubicBezTo>
                <a:cubicBezTo>
                  <a:pt x="2013" y="5644"/>
                  <a:pt x="2765" y="5196"/>
                  <a:pt x="3205" y="4360"/>
                </a:cubicBezTo>
                <a:cubicBezTo>
                  <a:pt x="4779" y="4198"/>
                  <a:pt x="6324" y="3487"/>
                  <a:pt x="7348" y="2302"/>
                </a:cubicBezTo>
                <a:cubicBezTo>
                  <a:pt x="7386" y="2227"/>
                  <a:pt x="7386" y="2103"/>
                  <a:pt x="7310" y="2065"/>
                </a:cubicBezTo>
                <a:cubicBezTo>
                  <a:pt x="6231" y="1229"/>
                  <a:pt x="4783" y="821"/>
                  <a:pt x="3396" y="821"/>
                </a:cubicBezTo>
                <a:cubicBezTo>
                  <a:pt x="3211" y="821"/>
                  <a:pt x="3027" y="828"/>
                  <a:pt x="2845" y="843"/>
                </a:cubicBezTo>
                <a:cubicBezTo>
                  <a:pt x="2363" y="305"/>
                  <a:pt x="1715" y="0"/>
                  <a:pt x="1062" y="0"/>
                </a:cubicBezTo>
                <a:close/>
              </a:path>
            </a:pathLst>
          </a:custGeom>
          <a:solidFill>
            <a:srgbClr val="9E00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96300" y="3860703"/>
            <a:ext cx="30147" cy="30147"/>
          </a:xfrm>
          <a:custGeom>
            <a:avLst/>
            <a:gdLst/>
            <a:ahLst/>
            <a:cxnLst/>
            <a:rect l="l" t="t" r="r" b="b"/>
            <a:pathLst>
              <a:path w="826" h="826" extrusionOk="0">
                <a:moveTo>
                  <a:pt x="399" y="1"/>
                </a:moveTo>
                <a:cubicBezTo>
                  <a:pt x="162" y="1"/>
                  <a:pt x="1" y="200"/>
                  <a:pt x="1" y="437"/>
                </a:cubicBezTo>
                <a:cubicBezTo>
                  <a:pt x="1" y="674"/>
                  <a:pt x="162" y="825"/>
                  <a:pt x="399" y="825"/>
                </a:cubicBezTo>
                <a:cubicBezTo>
                  <a:pt x="636" y="825"/>
                  <a:pt x="826" y="674"/>
                  <a:pt x="826" y="437"/>
                </a:cubicBezTo>
                <a:cubicBezTo>
                  <a:pt x="826" y="200"/>
                  <a:pt x="636" y="1"/>
                  <a:pt x="399" y="1"/>
                </a:cubicBezTo>
                <a:close/>
              </a:path>
            </a:pathLst>
          </a:custGeom>
          <a:solidFill>
            <a:srgbClr val="F0FFFF">
              <a:alpha val="38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847175" y="3903952"/>
            <a:ext cx="14563" cy="15949"/>
          </a:xfrm>
          <a:custGeom>
            <a:avLst/>
            <a:gdLst/>
            <a:ahLst/>
            <a:cxnLst/>
            <a:rect l="l" t="t" r="r" b="b"/>
            <a:pathLst>
              <a:path w="399" h="437" extrusionOk="0">
                <a:moveTo>
                  <a:pt x="200" y="1"/>
                </a:moveTo>
                <a:cubicBezTo>
                  <a:pt x="86" y="1"/>
                  <a:pt x="1" y="76"/>
                  <a:pt x="1" y="200"/>
                </a:cubicBezTo>
                <a:cubicBezTo>
                  <a:pt x="1" y="313"/>
                  <a:pt x="86" y="437"/>
                  <a:pt x="200" y="437"/>
                </a:cubicBezTo>
                <a:cubicBezTo>
                  <a:pt x="323" y="437"/>
                  <a:pt x="399" y="313"/>
                  <a:pt x="399" y="200"/>
                </a:cubicBezTo>
                <a:cubicBezTo>
                  <a:pt x="399" y="76"/>
                  <a:pt x="323" y="1"/>
                  <a:pt x="200" y="1"/>
                </a:cubicBezTo>
                <a:close/>
              </a:path>
            </a:pathLst>
          </a:custGeom>
          <a:solidFill>
            <a:srgbClr val="F0FFFF">
              <a:alpha val="38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886264" y="4023663"/>
            <a:ext cx="15986" cy="14234"/>
          </a:xfrm>
          <a:custGeom>
            <a:avLst/>
            <a:gdLst/>
            <a:ahLst/>
            <a:cxnLst/>
            <a:rect l="l" t="t" r="r" b="b"/>
            <a:pathLst>
              <a:path w="438" h="390" extrusionOk="0">
                <a:moveTo>
                  <a:pt x="200" y="1"/>
                </a:moveTo>
                <a:cubicBezTo>
                  <a:pt x="77" y="1"/>
                  <a:pt x="1" y="77"/>
                  <a:pt x="1" y="190"/>
                </a:cubicBezTo>
                <a:cubicBezTo>
                  <a:pt x="1" y="314"/>
                  <a:pt x="77" y="389"/>
                  <a:pt x="200" y="389"/>
                </a:cubicBezTo>
                <a:cubicBezTo>
                  <a:pt x="314" y="389"/>
                  <a:pt x="437" y="314"/>
                  <a:pt x="437" y="190"/>
                </a:cubicBezTo>
                <a:cubicBezTo>
                  <a:pt x="437" y="77"/>
                  <a:pt x="314" y="1"/>
                  <a:pt x="200" y="1"/>
                </a:cubicBezTo>
                <a:close/>
              </a:path>
            </a:pathLst>
          </a:custGeom>
          <a:solidFill>
            <a:srgbClr val="F0FFFF">
              <a:alpha val="38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928162" y="4006363"/>
            <a:ext cx="30110" cy="30147"/>
          </a:xfrm>
          <a:custGeom>
            <a:avLst/>
            <a:gdLst/>
            <a:ahLst/>
            <a:cxnLst/>
            <a:rect l="l" t="t" r="r" b="b"/>
            <a:pathLst>
              <a:path w="825" h="826" extrusionOk="0">
                <a:moveTo>
                  <a:pt x="389" y="1"/>
                </a:moveTo>
                <a:cubicBezTo>
                  <a:pt x="152" y="1"/>
                  <a:pt x="0" y="152"/>
                  <a:pt x="0" y="389"/>
                </a:cubicBezTo>
                <a:cubicBezTo>
                  <a:pt x="0" y="626"/>
                  <a:pt x="152" y="825"/>
                  <a:pt x="389" y="825"/>
                </a:cubicBezTo>
                <a:cubicBezTo>
                  <a:pt x="626" y="825"/>
                  <a:pt x="825" y="626"/>
                  <a:pt x="825" y="389"/>
                </a:cubicBezTo>
                <a:cubicBezTo>
                  <a:pt x="825" y="152"/>
                  <a:pt x="626" y="1"/>
                  <a:pt x="389" y="1"/>
                </a:cubicBezTo>
                <a:close/>
              </a:path>
            </a:pathLst>
          </a:custGeom>
          <a:solidFill>
            <a:srgbClr val="F0FFFF">
              <a:alpha val="38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5057788" y="3862381"/>
            <a:ext cx="88200" cy="88200"/>
          </a:xfrm>
          <a:prstGeom prst="ellipse">
            <a:avLst/>
          </a:prstGeom>
          <a:solidFill>
            <a:srgbClr val="F0FFFF">
              <a:alpha val="38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 name="Google Shape;71;p2"/>
          <p:cNvGrpSpPr/>
          <p:nvPr/>
        </p:nvGrpSpPr>
        <p:grpSpPr>
          <a:xfrm>
            <a:off x="983951" y="1286593"/>
            <a:ext cx="1552076" cy="791533"/>
            <a:chOff x="-1608875" y="3845675"/>
            <a:chExt cx="1178225" cy="600875"/>
          </a:xfrm>
        </p:grpSpPr>
        <p:sp>
          <p:nvSpPr>
            <p:cNvPr id="72" name="Google Shape;72;p2"/>
            <p:cNvSpPr/>
            <p:nvPr/>
          </p:nvSpPr>
          <p:spPr>
            <a:xfrm>
              <a:off x="-1368750" y="3845675"/>
              <a:ext cx="685925" cy="600875"/>
            </a:xfrm>
            <a:custGeom>
              <a:avLst/>
              <a:gdLst/>
              <a:ahLst/>
              <a:cxnLst/>
              <a:rect l="l" t="t" r="r" b="b"/>
              <a:pathLst>
                <a:path w="27437" h="24035" extrusionOk="0">
                  <a:moveTo>
                    <a:pt x="13701" y="0"/>
                  </a:moveTo>
                  <a:cubicBezTo>
                    <a:pt x="11667" y="0"/>
                    <a:pt x="9604" y="519"/>
                    <a:pt x="7710" y="1608"/>
                  </a:cubicBezTo>
                  <a:cubicBezTo>
                    <a:pt x="1975" y="4922"/>
                    <a:pt x="0" y="12248"/>
                    <a:pt x="3315" y="18020"/>
                  </a:cubicBezTo>
                  <a:cubicBezTo>
                    <a:pt x="5545" y="21878"/>
                    <a:pt x="9594" y="24034"/>
                    <a:pt x="13749" y="24034"/>
                  </a:cubicBezTo>
                  <a:cubicBezTo>
                    <a:pt x="15770" y="24034"/>
                    <a:pt x="17817" y="23524"/>
                    <a:pt x="19691" y="22451"/>
                  </a:cubicBezTo>
                  <a:cubicBezTo>
                    <a:pt x="25463" y="19136"/>
                    <a:pt x="27437" y="11766"/>
                    <a:pt x="24122" y="6039"/>
                  </a:cubicBezTo>
                  <a:cubicBezTo>
                    <a:pt x="21897" y="2164"/>
                    <a:pt x="17859" y="0"/>
                    <a:pt x="13701" y="0"/>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324975" y="3886750"/>
              <a:ext cx="599275" cy="371225"/>
            </a:xfrm>
            <a:custGeom>
              <a:avLst/>
              <a:gdLst/>
              <a:ahLst/>
              <a:cxnLst/>
              <a:rect l="l" t="t" r="r" b="b"/>
              <a:pathLst>
                <a:path w="23971" h="14849" extrusionOk="0">
                  <a:moveTo>
                    <a:pt x="18020" y="0"/>
                  </a:moveTo>
                  <a:cubicBezTo>
                    <a:pt x="14929" y="1153"/>
                    <a:pt x="14894" y="3056"/>
                    <a:pt x="14179" y="4878"/>
                  </a:cubicBezTo>
                  <a:cubicBezTo>
                    <a:pt x="13482" y="6659"/>
                    <a:pt x="12682" y="8810"/>
                    <a:pt x="7648" y="8810"/>
                  </a:cubicBezTo>
                  <a:cubicBezTo>
                    <a:pt x="7326" y="8810"/>
                    <a:pt x="6987" y="8801"/>
                    <a:pt x="6629" y="8783"/>
                  </a:cubicBezTo>
                  <a:cubicBezTo>
                    <a:pt x="6411" y="8773"/>
                    <a:pt x="6199" y="8768"/>
                    <a:pt x="5994" y="8768"/>
                  </a:cubicBezTo>
                  <a:cubicBezTo>
                    <a:pt x="2246" y="8768"/>
                    <a:pt x="669" y="10336"/>
                    <a:pt x="0" y="11463"/>
                  </a:cubicBezTo>
                  <a:cubicBezTo>
                    <a:pt x="108" y="12615"/>
                    <a:pt x="376" y="13732"/>
                    <a:pt x="822" y="14849"/>
                  </a:cubicBezTo>
                  <a:cubicBezTo>
                    <a:pt x="1635" y="13250"/>
                    <a:pt x="3726" y="10239"/>
                    <a:pt x="8148" y="10051"/>
                  </a:cubicBezTo>
                  <a:cubicBezTo>
                    <a:pt x="11518" y="9886"/>
                    <a:pt x="13411" y="9043"/>
                    <a:pt x="15485" y="9043"/>
                  </a:cubicBezTo>
                  <a:cubicBezTo>
                    <a:pt x="16210" y="9043"/>
                    <a:pt x="16957" y="9146"/>
                    <a:pt x="17797" y="9417"/>
                  </a:cubicBezTo>
                  <a:cubicBezTo>
                    <a:pt x="19615" y="9990"/>
                    <a:pt x="21353" y="10203"/>
                    <a:pt x="22680" y="10203"/>
                  </a:cubicBezTo>
                  <a:cubicBezTo>
                    <a:pt x="23172" y="10203"/>
                    <a:pt x="23608" y="10173"/>
                    <a:pt x="23971" y="10123"/>
                  </a:cubicBezTo>
                  <a:cubicBezTo>
                    <a:pt x="23935" y="8970"/>
                    <a:pt x="23747" y="7818"/>
                    <a:pt x="23381" y="6701"/>
                  </a:cubicBezTo>
                  <a:cubicBezTo>
                    <a:pt x="22336" y="7112"/>
                    <a:pt x="21326" y="7853"/>
                    <a:pt x="19691" y="8193"/>
                  </a:cubicBezTo>
                  <a:cubicBezTo>
                    <a:pt x="19411" y="8251"/>
                    <a:pt x="19134" y="8279"/>
                    <a:pt x="18866" y="8279"/>
                  </a:cubicBezTo>
                  <a:cubicBezTo>
                    <a:pt x="16892" y="8279"/>
                    <a:pt x="15389" y="6768"/>
                    <a:pt x="16600" y="4503"/>
                  </a:cubicBezTo>
                  <a:cubicBezTo>
                    <a:pt x="17574" y="2752"/>
                    <a:pt x="19361" y="2118"/>
                    <a:pt x="20477" y="1939"/>
                  </a:cubicBezTo>
                  <a:cubicBezTo>
                    <a:pt x="19727" y="1189"/>
                    <a:pt x="18914" y="519"/>
                    <a:pt x="18020" y="0"/>
                  </a:cubicBezTo>
                  <a:close/>
                </a:path>
              </a:pathLst>
            </a:custGeom>
            <a:gradFill>
              <a:gsLst>
                <a:gs pos="0">
                  <a:srgbClr val="FFBC62">
                    <a:alpha val="43060"/>
                  </a:srgbClr>
                </a:gs>
                <a:gs pos="14000">
                  <a:srgbClr val="FFBC62">
                    <a:alpha val="43060"/>
                  </a:srgbClr>
                </a:gs>
                <a:gs pos="100000">
                  <a:srgbClr val="FF79AD">
                    <a:alpha val="43060"/>
                  </a:srgbClr>
                </a:gs>
              </a:gsLst>
              <a:lin ang="80993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85900" y="4181700"/>
              <a:ext cx="384150" cy="176800"/>
            </a:xfrm>
            <a:custGeom>
              <a:avLst/>
              <a:gdLst/>
              <a:ahLst/>
              <a:cxnLst/>
              <a:rect l="l" t="t" r="r" b="b"/>
              <a:pathLst>
                <a:path w="15366" h="7072" extrusionOk="0">
                  <a:moveTo>
                    <a:pt x="14438" y="0"/>
                  </a:moveTo>
                  <a:cubicBezTo>
                    <a:pt x="14416" y="0"/>
                    <a:pt x="14392" y="2"/>
                    <a:pt x="14367" y="4"/>
                  </a:cubicBezTo>
                  <a:cubicBezTo>
                    <a:pt x="13331" y="76"/>
                    <a:pt x="12473" y="1344"/>
                    <a:pt x="7407" y="1452"/>
                  </a:cubicBezTo>
                  <a:cubicBezTo>
                    <a:pt x="3315" y="1532"/>
                    <a:pt x="966" y="3542"/>
                    <a:pt x="224" y="4284"/>
                  </a:cubicBezTo>
                  <a:cubicBezTo>
                    <a:pt x="72" y="4471"/>
                    <a:pt x="1" y="4579"/>
                    <a:pt x="1" y="4579"/>
                  </a:cubicBezTo>
                  <a:cubicBezTo>
                    <a:pt x="519" y="5508"/>
                    <a:pt x="1189" y="6365"/>
                    <a:pt x="1939" y="7071"/>
                  </a:cubicBezTo>
                  <a:cubicBezTo>
                    <a:pt x="4575" y="4391"/>
                    <a:pt x="8783" y="3274"/>
                    <a:pt x="11168" y="2792"/>
                  </a:cubicBezTo>
                  <a:cubicBezTo>
                    <a:pt x="13638" y="2321"/>
                    <a:pt x="15366" y="0"/>
                    <a:pt x="14438" y="0"/>
                  </a:cubicBezTo>
                  <a:close/>
                </a:path>
              </a:pathLst>
            </a:custGeom>
            <a:gradFill>
              <a:gsLst>
                <a:gs pos="0">
                  <a:srgbClr val="FFBC62">
                    <a:alpha val="43060"/>
                  </a:srgbClr>
                </a:gs>
                <a:gs pos="14000">
                  <a:srgbClr val="FFBC62">
                    <a:alpha val="43060"/>
                  </a:srgbClr>
                </a:gs>
                <a:gs pos="100000">
                  <a:srgbClr val="FF79AD">
                    <a:alpha val="43060"/>
                  </a:srgbClr>
                </a:gs>
              </a:gsLst>
              <a:lin ang="80993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314700" y="3845875"/>
              <a:ext cx="359175" cy="217800"/>
            </a:xfrm>
            <a:custGeom>
              <a:avLst/>
              <a:gdLst/>
              <a:ahLst/>
              <a:cxnLst/>
              <a:rect l="l" t="t" r="r" b="b"/>
              <a:pathLst>
                <a:path w="14367" h="8712" extrusionOk="0">
                  <a:moveTo>
                    <a:pt x="11204" y="0"/>
                  </a:moveTo>
                  <a:cubicBezTo>
                    <a:pt x="11052" y="742"/>
                    <a:pt x="10534" y="1635"/>
                    <a:pt x="9194" y="2270"/>
                  </a:cubicBezTo>
                  <a:cubicBezTo>
                    <a:pt x="6326" y="3574"/>
                    <a:pt x="7702" y="5173"/>
                    <a:pt x="4834" y="5173"/>
                  </a:cubicBezTo>
                  <a:cubicBezTo>
                    <a:pt x="3645" y="5173"/>
                    <a:pt x="2645" y="5057"/>
                    <a:pt x="1787" y="5021"/>
                  </a:cubicBezTo>
                  <a:cubicBezTo>
                    <a:pt x="965" y="6138"/>
                    <a:pt x="367" y="7407"/>
                    <a:pt x="0" y="8711"/>
                  </a:cubicBezTo>
                  <a:cubicBezTo>
                    <a:pt x="813" y="8184"/>
                    <a:pt x="2118" y="7594"/>
                    <a:pt x="4244" y="7291"/>
                  </a:cubicBezTo>
                  <a:cubicBezTo>
                    <a:pt x="8631" y="6621"/>
                    <a:pt x="9569" y="6808"/>
                    <a:pt x="10686" y="4798"/>
                  </a:cubicBezTo>
                  <a:cubicBezTo>
                    <a:pt x="11686" y="3011"/>
                    <a:pt x="14215" y="2011"/>
                    <a:pt x="14366" y="331"/>
                  </a:cubicBezTo>
                  <a:cubicBezTo>
                    <a:pt x="13955" y="260"/>
                    <a:pt x="13509" y="179"/>
                    <a:pt x="13098" y="108"/>
                  </a:cubicBezTo>
                  <a:cubicBezTo>
                    <a:pt x="12955" y="108"/>
                    <a:pt x="12803" y="72"/>
                    <a:pt x="12651" y="72"/>
                  </a:cubicBezTo>
                  <a:cubicBezTo>
                    <a:pt x="12508" y="36"/>
                    <a:pt x="12356" y="36"/>
                    <a:pt x="12204" y="36"/>
                  </a:cubicBezTo>
                  <a:cubicBezTo>
                    <a:pt x="11910" y="0"/>
                    <a:pt x="11650" y="0"/>
                    <a:pt x="11356" y="0"/>
                  </a:cubicBezTo>
                  <a:close/>
                </a:path>
              </a:pathLst>
            </a:custGeom>
            <a:gradFill>
              <a:gsLst>
                <a:gs pos="0">
                  <a:srgbClr val="FFBC62">
                    <a:alpha val="43060"/>
                  </a:srgbClr>
                </a:gs>
                <a:gs pos="14000">
                  <a:srgbClr val="FFBC62">
                    <a:alpha val="43060"/>
                  </a:srgbClr>
                </a:gs>
                <a:gs pos="100000">
                  <a:srgbClr val="FF79AD">
                    <a:alpha val="43060"/>
                  </a:srgbClr>
                </a:gs>
              </a:gsLst>
              <a:lin ang="80993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608875" y="3892725"/>
              <a:ext cx="1178225" cy="514750"/>
            </a:xfrm>
            <a:custGeom>
              <a:avLst/>
              <a:gdLst/>
              <a:ahLst/>
              <a:cxnLst/>
              <a:rect l="l" t="t" r="r" b="b"/>
              <a:pathLst>
                <a:path w="47129" h="20590" extrusionOk="0">
                  <a:moveTo>
                    <a:pt x="37223" y="1"/>
                  </a:moveTo>
                  <a:cubicBezTo>
                    <a:pt x="35234" y="1"/>
                    <a:pt x="32985" y="194"/>
                    <a:pt x="30565" y="583"/>
                  </a:cubicBezTo>
                  <a:cubicBezTo>
                    <a:pt x="30860" y="762"/>
                    <a:pt x="31119" y="1030"/>
                    <a:pt x="31387" y="1253"/>
                  </a:cubicBezTo>
                  <a:cubicBezTo>
                    <a:pt x="32640" y="1118"/>
                    <a:pt x="33823" y="1051"/>
                    <a:pt x="34915" y="1051"/>
                  </a:cubicBezTo>
                  <a:cubicBezTo>
                    <a:pt x="38942" y="1051"/>
                    <a:pt x="41731" y="1968"/>
                    <a:pt x="42286" y="3782"/>
                  </a:cubicBezTo>
                  <a:cubicBezTo>
                    <a:pt x="43448" y="7320"/>
                    <a:pt x="35702" y="12939"/>
                    <a:pt x="25017" y="16325"/>
                  </a:cubicBezTo>
                  <a:cubicBezTo>
                    <a:pt x="19860" y="17965"/>
                    <a:pt x="14959" y="18777"/>
                    <a:pt x="11149" y="18777"/>
                  </a:cubicBezTo>
                  <a:cubicBezTo>
                    <a:pt x="7089" y="18777"/>
                    <a:pt x="4267" y="17855"/>
                    <a:pt x="3691" y="16030"/>
                  </a:cubicBezTo>
                  <a:cubicBezTo>
                    <a:pt x="2940" y="13645"/>
                    <a:pt x="6183" y="10330"/>
                    <a:pt x="11651" y="7391"/>
                  </a:cubicBezTo>
                  <a:cubicBezTo>
                    <a:pt x="11732" y="7096"/>
                    <a:pt x="11767" y="6793"/>
                    <a:pt x="11874" y="6498"/>
                  </a:cubicBezTo>
                  <a:lnTo>
                    <a:pt x="11874" y="6498"/>
                  </a:lnTo>
                  <a:cubicBezTo>
                    <a:pt x="4540" y="10107"/>
                    <a:pt x="1" y="14387"/>
                    <a:pt x="966" y="17406"/>
                  </a:cubicBezTo>
                  <a:cubicBezTo>
                    <a:pt x="1639" y="19518"/>
                    <a:pt x="4920" y="20590"/>
                    <a:pt x="9637" y="20590"/>
                  </a:cubicBezTo>
                  <a:cubicBezTo>
                    <a:pt x="14059" y="20590"/>
                    <a:pt x="19743" y="19648"/>
                    <a:pt x="25722" y="17737"/>
                  </a:cubicBezTo>
                  <a:cubicBezTo>
                    <a:pt x="38123" y="13833"/>
                    <a:pt x="47129" y="7320"/>
                    <a:pt x="45824" y="3183"/>
                  </a:cubicBezTo>
                  <a:cubicBezTo>
                    <a:pt x="45147" y="1071"/>
                    <a:pt x="41902" y="1"/>
                    <a:pt x="37223" y="1"/>
                  </a:cubicBezTo>
                  <a:close/>
                </a:path>
              </a:pathLst>
            </a:custGeom>
            <a:gradFill>
              <a:gsLst>
                <a:gs pos="0">
                  <a:srgbClr val="FFFFFF">
                    <a:alpha val="43060"/>
                  </a:srgbClr>
                </a:gs>
                <a:gs pos="64000">
                  <a:srgbClr val="FFFFFF">
                    <a:alpha val="43060"/>
                  </a:srgbClr>
                </a:gs>
                <a:gs pos="100000">
                  <a:srgbClr val="FFFFFF">
                    <a:alpha val="0"/>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461900" y="3938475"/>
              <a:ext cx="874900" cy="382475"/>
            </a:xfrm>
            <a:custGeom>
              <a:avLst/>
              <a:gdLst/>
              <a:ahLst/>
              <a:cxnLst/>
              <a:rect l="l" t="t" r="r" b="b"/>
              <a:pathLst>
                <a:path w="34996" h="15299" extrusionOk="0">
                  <a:moveTo>
                    <a:pt x="27672" y="1"/>
                  </a:moveTo>
                  <a:cubicBezTo>
                    <a:pt x="27180" y="1"/>
                    <a:pt x="26666" y="17"/>
                    <a:pt x="26133" y="49"/>
                  </a:cubicBezTo>
                  <a:cubicBezTo>
                    <a:pt x="26356" y="236"/>
                    <a:pt x="26544" y="460"/>
                    <a:pt x="26732" y="719"/>
                  </a:cubicBezTo>
                  <a:cubicBezTo>
                    <a:pt x="29376" y="799"/>
                    <a:pt x="31199" y="1469"/>
                    <a:pt x="31574" y="2693"/>
                  </a:cubicBezTo>
                  <a:cubicBezTo>
                    <a:pt x="32432" y="5338"/>
                    <a:pt x="26696" y="9474"/>
                    <a:pt x="18807" y="11967"/>
                  </a:cubicBezTo>
                  <a:cubicBezTo>
                    <a:pt x="14977" y="13158"/>
                    <a:pt x="11342" y="13753"/>
                    <a:pt x="8516" y="13753"/>
                  </a:cubicBezTo>
                  <a:cubicBezTo>
                    <a:pt x="5515" y="13753"/>
                    <a:pt x="3426" y="13082"/>
                    <a:pt x="2985" y="11743"/>
                  </a:cubicBezTo>
                  <a:cubicBezTo>
                    <a:pt x="2609" y="10546"/>
                    <a:pt x="3574" y="9063"/>
                    <a:pt x="5477" y="7571"/>
                  </a:cubicBezTo>
                  <a:cubicBezTo>
                    <a:pt x="5477" y="7241"/>
                    <a:pt x="5513" y="6901"/>
                    <a:pt x="5585" y="6571"/>
                  </a:cubicBezTo>
                  <a:lnTo>
                    <a:pt x="5585" y="6571"/>
                  </a:lnTo>
                  <a:cubicBezTo>
                    <a:pt x="2011" y="8804"/>
                    <a:pt x="1" y="11145"/>
                    <a:pt x="564" y="12932"/>
                  </a:cubicBezTo>
                  <a:cubicBezTo>
                    <a:pt x="1061" y="14506"/>
                    <a:pt x="3497" y="15298"/>
                    <a:pt x="7010" y="15298"/>
                  </a:cubicBezTo>
                  <a:cubicBezTo>
                    <a:pt x="10315" y="15298"/>
                    <a:pt x="14572" y="14598"/>
                    <a:pt x="19066" y="13191"/>
                  </a:cubicBezTo>
                  <a:cubicBezTo>
                    <a:pt x="28295" y="10252"/>
                    <a:pt x="34996" y="5409"/>
                    <a:pt x="34031" y="2363"/>
                  </a:cubicBezTo>
                  <a:cubicBezTo>
                    <a:pt x="33538" y="798"/>
                    <a:pt x="31140" y="1"/>
                    <a:pt x="27672" y="1"/>
                  </a:cubicBezTo>
                  <a:close/>
                </a:path>
              </a:pathLst>
            </a:custGeom>
            <a:gradFill>
              <a:gsLst>
                <a:gs pos="0">
                  <a:srgbClr val="FFFFFF">
                    <a:alpha val="50370"/>
                  </a:srgbClr>
                </a:gs>
                <a:gs pos="64000">
                  <a:srgbClr val="FFFFFF">
                    <a:alpha val="50370"/>
                  </a:srgbClr>
                </a:gs>
                <a:gs pos="100000">
                  <a:srgbClr val="FFFFFF">
                    <a:alpha val="0"/>
                    <a:alpha val="503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 name="Google Shape;78;p2"/>
          <p:cNvSpPr txBox="1">
            <a:spLocks noGrp="1"/>
          </p:cNvSpPr>
          <p:nvPr>
            <p:ph type="ctrTitle"/>
          </p:nvPr>
        </p:nvSpPr>
        <p:spPr>
          <a:xfrm>
            <a:off x="1652999" y="1461025"/>
            <a:ext cx="5895300" cy="2052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9E005D"/>
              </a:buClr>
              <a:buSzPts val="4800"/>
              <a:buNone/>
              <a:defRPr sz="4800">
                <a:solidFill>
                  <a:srgbClr val="9E005D"/>
                </a:solidFill>
              </a:defRPr>
            </a:lvl1pPr>
            <a:lvl2pPr lvl="1" algn="ctr" rtl="0">
              <a:spcBef>
                <a:spcPts val="0"/>
              </a:spcBef>
              <a:spcAft>
                <a:spcPts val="0"/>
              </a:spcAft>
              <a:buClr>
                <a:srgbClr val="93278F"/>
              </a:buClr>
              <a:buSzPts val="9600"/>
              <a:buNone/>
              <a:defRPr sz="9600">
                <a:solidFill>
                  <a:srgbClr val="93278F"/>
                </a:solidFill>
              </a:defRPr>
            </a:lvl2pPr>
            <a:lvl3pPr lvl="2" algn="ctr" rtl="0">
              <a:spcBef>
                <a:spcPts val="0"/>
              </a:spcBef>
              <a:spcAft>
                <a:spcPts val="0"/>
              </a:spcAft>
              <a:buClr>
                <a:srgbClr val="93278F"/>
              </a:buClr>
              <a:buSzPts val="9600"/>
              <a:buNone/>
              <a:defRPr sz="9600">
                <a:solidFill>
                  <a:srgbClr val="93278F"/>
                </a:solidFill>
              </a:defRPr>
            </a:lvl3pPr>
            <a:lvl4pPr lvl="3" algn="ctr" rtl="0">
              <a:spcBef>
                <a:spcPts val="0"/>
              </a:spcBef>
              <a:spcAft>
                <a:spcPts val="0"/>
              </a:spcAft>
              <a:buClr>
                <a:srgbClr val="93278F"/>
              </a:buClr>
              <a:buSzPts val="9600"/>
              <a:buNone/>
              <a:defRPr sz="9600">
                <a:solidFill>
                  <a:srgbClr val="93278F"/>
                </a:solidFill>
              </a:defRPr>
            </a:lvl4pPr>
            <a:lvl5pPr lvl="4" algn="ctr" rtl="0">
              <a:spcBef>
                <a:spcPts val="0"/>
              </a:spcBef>
              <a:spcAft>
                <a:spcPts val="0"/>
              </a:spcAft>
              <a:buClr>
                <a:srgbClr val="93278F"/>
              </a:buClr>
              <a:buSzPts val="9600"/>
              <a:buNone/>
              <a:defRPr sz="9600">
                <a:solidFill>
                  <a:srgbClr val="93278F"/>
                </a:solidFill>
              </a:defRPr>
            </a:lvl5pPr>
            <a:lvl6pPr lvl="5" algn="ctr" rtl="0">
              <a:spcBef>
                <a:spcPts val="0"/>
              </a:spcBef>
              <a:spcAft>
                <a:spcPts val="0"/>
              </a:spcAft>
              <a:buClr>
                <a:srgbClr val="93278F"/>
              </a:buClr>
              <a:buSzPts val="9600"/>
              <a:buNone/>
              <a:defRPr sz="9600">
                <a:solidFill>
                  <a:srgbClr val="93278F"/>
                </a:solidFill>
              </a:defRPr>
            </a:lvl6pPr>
            <a:lvl7pPr lvl="6" algn="ctr" rtl="0">
              <a:spcBef>
                <a:spcPts val="0"/>
              </a:spcBef>
              <a:spcAft>
                <a:spcPts val="0"/>
              </a:spcAft>
              <a:buClr>
                <a:srgbClr val="93278F"/>
              </a:buClr>
              <a:buSzPts val="9600"/>
              <a:buNone/>
              <a:defRPr sz="9600">
                <a:solidFill>
                  <a:srgbClr val="93278F"/>
                </a:solidFill>
              </a:defRPr>
            </a:lvl7pPr>
            <a:lvl8pPr lvl="7" algn="ctr" rtl="0">
              <a:spcBef>
                <a:spcPts val="0"/>
              </a:spcBef>
              <a:spcAft>
                <a:spcPts val="0"/>
              </a:spcAft>
              <a:buClr>
                <a:srgbClr val="93278F"/>
              </a:buClr>
              <a:buSzPts val="9600"/>
              <a:buNone/>
              <a:defRPr sz="9600">
                <a:solidFill>
                  <a:srgbClr val="93278F"/>
                </a:solidFill>
              </a:defRPr>
            </a:lvl8pPr>
            <a:lvl9pPr lvl="8" algn="ctr" rtl="0">
              <a:spcBef>
                <a:spcPts val="0"/>
              </a:spcBef>
              <a:spcAft>
                <a:spcPts val="0"/>
              </a:spcAft>
              <a:buClr>
                <a:srgbClr val="93278F"/>
              </a:buClr>
              <a:buSzPts val="9600"/>
              <a:buNone/>
              <a:defRPr sz="9600">
                <a:solidFill>
                  <a:srgbClr val="93278F"/>
                </a:solidFill>
              </a:defRPr>
            </a:lvl9pPr>
          </a:lstStyle>
          <a:p>
            <a:endParaRPr/>
          </a:p>
        </p:txBody>
      </p:sp>
      <p:pic>
        <p:nvPicPr>
          <p:cNvPr id="79" name="Google Shape;79;p2"/>
          <p:cNvPicPr preferRelativeResize="0"/>
          <p:nvPr/>
        </p:nvPicPr>
        <p:blipFill rotWithShape="1">
          <a:blip r:embed="rId2">
            <a:alphaModFix/>
          </a:blip>
          <a:srcRect l="-22990" r="22990"/>
          <a:stretch/>
        </p:blipFill>
        <p:spPr>
          <a:xfrm>
            <a:off x="86602" y="-9525"/>
            <a:ext cx="8970797" cy="5143501"/>
          </a:xfrm>
          <a:prstGeom prst="rect">
            <a:avLst/>
          </a:prstGeom>
          <a:noFill/>
          <a:ln>
            <a:noFill/>
          </a:ln>
        </p:spPr>
      </p:pic>
      <p:sp>
        <p:nvSpPr>
          <p:cNvPr id="80" name="Google Shape;80;p2"/>
          <p:cNvSpPr/>
          <p:nvPr/>
        </p:nvSpPr>
        <p:spPr>
          <a:xfrm>
            <a:off x="4639350" y="3907523"/>
            <a:ext cx="2745201" cy="1235974"/>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gradFill>
            <a:gsLst>
              <a:gs pos="0">
                <a:srgbClr val="FF368C"/>
              </a:gs>
              <a:gs pos="100000">
                <a:srgbClr val="9E005D"/>
              </a:gs>
            </a:gsLst>
            <a:lin ang="18900732" scaled="0"/>
          </a:gradFill>
          <a:ln>
            <a:noFill/>
          </a:ln>
          <a:effectLst>
            <a:outerShdw blurRad="228600" dist="76200" dir="15840000" algn="bl" rotWithShape="0">
              <a:srgbClr val="FFFFFF">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 name="Google Shape;81;p2"/>
          <p:cNvGrpSpPr/>
          <p:nvPr/>
        </p:nvGrpSpPr>
        <p:grpSpPr>
          <a:xfrm>
            <a:off x="4791447" y="4021355"/>
            <a:ext cx="2331079" cy="1275513"/>
            <a:chOff x="5032643" y="4039130"/>
            <a:chExt cx="2324802" cy="1272078"/>
          </a:xfrm>
        </p:grpSpPr>
        <p:sp>
          <p:nvSpPr>
            <p:cNvPr id="82" name="Google Shape;82;p2"/>
            <p:cNvSpPr/>
            <p:nvPr/>
          </p:nvSpPr>
          <p:spPr>
            <a:xfrm>
              <a:off x="5757384" y="4498537"/>
              <a:ext cx="452596" cy="761300"/>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5E90">
                    <a:alpha val="63529"/>
                    <a:alpha val="38080"/>
                  </a:srgbClr>
                </a:gs>
                <a:gs pos="100000">
                  <a:srgbClr val="ED275A">
                    <a:alpha val="61176"/>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641097" y="4180664"/>
              <a:ext cx="546950" cy="517519"/>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5E90">
                    <a:alpha val="63529"/>
                    <a:alpha val="38080"/>
                  </a:srgbClr>
                </a:gs>
                <a:gs pos="100000">
                  <a:srgbClr val="ED275A">
                    <a:alpha val="61176"/>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5350730" y="4143978"/>
              <a:ext cx="406722" cy="330179"/>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5E90">
                    <a:alpha val="63529"/>
                    <a:alpha val="38080"/>
                  </a:srgbClr>
                </a:gs>
                <a:gs pos="100000">
                  <a:srgbClr val="ED275A">
                    <a:alpha val="61176"/>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870481" y="4039130"/>
              <a:ext cx="175250" cy="93634"/>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5E90">
                    <a:alpha val="63529"/>
                    <a:alpha val="38080"/>
                  </a:srgbClr>
                </a:gs>
                <a:gs pos="100000">
                  <a:srgbClr val="ED275A">
                    <a:alpha val="61176"/>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172946" y="4782184"/>
              <a:ext cx="360774" cy="529024"/>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5E90">
                    <a:alpha val="63529"/>
                    <a:alpha val="38080"/>
                  </a:srgbClr>
                </a:gs>
                <a:gs pos="100000">
                  <a:srgbClr val="ED275A">
                    <a:alpha val="61176"/>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535671" y="4862068"/>
              <a:ext cx="307158" cy="314766"/>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5E90">
                    <a:alpha val="63529"/>
                    <a:alpha val="38080"/>
                  </a:srgbClr>
                </a:gs>
                <a:gs pos="100000">
                  <a:srgbClr val="ED275A">
                    <a:alpha val="61176"/>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7195725" y="4665831"/>
              <a:ext cx="161719" cy="25217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5E90">
                    <a:alpha val="63529"/>
                    <a:alpha val="38080"/>
                  </a:srgbClr>
                </a:gs>
                <a:gs pos="100000">
                  <a:srgbClr val="ED275A">
                    <a:alpha val="61176"/>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032643" y="5058812"/>
              <a:ext cx="167508" cy="25217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5E90">
                    <a:alpha val="63529"/>
                    <a:alpha val="38080"/>
                  </a:srgbClr>
                </a:gs>
                <a:gs pos="100000">
                  <a:srgbClr val="ED275A">
                    <a:alpha val="61176"/>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5759917" y="4498537"/>
              <a:ext cx="323293" cy="760504"/>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713456" y="4181170"/>
              <a:ext cx="474593" cy="512164"/>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353335" y="4143978"/>
              <a:ext cx="377561" cy="304346"/>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870481" y="4039130"/>
              <a:ext cx="172717" cy="58829"/>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5175551" y="4782184"/>
              <a:ext cx="288417" cy="525334"/>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6643630" y="4860332"/>
              <a:ext cx="199200" cy="317226"/>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7252598" y="4666265"/>
              <a:ext cx="104846" cy="252681"/>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032643" y="5059825"/>
              <a:ext cx="116496" cy="251162"/>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WO COLUMNS">
  <p:cSld name="TITLE_1_1_1_1">
    <p:bg>
      <p:bgPr>
        <a:gradFill>
          <a:gsLst>
            <a:gs pos="0">
              <a:srgbClr val="FF8200"/>
            </a:gs>
            <a:gs pos="100000">
              <a:schemeClr val="accent1"/>
            </a:gs>
          </a:gsLst>
          <a:lin ang="10801400" scaled="0"/>
        </a:gradFill>
        <a:effectLst/>
      </p:bgPr>
    </p:bg>
    <p:spTree>
      <p:nvGrpSpPr>
        <p:cNvPr id="1" name="Shape 583"/>
        <p:cNvGrpSpPr/>
        <p:nvPr/>
      </p:nvGrpSpPr>
      <p:grpSpPr>
        <a:xfrm>
          <a:off x="0" y="0"/>
          <a:ext cx="0" cy="0"/>
          <a:chOff x="0" y="0"/>
          <a:chExt cx="0" cy="0"/>
        </a:xfrm>
      </p:grpSpPr>
      <p:sp>
        <p:nvSpPr>
          <p:cNvPr id="584" name="Google Shape;584;p11"/>
          <p:cNvSpPr/>
          <p:nvPr/>
        </p:nvSpPr>
        <p:spPr>
          <a:xfrm>
            <a:off x="-1025" y="10743"/>
            <a:ext cx="9143925" cy="5122015"/>
          </a:xfrm>
          <a:custGeom>
            <a:avLst/>
            <a:gdLst/>
            <a:ahLst/>
            <a:cxnLst/>
            <a:rect l="l" t="t" r="r" b="b"/>
            <a:pathLst>
              <a:path w="66844" h="37443" extrusionOk="0">
                <a:moveTo>
                  <a:pt x="66843" y="2145"/>
                </a:moveTo>
                <a:cubicBezTo>
                  <a:pt x="61476" y="1"/>
                  <a:pt x="57297" y="2797"/>
                  <a:pt x="56071" y="8690"/>
                </a:cubicBezTo>
                <a:cubicBezTo>
                  <a:pt x="54878" y="14455"/>
                  <a:pt x="48296" y="12269"/>
                  <a:pt x="44770" y="15476"/>
                </a:cubicBezTo>
                <a:cubicBezTo>
                  <a:pt x="39226" y="20520"/>
                  <a:pt x="41297" y="27384"/>
                  <a:pt x="33424" y="27384"/>
                </a:cubicBezTo>
                <a:cubicBezTo>
                  <a:pt x="25551" y="27384"/>
                  <a:pt x="27667" y="20515"/>
                  <a:pt x="22073" y="15476"/>
                </a:cubicBezTo>
                <a:cubicBezTo>
                  <a:pt x="18531" y="12282"/>
                  <a:pt x="11966" y="14455"/>
                  <a:pt x="10772" y="8690"/>
                </a:cubicBezTo>
                <a:cubicBezTo>
                  <a:pt x="9546" y="2789"/>
                  <a:pt x="5368" y="1"/>
                  <a:pt x="0" y="2145"/>
                </a:cubicBezTo>
                <a:lnTo>
                  <a:pt x="0" y="37442"/>
                </a:lnTo>
                <a:lnTo>
                  <a:pt x="66843" y="37442"/>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 name="Google Shape;585;p11"/>
          <p:cNvGrpSpPr/>
          <p:nvPr/>
        </p:nvGrpSpPr>
        <p:grpSpPr>
          <a:xfrm>
            <a:off x="-1025" y="0"/>
            <a:ext cx="9192023" cy="5177169"/>
            <a:chOff x="-1025" y="0"/>
            <a:chExt cx="9192023" cy="5177169"/>
          </a:xfrm>
        </p:grpSpPr>
        <p:sp>
          <p:nvSpPr>
            <p:cNvPr id="586" name="Google Shape;586;p11"/>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1"/>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 name="Google Shape;589;p11"/>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1"/>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1"/>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1"/>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1"/>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1"/>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1"/>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1"/>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1"/>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8" name="Google Shape;598;p11"/>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599" name="Google Shape;599;p11"/>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1"/>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1"/>
          <p:cNvSpPr/>
          <p:nvPr/>
        </p:nvSpPr>
        <p:spPr>
          <a:xfrm rot="-7496856">
            <a:off x="3752939" y="649617"/>
            <a:ext cx="476549" cy="579530"/>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1"/>
          <p:cNvSpPr/>
          <p:nvPr/>
        </p:nvSpPr>
        <p:spPr>
          <a:xfrm>
            <a:off x="4726238" y="1592775"/>
            <a:ext cx="2445600" cy="3229800"/>
          </a:xfrm>
          <a:prstGeom prst="rect">
            <a:avLst/>
          </a:prstGeom>
          <a:solidFill>
            <a:srgbClr val="FFFFFF">
              <a:alpha val="5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1"/>
          <p:cNvSpPr/>
          <p:nvPr/>
        </p:nvSpPr>
        <p:spPr>
          <a:xfrm>
            <a:off x="1927538" y="1592775"/>
            <a:ext cx="2445600" cy="3229800"/>
          </a:xfrm>
          <a:prstGeom prst="rect">
            <a:avLst/>
          </a:prstGeom>
          <a:solidFill>
            <a:srgbClr val="FFFFFF">
              <a:alpha val="5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1"/>
          <p:cNvSpPr txBox="1">
            <a:spLocks noGrp="1"/>
          </p:cNvSpPr>
          <p:nvPr>
            <p:ph type="ctrTitle"/>
          </p:nvPr>
        </p:nvSpPr>
        <p:spPr>
          <a:xfrm>
            <a:off x="1927526" y="2597913"/>
            <a:ext cx="2445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2400"/>
              <a:buNone/>
              <a:defRPr sz="24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sp>
        <p:nvSpPr>
          <p:cNvPr id="605" name="Google Shape;605;p11"/>
          <p:cNvSpPr txBox="1">
            <a:spLocks noGrp="1"/>
          </p:cNvSpPr>
          <p:nvPr>
            <p:ph type="subTitle" idx="1"/>
          </p:nvPr>
        </p:nvSpPr>
        <p:spPr>
          <a:xfrm>
            <a:off x="2170523" y="309533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606" name="Google Shape;606;p11"/>
          <p:cNvSpPr txBox="1">
            <a:spLocks noGrp="1"/>
          </p:cNvSpPr>
          <p:nvPr>
            <p:ph type="ctrTitle" idx="2"/>
          </p:nvPr>
        </p:nvSpPr>
        <p:spPr>
          <a:xfrm>
            <a:off x="4635627" y="2597913"/>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2400"/>
              <a:buNone/>
              <a:defRPr sz="24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sp>
        <p:nvSpPr>
          <p:cNvPr id="607" name="Google Shape;607;p11"/>
          <p:cNvSpPr txBox="1">
            <a:spLocks noGrp="1"/>
          </p:cNvSpPr>
          <p:nvPr>
            <p:ph type="subTitle" idx="3"/>
          </p:nvPr>
        </p:nvSpPr>
        <p:spPr>
          <a:xfrm>
            <a:off x="4969223" y="309533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608" name="Google Shape;608;p11"/>
          <p:cNvSpPr txBox="1">
            <a:spLocks noGrp="1"/>
          </p:cNvSpPr>
          <p:nvPr>
            <p:ph type="ctrTitle" idx="4"/>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609" name="Google Shape;609;p11"/>
          <p:cNvCxnSpPr/>
          <p:nvPr/>
        </p:nvCxnSpPr>
        <p:spPr>
          <a:xfrm>
            <a:off x="3738138" y="1368279"/>
            <a:ext cx="1665600" cy="0"/>
          </a:xfrm>
          <a:prstGeom prst="straightConnector1">
            <a:avLst/>
          </a:prstGeom>
          <a:noFill/>
          <a:ln w="19050" cap="flat" cmpd="sng">
            <a:solidFill>
              <a:srgbClr val="9E005D"/>
            </a:solidFill>
            <a:prstDash val="solid"/>
            <a:round/>
            <a:headEnd type="none" w="med" len="med"/>
            <a:tailEnd type="none" w="med" len="med"/>
          </a:ln>
        </p:spPr>
      </p:cxnSp>
      <p:sp>
        <p:nvSpPr>
          <p:cNvPr id="610" name="Google Shape;610;p11"/>
          <p:cNvSpPr/>
          <p:nvPr/>
        </p:nvSpPr>
        <p:spPr>
          <a:xfrm rot="2486243">
            <a:off x="4698237" y="1798175"/>
            <a:ext cx="30054" cy="30054"/>
          </a:xfrm>
          <a:custGeom>
            <a:avLst/>
            <a:gdLst/>
            <a:ahLst/>
            <a:cxnLst/>
            <a:rect l="l" t="t" r="r" b="b"/>
            <a:pathLst>
              <a:path w="826" h="826" extrusionOk="0">
                <a:moveTo>
                  <a:pt x="399" y="1"/>
                </a:moveTo>
                <a:cubicBezTo>
                  <a:pt x="162" y="1"/>
                  <a:pt x="1" y="200"/>
                  <a:pt x="1" y="437"/>
                </a:cubicBezTo>
                <a:cubicBezTo>
                  <a:pt x="1" y="674"/>
                  <a:pt x="162" y="825"/>
                  <a:pt x="399" y="825"/>
                </a:cubicBezTo>
                <a:cubicBezTo>
                  <a:pt x="636" y="825"/>
                  <a:pt x="826" y="674"/>
                  <a:pt x="826" y="437"/>
                </a:cubicBezTo>
                <a:cubicBezTo>
                  <a:pt x="826" y="200"/>
                  <a:pt x="636" y="1"/>
                  <a:pt x="399" y="1"/>
                </a:cubicBezTo>
                <a:close/>
              </a:path>
            </a:pathLst>
          </a:custGeom>
          <a:solidFill>
            <a:srgbClr val="FFFFFF">
              <a:alpha val="36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1"/>
          <p:cNvSpPr/>
          <p:nvPr/>
        </p:nvSpPr>
        <p:spPr>
          <a:xfrm rot="2486243">
            <a:off x="4639617" y="1794720"/>
            <a:ext cx="14518" cy="15900"/>
          </a:xfrm>
          <a:custGeom>
            <a:avLst/>
            <a:gdLst/>
            <a:ahLst/>
            <a:cxnLst/>
            <a:rect l="l" t="t" r="r" b="b"/>
            <a:pathLst>
              <a:path w="399" h="437" extrusionOk="0">
                <a:moveTo>
                  <a:pt x="200" y="1"/>
                </a:moveTo>
                <a:cubicBezTo>
                  <a:pt x="86" y="1"/>
                  <a:pt x="1" y="76"/>
                  <a:pt x="1" y="200"/>
                </a:cubicBezTo>
                <a:cubicBezTo>
                  <a:pt x="1" y="313"/>
                  <a:pt x="86" y="437"/>
                  <a:pt x="200" y="437"/>
                </a:cubicBezTo>
                <a:cubicBezTo>
                  <a:pt x="323" y="437"/>
                  <a:pt x="399" y="313"/>
                  <a:pt x="399" y="200"/>
                </a:cubicBezTo>
                <a:cubicBezTo>
                  <a:pt x="399" y="76"/>
                  <a:pt x="323" y="1"/>
                  <a:pt x="200" y="1"/>
                </a:cubicBezTo>
                <a:close/>
              </a:path>
            </a:pathLst>
          </a:custGeom>
          <a:solidFill>
            <a:srgbClr val="FFFFFF">
              <a:alpha val="36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1"/>
          <p:cNvSpPr/>
          <p:nvPr/>
        </p:nvSpPr>
        <p:spPr>
          <a:xfrm rot="2486243">
            <a:off x="4592692" y="1925365"/>
            <a:ext cx="15937" cy="14190"/>
          </a:xfrm>
          <a:custGeom>
            <a:avLst/>
            <a:gdLst/>
            <a:ahLst/>
            <a:cxnLst/>
            <a:rect l="l" t="t" r="r" b="b"/>
            <a:pathLst>
              <a:path w="438" h="390" extrusionOk="0">
                <a:moveTo>
                  <a:pt x="200" y="1"/>
                </a:moveTo>
                <a:cubicBezTo>
                  <a:pt x="77" y="1"/>
                  <a:pt x="1" y="77"/>
                  <a:pt x="1" y="190"/>
                </a:cubicBezTo>
                <a:cubicBezTo>
                  <a:pt x="1" y="314"/>
                  <a:pt x="77" y="389"/>
                  <a:pt x="200" y="389"/>
                </a:cubicBezTo>
                <a:cubicBezTo>
                  <a:pt x="314" y="389"/>
                  <a:pt x="437" y="314"/>
                  <a:pt x="437" y="190"/>
                </a:cubicBezTo>
                <a:cubicBezTo>
                  <a:pt x="437" y="77"/>
                  <a:pt x="314" y="1"/>
                  <a:pt x="200" y="1"/>
                </a:cubicBezTo>
                <a:close/>
              </a:path>
            </a:pathLst>
          </a:custGeom>
          <a:solidFill>
            <a:srgbClr val="FFFFFF">
              <a:alpha val="36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1"/>
          <p:cNvSpPr/>
          <p:nvPr/>
        </p:nvSpPr>
        <p:spPr>
          <a:xfrm rot="2486243">
            <a:off x="4625958" y="1928052"/>
            <a:ext cx="30018" cy="30054"/>
          </a:xfrm>
          <a:custGeom>
            <a:avLst/>
            <a:gdLst/>
            <a:ahLst/>
            <a:cxnLst/>
            <a:rect l="l" t="t" r="r" b="b"/>
            <a:pathLst>
              <a:path w="825" h="826" extrusionOk="0">
                <a:moveTo>
                  <a:pt x="389" y="1"/>
                </a:moveTo>
                <a:cubicBezTo>
                  <a:pt x="152" y="1"/>
                  <a:pt x="0" y="152"/>
                  <a:pt x="0" y="389"/>
                </a:cubicBezTo>
                <a:cubicBezTo>
                  <a:pt x="0" y="626"/>
                  <a:pt x="152" y="825"/>
                  <a:pt x="389" y="825"/>
                </a:cubicBezTo>
                <a:cubicBezTo>
                  <a:pt x="626" y="825"/>
                  <a:pt x="825" y="626"/>
                  <a:pt x="825" y="389"/>
                </a:cubicBezTo>
                <a:cubicBezTo>
                  <a:pt x="825" y="152"/>
                  <a:pt x="626" y="1"/>
                  <a:pt x="389" y="1"/>
                </a:cubicBezTo>
                <a:close/>
              </a:path>
            </a:pathLst>
          </a:custGeom>
          <a:solidFill>
            <a:srgbClr val="FFFFFF">
              <a:alpha val="36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TEXT">
  <p:cSld name="TITLE_1_1_1_1_2">
    <p:bg>
      <p:bgPr>
        <a:gradFill>
          <a:gsLst>
            <a:gs pos="0">
              <a:srgbClr val="FF8200"/>
            </a:gs>
            <a:gs pos="100000">
              <a:schemeClr val="accent1"/>
            </a:gs>
          </a:gsLst>
          <a:lin ang="10801400" scaled="0"/>
        </a:gradFill>
        <a:effectLst/>
      </p:bgPr>
    </p:bg>
    <p:spTree>
      <p:nvGrpSpPr>
        <p:cNvPr id="1" name="Shape 614"/>
        <p:cNvGrpSpPr/>
        <p:nvPr/>
      </p:nvGrpSpPr>
      <p:grpSpPr>
        <a:xfrm>
          <a:off x="0" y="0"/>
          <a:ext cx="0" cy="0"/>
          <a:chOff x="0" y="0"/>
          <a:chExt cx="0" cy="0"/>
        </a:xfrm>
      </p:grpSpPr>
      <p:sp>
        <p:nvSpPr>
          <p:cNvPr id="615" name="Google Shape;615;p12"/>
          <p:cNvSpPr/>
          <p:nvPr/>
        </p:nvSpPr>
        <p:spPr>
          <a:xfrm>
            <a:off x="6544225" y="3249375"/>
            <a:ext cx="2599762" cy="1946741"/>
          </a:xfrm>
          <a:custGeom>
            <a:avLst/>
            <a:gdLst/>
            <a:ahLst/>
            <a:cxnLst/>
            <a:rect l="l" t="t" r="r" b="b"/>
            <a:pathLst>
              <a:path w="13396" h="10031" extrusionOk="0">
                <a:moveTo>
                  <a:pt x="11613" y="3394"/>
                </a:moveTo>
                <a:cubicBezTo>
                  <a:pt x="11736" y="3432"/>
                  <a:pt x="11850" y="3432"/>
                  <a:pt x="11936" y="3432"/>
                </a:cubicBezTo>
                <a:cubicBezTo>
                  <a:pt x="12286" y="3555"/>
                  <a:pt x="12485" y="4029"/>
                  <a:pt x="12362" y="4380"/>
                </a:cubicBezTo>
                <a:cubicBezTo>
                  <a:pt x="12248" y="4778"/>
                  <a:pt x="11850" y="5015"/>
                  <a:pt x="11499" y="5053"/>
                </a:cubicBezTo>
                <a:cubicBezTo>
                  <a:pt x="11447" y="5062"/>
                  <a:pt x="11394" y="5066"/>
                  <a:pt x="11339" y="5066"/>
                </a:cubicBezTo>
                <a:cubicBezTo>
                  <a:pt x="10615" y="5066"/>
                  <a:pt x="9767" y="4330"/>
                  <a:pt x="10428" y="3669"/>
                </a:cubicBezTo>
                <a:cubicBezTo>
                  <a:pt x="10751" y="3394"/>
                  <a:pt x="11225" y="3394"/>
                  <a:pt x="11613" y="3394"/>
                </a:cubicBezTo>
                <a:close/>
                <a:moveTo>
                  <a:pt x="2470" y="4848"/>
                </a:moveTo>
                <a:cubicBezTo>
                  <a:pt x="2752" y="4848"/>
                  <a:pt x="2844" y="4997"/>
                  <a:pt x="2844" y="5176"/>
                </a:cubicBezTo>
                <a:cubicBezTo>
                  <a:pt x="2806" y="5527"/>
                  <a:pt x="2569" y="5802"/>
                  <a:pt x="2332" y="6039"/>
                </a:cubicBezTo>
                <a:cubicBezTo>
                  <a:pt x="2177" y="6194"/>
                  <a:pt x="1906" y="6303"/>
                  <a:pt x="1660" y="6303"/>
                </a:cubicBezTo>
                <a:cubicBezTo>
                  <a:pt x="1590" y="6303"/>
                  <a:pt x="1523" y="6295"/>
                  <a:pt x="1460" y="6276"/>
                </a:cubicBezTo>
                <a:cubicBezTo>
                  <a:pt x="1185" y="6200"/>
                  <a:pt x="1223" y="5887"/>
                  <a:pt x="1308" y="5688"/>
                </a:cubicBezTo>
                <a:cubicBezTo>
                  <a:pt x="1346" y="5650"/>
                  <a:pt x="1346" y="5650"/>
                  <a:pt x="1346" y="5603"/>
                </a:cubicBezTo>
                <a:cubicBezTo>
                  <a:pt x="1507" y="5366"/>
                  <a:pt x="1744" y="5214"/>
                  <a:pt x="1981" y="5053"/>
                </a:cubicBezTo>
                <a:cubicBezTo>
                  <a:pt x="2095" y="4977"/>
                  <a:pt x="2218" y="4854"/>
                  <a:pt x="2370" y="4854"/>
                </a:cubicBezTo>
                <a:cubicBezTo>
                  <a:pt x="2406" y="4850"/>
                  <a:pt x="2439" y="4848"/>
                  <a:pt x="2470" y="4848"/>
                </a:cubicBezTo>
                <a:close/>
                <a:moveTo>
                  <a:pt x="13395" y="0"/>
                </a:moveTo>
                <a:cubicBezTo>
                  <a:pt x="10751" y="2806"/>
                  <a:pt x="6437" y="1422"/>
                  <a:pt x="2929" y="2882"/>
                </a:cubicBezTo>
                <a:cubicBezTo>
                  <a:pt x="0" y="4067"/>
                  <a:pt x="85" y="7186"/>
                  <a:pt x="474" y="10030"/>
                </a:cubicBezTo>
                <a:lnTo>
                  <a:pt x="1782" y="10030"/>
                </a:lnTo>
                <a:cubicBezTo>
                  <a:pt x="1782" y="9793"/>
                  <a:pt x="1782" y="9594"/>
                  <a:pt x="1820" y="9357"/>
                </a:cubicBezTo>
                <a:cubicBezTo>
                  <a:pt x="1981" y="7783"/>
                  <a:pt x="3081" y="6513"/>
                  <a:pt x="4503" y="6039"/>
                </a:cubicBezTo>
                <a:cubicBezTo>
                  <a:pt x="6911" y="5252"/>
                  <a:pt x="10703" y="5840"/>
                  <a:pt x="13395" y="5091"/>
                </a:cubicBezTo>
                <a:lnTo>
                  <a:pt x="13395"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2"/>
          <p:cNvSpPr/>
          <p:nvPr/>
        </p:nvSpPr>
        <p:spPr>
          <a:xfrm>
            <a:off x="5895718" y="0"/>
            <a:ext cx="3243536" cy="974207"/>
          </a:xfrm>
          <a:custGeom>
            <a:avLst/>
            <a:gdLst/>
            <a:ahLst/>
            <a:cxnLst/>
            <a:rect l="l" t="t" r="r" b="b"/>
            <a:pathLst>
              <a:path w="13747" h="4129" extrusionOk="0">
                <a:moveTo>
                  <a:pt x="5878" y="2491"/>
                </a:moveTo>
                <a:cubicBezTo>
                  <a:pt x="6042" y="2491"/>
                  <a:pt x="6209" y="2559"/>
                  <a:pt x="6362" y="2608"/>
                </a:cubicBezTo>
                <a:cubicBezTo>
                  <a:pt x="6561" y="2684"/>
                  <a:pt x="6760" y="2769"/>
                  <a:pt x="6911" y="2883"/>
                </a:cubicBezTo>
                <a:cubicBezTo>
                  <a:pt x="6997" y="3006"/>
                  <a:pt x="7111" y="3082"/>
                  <a:pt x="7196" y="3243"/>
                </a:cubicBezTo>
                <a:cubicBezTo>
                  <a:pt x="7272" y="3319"/>
                  <a:pt x="7310" y="3480"/>
                  <a:pt x="7272" y="3594"/>
                </a:cubicBezTo>
                <a:cubicBezTo>
                  <a:pt x="7272" y="3679"/>
                  <a:pt x="7234" y="3755"/>
                  <a:pt x="7111" y="3755"/>
                </a:cubicBezTo>
                <a:cubicBezTo>
                  <a:pt x="7008" y="3780"/>
                  <a:pt x="6900" y="3793"/>
                  <a:pt x="6791" y="3793"/>
                </a:cubicBezTo>
                <a:cubicBezTo>
                  <a:pt x="6570" y="3793"/>
                  <a:pt x="6347" y="3740"/>
                  <a:pt x="6163" y="3632"/>
                </a:cubicBezTo>
                <a:cubicBezTo>
                  <a:pt x="5926" y="3518"/>
                  <a:pt x="5537" y="3205"/>
                  <a:pt x="5452" y="2968"/>
                </a:cubicBezTo>
                <a:cubicBezTo>
                  <a:pt x="5414" y="2807"/>
                  <a:pt x="5489" y="2646"/>
                  <a:pt x="5613" y="2570"/>
                </a:cubicBezTo>
                <a:cubicBezTo>
                  <a:pt x="5698" y="2512"/>
                  <a:pt x="5787" y="2491"/>
                  <a:pt x="5878" y="2491"/>
                </a:cubicBezTo>
                <a:close/>
                <a:moveTo>
                  <a:pt x="0" y="1"/>
                </a:moveTo>
                <a:cubicBezTo>
                  <a:pt x="323" y="200"/>
                  <a:pt x="560" y="399"/>
                  <a:pt x="835" y="636"/>
                </a:cubicBezTo>
                <a:cubicBezTo>
                  <a:pt x="1185" y="949"/>
                  <a:pt x="1546" y="1224"/>
                  <a:pt x="1982" y="1461"/>
                </a:cubicBezTo>
                <a:cubicBezTo>
                  <a:pt x="2607" y="1783"/>
                  <a:pt x="3318" y="2020"/>
                  <a:pt x="3916" y="2409"/>
                </a:cubicBezTo>
                <a:cubicBezTo>
                  <a:pt x="4826" y="2968"/>
                  <a:pt x="5613" y="3831"/>
                  <a:pt x="6674" y="4068"/>
                </a:cubicBezTo>
                <a:cubicBezTo>
                  <a:pt x="6878" y="4111"/>
                  <a:pt x="7083" y="4128"/>
                  <a:pt x="7290" y="4128"/>
                </a:cubicBezTo>
                <a:cubicBezTo>
                  <a:pt x="7855" y="4128"/>
                  <a:pt x="8431" y="3999"/>
                  <a:pt x="9007" y="3916"/>
                </a:cubicBezTo>
                <a:cubicBezTo>
                  <a:pt x="9420" y="3836"/>
                  <a:pt x="9850" y="3792"/>
                  <a:pt x="10286" y="3792"/>
                </a:cubicBezTo>
                <a:cubicBezTo>
                  <a:pt x="10519" y="3792"/>
                  <a:pt x="10753" y="3804"/>
                  <a:pt x="10988" y="3831"/>
                </a:cubicBezTo>
                <a:cubicBezTo>
                  <a:pt x="11404" y="3862"/>
                  <a:pt x="11821" y="3974"/>
                  <a:pt x="12237" y="3974"/>
                </a:cubicBezTo>
                <a:cubicBezTo>
                  <a:pt x="12333" y="3974"/>
                  <a:pt x="12428" y="3968"/>
                  <a:pt x="12524" y="3954"/>
                </a:cubicBezTo>
                <a:cubicBezTo>
                  <a:pt x="12837" y="3954"/>
                  <a:pt x="13074" y="3831"/>
                  <a:pt x="13396" y="3831"/>
                </a:cubicBezTo>
                <a:cubicBezTo>
                  <a:pt x="13453" y="3812"/>
                  <a:pt x="13512" y="3802"/>
                  <a:pt x="13571" y="3802"/>
                </a:cubicBezTo>
                <a:cubicBezTo>
                  <a:pt x="13631" y="3802"/>
                  <a:pt x="13690" y="3812"/>
                  <a:pt x="13747" y="3831"/>
                </a:cubicBezTo>
                <a:lnTo>
                  <a:pt x="13747" y="2883"/>
                </a:lnTo>
                <a:cubicBezTo>
                  <a:pt x="13396" y="2921"/>
                  <a:pt x="13036" y="2968"/>
                  <a:pt x="12647" y="3006"/>
                </a:cubicBezTo>
                <a:cubicBezTo>
                  <a:pt x="12461" y="3028"/>
                  <a:pt x="12278" y="3050"/>
                  <a:pt x="12096" y="3050"/>
                </a:cubicBezTo>
                <a:cubicBezTo>
                  <a:pt x="11963" y="3050"/>
                  <a:pt x="11831" y="3038"/>
                  <a:pt x="11699" y="3006"/>
                </a:cubicBezTo>
                <a:cubicBezTo>
                  <a:pt x="11377" y="2921"/>
                  <a:pt x="11064" y="2731"/>
                  <a:pt x="10704" y="2608"/>
                </a:cubicBezTo>
                <a:cubicBezTo>
                  <a:pt x="9955" y="2333"/>
                  <a:pt x="9044" y="2494"/>
                  <a:pt x="8419" y="2020"/>
                </a:cubicBezTo>
                <a:cubicBezTo>
                  <a:pt x="7784" y="1584"/>
                  <a:pt x="7471" y="750"/>
                  <a:pt x="6959" y="200"/>
                </a:cubicBezTo>
                <a:cubicBezTo>
                  <a:pt x="6874" y="162"/>
                  <a:pt x="6798" y="77"/>
                  <a:pt x="6722"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2"/>
          <p:cNvSpPr/>
          <p:nvPr/>
        </p:nvSpPr>
        <p:spPr>
          <a:xfrm rot="-5400000" flipH="1">
            <a:off x="-1843087" y="1851570"/>
            <a:ext cx="5134003" cy="144986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 name="Google Shape;618;p12"/>
          <p:cNvGrpSpPr/>
          <p:nvPr/>
        </p:nvGrpSpPr>
        <p:grpSpPr>
          <a:xfrm>
            <a:off x="-1025" y="0"/>
            <a:ext cx="9192023" cy="5177169"/>
            <a:chOff x="-1025" y="0"/>
            <a:chExt cx="9192023" cy="5177169"/>
          </a:xfrm>
        </p:grpSpPr>
        <p:sp>
          <p:nvSpPr>
            <p:cNvPr id="619" name="Google Shape;619;p12"/>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2"/>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2"/>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 name="Google Shape;622;p12"/>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2"/>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2"/>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2"/>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2"/>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2"/>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2"/>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2"/>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2"/>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2"/>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2"/>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2"/>
          <p:cNvSpPr/>
          <p:nvPr/>
        </p:nvSpPr>
        <p:spPr>
          <a:xfrm rot="-7496856">
            <a:off x="3752939" y="649617"/>
            <a:ext cx="476549" cy="579530"/>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34" name="Google Shape;634;p12"/>
          <p:cNvPicPr preferRelativeResize="0"/>
          <p:nvPr/>
        </p:nvPicPr>
        <p:blipFill>
          <a:blip r:embed="rId2">
            <a:alphaModFix/>
          </a:blip>
          <a:stretch>
            <a:fillRect/>
          </a:stretch>
        </p:blipFill>
        <p:spPr>
          <a:xfrm>
            <a:off x="86602" y="0"/>
            <a:ext cx="8970797" cy="5143501"/>
          </a:xfrm>
          <a:prstGeom prst="rect">
            <a:avLst/>
          </a:prstGeom>
          <a:noFill/>
          <a:ln>
            <a:noFill/>
          </a:ln>
        </p:spPr>
      </p:pic>
      <p:grpSp>
        <p:nvGrpSpPr>
          <p:cNvPr id="635" name="Google Shape;635;p12"/>
          <p:cNvGrpSpPr/>
          <p:nvPr/>
        </p:nvGrpSpPr>
        <p:grpSpPr>
          <a:xfrm rot="4490682">
            <a:off x="6243194" y="1990415"/>
            <a:ext cx="846042" cy="859663"/>
            <a:chOff x="-2803299" y="2304605"/>
            <a:chExt cx="1513937" cy="1524159"/>
          </a:xfrm>
        </p:grpSpPr>
        <p:sp>
          <p:nvSpPr>
            <p:cNvPr id="636" name="Google Shape;636;p12"/>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 name="Google Shape;637;p12"/>
            <p:cNvGrpSpPr/>
            <p:nvPr/>
          </p:nvGrpSpPr>
          <p:grpSpPr>
            <a:xfrm>
              <a:off x="-2451424" y="2666703"/>
              <a:ext cx="1162061" cy="1162061"/>
              <a:chOff x="5100894" y="5868788"/>
              <a:chExt cx="1277412" cy="1277412"/>
            </a:xfrm>
          </p:grpSpPr>
          <p:sp>
            <p:nvSpPr>
              <p:cNvPr id="638" name="Google Shape;638;p12"/>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2"/>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2"/>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2"/>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2"/>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2"/>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2"/>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2"/>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2"/>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2"/>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2"/>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2"/>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2"/>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2"/>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2"/>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2"/>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2"/>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2"/>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2"/>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2"/>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2"/>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2"/>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2"/>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2"/>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2"/>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2"/>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2"/>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2"/>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2"/>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2"/>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2"/>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69" name="Google Shape;669;p12"/>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670" name="Google Shape;670;p12"/>
          <p:cNvCxnSpPr/>
          <p:nvPr/>
        </p:nvCxnSpPr>
        <p:spPr>
          <a:xfrm>
            <a:off x="3738138" y="1368279"/>
            <a:ext cx="1665600" cy="0"/>
          </a:xfrm>
          <a:prstGeom prst="straightConnector1">
            <a:avLst/>
          </a:prstGeom>
          <a:noFill/>
          <a:ln w="19050" cap="flat" cmpd="sng">
            <a:solidFill>
              <a:srgbClr val="9E005D"/>
            </a:solidFill>
            <a:prstDash val="solid"/>
            <a:round/>
            <a:headEnd type="none" w="med" len="med"/>
            <a:tailEnd type="none" w="med" len="med"/>
          </a:ln>
        </p:spPr>
      </p:cxnSp>
      <p:sp>
        <p:nvSpPr>
          <p:cNvPr id="671" name="Google Shape;671;p12"/>
          <p:cNvSpPr txBox="1">
            <a:spLocks noGrp="1"/>
          </p:cNvSpPr>
          <p:nvPr>
            <p:ph type="subTitle" idx="1"/>
          </p:nvPr>
        </p:nvSpPr>
        <p:spPr>
          <a:xfrm>
            <a:off x="2180388" y="2668173"/>
            <a:ext cx="47811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rgbClr val="9E005D"/>
                </a:solidFill>
              </a:defRPr>
            </a:lvl1pPr>
            <a:lvl2pPr lvl="1" algn="ctr" rtl="0">
              <a:lnSpc>
                <a:spcPct val="100000"/>
              </a:lnSpc>
              <a:spcBef>
                <a:spcPts val="1600"/>
              </a:spcBef>
              <a:spcAft>
                <a:spcPts val="0"/>
              </a:spcAft>
              <a:buNone/>
              <a:defRPr sz="1800">
                <a:solidFill>
                  <a:srgbClr val="9E005D"/>
                </a:solidFill>
              </a:defRPr>
            </a:lvl2pPr>
            <a:lvl3pPr lvl="2" algn="ctr" rtl="0">
              <a:lnSpc>
                <a:spcPct val="100000"/>
              </a:lnSpc>
              <a:spcBef>
                <a:spcPts val="1600"/>
              </a:spcBef>
              <a:spcAft>
                <a:spcPts val="0"/>
              </a:spcAft>
              <a:buNone/>
              <a:defRPr sz="1800">
                <a:solidFill>
                  <a:srgbClr val="9E005D"/>
                </a:solidFill>
              </a:defRPr>
            </a:lvl3pPr>
            <a:lvl4pPr lvl="3" algn="ctr" rtl="0">
              <a:lnSpc>
                <a:spcPct val="100000"/>
              </a:lnSpc>
              <a:spcBef>
                <a:spcPts val="1600"/>
              </a:spcBef>
              <a:spcAft>
                <a:spcPts val="0"/>
              </a:spcAft>
              <a:buNone/>
              <a:defRPr sz="1800">
                <a:solidFill>
                  <a:srgbClr val="9E005D"/>
                </a:solidFill>
              </a:defRPr>
            </a:lvl4pPr>
            <a:lvl5pPr lvl="4" algn="ctr" rtl="0">
              <a:lnSpc>
                <a:spcPct val="100000"/>
              </a:lnSpc>
              <a:spcBef>
                <a:spcPts val="1600"/>
              </a:spcBef>
              <a:spcAft>
                <a:spcPts val="0"/>
              </a:spcAft>
              <a:buNone/>
              <a:defRPr sz="1800">
                <a:solidFill>
                  <a:srgbClr val="9E005D"/>
                </a:solidFill>
              </a:defRPr>
            </a:lvl5pPr>
            <a:lvl6pPr lvl="5" algn="ctr" rtl="0">
              <a:lnSpc>
                <a:spcPct val="100000"/>
              </a:lnSpc>
              <a:spcBef>
                <a:spcPts val="1600"/>
              </a:spcBef>
              <a:spcAft>
                <a:spcPts val="0"/>
              </a:spcAft>
              <a:buNone/>
              <a:defRPr sz="1800">
                <a:solidFill>
                  <a:srgbClr val="9E005D"/>
                </a:solidFill>
              </a:defRPr>
            </a:lvl6pPr>
            <a:lvl7pPr lvl="6" algn="ctr" rtl="0">
              <a:lnSpc>
                <a:spcPct val="100000"/>
              </a:lnSpc>
              <a:spcBef>
                <a:spcPts val="1600"/>
              </a:spcBef>
              <a:spcAft>
                <a:spcPts val="0"/>
              </a:spcAft>
              <a:buNone/>
              <a:defRPr sz="1800">
                <a:solidFill>
                  <a:srgbClr val="9E005D"/>
                </a:solidFill>
              </a:defRPr>
            </a:lvl7pPr>
            <a:lvl8pPr lvl="7" algn="ctr" rtl="0">
              <a:lnSpc>
                <a:spcPct val="100000"/>
              </a:lnSpc>
              <a:spcBef>
                <a:spcPts val="1600"/>
              </a:spcBef>
              <a:spcAft>
                <a:spcPts val="0"/>
              </a:spcAft>
              <a:buNone/>
              <a:defRPr sz="1800">
                <a:solidFill>
                  <a:srgbClr val="9E005D"/>
                </a:solidFill>
              </a:defRPr>
            </a:lvl8pPr>
            <a:lvl9pPr lvl="8" algn="ctr" rtl="0">
              <a:lnSpc>
                <a:spcPct val="100000"/>
              </a:lnSpc>
              <a:spcBef>
                <a:spcPts val="1600"/>
              </a:spcBef>
              <a:spcAft>
                <a:spcPts val="1600"/>
              </a:spcAft>
              <a:buNone/>
              <a:defRPr sz="1800">
                <a:solidFill>
                  <a:srgbClr val="9E005D"/>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NUMBERS + TEXT">
  <p:cSld name="TITLE_1_1_1_1_1">
    <p:bg>
      <p:bgPr>
        <a:gradFill>
          <a:gsLst>
            <a:gs pos="0">
              <a:srgbClr val="FF8200"/>
            </a:gs>
            <a:gs pos="100000">
              <a:schemeClr val="accent1"/>
            </a:gs>
          </a:gsLst>
          <a:lin ang="10801400" scaled="0"/>
        </a:gradFill>
        <a:effectLst/>
      </p:bgPr>
    </p:bg>
    <p:spTree>
      <p:nvGrpSpPr>
        <p:cNvPr id="1" name="Shape 672"/>
        <p:cNvGrpSpPr/>
        <p:nvPr/>
      </p:nvGrpSpPr>
      <p:grpSpPr>
        <a:xfrm>
          <a:off x="0" y="0"/>
          <a:ext cx="0" cy="0"/>
          <a:chOff x="0" y="0"/>
          <a:chExt cx="0" cy="0"/>
        </a:xfrm>
      </p:grpSpPr>
      <p:sp>
        <p:nvSpPr>
          <p:cNvPr id="673" name="Google Shape;673;p13"/>
          <p:cNvSpPr/>
          <p:nvPr/>
        </p:nvSpPr>
        <p:spPr>
          <a:xfrm rot="5400000">
            <a:off x="1996388" y="-1997372"/>
            <a:ext cx="5160490" cy="9155234"/>
          </a:xfrm>
          <a:custGeom>
            <a:avLst/>
            <a:gdLst/>
            <a:ahLst/>
            <a:cxnLst/>
            <a:rect l="l" t="t" r="r" b="b"/>
            <a:pathLst>
              <a:path w="20895" h="31371" extrusionOk="0">
                <a:moveTo>
                  <a:pt x="11537" y="1820"/>
                </a:moveTo>
                <a:cubicBezTo>
                  <a:pt x="11632" y="1820"/>
                  <a:pt x="11717" y="1861"/>
                  <a:pt x="11766" y="1935"/>
                </a:cubicBezTo>
                <a:cubicBezTo>
                  <a:pt x="11851" y="2058"/>
                  <a:pt x="11889" y="2219"/>
                  <a:pt x="11766" y="2295"/>
                </a:cubicBezTo>
                <a:cubicBezTo>
                  <a:pt x="11704" y="2357"/>
                  <a:pt x="11627" y="2383"/>
                  <a:pt x="11549" y="2383"/>
                </a:cubicBezTo>
                <a:cubicBezTo>
                  <a:pt x="11281" y="2383"/>
                  <a:pt x="11009" y="2072"/>
                  <a:pt x="11377" y="1859"/>
                </a:cubicBezTo>
                <a:cubicBezTo>
                  <a:pt x="11431" y="1832"/>
                  <a:pt x="11486" y="1820"/>
                  <a:pt x="11537" y="1820"/>
                </a:cubicBezTo>
                <a:close/>
                <a:moveTo>
                  <a:pt x="18310" y="1874"/>
                </a:moveTo>
                <a:cubicBezTo>
                  <a:pt x="18402" y="1874"/>
                  <a:pt x="18491" y="1926"/>
                  <a:pt x="18563" y="2058"/>
                </a:cubicBezTo>
                <a:cubicBezTo>
                  <a:pt x="18639" y="2172"/>
                  <a:pt x="18639" y="2333"/>
                  <a:pt x="18601" y="2456"/>
                </a:cubicBezTo>
                <a:cubicBezTo>
                  <a:pt x="18601" y="2570"/>
                  <a:pt x="18563" y="2646"/>
                  <a:pt x="18487" y="2731"/>
                </a:cubicBezTo>
                <a:cubicBezTo>
                  <a:pt x="18427" y="2758"/>
                  <a:pt x="18371" y="2785"/>
                  <a:pt x="18300" y="2785"/>
                </a:cubicBezTo>
                <a:cubicBezTo>
                  <a:pt x="18271" y="2785"/>
                  <a:pt x="18239" y="2780"/>
                  <a:pt x="18203" y="2769"/>
                </a:cubicBezTo>
                <a:cubicBezTo>
                  <a:pt x="18127" y="2769"/>
                  <a:pt x="18051" y="2693"/>
                  <a:pt x="17966" y="2646"/>
                </a:cubicBezTo>
                <a:cubicBezTo>
                  <a:pt x="17928" y="2608"/>
                  <a:pt x="17890" y="2608"/>
                  <a:pt x="17852" y="2532"/>
                </a:cubicBezTo>
                <a:lnTo>
                  <a:pt x="17852" y="2371"/>
                </a:lnTo>
                <a:cubicBezTo>
                  <a:pt x="17878" y="2153"/>
                  <a:pt x="18099" y="1874"/>
                  <a:pt x="18310" y="1874"/>
                </a:cubicBezTo>
                <a:close/>
                <a:moveTo>
                  <a:pt x="13189" y="1815"/>
                </a:moveTo>
                <a:cubicBezTo>
                  <a:pt x="13532" y="1815"/>
                  <a:pt x="13839" y="1971"/>
                  <a:pt x="13984" y="2295"/>
                </a:cubicBezTo>
                <a:cubicBezTo>
                  <a:pt x="14098" y="2570"/>
                  <a:pt x="13984" y="2930"/>
                  <a:pt x="13747" y="3082"/>
                </a:cubicBezTo>
                <a:cubicBezTo>
                  <a:pt x="13637" y="3150"/>
                  <a:pt x="13514" y="3181"/>
                  <a:pt x="13391" y="3181"/>
                </a:cubicBezTo>
                <a:cubicBezTo>
                  <a:pt x="12933" y="3181"/>
                  <a:pt x="12465" y="2758"/>
                  <a:pt x="12562" y="2295"/>
                </a:cubicBezTo>
                <a:cubicBezTo>
                  <a:pt x="12600" y="2219"/>
                  <a:pt x="12638" y="2134"/>
                  <a:pt x="12676" y="2058"/>
                </a:cubicBezTo>
                <a:cubicBezTo>
                  <a:pt x="12799" y="1935"/>
                  <a:pt x="12913" y="1859"/>
                  <a:pt x="13074" y="1821"/>
                </a:cubicBezTo>
                <a:cubicBezTo>
                  <a:pt x="13113" y="1817"/>
                  <a:pt x="13151" y="1815"/>
                  <a:pt x="13189" y="1815"/>
                </a:cubicBezTo>
                <a:close/>
                <a:moveTo>
                  <a:pt x="2837" y="2170"/>
                </a:moveTo>
                <a:cubicBezTo>
                  <a:pt x="3002" y="2170"/>
                  <a:pt x="3178" y="2220"/>
                  <a:pt x="3357" y="2333"/>
                </a:cubicBezTo>
                <a:cubicBezTo>
                  <a:pt x="3508" y="2456"/>
                  <a:pt x="3632" y="2646"/>
                  <a:pt x="3670" y="2845"/>
                </a:cubicBezTo>
                <a:cubicBezTo>
                  <a:pt x="3670" y="3205"/>
                  <a:pt x="3395" y="3480"/>
                  <a:pt x="3120" y="3679"/>
                </a:cubicBezTo>
                <a:cubicBezTo>
                  <a:pt x="2996" y="3793"/>
                  <a:pt x="2845" y="3878"/>
                  <a:pt x="2646" y="3878"/>
                </a:cubicBezTo>
                <a:cubicBezTo>
                  <a:pt x="2614" y="3884"/>
                  <a:pt x="2581" y="3887"/>
                  <a:pt x="2548" y="3887"/>
                </a:cubicBezTo>
                <a:cubicBezTo>
                  <a:pt x="2372" y="3887"/>
                  <a:pt x="2178" y="3807"/>
                  <a:pt x="2011" y="3679"/>
                </a:cubicBezTo>
                <a:cubicBezTo>
                  <a:pt x="1973" y="3641"/>
                  <a:pt x="1897" y="3594"/>
                  <a:pt x="1849" y="3518"/>
                </a:cubicBezTo>
                <a:cubicBezTo>
                  <a:pt x="1811" y="3442"/>
                  <a:pt x="1811" y="3357"/>
                  <a:pt x="1849" y="3281"/>
                </a:cubicBezTo>
                <a:cubicBezTo>
                  <a:pt x="1886" y="2682"/>
                  <a:pt x="2307" y="2170"/>
                  <a:pt x="2837" y="2170"/>
                </a:cubicBezTo>
                <a:close/>
                <a:moveTo>
                  <a:pt x="16350" y="2228"/>
                </a:moveTo>
                <a:cubicBezTo>
                  <a:pt x="17373" y="2228"/>
                  <a:pt x="18416" y="3316"/>
                  <a:pt x="17966" y="4466"/>
                </a:cubicBezTo>
                <a:cubicBezTo>
                  <a:pt x="17684" y="5140"/>
                  <a:pt x="16987" y="5592"/>
                  <a:pt x="16297" y="5592"/>
                </a:cubicBezTo>
                <a:cubicBezTo>
                  <a:pt x="16221" y="5592"/>
                  <a:pt x="16145" y="5586"/>
                  <a:pt x="16070" y="5575"/>
                </a:cubicBezTo>
                <a:cubicBezTo>
                  <a:pt x="15643" y="5537"/>
                  <a:pt x="15207" y="5253"/>
                  <a:pt x="15008" y="4864"/>
                </a:cubicBezTo>
                <a:cubicBezTo>
                  <a:pt x="14847" y="4627"/>
                  <a:pt x="14847" y="4305"/>
                  <a:pt x="14847" y="3992"/>
                </a:cubicBezTo>
                <a:cubicBezTo>
                  <a:pt x="14885" y="3594"/>
                  <a:pt x="14970" y="3167"/>
                  <a:pt x="15207" y="2845"/>
                </a:cubicBezTo>
                <a:cubicBezTo>
                  <a:pt x="15515" y="2410"/>
                  <a:pt x="15931" y="2228"/>
                  <a:pt x="16350" y="2228"/>
                </a:cubicBezTo>
                <a:close/>
                <a:moveTo>
                  <a:pt x="17686" y="5900"/>
                </a:moveTo>
                <a:cubicBezTo>
                  <a:pt x="17950" y="5900"/>
                  <a:pt x="18203" y="6063"/>
                  <a:pt x="18203" y="6438"/>
                </a:cubicBezTo>
                <a:cubicBezTo>
                  <a:pt x="18165" y="6561"/>
                  <a:pt x="18165" y="6637"/>
                  <a:pt x="18127" y="6722"/>
                </a:cubicBezTo>
                <a:cubicBezTo>
                  <a:pt x="18051" y="6798"/>
                  <a:pt x="17966" y="6874"/>
                  <a:pt x="17852" y="6912"/>
                </a:cubicBezTo>
                <a:cubicBezTo>
                  <a:pt x="17729" y="6912"/>
                  <a:pt x="17615" y="6912"/>
                  <a:pt x="17492" y="6874"/>
                </a:cubicBezTo>
                <a:cubicBezTo>
                  <a:pt x="17416" y="6874"/>
                  <a:pt x="17302" y="6836"/>
                  <a:pt x="17217" y="6760"/>
                </a:cubicBezTo>
                <a:cubicBezTo>
                  <a:pt x="17141" y="6722"/>
                  <a:pt x="17141" y="6599"/>
                  <a:pt x="17103" y="6523"/>
                </a:cubicBezTo>
                <a:cubicBezTo>
                  <a:pt x="17036" y="6135"/>
                  <a:pt x="17369" y="5900"/>
                  <a:pt x="17686" y="5900"/>
                </a:cubicBezTo>
                <a:close/>
                <a:moveTo>
                  <a:pt x="18074" y="10977"/>
                </a:moveTo>
                <a:cubicBezTo>
                  <a:pt x="18296" y="10977"/>
                  <a:pt x="18529" y="11188"/>
                  <a:pt x="18601" y="11462"/>
                </a:cubicBezTo>
                <a:cubicBezTo>
                  <a:pt x="18639" y="11737"/>
                  <a:pt x="18601" y="12249"/>
                  <a:pt x="18364" y="12410"/>
                </a:cubicBezTo>
                <a:cubicBezTo>
                  <a:pt x="18297" y="12457"/>
                  <a:pt x="18226" y="12478"/>
                  <a:pt x="18154" y="12478"/>
                </a:cubicBezTo>
                <a:cubicBezTo>
                  <a:pt x="18051" y="12478"/>
                  <a:pt x="17947" y="12435"/>
                  <a:pt x="17852" y="12363"/>
                </a:cubicBezTo>
                <a:cubicBezTo>
                  <a:pt x="17691" y="12249"/>
                  <a:pt x="17653" y="12050"/>
                  <a:pt x="17615" y="11851"/>
                </a:cubicBezTo>
                <a:lnTo>
                  <a:pt x="17615" y="11813"/>
                </a:lnTo>
                <a:cubicBezTo>
                  <a:pt x="17615" y="11614"/>
                  <a:pt x="17653" y="11415"/>
                  <a:pt x="17729" y="11225"/>
                </a:cubicBezTo>
                <a:cubicBezTo>
                  <a:pt x="17816" y="11050"/>
                  <a:pt x="17943" y="10977"/>
                  <a:pt x="18074" y="10977"/>
                </a:cubicBezTo>
                <a:close/>
                <a:moveTo>
                  <a:pt x="2045" y="14137"/>
                </a:moveTo>
                <a:cubicBezTo>
                  <a:pt x="2299" y="14137"/>
                  <a:pt x="2622" y="14487"/>
                  <a:pt x="2522" y="14856"/>
                </a:cubicBezTo>
                <a:cubicBezTo>
                  <a:pt x="2522" y="14894"/>
                  <a:pt x="2485" y="14932"/>
                  <a:pt x="2447" y="14970"/>
                </a:cubicBezTo>
                <a:cubicBezTo>
                  <a:pt x="2409" y="15017"/>
                  <a:pt x="2371" y="15017"/>
                  <a:pt x="2285" y="15017"/>
                </a:cubicBezTo>
                <a:cubicBezTo>
                  <a:pt x="2172" y="15017"/>
                  <a:pt x="2048" y="15017"/>
                  <a:pt x="1973" y="14970"/>
                </a:cubicBezTo>
                <a:cubicBezTo>
                  <a:pt x="1849" y="14894"/>
                  <a:pt x="1774" y="14733"/>
                  <a:pt x="1774" y="14619"/>
                </a:cubicBezTo>
                <a:cubicBezTo>
                  <a:pt x="1759" y="14271"/>
                  <a:pt x="1889" y="14137"/>
                  <a:pt x="2045" y="14137"/>
                </a:cubicBezTo>
                <a:close/>
                <a:moveTo>
                  <a:pt x="16652" y="7416"/>
                </a:moveTo>
                <a:cubicBezTo>
                  <a:pt x="17373" y="7416"/>
                  <a:pt x="18042" y="8341"/>
                  <a:pt x="18013" y="9092"/>
                </a:cubicBezTo>
                <a:cubicBezTo>
                  <a:pt x="17966" y="10116"/>
                  <a:pt x="17217" y="11064"/>
                  <a:pt x="17217" y="12088"/>
                </a:cubicBezTo>
                <a:cubicBezTo>
                  <a:pt x="17255" y="13197"/>
                  <a:pt x="18440" y="13832"/>
                  <a:pt x="18440" y="14932"/>
                </a:cubicBezTo>
                <a:cubicBezTo>
                  <a:pt x="18413" y="15698"/>
                  <a:pt x="17859" y="16048"/>
                  <a:pt x="17247" y="16048"/>
                </a:cubicBezTo>
                <a:cubicBezTo>
                  <a:pt x="16972" y="16048"/>
                  <a:pt x="16685" y="15977"/>
                  <a:pt x="16430" y="15842"/>
                </a:cubicBezTo>
                <a:cubicBezTo>
                  <a:pt x="13937" y="14496"/>
                  <a:pt x="14610" y="10628"/>
                  <a:pt x="15482" y="8533"/>
                </a:cubicBezTo>
                <a:cubicBezTo>
                  <a:pt x="15596" y="8258"/>
                  <a:pt x="15719" y="7945"/>
                  <a:pt x="15956" y="7746"/>
                </a:cubicBezTo>
                <a:cubicBezTo>
                  <a:pt x="16179" y="7514"/>
                  <a:pt x="16418" y="7416"/>
                  <a:pt x="16652" y="7416"/>
                </a:cubicBezTo>
                <a:close/>
                <a:moveTo>
                  <a:pt x="18155" y="16605"/>
                </a:moveTo>
                <a:cubicBezTo>
                  <a:pt x="18309" y="16605"/>
                  <a:pt x="18472" y="16678"/>
                  <a:pt x="18563" y="16790"/>
                </a:cubicBezTo>
                <a:cubicBezTo>
                  <a:pt x="18724" y="17065"/>
                  <a:pt x="18724" y="17624"/>
                  <a:pt x="18288" y="17624"/>
                </a:cubicBezTo>
                <a:cubicBezTo>
                  <a:pt x="18127" y="17624"/>
                  <a:pt x="17966" y="17501"/>
                  <a:pt x="17890" y="17387"/>
                </a:cubicBezTo>
                <a:cubicBezTo>
                  <a:pt x="17776" y="17226"/>
                  <a:pt x="17729" y="16951"/>
                  <a:pt x="17852" y="16752"/>
                </a:cubicBezTo>
                <a:cubicBezTo>
                  <a:pt x="17922" y="16649"/>
                  <a:pt x="18036" y="16605"/>
                  <a:pt x="18155" y="16605"/>
                </a:cubicBezTo>
                <a:close/>
                <a:moveTo>
                  <a:pt x="2336" y="15535"/>
                </a:moveTo>
                <a:cubicBezTo>
                  <a:pt x="2406" y="15535"/>
                  <a:pt x="2481" y="15545"/>
                  <a:pt x="2560" y="15567"/>
                </a:cubicBezTo>
                <a:cubicBezTo>
                  <a:pt x="2959" y="15681"/>
                  <a:pt x="3319" y="16079"/>
                  <a:pt x="3433" y="16515"/>
                </a:cubicBezTo>
                <a:cubicBezTo>
                  <a:pt x="3556" y="16989"/>
                  <a:pt x="3395" y="17539"/>
                  <a:pt x="2996" y="17861"/>
                </a:cubicBezTo>
                <a:cubicBezTo>
                  <a:pt x="2804" y="18012"/>
                  <a:pt x="2538" y="18103"/>
                  <a:pt x="2279" y="18103"/>
                </a:cubicBezTo>
                <a:cubicBezTo>
                  <a:pt x="2065" y="18103"/>
                  <a:pt x="1856" y="18041"/>
                  <a:pt x="1698" y="17899"/>
                </a:cubicBezTo>
                <a:cubicBezTo>
                  <a:pt x="1423" y="17700"/>
                  <a:pt x="1423" y="17264"/>
                  <a:pt x="1461" y="16951"/>
                </a:cubicBezTo>
                <a:cubicBezTo>
                  <a:pt x="1461" y="16752"/>
                  <a:pt x="1461" y="16591"/>
                  <a:pt x="1537" y="16392"/>
                </a:cubicBezTo>
                <a:cubicBezTo>
                  <a:pt x="1643" y="15949"/>
                  <a:pt x="1891" y="15535"/>
                  <a:pt x="2336" y="15535"/>
                </a:cubicBezTo>
                <a:close/>
                <a:moveTo>
                  <a:pt x="2420" y="18748"/>
                </a:moveTo>
                <a:cubicBezTo>
                  <a:pt x="2453" y="18748"/>
                  <a:pt x="2487" y="18753"/>
                  <a:pt x="2522" y="18762"/>
                </a:cubicBezTo>
                <a:cubicBezTo>
                  <a:pt x="2959" y="18885"/>
                  <a:pt x="3034" y="19520"/>
                  <a:pt x="2684" y="19757"/>
                </a:cubicBezTo>
                <a:cubicBezTo>
                  <a:pt x="2646" y="19795"/>
                  <a:pt x="2608" y="19833"/>
                  <a:pt x="2560" y="19833"/>
                </a:cubicBezTo>
                <a:cubicBezTo>
                  <a:pt x="2535" y="19846"/>
                  <a:pt x="2510" y="19850"/>
                  <a:pt x="2484" y="19850"/>
                </a:cubicBezTo>
                <a:cubicBezTo>
                  <a:pt x="2433" y="19850"/>
                  <a:pt x="2380" y="19833"/>
                  <a:pt x="2323" y="19833"/>
                </a:cubicBezTo>
                <a:cubicBezTo>
                  <a:pt x="2248" y="19795"/>
                  <a:pt x="2134" y="19710"/>
                  <a:pt x="2048" y="19596"/>
                </a:cubicBezTo>
                <a:cubicBezTo>
                  <a:pt x="1831" y="19309"/>
                  <a:pt x="2045" y="18748"/>
                  <a:pt x="2420" y="18748"/>
                </a:cubicBezTo>
                <a:close/>
                <a:moveTo>
                  <a:pt x="1907" y="26313"/>
                </a:moveTo>
                <a:cubicBezTo>
                  <a:pt x="2092" y="26313"/>
                  <a:pt x="2400" y="26670"/>
                  <a:pt x="2485" y="26782"/>
                </a:cubicBezTo>
                <a:cubicBezTo>
                  <a:pt x="2560" y="26905"/>
                  <a:pt x="2646" y="26981"/>
                  <a:pt x="2722" y="27104"/>
                </a:cubicBezTo>
                <a:cubicBezTo>
                  <a:pt x="2921" y="27379"/>
                  <a:pt x="3120" y="27616"/>
                  <a:pt x="3319" y="27891"/>
                </a:cubicBezTo>
                <a:cubicBezTo>
                  <a:pt x="3471" y="28166"/>
                  <a:pt x="3793" y="28564"/>
                  <a:pt x="3471" y="28839"/>
                </a:cubicBezTo>
                <a:cubicBezTo>
                  <a:pt x="3347" y="28972"/>
                  <a:pt x="3207" y="29027"/>
                  <a:pt x="3063" y="29027"/>
                </a:cubicBezTo>
                <a:cubicBezTo>
                  <a:pt x="2613" y="29027"/>
                  <a:pt x="2124" y="28488"/>
                  <a:pt x="1973" y="28128"/>
                </a:cubicBezTo>
                <a:cubicBezTo>
                  <a:pt x="1774" y="27692"/>
                  <a:pt x="1660" y="26943"/>
                  <a:pt x="1774" y="26469"/>
                </a:cubicBezTo>
                <a:cubicBezTo>
                  <a:pt x="1793" y="26356"/>
                  <a:pt x="1843" y="26313"/>
                  <a:pt x="1907" y="26313"/>
                </a:cubicBezTo>
                <a:close/>
                <a:moveTo>
                  <a:pt x="16066" y="28163"/>
                </a:moveTo>
                <a:cubicBezTo>
                  <a:pt x="16213" y="28163"/>
                  <a:pt x="16359" y="28195"/>
                  <a:pt x="16506" y="28242"/>
                </a:cubicBezTo>
                <a:cubicBezTo>
                  <a:pt x="16705" y="28289"/>
                  <a:pt x="16942" y="28403"/>
                  <a:pt x="16980" y="28640"/>
                </a:cubicBezTo>
                <a:cubicBezTo>
                  <a:pt x="16980" y="28801"/>
                  <a:pt x="16866" y="28953"/>
                  <a:pt x="16743" y="29038"/>
                </a:cubicBezTo>
                <a:cubicBezTo>
                  <a:pt x="16605" y="29114"/>
                  <a:pt x="16399" y="29152"/>
                  <a:pt x="16198" y="29152"/>
                </a:cubicBezTo>
                <a:cubicBezTo>
                  <a:pt x="15996" y="29152"/>
                  <a:pt x="15799" y="29114"/>
                  <a:pt x="15681" y="29038"/>
                </a:cubicBezTo>
                <a:cubicBezTo>
                  <a:pt x="15482" y="28915"/>
                  <a:pt x="15359" y="28678"/>
                  <a:pt x="15444" y="28479"/>
                </a:cubicBezTo>
                <a:cubicBezTo>
                  <a:pt x="15482" y="28403"/>
                  <a:pt x="15520" y="28365"/>
                  <a:pt x="15558" y="28327"/>
                </a:cubicBezTo>
                <a:cubicBezTo>
                  <a:pt x="15643" y="28242"/>
                  <a:pt x="15719" y="28204"/>
                  <a:pt x="15795" y="28204"/>
                </a:cubicBezTo>
                <a:cubicBezTo>
                  <a:pt x="15885" y="28175"/>
                  <a:pt x="15976" y="28163"/>
                  <a:pt x="16066" y="28163"/>
                </a:cubicBezTo>
                <a:close/>
                <a:moveTo>
                  <a:pt x="12858" y="25431"/>
                </a:moveTo>
                <a:cubicBezTo>
                  <a:pt x="13629" y="25431"/>
                  <a:pt x="14391" y="26513"/>
                  <a:pt x="14572" y="27578"/>
                </a:cubicBezTo>
                <a:cubicBezTo>
                  <a:pt x="14648" y="28090"/>
                  <a:pt x="14572" y="28763"/>
                  <a:pt x="14098" y="29038"/>
                </a:cubicBezTo>
                <a:cubicBezTo>
                  <a:pt x="13921" y="29134"/>
                  <a:pt x="13733" y="29171"/>
                  <a:pt x="13542" y="29171"/>
                </a:cubicBezTo>
                <a:cubicBezTo>
                  <a:pt x="13260" y="29171"/>
                  <a:pt x="12973" y="29091"/>
                  <a:pt x="12714" y="29000"/>
                </a:cubicBezTo>
                <a:cubicBezTo>
                  <a:pt x="12278" y="28839"/>
                  <a:pt x="11804" y="28640"/>
                  <a:pt x="11567" y="28242"/>
                </a:cubicBezTo>
                <a:cubicBezTo>
                  <a:pt x="11254" y="27730"/>
                  <a:pt x="11491" y="27019"/>
                  <a:pt x="11728" y="26469"/>
                </a:cubicBezTo>
                <a:cubicBezTo>
                  <a:pt x="12053" y="25725"/>
                  <a:pt x="12457" y="25431"/>
                  <a:pt x="12858" y="25431"/>
                </a:cubicBezTo>
                <a:close/>
                <a:moveTo>
                  <a:pt x="8235" y="2229"/>
                </a:moveTo>
                <a:cubicBezTo>
                  <a:pt x="10147" y="2229"/>
                  <a:pt x="12042" y="2996"/>
                  <a:pt x="13349" y="4428"/>
                </a:cubicBezTo>
                <a:cubicBezTo>
                  <a:pt x="14610" y="5888"/>
                  <a:pt x="14932" y="7623"/>
                  <a:pt x="14695" y="9519"/>
                </a:cubicBezTo>
                <a:cubicBezTo>
                  <a:pt x="14458" y="11377"/>
                  <a:pt x="13823" y="13197"/>
                  <a:pt x="14885" y="14932"/>
                </a:cubicBezTo>
                <a:cubicBezTo>
                  <a:pt x="15681" y="16240"/>
                  <a:pt x="16904" y="17150"/>
                  <a:pt x="17852" y="18288"/>
                </a:cubicBezTo>
                <a:cubicBezTo>
                  <a:pt x="18961" y="19558"/>
                  <a:pt x="19350" y="20819"/>
                  <a:pt x="19473" y="22478"/>
                </a:cubicBezTo>
                <a:cubicBezTo>
                  <a:pt x="19549" y="24137"/>
                  <a:pt x="19350" y="27057"/>
                  <a:pt x="17340" y="27493"/>
                </a:cubicBezTo>
                <a:cubicBezTo>
                  <a:pt x="17180" y="27533"/>
                  <a:pt x="17017" y="27552"/>
                  <a:pt x="16853" y="27552"/>
                </a:cubicBezTo>
                <a:cubicBezTo>
                  <a:pt x="16198" y="27552"/>
                  <a:pt x="15539" y="27244"/>
                  <a:pt x="15122" y="26706"/>
                </a:cubicBezTo>
                <a:cubicBezTo>
                  <a:pt x="14771" y="26270"/>
                  <a:pt x="14572" y="25682"/>
                  <a:pt x="14335" y="25161"/>
                </a:cubicBezTo>
                <a:cubicBezTo>
                  <a:pt x="14060" y="24649"/>
                  <a:pt x="13662" y="24137"/>
                  <a:pt x="13074" y="24061"/>
                </a:cubicBezTo>
                <a:cubicBezTo>
                  <a:pt x="12994" y="24043"/>
                  <a:pt x="12915" y="24035"/>
                  <a:pt x="12837" y="24035"/>
                </a:cubicBezTo>
                <a:cubicBezTo>
                  <a:pt x="12217" y="24035"/>
                  <a:pt x="11655" y="24572"/>
                  <a:pt x="11377" y="25161"/>
                </a:cubicBezTo>
                <a:cubicBezTo>
                  <a:pt x="11055" y="25796"/>
                  <a:pt x="10941" y="26545"/>
                  <a:pt x="10666" y="27218"/>
                </a:cubicBezTo>
                <a:cubicBezTo>
                  <a:pt x="10107" y="28365"/>
                  <a:pt x="8960" y="29190"/>
                  <a:pt x="7699" y="29351"/>
                </a:cubicBezTo>
                <a:cubicBezTo>
                  <a:pt x="7599" y="29361"/>
                  <a:pt x="7498" y="29366"/>
                  <a:pt x="7397" y="29366"/>
                </a:cubicBezTo>
                <a:cubicBezTo>
                  <a:pt x="5491" y="29366"/>
                  <a:pt x="3319" y="27639"/>
                  <a:pt x="2608" y="25919"/>
                </a:cubicBezTo>
                <a:cubicBezTo>
                  <a:pt x="2011" y="24412"/>
                  <a:pt x="2210" y="22791"/>
                  <a:pt x="2684" y="21293"/>
                </a:cubicBezTo>
                <a:cubicBezTo>
                  <a:pt x="3034" y="20070"/>
                  <a:pt x="3869" y="19046"/>
                  <a:pt x="4068" y="17776"/>
                </a:cubicBezTo>
                <a:cubicBezTo>
                  <a:pt x="4381" y="15728"/>
                  <a:pt x="2485" y="14496"/>
                  <a:pt x="1897" y="12761"/>
                </a:cubicBezTo>
                <a:cubicBezTo>
                  <a:pt x="1375" y="11263"/>
                  <a:pt x="1337" y="9680"/>
                  <a:pt x="1499" y="8097"/>
                </a:cubicBezTo>
                <a:cubicBezTo>
                  <a:pt x="1811" y="5139"/>
                  <a:pt x="4144" y="2883"/>
                  <a:pt x="7026" y="2333"/>
                </a:cubicBezTo>
                <a:cubicBezTo>
                  <a:pt x="7426" y="2263"/>
                  <a:pt x="7831" y="2229"/>
                  <a:pt x="8235" y="2229"/>
                </a:cubicBezTo>
                <a:close/>
                <a:moveTo>
                  <a:pt x="1" y="1"/>
                </a:moveTo>
                <a:lnTo>
                  <a:pt x="1" y="31370"/>
                </a:lnTo>
                <a:lnTo>
                  <a:pt x="20895" y="31370"/>
                </a:lnTo>
                <a:lnTo>
                  <a:pt x="20895" y="1"/>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3"/>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3"/>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3"/>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13"/>
          <p:cNvGrpSpPr/>
          <p:nvPr/>
        </p:nvGrpSpPr>
        <p:grpSpPr>
          <a:xfrm>
            <a:off x="-1025" y="0"/>
            <a:ext cx="9192023" cy="5177169"/>
            <a:chOff x="-1025" y="0"/>
            <a:chExt cx="9192023" cy="5177169"/>
          </a:xfrm>
        </p:grpSpPr>
        <p:sp>
          <p:nvSpPr>
            <p:cNvPr id="678" name="Google Shape;678;p13"/>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3"/>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3"/>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 name="Google Shape;681;p13"/>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3"/>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3"/>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3"/>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3"/>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3"/>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3"/>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3"/>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3"/>
          <p:cNvSpPr/>
          <p:nvPr/>
        </p:nvSpPr>
        <p:spPr>
          <a:xfrm rot="-2873591">
            <a:off x="7909864" y="1375520"/>
            <a:ext cx="476547" cy="579528"/>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13"/>
          <p:cNvGrpSpPr/>
          <p:nvPr/>
        </p:nvGrpSpPr>
        <p:grpSpPr>
          <a:xfrm rot="1186057">
            <a:off x="1051358" y="2957026"/>
            <a:ext cx="846034" cy="859724"/>
            <a:chOff x="-2803299" y="2304605"/>
            <a:chExt cx="1513937" cy="1524159"/>
          </a:xfrm>
        </p:grpSpPr>
        <p:sp>
          <p:nvSpPr>
            <p:cNvPr id="691" name="Google Shape;691;p13"/>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 name="Google Shape;692;p13"/>
            <p:cNvGrpSpPr/>
            <p:nvPr/>
          </p:nvGrpSpPr>
          <p:grpSpPr>
            <a:xfrm>
              <a:off x="-2451424" y="2666703"/>
              <a:ext cx="1162061" cy="1162061"/>
              <a:chOff x="5100894" y="5868788"/>
              <a:chExt cx="1277412" cy="1277412"/>
            </a:xfrm>
          </p:grpSpPr>
          <p:sp>
            <p:nvSpPr>
              <p:cNvPr id="693" name="Google Shape;693;p13"/>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3"/>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3"/>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3"/>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3"/>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3"/>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3"/>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3"/>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3"/>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3"/>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3"/>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3"/>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3"/>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3"/>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3"/>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3"/>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3"/>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3"/>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3"/>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3"/>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3"/>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3"/>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3"/>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3"/>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3"/>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3"/>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3"/>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3"/>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3"/>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3"/>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3"/>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4" name="Google Shape;724;p13"/>
          <p:cNvSpPr txBox="1">
            <a:spLocks noGrp="1"/>
          </p:cNvSpPr>
          <p:nvPr>
            <p:ph type="title" hasCustomPrompt="1"/>
          </p:nvPr>
        </p:nvSpPr>
        <p:spPr>
          <a:xfrm>
            <a:off x="314550" y="913414"/>
            <a:ext cx="85206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4800"/>
              <a:buNone/>
              <a:defRPr sz="4800">
                <a:solidFill>
                  <a:srgbClr val="9E005D"/>
                </a:solidFill>
              </a:defRPr>
            </a:lvl1pPr>
            <a:lvl2pPr lvl="1" algn="ctr" rtl="0">
              <a:spcBef>
                <a:spcPts val="0"/>
              </a:spcBef>
              <a:spcAft>
                <a:spcPts val="0"/>
              </a:spcAft>
              <a:buClr>
                <a:srgbClr val="9E005D"/>
              </a:buClr>
              <a:buSzPts val="4800"/>
              <a:buNone/>
              <a:defRPr sz="4800">
                <a:solidFill>
                  <a:srgbClr val="9E005D"/>
                </a:solidFill>
              </a:defRPr>
            </a:lvl2pPr>
            <a:lvl3pPr lvl="2" algn="ctr" rtl="0">
              <a:spcBef>
                <a:spcPts val="0"/>
              </a:spcBef>
              <a:spcAft>
                <a:spcPts val="0"/>
              </a:spcAft>
              <a:buClr>
                <a:srgbClr val="9E005D"/>
              </a:buClr>
              <a:buSzPts val="4800"/>
              <a:buNone/>
              <a:defRPr sz="4800">
                <a:solidFill>
                  <a:srgbClr val="9E005D"/>
                </a:solidFill>
              </a:defRPr>
            </a:lvl3pPr>
            <a:lvl4pPr lvl="3" algn="ctr" rtl="0">
              <a:spcBef>
                <a:spcPts val="0"/>
              </a:spcBef>
              <a:spcAft>
                <a:spcPts val="0"/>
              </a:spcAft>
              <a:buClr>
                <a:srgbClr val="9E005D"/>
              </a:buClr>
              <a:buSzPts val="4800"/>
              <a:buNone/>
              <a:defRPr sz="4800">
                <a:solidFill>
                  <a:srgbClr val="9E005D"/>
                </a:solidFill>
              </a:defRPr>
            </a:lvl4pPr>
            <a:lvl5pPr lvl="4" algn="ctr" rtl="0">
              <a:spcBef>
                <a:spcPts val="0"/>
              </a:spcBef>
              <a:spcAft>
                <a:spcPts val="0"/>
              </a:spcAft>
              <a:buClr>
                <a:srgbClr val="9E005D"/>
              </a:buClr>
              <a:buSzPts val="4800"/>
              <a:buNone/>
              <a:defRPr sz="4800">
                <a:solidFill>
                  <a:srgbClr val="9E005D"/>
                </a:solidFill>
              </a:defRPr>
            </a:lvl5pPr>
            <a:lvl6pPr lvl="5" algn="ctr" rtl="0">
              <a:spcBef>
                <a:spcPts val="0"/>
              </a:spcBef>
              <a:spcAft>
                <a:spcPts val="0"/>
              </a:spcAft>
              <a:buClr>
                <a:srgbClr val="9E005D"/>
              </a:buClr>
              <a:buSzPts val="4800"/>
              <a:buNone/>
              <a:defRPr sz="4800">
                <a:solidFill>
                  <a:srgbClr val="9E005D"/>
                </a:solidFill>
              </a:defRPr>
            </a:lvl6pPr>
            <a:lvl7pPr lvl="6" algn="ctr" rtl="0">
              <a:spcBef>
                <a:spcPts val="0"/>
              </a:spcBef>
              <a:spcAft>
                <a:spcPts val="0"/>
              </a:spcAft>
              <a:buClr>
                <a:srgbClr val="9E005D"/>
              </a:buClr>
              <a:buSzPts val="4800"/>
              <a:buNone/>
              <a:defRPr sz="4800">
                <a:solidFill>
                  <a:srgbClr val="9E005D"/>
                </a:solidFill>
              </a:defRPr>
            </a:lvl7pPr>
            <a:lvl8pPr lvl="7" algn="ctr" rtl="0">
              <a:spcBef>
                <a:spcPts val="0"/>
              </a:spcBef>
              <a:spcAft>
                <a:spcPts val="0"/>
              </a:spcAft>
              <a:buClr>
                <a:srgbClr val="9E005D"/>
              </a:buClr>
              <a:buSzPts val="4800"/>
              <a:buNone/>
              <a:defRPr sz="4800">
                <a:solidFill>
                  <a:srgbClr val="9E005D"/>
                </a:solidFill>
              </a:defRPr>
            </a:lvl8pPr>
            <a:lvl9pPr lvl="8" algn="ctr" rtl="0">
              <a:spcBef>
                <a:spcPts val="0"/>
              </a:spcBef>
              <a:spcAft>
                <a:spcPts val="0"/>
              </a:spcAft>
              <a:buClr>
                <a:srgbClr val="9E005D"/>
              </a:buClr>
              <a:buSzPts val="4800"/>
              <a:buNone/>
              <a:defRPr sz="4800">
                <a:solidFill>
                  <a:srgbClr val="9E005D"/>
                </a:solidFill>
              </a:defRPr>
            </a:lvl9pPr>
          </a:lstStyle>
          <a:p>
            <a:r>
              <a:t>xx%</a:t>
            </a:r>
          </a:p>
        </p:txBody>
      </p:sp>
      <p:pic>
        <p:nvPicPr>
          <p:cNvPr id="725" name="Google Shape;725;p13"/>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726" name="Google Shape;726;p13"/>
          <p:cNvSpPr txBox="1">
            <a:spLocks noGrp="1"/>
          </p:cNvSpPr>
          <p:nvPr>
            <p:ph type="subTitle" idx="1"/>
          </p:nvPr>
        </p:nvSpPr>
        <p:spPr>
          <a:xfrm>
            <a:off x="2033650" y="1647457"/>
            <a:ext cx="50985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E005D"/>
              </a:buClr>
              <a:buSzPts val="1200"/>
              <a:buNone/>
              <a:defRPr sz="1200">
                <a:solidFill>
                  <a:srgbClr val="9E005D"/>
                </a:solidFill>
              </a:defRPr>
            </a:lvl1pPr>
            <a:lvl2pPr lvl="1" algn="ctr" rtl="0">
              <a:lnSpc>
                <a:spcPct val="100000"/>
              </a:lnSpc>
              <a:spcBef>
                <a:spcPts val="0"/>
              </a:spcBef>
              <a:spcAft>
                <a:spcPts val="0"/>
              </a:spcAft>
              <a:buClr>
                <a:srgbClr val="9E005D"/>
              </a:buClr>
              <a:buSzPts val="1200"/>
              <a:buNone/>
              <a:defRPr sz="1200">
                <a:solidFill>
                  <a:srgbClr val="9E005D"/>
                </a:solidFill>
              </a:defRPr>
            </a:lvl2pPr>
            <a:lvl3pPr lvl="2" algn="ctr" rtl="0">
              <a:lnSpc>
                <a:spcPct val="100000"/>
              </a:lnSpc>
              <a:spcBef>
                <a:spcPts val="0"/>
              </a:spcBef>
              <a:spcAft>
                <a:spcPts val="0"/>
              </a:spcAft>
              <a:buClr>
                <a:srgbClr val="9E005D"/>
              </a:buClr>
              <a:buSzPts val="1200"/>
              <a:buNone/>
              <a:defRPr sz="1200">
                <a:solidFill>
                  <a:srgbClr val="9E005D"/>
                </a:solidFill>
              </a:defRPr>
            </a:lvl3pPr>
            <a:lvl4pPr lvl="3" algn="ctr" rtl="0">
              <a:lnSpc>
                <a:spcPct val="100000"/>
              </a:lnSpc>
              <a:spcBef>
                <a:spcPts val="0"/>
              </a:spcBef>
              <a:spcAft>
                <a:spcPts val="0"/>
              </a:spcAft>
              <a:buClr>
                <a:srgbClr val="9E005D"/>
              </a:buClr>
              <a:buSzPts val="1200"/>
              <a:buNone/>
              <a:defRPr sz="1200">
                <a:solidFill>
                  <a:srgbClr val="9E005D"/>
                </a:solidFill>
              </a:defRPr>
            </a:lvl4pPr>
            <a:lvl5pPr lvl="4" algn="ctr" rtl="0">
              <a:lnSpc>
                <a:spcPct val="100000"/>
              </a:lnSpc>
              <a:spcBef>
                <a:spcPts val="0"/>
              </a:spcBef>
              <a:spcAft>
                <a:spcPts val="0"/>
              </a:spcAft>
              <a:buClr>
                <a:srgbClr val="9E005D"/>
              </a:buClr>
              <a:buSzPts val="1200"/>
              <a:buNone/>
              <a:defRPr sz="1200">
                <a:solidFill>
                  <a:srgbClr val="9E005D"/>
                </a:solidFill>
              </a:defRPr>
            </a:lvl5pPr>
            <a:lvl6pPr lvl="5" algn="ctr" rtl="0">
              <a:lnSpc>
                <a:spcPct val="100000"/>
              </a:lnSpc>
              <a:spcBef>
                <a:spcPts val="0"/>
              </a:spcBef>
              <a:spcAft>
                <a:spcPts val="0"/>
              </a:spcAft>
              <a:buClr>
                <a:srgbClr val="9E005D"/>
              </a:buClr>
              <a:buSzPts val="1200"/>
              <a:buNone/>
              <a:defRPr sz="1200">
                <a:solidFill>
                  <a:srgbClr val="9E005D"/>
                </a:solidFill>
              </a:defRPr>
            </a:lvl6pPr>
            <a:lvl7pPr lvl="6" algn="ctr" rtl="0">
              <a:lnSpc>
                <a:spcPct val="100000"/>
              </a:lnSpc>
              <a:spcBef>
                <a:spcPts val="0"/>
              </a:spcBef>
              <a:spcAft>
                <a:spcPts val="0"/>
              </a:spcAft>
              <a:buClr>
                <a:srgbClr val="9E005D"/>
              </a:buClr>
              <a:buSzPts val="1200"/>
              <a:buNone/>
              <a:defRPr sz="1200">
                <a:solidFill>
                  <a:srgbClr val="9E005D"/>
                </a:solidFill>
              </a:defRPr>
            </a:lvl7pPr>
            <a:lvl8pPr lvl="7" algn="ctr" rtl="0">
              <a:lnSpc>
                <a:spcPct val="100000"/>
              </a:lnSpc>
              <a:spcBef>
                <a:spcPts val="0"/>
              </a:spcBef>
              <a:spcAft>
                <a:spcPts val="0"/>
              </a:spcAft>
              <a:buClr>
                <a:srgbClr val="9E005D"/>
              </a:buClr>
              <a:buSzPts val="1200"/>
              <a:buNone/>
              <a:defRPr sz="1200">
                <a:solidFill>
                  <a:srgbClr val="9E005D"/>
                </a:solidFill>
              </a:defRPr>
            </a:lvl8pPr>
            <a:lvl9pPr lvl="8" algn="ctr" rtl="0">
              <a:lnSpc>
                <a:spcPct val="100000"/>
              </a:lnSpc>
              <a:spcBef>
                <a:spcPts val="0"/>
              </a:spcBef>
              <a:spcAft>
                <a:spcPts val="0"/>
              </a:spcAft>
              <a:buClr>
                <a:srgbClr val="9E005D"/>
              </a:buClr>
              <a:buSzPts val="1200"/>
              <a:buNone/>
              <a:defRPr sz="1200">
                <a:solidFill>
                  <a:srgbClr val="9E005D"/>
                </a:solidFill>
              </a:defRPr>
            </a:lvl9pPr>
          </a:lstStyle>
          <a:p>
            <a:endParaRPr/>
          </a:p>
        </p:txBody>
      </p:sp>
      <p:sp>
        <p:nvSpPr>
          <p:cNvPr id="727" name="Google Shape;727;p13"/>
          <p:cNvSpPr txBox="1">
            <a:spLocks noGrp="1"/>
          </p:cNvSpPr>
          <p:nvPr>
            <p:ph type="title" idx="2" hasCustomPrompt="1"/>
          </p:nvPr>
        </p:nvSpPr>
        <p:spPr>
          <a:xfrm>
            <a:off x="314550" y="1831814"/>
            <a:ext cx="85206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4800"/>
              <a:buNone/>
              <a:defRPr sz="4800">
                <a:solidFill>
                  <a:srgbClr val="9E005D"/>
                </a:solidFill>
              </a:defRPr>
            </a:lvl1pPr>
            <a:lvl2pPr lvl="1" algn="ctr" rtl="0">
              <a:spcBef>
                <a:spcPts val="0"/>
              </a:spcBef>
              <a:spcAft>
                <a:spcPts val="0"/>
              </a:spcAft>
              <a:buClr>
                <a:srgbClr val="9E005D"/>
              </a:buClr>
              <a:buSzPts val="4800"/>
              <a:buNone/>
              <a:defRPr sz="4800">
                <a:solidFill>
                  <a:srgbClr val="9E005D"/>
                </a:solidFill>
              </a:defRPr>
            </a:lvl2pPr>
            <a:lvl3pPr lvl="2" algn="ctr" rtl="0">
              <a:spcBef>
                <a:spcPts val="0"/>
              </a:spcBef>
              <a:spcAft>
                <a:spcPts val="0"/>
              </a:spcAft>
              <a:buClr>
                <a:srgbClr val="9E005D"/>
              </a:buClr>
              <a:buSzPts val="4800"/>
              <a:buNone/>
              <a:defRPr sz="4800">
                <a:solidFill>
                  <a:srgbClr val="9E005D"/>
                </a:solidFill>
              </a:defRPr>
            </a:lvl3pPr>
            <a:lvl4pPr lvl="3" algn="ctr" rtl="0">
              <a:spcBef>
                <a:spcPts val="0"/>
              </a:spcBef>
              <a:spcAft>
                <a:spcPts val="0"/>
              </a:spcAft>
              <a:buClr>
                <a:srgbClr val="9E005D"/>
              </a:buClr>
              <a:buSzPts val="4800"/>
              <a:buNone/>
              <a:defRPr sz="4800">
                <a:solidFill>
                  <a:srgbClr val="9E005D"/>
                </a:solidFill>
              </a:defRPr>
            </a:lvl4pPr>
            <a:lvl5pPr lvl="4" algn="ctr" rtl="0">
              <a:spcBef>
                <a:spcPts val="0"/>
              </a:spcBef>
              <a:spcAft>
                <a:spcPts val="0"/>
              </a:spcAft>
              <a:buClr>
                <a:srgbClr val="9E005D"/>
              </a:buClr>
              <a:buSzPts val="4800"/>
              <a:buNone/>
              <a:defRPr sz="4800">
                <a:solidFill>
                  <a:srgbClr val="9E005D"/>
                </a:solidFill>
              </a:defRPr>
            </a:lvl5pPr>
            <a:lvl6pPr lvl="5" algn="ctr" rtl="0">
              <a:spcBef>
                <a:spcPts val="0"/>
              </a:spcBef>
              <a:spcAft>
                <a:spcPts val="0"/>
              </a:spcAft>
              <a:buClr>
                <a:srgbClr val="9E005D"/>
              </a:buClr>
              <a:buSzPts val="4800"/>
              <a:buNone/>
              <a:defRPr sz="4800">
                <a:solidFill>
                  <a:srgbClr val="9E005D"/>
                </a:solidFill>
              </a:defRPr>
            </a:lvl6pPr>
            <a:lvl7pPr lvl="6" algn="ctr" rtl="0">
              <a:spcBef>
                <a:spcPts val="0"/>
              </a:spcBef>
              <a:spcAft>
                <a:spcPts val="0"/>
              </a:spcAft>
              <a:buClr>
                <a:srgbClr val="9E005D"/>
              </a:buClr>
              <a:buSzPts val="4800"/>
              <a:buNone/>
              <a:defRPr sz="4800">
                <a:solidFill>
                  <a:srgbClr val="9E005D"/>
                </a:solidFill>
              </a:defRPr>
            </a:lvl7pPr>
            <a:lvl8pPr lvl="7" algn="ctr" rtl="0">
              <a:spcBef>
                <a:spcPts val="0"/>
              </a:spcBef>
              <a:spcAft>
                <a:spcPts val="0"/>
              </a:spcAft>
              <a:buClr>
                <a:srgbClr val="9E005D"/>
              </a:buClr>
              <a:buSzPts val="4800"/>
              <a:buNone/>
              <a:defRPr sz="4800">
                <a:solidFill>
                  <a:srgbClr val="9E005D"/>
                </a:solidFill>
              </a:defRPr>
            </a:lvl8pPr>
            <a:lvl9pPr lvl="8" algn="ctr" rtl="0">
              <a:spcBef>
                <a:spcPts val="0"/>
              </a:spcBef>
              <a:spcAft>
                <a:spcPts val="0"/>
              </a:spcAft>
              <a:buClr>
                <a:srgbClr val="9E005D"/>
              </a:buClr>
              <a:buSzPts val="4800"/>
              <a:buNone/>
              <a:defRPr sz="4800">
                <a:solidFill>
                  <a:srgbClr val="9E005D"/>
                </a:solidFill>
              </a:defRPr>
            </a:lvl9pPr>
          </a:lstStyle>
          <a:p>
            <a:r>
              <a:t>xx%</a:t>
            </a:r>
          </a:p>
        </p:txBody>
      </p:sp>
      <p:sp>
        <p:nvSpPr>
          <p:cNvPr id="728" name="Google Shape;728;p13"/>
          <p:cNvSpPr txBox="1">
            <a:spLocks noGrp="1"/>
          </p:cNvSpPr>
          <p:nvPr>
            <p:ph type="subTitle" idx="3"/>
          </p:nvPr>
        </p:nvSpPr>
        <p:spPr>
          <a:xfrm>
            <a:off x="2033650" y="2565857"/>
            <a:ext cx="50985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E005D"/>
              </a:buClr>
              <a:buSzPts val="1200"/>
              <a:buNone/>
              <a:defRPr sz="1200">
                <a:solidFill>
                  <a:srgbClr val="9E005D"/>
                </a:solidFill>
              </a:defRPr>
            </a:lvl1pPr>
            <a:lvl2pPr lvl="1" algn="ctr" rtl="0">
              <a:lnSpc>
                <a:spcPct val="100000"/>
              </a:lnSpc>
              <a:spcBef>
                <a:spcPts val="0"/>
              </a:spcBef>
              <a:spcAft>
                <a:spcPts val="0"/>
              </a:spcAft>
              <a:buClr>
                <a:srgbClr val="9E005D"/>
              </a:buClr>
              <a:buSzPts val="1200"/>
              <a:buNone/>
              <a:defRPr sz="1200">
                <a:solidFill>
                  <a:srgbClr val="9E005D"/>
                </a:solidFill>
              </a:defRPr>
            </a:lvl2pPr>
            <a:lvl3pPr lvl="2" algn="ctr" rtl="0">
              <a:lnSpc>
                <a:spcPct val="100000"/>
              </a:lnSpc>
              <a:spcBef>
                <a:spcPts val="0"/>
              </a:spcBef>
              <a:spcAft>
                <a:spcPts val="0"/>
              </a:spcAft>
              <a:buClr>
                <a:srgbClr val="9E005D"/>
              </a:buClr>
              <a:buSzPts val="1200"/>
              <a:buNone/>
              <a:defRPr sz="1200">
                <a:solidFill>
                  <a:srgbClr val="9E005D"/>
                </a:solidFill>
              </a:defRPr>
            </a:lvl3pPr>
            <a:lvl4pPr lvl="3" algn="ctr" rtl="0">
              <a:lnSpc>
                <a:spcPct val="100000"/>
              </a:lnSpc>
              <a:spcBef>
                <a:spcPts val="0"/>
              </a:spcBef>
              <a:spcAft>
                <a:spcPts val="0"/>
              </a:spcAft>
              <a:buClr>
                <a:srgbClr val="9E005D"/>
              </a:buClr>
              <a:buSzPts val="1200"/>
              <a:buNone/>
              <a:defRPr sz="1200">
                <a:solidFill>
                  <a:srgbClr val="9E005D"/>
                </a:solidFill>
              </a:defRPr>
            </a:lvl4pPr>
            <a:lvl5pPr lvl="4" algn="ctr" rtl="0">
              <a:lnSpc>
                <a:spcPct val="100000"/>
              </a:lnSpc>
              <a:spcBef>
                <a:spcPts val="0"/>
              </a:spcBef>
              <a:spcAft>
                <a:spcPts val="0"/>
              </a:spcAft>
              <a:buClr>
                <a:srgbClr val="9E005D"/>
              </a:buClr>
              <a:buSzPts val="1200"/>
              <a:buNone/>
              <a:defRPr sz="1200">
                <a:solidFill>
                  <a:srgbClr val="9E005D"/>
                </a:solidFill>
              </a:defRPr>
            </a:lvl5pPr>
            <a:lvl6pPr lvl="5" algn="ctr" rtl="0">
              <a:lnSpc>
                <a:spcPct val="100000"/>
              </a:lnSpc>
              <a:spcBef>
                <a:spcPts val="0"/>
              </a:spcBef>
              <a:spcAft>
                <a:spcPts val="0"/>
              </a:spcAft>
              <a:buClr>
                <a:srgbClr val="9E005D"/>
              </a:buClr>
              <a:buSzPts val="1200"/>
              <a:buNone/>
              <a:defRPr sz="1200">
                <a:solidFill>
                  <a:srgbClr val="9E005D"/>
                </a:solidFill>
              </a:defRPr>
            </a:lvl6pPr>
            <a:lvl7pPr lvl="6" algn="ctr" rtl="0">
              <a:lnSpc>
                <a:spcPct val="100000"/>
              </a:lnSpc>
              <a:spcBef>
                <a:spcPts val="0"/>
              </a:spcBef>
              <a:spcAft>
                <a:spcPts val="0"/>
              </a:spcAft>
              <a:buClr>
                <a:srgbClr val="9E005D"/>
              </a:buClr>
              <a:buSzPts val="1200"/>
              <a:buNone/>
              <a:defRPr sz="1200">
                <a:solidFill>
                  <a:srgbClr val="9E005D"/>
                </a:solidFill>
              </a:defRPr>
            </a:lvl7pPr>
            <a:lvl8pPr lvl="7" algn="ctr" rtl="0">
              <a:lnSpc>
                <a:spcPct val="100000"/>
              </a:lnSpc>
              <a:spcBef>
                <a:spcPts val="0"/>
              </a:spcBef>
              <a:spcAft>
                <a:spcPts val="0"/>
              </a:spcAft>
              <a:buClr>
                <a:srgbClr val="9E005D"/>
              </a:buClr>
              <a:buSzPts val="1200"/>
              <a:buNone/>
              <a:defRPr sz="1200">
                <a:solidFill>
                  <a:srgbClr val="9E005D"/>
                </a:solidFill>
              </a:defRPr>
            </a:lvl8pPr>
            <a:lvl9pPr lvl="8" algn="ctr" rtl="0">
              <a:lnSpc>
                <a:spcPct val="100000"/>
              </a:lnSpc>
              <a:spcBef>
                <a:spcPts val="0"/>
              </a:spcBef>
              <a:spcAft>
                <a:spcPts val="0"/>
              </a:spcAft>
              <a:buClr>
                <a:srgbClr val="9E005D"/>
              </a:buClr>
              <a:buSzPts val="1200"/>
              <a:buNone/>
              <a:defRPr sz="1200">
                <a:solidFill>
                  <a:srgbClr val="9E005D"/>
                </a:solidFill>
              </a:defRPr>
            </a:lvl9pPr>
          </a:lstStyle>
          <a:p>
            <a:endParaRPr/>
          </a:p>
        </p:txBody>
      </p:sp>
      <p:sp>
        <p:nvSpPr>
          <p:cNvPr id="729" name="Google Shape;729;p13"/>
          <p:cNvSpPr txBox="1">
            <a:spLocks noGrp="1"/>
          </p:cNvSpPr>
          <p:nvPr>
            <p:ph type="title" idx="4" hasCustomPrompt="1"/>
          </p:nvPr>
        </p:nvSpPr>
        <p:spPr>
          <a:xfrm>
            <a:off x="314550" y="2750214"/>
            <a:ext cx="85206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4800"/>
              <a:buNone/>
              <a:defRPr sz="4800">
                <a:solidFill>
                  <a:srgbClr val="9E005D"/>
                </a:solidFill>
              </a:defRPr>
            </a:lvl1pPr>
            <a:lvl2pPr lvl="1" algn="ctr" rtl="0">
              <a:spcBef>
                <a:spcPts val="0"/>
              </a:spcBef>
              <a:spcAft>
                <a:spcPts val="0"/>
              </a:spcAft>
              <a:buClr>
                <a:srgbClr val="9E005D"/>
              </a:buClr>
              <a:buSzPts val="4800"/>
              <a:buNone/>
              <a:defRPr sz="4800">
                <a:solidFill>
                  <a:srgbClr val="9E005D"/>
                </a:solidFill>
              </a:defRPr>
            </a:lvl2pPr>
            <a:lvl3pPr lvl="2" algn="ctr" rtl="0">
              <a:spcBef>
                <a:spcPts val="0"/>
              </a:spcBef>
              <a:spcAft>
                <a:spcPts val="0"/>
              </a:spcAft>
              <a:buClr>
                <a:srgbClr val="9E005D"/>
              </a:buClr>
              <a:buSzPts val="4800"/>
              <a:buNone/>
              <a:defRPr sz="4800">
                <a:solidFill>
                  <a:srgbClr val="9E005D"/>
                </a:solidFill>
              </a:defRPr>
            </a:lvl3pPr>
            <a:lvl4pPr lvl="3" algn="ctr" rtl="0">
              <a:spcBef>
                <a:spcPts val="0"/>
              </a:spcBef>
              <a:spcAft>
                <a:spcPts val="0"/>
              </a:spcAft>
              <a:buClr>
                <a:srgbClr val="9E005D"/>
              </a:buClr>
              <a:buSzPts val="4800"/>
              <a:buNone/>
              <a:defRPr sz="4800">
                <a:solidFill>
                  <a:srgbClr val="9E005D"/>
                </a:solidFill>
              </a:defRPr>
            </a:lvl4pPr>
            <a:lvl5pPr lvl="4" algn="ctr" rtl="0">
              <a:spcBef>
                <a:spcPts val="0"/>
              </a:spcBef>
              <a:spcAft>
                <a:spcPts val="0"/>
              </a:spcAft>
              <a:buClr>
                <a:srgbClr val="9E005D"/>
              </a:buClr>
              <a:buSzPts val="4800"/>
              <a:buNone/>
              <a:defRPr sz="4800">
                <a:solidFill>
                  <a:srgbClr val="9E005D"/>
                </a:solidFill>
              </a:defRPr>
            </a:lvl5pPr>
            <a:lvl6pPr lvl="5" algn="ctr" rtl="0">
              <a:spcBef>
                <a:spcPts val="0"/>
              </a:spcBef>
              <a:spcAft>
                <a:spcPts val="0"/>
              </a:spcAft>
              <a:buClr>
                <a:srgbClr val="9E005D"/>
              </a:buClr>
              <a:buSzPts val="4800"/>
              <a:buNone/>
              <a:defRPr sz="4800">
                <a:solidFill>
                  <a:srgbClr val="9E005D"/>
                </a:solidFill>
              </a:defRPr>
            </a:lvl6pPr>
            <a:lvl7pPr lvl="6" algn="ctr" rtl="0">
              <a:spcBef>
                <a:spcPts val="0"/>
              </a:spcBef>
              <a:spcAft>
                <a:spcPts val="0"/>
              </a:spcAft>
              <a:buClr>
                <a:srgbClr val="9E005D"/>
              </a:buClr>
              <a:buSzPts val="4800"/>
              <a:buNone/>
              <a:defRPr sz="4800">
                <a:solidFill>
                  <a:srgbClr val="9E005D"/>
                </a:solidFill>
              </a:defRPr>
            </a:lvl7pPr>
            <a:lvl8pPr lvl="7" algn="ctr" rtl="0">
              <a:spcBef>
                <a:spcPts val="0"/>
              </a:spcBef>
              <a:spcAft>
                <a:spcPts val="0"/>
              </a:spcAft>
              <a:buClr>
                <a:srgbClr val="9E005D"/>
              </a:buClr>
              <a:buSzPts val="4800"/>
              <a:buNone/>
              <a:defRPr sz="4800">
                <a:solidFill>
                  <a:srgbClr val="9E005D"/>
                </a:solidFill>
              </a:defRPr>
            </a:lvl8pPr>
            <a:lvl9pPr lvl="8" algn="ctr" rtl="0">
              <a:spcBef>
                <a:spcPts val="0"/>
              </a:spcBef>
              <a:spcAft>
                <a:spcPts val="0"/>
              </a:spcAft>
              <a:buClr>
                <a:srgbClr val="9E005D"/>
              </a:buClr>
              <a:buSzPts val="4800"/>
              <a:buNone/>
              <a:defRPr sz="4800">
                <a:solidFill>
                  <a:srgbClr val="9E005D"/>
                </a:solidFill>
              </a:defRPr>
            </a:lvl9pPr>
          </a:lstStyle>
          <a:p>
            <a:r>
              <a:t>xx%</a:t>
            </a:r>
          </a:p>
        </p:txBody>
      </p:sp>
      <p:sp>
        <p:nvSpPr>
          <p:cNvPr id="730" name="Google Shape;730;p13"/>
          <p:cNvSpPr txBox="1">
            <a:spLocks noGrp="1"/>
          </p:cNvSpPr>
          <p:nvPr>
            <p:ph type="subTitle" idx="5"/>
          </p:nvPr>
        </p:nvSpPr>
        <p:spPr>
          <a:xfrm>
            <a:off x="2033650" y="3484257"/>
            <a:ext cx="50985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E005D"/>
              </a:buClr>
              <a:buSzPts val="1200"/>
              <a:buNone/>
              <a:defRPr sz="1200">
                <a:solidFill>
                  <a:srgbClr val="9E005D"/>
                </a:solidFill>
              </a:defRPr>
            </a:lvl1pPr>
            <a:lvl2pPr lvl="1" algn="ctr" rtl="0">
              <a:lnSpc>
                <a:spcPct val="100000"/>
              </a:lnSpc>
              <a:spcBef>
                <a:spcPts val="0"/>
              </a:spcBef>
              <a:spcAft>
                <a:spcPts val="0"/>
              </a:spcAft>
              <a:buClr>
                <a:srgbClr val="9E005D"/>
              </a:buClr>
              <a:buSzPts val="1200"/>
              <a:buNone/>
              <a:defRPr sz="1200">
                <a:solidFill>
                  <a:srgbClr val="9E005D"/>
                </a:solidFill>
              </a:defRPr>
            </a:lvl2pPr>
            <a:lvl3pPr lvl="2" algn="ctr" rtl="0">
              <a:lnSpc>
                <a:spcPct val="100000"/>
              </a:lnSpc>
              <a:spcBef>
                <a:spcPts val="0"/>
              </a:spcBef>
              <a:spcAft>
                <a:spcPts val="0"/>
              </a:spcAft>
              <a:buClr>
                <a:srgbClr val="9E005D"/>
              </a:buClr>
              <a:buSzPts val="1200"/>
              <a:buNone/>
              <a:defRPr sz="1200">
                <a:solidFill>
                  <a:srgbClr val="9E005D"/>
                </a:solidFill>
              </a:defRPr>
            </a:lvl3pPr>
            <a:lvl4pPr lvl="3" algn="ctr" rtl="0">
              <a:lnSpc>
                <a:spcPct val="100000"/>
              </a:lnSpc>
              <a:spcBef>
                <a:spcPts val="0"/>
              </a:spcBef>
              <a:spcAft>
                <a:spcPts val="0"/>
              </a:spcAft>
              <a:buClr>
                <a:srgbClr val="9E005D"/>
              </a:buClr>
              <a:buSzPts val="1200"/>
              <a:buNone/>
              <a:defRPr sz="1200">
                <a:solidFill>
                  <a:srgbClr val="9E005D"/>
                </a:solidFill>
              </a:defRPr>
            </a:lvl4pPr>
            <a:lvl5pPr lvl="4" algn="ctr" rtl="0">
              <a:lnSpc>
                <a:spcPct val="100000"/>
              </a:lnSpc>
              <a:spcBef>
                <a:spcPts val="0"/>
              </a:spcBef>
              <a:spcAft>
                <a:spcPts val="0"/>
              </a:spcAft>
              <a:buClr>
                <a:srgbClr val="9E005D"/>
              </a:buClr>
              <a:buSzPts val="1200"/>
              <a:buNone/>
              <a:defRPr sz="1200">
                <a:solidFill>
                  <a:srgbClr val="9E005D"/>
                </a:solidFill>
              </a:defRPr>
            </a:lvl5pPr>
            <a:lvl6pPr lvl="5" algn="ctr" rtl="0">
              <a:lnSpc>
                <a:spcPct val="100000"/>
              </a:lnSpc>
              <a:spcBef>
                <a:spcPts val="0"/>
              </a:spcBef>
              <a:spcAft>
                <a:spcPts val="0"/>
              </a:spcAft>
              <a:buClr>
                <a:srgbClr val="9E005D"/>
              </a:buClr>
              <a:buSzPts val="1200"/>
              <a:buNone/>
              <a:defRPr sz="1200">
                <a:solidFill>
                  <a:srgbClr val="9E005D"/>
                </a:solidFill>
              </a:defRPr>
            </a:lvl6pPr>
            <a:lvl7pPr lvl="6" algn="ctr" rtl="0">
              <a:lnSpc>
                <a:spcPct val="100000"/>
              </a:lnSpc>
              <a:spcBef>
                <a:spcPts val="0"/>
              </a:spcBef>
              <a:spcAft>
                <a:spcPts val="0"/>
              </a:spcAft>
              <a:buClr>
                <a:srgbClr val="9E005D"/>
              </a:buClr>
              <a:buSzPts val="1200"/>
              <a:buNone/>
              <a:defRPr sz="1200">
                <a:solidFill>
                  <a:srgbClr val="9E005D"/>
                </a:solidFill>
              </a:defRPr>
            </a:lvl7pPr>
            <a:lvl8pPr lvl="7" algn="ctr" rtl="0">
              <a:lnSpc>
                <a:spcPct val="100000"/>
              </a:lnSpc>
              <a:spcBef>
                <a:spcPts val="0"/>
              </a:spcBef>
              <a:spcAft>
                <a:spcPts val="0"/>
              </a:spcAft>
              <a:buClr>
                <a:srgbClr val="9E005D"/>
              </a:buClr>
              <a:buSzPts val="1200"/>
              <a:buNone/>
              <a:defRPr sz="1200">
                <a:solidFill>
                  <a:srgbClr val="9E005D"/>
                </a:solidFill>
              </a:defRPr>
            </a:lvl8pPr>
            <a:lvl9pPr lvl="8" algn="ctr" rtl="0">
              <a:lnSpc>
                <a:spcPct val="100000"/>
              </a:lnSpc>
              <a:spcBef>
                <a:spcPts val="0"/>
              </a:spcBef>
              <a:spcAft>
                <a:spcPts val="0"/>
              </a:spcAft>
              <a:buClr>
                <a:srgbClr val="9E005D"/>
              </a:buClr>
              <a:buSzPts val="1200"/>
              <a:buNone/>
              <a:defRPr sz="1200">
                <a:solidFill>
                  <a:srgbClr val="9E005D"/>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EXT 2">
  <p:cSld name="TITLE_1_1_1_1_1_1">
    <p:bg>
      <p:bgPr>
        <a:gradFill>
          <a:gsLst>
            <a:gs pos="0">
              <a:srgbClr val="FF8200"/>
            </a:gs>
            <a:gs pos="100000">
              <a:schemeClr val="accent1"/>
            </a:gs>
          </a:gsLst>
          <a:lin ang="10801400" scaled="0"/>
        </a:gradFill>
        <a:effectLst/>
      </p:bgPr>
    </p:bg>
    <p:spTree>
      <p:nvGrpSpPr>
        <p:cNvPr id="1" name="Shape 731"/>
        <p:cNvGrpSpPr/>
        <p:nvPr/>
      </p:nvGrpSpPr>
      <p:grpSpPr>
        <a:xfrm>
          <a:off x="0" y="0"/>
          <a:ext cx="0" cy="0"/>
          <a:chOff x="0" y="0"/>
          <a:chExt cx="0" cy="0"/>
        </a:xfrm>
      </p:grpSpPr>
      <p:sp>
        <p:nvSpPr>
          <p:cNvPr id="732" name="Google Shape;732;p14"/>
          <p:cNvSpPr/>
          <p:nvPr/>
        </p:nvSpPr>
        <p:spPr>
          <a:xfrm rot="5400000">
            <a:off x="1983820" y="-2029961"/>
            <a:ext cx="5181594" cy="9225465"/>
          </a:xfrm>
          <a:custGeom>
            <a:avLst/>
            <a:gdLst/>
            <a:ahLst/>
            <a:cxnLst/>
            <a:rect l="l" t="t" r="r" b="b"/>
            <a:pathLst>
              <a:path w="20895" h="31361" extrusionOk="0">
                <a:moveTo>
                  <a:pt x="13393" y="1929"/>
                </a:moveTo>
                <a:cubicBezTo>
                  <a:pt x="14113" y="1929"/>
                  <a:pt x="14796" y="2983"/>
                  <a:pt x="14458" y="3631"/>
                </a:cubicBezTo>
                <a:cubicBezTo>
                  <a:pt x="14288" y="3943"/>
                  <a:pt x="13934" y="4109"/>
                  <a:pt x="13587" y="4109"/>
                </a:cubicBezTo>
                <a:cubicBezTo>
                  <a:pt x="13449" y="4109"/>
                  <a:pt x="13311" y="4083"/>
                  <a:pt x="13187" y="4029"/>
                </a:cubicBezTo>
                <a:cubicBezTo>
                  <a:pt x="12277" y="3669"/>
                  <a:pt x="12163" y="2048"/>
                  <a:pt x="13311" y="1934"/>
                </a:cubicBezTo>
                <a:cubicBezTo>
                  <a:pt x="13338" y="1931"/>
                  <a:pt x="13365" y="1929"/>
                  <a:pt x="13393" y="1929"/>
                </a:cubicBezTo>
                <a:close/>
                <a:moveTo>
                  <a:pt x="18693" y="9141"/>
                </a:moveTo>
                <a:cubicBezTo>
                  <a:pt x="18727" y="9141"/>
                  <a:pt x="18762" y="9146"/>
                  <a:pt x="18800" y="9158"/>
                </a:cubicBezTo>
                <a:cubicBezTo>
                  <a:pt x="19198" y="9281"/>
                  <a:pt x="19150" y="9831"/>
                  <a:pt x="18875" y="10068"/>
                </a:cubicBezTo>
                <a:cubicBezTo>
                  <a:pt x="18805" y="10115"/>
                  <a:pt x="18715" y="10151"/>
                  <a:pt x="18619" y="10151"/>
                </a:cubicBezTo>
                <a:cubicBezTo>
                  <a:pt x="18561" y="10151"/>
                  <a:pt x="18500" y="10138"/>
                  <a:pt x="18439" y="10106"/>
                </a:cubicBezTo>
                <a:cubicBezTo>
                  <a:pt x="18363" y="10030"/>
                  <a:pt x="18288" y="9954"/>
                  <a:pt x="18288" y="9831"/>
                </a:cubicBezTo>
                <a:cubicBezTo>
                  <a:pt x="18254" y="9551"/>
                  <a:pt x="18402" y="9141"/>
                  <a:pt x="18693" y="9141"/>
                </a:cubicBezTo>
                <a:close/>
                <a:moveTo>
                  <a:pt x="16913" y="2469"/>
                </a:moveTo>
                <a:cubicBezTo>
                  <a:pt x="18535" y="2469"/>
                  <a:pt x="19426" y="4958"/>
                  <a:pt x="19112" y="6636"/>
                </a:cubicBezTo>
                <a:cubicBezTo>
                  <a:pt x="18837" y="8172"/>
                  <a:pt x="17690" y="9670"/>
                  <a:pt x="16306" y="10381"/>
                </a:cubicBezTo>
                <a:cubicBezTo>
                  <a:pt x="15889" y="10589"/>
                  <a:pt x="15413" y="10710"/>
                  <a:pt x="14930" y="10710"/>
                </a:cubicBezTo>
                <a:cubicBezTo>
                  <a:pt x="14864" y="10710"/>
                  <a:pt x="14798" y="10708"/>
                  <a:pt x="14733" y="10703"/>
                </a:cubicBezTo>
                <a:cubicBezTo>
                  <a:pt x="14296" y="10703"/>
                  <a:pt x="13822" y="10580"/>
                  <a:pt x="13548" y="10267"/>
                </a:cubicBezTo>
                <a:cubicBezTo>
                  <a:pt x="13074" y="9793"/>
                  <a:pt x="13036" y="9082"/>
                  <a:pt x="13074" y="8409"/>
                </a:cubicBezTo>
                <a:cubicBezTo>
                  <a:pt x="13187" y="7110"/>
                  <a:pt x="13548" y="5840"/>
                  <a:pt x="14173" y="4655"/>
                </a:cubicBezTo>
                <a:cubicBezTo>
                  <a:pt x="14496" y="4067"/>
                  <a:pt x="14884" y="3470"/>
                  <a:pt x="15444" y="3081"/>
                </a:cubicBezTo>
                <a:cubicBezTo>
                  <a:pt x="15981" y="2651"/>
                  <a:pt x="16474" y="2469"/>
                  <a:pt x="16913" y="2469"/>
                </a:cubicBezTo>
                <a:close/>
                <a:moveTo>
                  <a:pt x="17731" y="10291"/>
                </a:moveTo>
                <a:cubicBezTo>
                  <a:pt x="17860" y="10291"/>
                  <a:pt x="17994" y="10343"/>
                  <a:pt x="18089" y="10466"/>
                </a:cubicBezTo>
                <a:cubicBezTo>
                  <a:pt x="18333" y="10778"/>
                  <a:pt x="18083" y="11158"/>
                  <a:pt x="17744" y="11158"/>
                </a:cubicBezTo>
                <a:cubicBezTo>
                  <a:pt x="17702" y="11158"/>
                  <a:pt x="17659" y="11152"/>
                  <a:pt x="17615" y="11139"/>
                </a:cubicBezTo>
                <a:cubicBezTo>
                  <a:pt x="17415" y="11092"/>
                  <a:pt x="17254" y="10902"/>
                  <a:pt x="17302" y="10665"/>
                </a:cubicBezTo>
                <a:cubicBezTo>
                  <a:pt x="17302" y="10466"/>
                  <a:pt x="17453" y="10343"/>
                  <a:pt x="17615" y="10305"/>
                </a:cubicBezTo>
                <a:cubicBezTo>
                  <a:pt x="17652" y="10296"/>
                  <a:pt x="17691" y="10291"/>
                  <a:pt x="17731" y="10291"/>
                </a:cubicBezTo>
                <a:close/>
                <a:moveTo>
                  <a:pt x="2670" y="22472"/>
                </a:moveTo>
                <a:cubicBezTo>
                  <a:pt x="2802" y="22472"/>
                  <a:pt x="2935" y="22502"/>
                  <a:pt x="3034" y="22553"/>
                </a:cubicBezTo>
                <a:cubicBezTo>
                  <a:pt x="3195" y="22667"/>
                  <a:pt x="3319" y="22828"/>
                  <a:pt x="3319" y="23027"/>
                </a:cubicBezTo>
                <a:cubicBezTo>
                  <a:pt x="3319" y="23103"/>
                  <a:pt x="3319" y="23141"/>
                  <a:pt x="3271" y="23226"/>
                </a:cubicBezTo>
                <a:cubicBezTo>
                  <a:pt x="3233" y="23302"/>
                  <a:pt x="3157" y="23378"/>
                  <a:pt x="3082" y="23416"/>
                </a:cubicBezTo>
                <a:cubicBezTo>
                  <a:pt x="2963" y="23478"/>
                  <a:pt x="2833" y="23508"/>
                  <a:pt x="2702" y="23508"/>
                </a:cubicBezTo>
                <a:cubicBezTo>
                  <a:pt x="2572" y="23508"/>
                  <a:pt x="2442" y="23478"/>
                  <a:pt x="2323" y="23416"/>
                </a:cubicBezTo>
                <a:cubicBezTo>
                  <a:pt x="2285" y="23378"/>
                  <a:pt x="2209" y="23340"/>
                  <a:pt x="2171" y="23264"/>
                </a:cubicBezTo>
                <a:cubicBezTo>
                  <a:pt x="2133" y="23179"/>
                  <a:pt x="2086" y="23103"/>
                  <a:pt x="2086" y="23027"/>
                </a:cubicBezTo>
                <a:cubicBezTo>
                  <a:pt x="2086" y="22904"/>
                  <a:pt x="2133" y="22790"/>
                  <a:pt x="2209" y="22667"/>
                </a:cubicBezTo>
                <a:cubicBezTo>
                  <a:pt x="2303" y="22529"/>
                  <a:pt x="2486" y="22472"/>
                  <a:pt x="2670" y="22472"/>
                </a:cubicBezTo>
                <a:close/>
                <a:moveTo>
                  <a:pt x="7313" y="27733"/>
                </a:moveTo>
                <a:cubicBezTo>
                  <a:pt x="7625" y="27733"/>
                  <a:pt x="7927" y="27984"/>
                  <a:pt x="7698" y="28440"/>
                </a:cubicBezTo>
                <a:cubicBezTo>
                  <a:pt x="7660" y="28554"/>
                  <a:pt x="7585" y="28677"/>
                  <a:pt x="7461" y="28715"/>
                </a:cubicBezTo>
                <a:cubicBezTo>
                  <a:pt x="7414" y="28738"/>
                  <a:pt x="7364" y="28748"/>
                  <a:pt x="7313" y="28748"/>
                </a:cubicBezTo>
                <a:cubicBezTo>
                  <a:pt x="7109" y="28748"/>
                  <a:pt x="6894" y="28583"/>
                  <a:pt x="6826" y="28393"/>
                </a:cubicBezTo>
                <a:cubicBezTo>
                  <a:pt x="6736" y="27941"/>
                  <a:pt x="7029" y="27733"/>
                  <a:pt x="7313" y="27733"/>
                </a:cubicBezTo>
                <a:close/>
                <a:moveTo>
                  <a:pt x="17156" y="26987"/>
                </a:moveTo>
                <a:cubicBezTo>
                  <a:pt x="17499" y="26987"/>
                  <a:pt x="17853" y="27086"/>
                  <a:pt x="18089" y="27293"/>
                </a:cubicBezTo>
                <a:cubicBezTo>
                  <a:pt x="18724" y="27843"/>
                  <a:pt x="18439" y="28317"/>
                  <a:pt x="17927" y="28630"/>
                </a:cubicBezTo>
                <a:cubicBezTo>
                  <a:pt x="17415" y="29028"/>
                  <a:pt x="16591" y="29227"/>
                  <a:pt x="16193" y="29227"/>
                </a:cubicBezTo>
                <a:cubicBezTo>
                  <a:pt x="15880" y="29227"/>
                  <a:pt x="15557" y="29189"/>
                  <a:pt x="15282" y="29028"/>
                </a:cubicBezTo>
                <a:cubicBezTo>
                  <a:pt x="15008" y="28867"/>
                  <a:pt x="14808" y="28554"/>
                  <a:pt x="14808" y="28241"/>
                </a:cubicBezTo>
                <a:cubicBezTo>
                  <a:pt x="14846" y="27843"/>
                  <a:pt x="15207" y="27568"/>
                  <a:pt x="15557" y="27369"/>
                </a:cubicBezTo>
                <a:cubicBezTo>
                  <a:pt x="15956" y="27170"/>
                  <a:pt x="16392" y="27056"/>
                  <a:pt x="16828" y="27018"/>
                </a:cubicBezTo>
                <a:cubicBezTo>
                  <a:pt x="16933" y="26997"/>
                  <a:pt x="17044" y="26987"/>
                  <a:pt x="17156" y="26987"/>
                </a:cubicBezTo>
                <a:close/>
                <a:moveTo>
                  <a:pt x="5933" y="904"/>
                </a:moveTo>
                <a:cubicBezTo>
                  <a:pt x="8159" y="904"/>
                  <a:pt x="10666" y="2198"/>
                  <a:pt x="11689" y="3868"/>
                </a:cubicBezTo>
                <a:cubicBezTo>
                  <a:pt x="12363" y="4977"/>
                  <a:pt x="12438" y="6238"/>
                  <a:pt x="12363" y="7499"/>
                </a:cubicBezTo>
                <a:cubicBezTo>
                  <a:pt x="12325" y="8570"/>
                  <a:pt x="11926" y="10106"/>
                  <a:pt x="12637" y="10978"/>
                </a:cubicBezTo>
                <a:cubicBezTo>
                  <a:pt x="12988" y="11414"/>
                  <a:pt x="13585" y="11613"/>
                  <a:pt x="14173" y="11613"/>
                </a:cubicBezTo>
                <a:cubicBezTo>
                  <a:pt x="14340" y="11632"/>
                  <a:pt x="14511" y="11639"/>
                  <a:pt x="14684" y="11639"/>
                </a:cubicBezTo>
                <a:cubicBezTo>
                  <a:pt x="15093" y="11639"/>
                  <a:pt x="15514" y="11602"/>
                  <a:pt x="15919" y="11602"/>
                </a:cubicBezTo>
                <a:cubicBezTo>
                  <a:pt x="16037" y="11602"/>
                  <a:pt x="16154" y="11605"/>
                  <a:pt x="16268" y="11613"/>
                </a:cubicBezTo>
                <a:cubicBezTo>
                  <a:pt x="17690" y="11689"/>
                  <a:pt x="18563" y="12438"/>
                  <a:pt x="18638" y="13860"/>
                </a:cubicBezTo>
                <a:cubicBezTo>
                  <a:pt x="18676" y="14097"/>
                  <a:pt x="18676" y="14334"/>
                  <a:pt x="18638" y="14609"/>
                </a:cubicBezTo>
                <a:cubicBezTo>
                  <a:pt x="18487" y="16391"/>
                  <a:pt x="17965" y="18287"/>
                  <a:pt x="18250" y="20098"/>
                </a:cubicBezTo>
                <a:cubicBezTo>
                  <a:pt x="18363" y="20970"/>
                  <a:pt x="18724" y="21842"/>
                  <a:pt x="18837" y="22752"/>
                </a:cubicBezTo>
                <a:cubicBezTo>
                  <a:pt x="18961" y="23653"/>
                  <a:pt x="18837" y="24686"/>
                  <a:pt x="18250" y="25312"/>
                </a:cubicBezTo>
                <a:cubicBezTo>
                  <a:pt x="17453" y="26146"/>
                  <a:pt x="16193" y="26184"/>
                  <a:pt x="15169" y="26582"/>
                </a:cubicBezTo>
                <a:cubicBezTo>
                  <a:pt x="13936" y="27018"/>
                  <a:pt x="13149" y="28156"/>
                  <a:pt x="12002" y="28791"/>
                </a:cubicBezTo>
                <a:cubicBezTo>
                  <a:pt x="11441" y="29122"/>
                  <a:pt x="10907" y="29271"/>
                  <a:pt x="10419" y="29271"/>
                </a:cubicBezTo>
                <a:cubicBezTo>
                  <a:pt x="9158" y="29271"/>
                  <a:pt x="8201" y="28278"/>
                  <a:pt x="7859" y="26857"/>
                </a:cubicBezTo>
                <a:cubicBezTo>
                  <a:pt x="7537" y="25397"/>
                  <a:pt x="7499" y="23463"/>
                  <a:pt x="5878" y="22828"/>
                </a:cubicBezTo>
                <a:cubicBezTo>
                  <a:pt x="4655" y="22392"/>
                  <a:pt x="3034" y="22316"/>
                  <a:pt x="2608" y="20809"/>
                </a:cubicBezTo>
                <a:cubicBezTo>
                  <a:pt x="2285" y="19671"/>
                  <a:pt x="2608" y="18363"/>
                  <a:pt x="2759" y="17178"/>
                </a:cubicBezTo>
                <a:cubicBezTo>
                  <a:pt x="3034" y="15121"/>
                  <a:pt x="3631" y="13073"/>
                  <a:pt x="3319" y="10978"/>
                </a:cubicBezTo>
                <a:cubicBezTo>
                  <a:pt x="2882" y="8295"/>
                  <a:pt x="986" y="5527"/>
                  <a:pt x="2408" y="2844"/>
                </a:cubicBezTo>
                <a:cubicBezTo>
                  <a:pt x="3127" y="1464"/>
                  <a:pt x="4469" y="904"/>
                  <a:pt x="5933" y="904"/>
                </a:cubicBezTo>
                <a:close/>
                <a:moveTo>
                  <a:pt x="4607" y="23871"/>
                </a:moveTo>
                <a:cubicBezTo>
                  <a:pt x="5843" y="23871"/>
                  <a:pt x="6789" y="24690"/>
                  <a:pt x="6674" y="26184"/>
                </a:cubicBezTo>
                <a:cubicBezTo>
                  <a:pt x="6551" y="27293"/>
                  <a:pt x="6163" y="28478"/>
                  <a:pt x="5215" y="29066"/>
                </a:cubicBezTo>
                <a:cubicBezTo>
                  <a:pt x="4844" y="29306"/>
                  <a:pt x="4400" y="29426"/>
                  <a:pt x="3952" y="29426"/>
                </a:cubicBezTo>
                <a:cubicBezTo>
                  <a:pt x="3587" y="29426"/>
                  <a:pt x="3219" y="29347"/>
                  <a:pt x="2882" y="29189"/>
                </a:cubicBezTo>
                <a:cubicBezTo>
                  <a:pt x="1934" y="28715"/>
                  <a:pt x="1337" y="27606"/>
                  <a:pt x="1460" y="26544"/>
                </a:cubicBezTo>
                <a:cubicBezTo>
                  <a:pt x="1574" y="25473"/>
                  <a:pt x="2370" y="24487"/>
                  <a:pt x="3356" y="24127"/>
                </a:cubicBezTo>
                <a:cubicBezTo>
                  <a:pt x="3786" y="23955"/>
                  <a:pt x="4211" y="23871"/>
                  <a:pt x="4607" y="23871"/>
                </a:cubicBezTo>
                <a:close/>
                <a:moveTo>
                  <a:pt x="0" y="0"/>
                </a:moveTo>
                <a:lnTo>
                  <a:pt x="0" y="31360"/>
                </a:lnTo>
                <a:lnTo>
                  <a:pt x="20895" y="31360"/>
                </a:lnTo>
                <a:lnTo>
                  <a:pt x="20895"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4"/>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4"/>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4"/>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 name="Google Shape;736;p14"/>
          <p:cNvGrpSpPr/>
          <p:nvPr/>
        </p:nvGrpSpPr>
        <p:grpSpPr>
          <a:xfrm>
            <a:off x="-1025" y="0"/>
            <a:ext cx="9192023" cy="5177169"/>
            <a:chOff x="-1025" y="0"/>
            <a:chExt cx="9192023" cy="5177169"/>
          </a:xfrm>
        </p:grpSpPr>
        <p:sp>
          <p:nvSpPr>
            <p:cNvPr id="737" name="Google Shape;737;p14"/>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4"/>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4"/>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 name="Google Shape;740;p14"/>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4"/>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4"/>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4"/>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4"/>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4"/>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4"/>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4"/>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4"/>
          <p:cNvSpPr/>
          <p:nvPr/>
        </p:nvSpPr>
        <p:spPr>
          <a:xfrm rot="-2873591">
            <a:off x="7909864" y="1375520"/>
            <a:ext cx="476547" cy="579528"/>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14"/>
          <p:cNvGrpSpPr/>
          <p:nvPr/>
        </p:nvGrpSpPr>
        <p:grpSpPr>
          <a:xfrm rot="1186057">
            <a:off x="775558" y="772526"/>
            <a:ext cx="846034" cy="859724"/>
            <a:chOff x="-2803299" y="2304605"/>
            <a:chExt cx="1513937" cy="1524159"/>
          </a:xfrm>
        </p:grpSpPr>
        <p:sp>
          <p:nvSpPr>
            <p:cNvPr id="750" name="Google Shape;750;p14"/>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 name="Google Shape;751;p14"/>
            <p:cNvGrpSpPr/>
            <p:nvPr/>
          </p:nvGrpSpPr>
          <p:grpSpPr>
            <a:xfrm>
              <a:off x="-2451424" y="2666703"/>
              <a:ext cx="1162061" cy="1162061"/>
              <a:chOff x="5100894" y="5868788"/>
              <a:chExt cx="1277412" cy="1277412"/>
            </a:xfrm>
          </p:grpSpPr>
          <p:sp>
            <p:nvSpPr>
              <p:cNvPr id="752" name="Google Shape;752;p14"/>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4"/>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4"/>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4"/>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4"/>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4"/>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4"/>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4"/>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4"/>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4"/>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4"/>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4"/>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4"/>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4"/>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4"/>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4"/>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4"/>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4"/>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4"/>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4"/>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4"/>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4"/>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4"/>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4"/>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4"/>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4"/>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4"/>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4"/>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4"/>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4"/>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4"/>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783" name="Google Shape;783;p14"/>
          <p:cNvPicPr preferRelativeResize="0"/>
          <p:nvPr/>
        </p:nvPicPr>
        <p:blipFill>
          <a:blip r:embed="rId2">
            <a:alphaModFix/>
          </a:blip>
          <a:stretch>
            <a:fillRect/>
          </a:stretch>
        </p:blipFill>
        <p:spPr>
          <a:xfrm>
            <a:off x="28402" y="0"/>
            <a:ext cx="8970797" cy="5143501"/>
          </a:xfrm>
          <a:prstGeom prst="rect">
            <a:avLst/>
          </a:prstGeom>
          <a:noFill/>
          <a:ln>
            <a:noFill/>
          </a:ln>
        </p:spPr>
      </p:pic>
      <p:sp>
        <p:nvSpPr>
          <p:cNvPr id="784" name="Google Shape;784;p14"/>
          <p:cNvSpPr txBox="1">
            <a:spLocks noGrp="1"/>
          </p:cNvSpPr>
          <p:nvPr>
            <p:ph type="ctrTitle"/>
          </p:nvPr>
        </p:nvSpPr>
        <p:spPr>
          <a:xfrm>
            <a:off x="2582388" y="1542263"/>
            <a:ext cx="3862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sp>
        <p:nvSpPr>
          <p:cNvPr id="785" name="Google Shape;785;p14"/>
          <p:cNvSpPr txBox="1">
            <a:spLocks noGrp="1"/>
          </p:cNvSpPr>
          <p:nvPr>
            <p:ph type="subTitle" idx="1"/>
          </p:nvPr>
        </p:nvSpPr>
        <p:spPr>
          <a:xfrm>
            <a:off x="2123238" y="2608123"/>
            <a:ext cx="47811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BLANK SLIDE">
  <p:cSld name="TITLE_1_1_1_1_1_1_2">
    <p:bg>
      <p:bgPr>
        <a:gradFill>
          <a:gsLst>
            <a:gs pos="0">
              <a:srgbClr val="FF8200"/>
            </a:gs>
            <a:gs pos="100000">
              <a:schemeClr val="accent1"/>
            </a:gs>
          </a:gsLst>
          <a:lin ang="10801400" scaled="0"/>
        </a:gradFill>
        <a:effectLst/>
      </p:bgPr>
    </p:bg>
    <p:spTree>
      <p:nvGrpSpPr>
        <p:cNvPr id="1" name="Shape 786"/>
        <p:cNvGrpSpPr/>
        <p:nvPr/>
      </p:nvGrpSpPr>
      <p:grpSpPr>
        <a:xfrm>
          <a:off x="0" y="0"/>
          <a:ext cx="0" cy="0"/>
          <a:chOff x="0" y="0"/>
          <a:chExt cx="0" cy="0"/>
        </a:xfrm>
      </p:grpSpPr>
      <p:sp>
        <p:nvSpPr>
          <p:cNvPr id="787" name="Google Shape;787;p15"/>
          <p:cNvSpPr/>
          <p:nvPr/>
        </p:nvSpPr>
        <p:spPr>
          <a:xfrm rot="-5400000">
            <a:off x="-820347" y="988318"/>
            <a:ext cx="5190004" cy="3194359"/>
          </a:xfrm>
          <a:custGeom>
            <a:avLst/>
            <a:gdLst/>
            <a:ahLst/>
            <a:cxnLst/>
            <a:rect l="l" t="t" r="r" b="b"/>
            <a:pathLst>
              <a:path w="20857" h="12837" extrusionOk="0">
                <a:moveTo>
                  <a:pt x="1591" y="756"/>
                </a:moveTo>
                <a:cubicBezTo>
                  <a:pt x="1956" y="756"/>
                  <a:pt x="2358" y="882"/>
                  <a:pt x="2569" y="1025"/>
                </a:cubicBezTo>
                <a:cubicBezTo>
                  <a:pt x="2806" y="1186"/>
                  <a:pt x="3006" y="1461"/>
                  <a:pt x="2968" y="1736"/>
                </a:cubicBezTo>
                <a:cubicBezTo>
                  <a:pt x="2902" y="2159"/>
                  <a:pt x="2525" y="2291"/>
                  <a:pt x="2121" y="2291"/>
                </a:cubicBezTo>
                <a:cubicBezTo>
                  <a:pt x="1766" y="2291"/>
                  <a:pt x="1389" y="2189"/>
                  <a:pt x="1185" y="2096"/>
                </a:cubicBezTo>
                <a:cubicBezTo>
                  <a:pt x="797" y="1897"/>
                  <a:pt x="673" y="1262"/>
                  <a:pt x="986" y="949"/>
                </a:cubicBezTo>
                <a:cubicBezTo>
                  <a:pt x="1129" y="810"/>
                  <a:pt x="1352" y="756"/>
                  <a:pt x="1591" y="756"/>
                </a:cubicBezTo>
                <a:close/>
                <a:moveTo>
                  <a:pt x="11859" y="6864"/>
                </a:moveTo>
                <a:cubicBezTo>
                  <a:pt x="11937" y="6864"/>
                  <a:pt x="12013" y="6867"/>
                  <a:pt x="12088" y="6874"/>
                </a:cubicBezTo>
                <a:cubicBezTo>
                  <a:pt x="12287" y="6874"/>
                  <a:pt x="12524" y="6912"/>
                  <a:pt x="12647" y="7073"/>
                </a:cubicBezTo>
                <a:cubicBezTo>
                  <a:pt x="13197" y="7746"/>
                  <a:pt x="12050" y="7983"/>
                  <a:pt x="11614" y="7983"/>
                </a:cubicBezTo>
                <a:cubicBezTo>
                  <a:pt x="11570" y="7983"/>
                  <a:pt x="11510" y="7984"/>
                  <a:pt x="11441" y="7984"/>
                </a:cubicBezTo>
                <a:cubicBezTo>
                  <a:pt x="11079" y="7984"/>
                  <a:pt x="10448" y="7957"/>
                  <a:pt x="10353" y="7623"/>
                </a:cubicBezTo>
                <a:cubicBezTo>
                  <a:pt x="10315" y="7386"/>
                  <a:pt x="10514" y="7187"/>
                  <a:pt x="10751" y="7073"/>
                </a:cubicBezTo>
                <a:cubicBezTo>
                  <a:pt x="11073" y="6939"/>
                  <a:pt x="11481" y="6864"/>
                  <a:pt x="11859" y="6864"/>
                </a:cubicBezTo>
                <a:close/>
                <a:moveTo>
                  <a:pt x="3081" y="8059"/>
                </a:moveTo>
                <a:cubicBezTo>
                  <a:pt x="3318" y="8059"/>
                  <a:pt x="3593" y="8182"/>
                  <a:pt x="3717" y="8419"/>
                </a:cubicBezTo>
                <a:cubicBezTo>
                  <a:pt x="3717" y="8457"/>
                  <a:pt x="3754" y="8495"/>
                  <a:pt x="3754" y="8571"/>
                </a:cubicBezTo>
                <a:cubicBezTo>
                  <a:pt x="3754" y="8732"/>
                  <a:pt x="3679" y="8931"/>
                  <a:pt x="3555" y="9045"/>
                </a:cubicBezTo>
                <a:cubicBezTo>
                  <a:pt x="3280" y="9405"/>
                  <a:pt x="2930" y="9604"/>
                  <a:pt x="2532" y="9756"/>
                </a:cubicBezTo>
                <a:cubicBezTo>
                  <a:pt x="2133" y="9955"/>
                  <a:pt x="1745" y="10116"/>
                  <a:pt x="1384" y="10268"/>
                </a:cubicBezTo>
                <a:cubicBezTo>
                  <a:pt x="1254" y="10324"/>
                  <a:pt x="957" y="10461"/>
                  <a:pt x="732" y="10461"/>
                </a:cubicBezTo>
                <a:cubicBezTo>
                  <a:pt x="615" y="10461"/>
                  <a:pt x="517" y="10423"/>
                  <a:pt x="474" y="10315"/>
                </a:cubicBezTo>
                <a:cubicBezTo>
                  <a:pt x="162" y="9481"/>
                  <a:pt x="1745" y="8732"/>
                  <a:pt x="2257" y="8419"/>
                </a:cubicBezTo>
                <a:cubicBezTo>
                  <a:pt x="2494" y="8258"/>
                  <a:pt x="2769" y="8097"/>
                  <a:pt x="3081" y="8059"/>
                </a:cubicBezTo>
                <a:close/>
                <a:moveTo>
                  <a:pt x="1309" y="1"/>
                </a:moveTo>
                <a:cubicBezTo>
                  <a:pt x="873" y="1"/>
                  <a:pt x="399" y="276"/>
                  <a:pt x="0" y="437"/>
                </a:cubicBezTo>
                <a:lnTo>
                  <a:pt x="0" y="12837"/>
                </a:lnTo>
                <a:cubicBezTo>
                  <a:pt x="474" y="11775"/>
                  <a:pt x="948" y="10789"/>
                  <a:pt x="2095" y="10315"/>
                </a:cubicBezTo>
                <a:cubicBezTo>
                  <a:pt x="2731" y="10078"/>
                  <a:pt x="3404" y="9917"/>
                  <a:pt x="3991" y="9604"/>
                </a:cubicBezTo>
                <a:cubicBezTo>
                  <a:pt x="4826" y="9168"/>
                  <a:pt x="5414" y="8372"/>
                  <a:pt x="6286" y="8021"/>
                </a:cubicBezTo>
                <a:cubicBezTo>
                  <a:pt x="6605" y="7888"/>
                  <a:pt x="6948" y="7836"/>
                  <a:pt x="7301" y="7836"/>
                </a:cubicBezTo>
                <a:cubicBezTo>
                  <a:pt x="7901" y="7836"/>
                  <a:pt x="8533" y="7985"/>
                  <a:pt x="9130" y="8135"/>
                </a:cubicBezTo>
                <a:cubicBezTo>
                  <a:pt x="9868" y="8365"/>
                  <a:pt x="10631" y="8615"/>
                  <a:pt x="11399" y="8615"/>
                </a:cubicBezTo>
                <a:cubicBezTo>
                  <a:pt x="11578" y="8615"/>
                  <a:pt x="11757" y="8601"/>
                  <a:pt x="11936" y="8571"/>
                </a:cubicBezTo>
                <a:cubicBezTo>
                  <a:pt x="13036" y="8419"/>
                  <a:pt x="13984" y="7661"/>
                  <a:pt x="14969" y="7187"/>
                </a:cubicBezTo>
                <a:cubicBezTo>
                  <a:pt x="16087" y="6680"/>
                  <a:pt x="17308" y="6560"/>
                  <a:pt x="18540" y="6560"/>
                </a:cubicBezTo>
                <a:cubicBezTo>
                  <a:pt x="19316" y="6560"/>
                  <a:pt x="20095" y="6608"/>
                  <a:pt x="20857" y="6637"/>
                </a:cubicBezTo>
                <a:lnTo>
                  <a:pt x="20857" y="2968"/>
                </a:lnTo>
                <a:cubicBezTo>
                  <a:pt x="20520" y="2892"/>
                  <a:pt x="20175" y="2852"/>
                  <a:pt x="19829" y="2852"/>
                </a:cubicBezTo>
                <a:cubicBezTo>
                  <a:pt x="19445" y="2852"/>
                  <a:pt x="19060" y="2901"/>
                  <a:pt x="18686" y="3006"/>
                </a:cubicBezTo>
                <a:cubicBezTo>
                  <a:pt x="18051" y="3158"/>
                  <a:pt x="17425" y="3442"/>
                  <a:pt x="16828" y="3679"/>
                </a:cubicBezTo>
                <a:cubicBezTo>
                  <a:pt x="16184" y="3907"/>
                  <a:pt x="15510" y="4008"/>
                  <a:pt x="14833" y="4008"/>
                </a:cubicBezTo>
                <a:cubicBezTo>
                  <a:pt x="13396" y="4008"/>
                  <a:pt x="11940" y="3553"/>
                  <a:pt x="10703" y="2883"/>
                </a:cubicBezTo>
                <a:cubicBezTo>
                  <a:pt x="9755" y="2333"/>
                  <a:pt x="8807" y="1622"/>
                  <a:pt x="7708" y="1461"/>
                </a:cubicBezTo>
                <a:cubicBezTo>
                  <a:pt x="7534" y="1437"/>
                  <a:pt x="7365" y="1428"/>
                  <a:pt x="7198" y="1428"/>
                </a:cubicBezTo>
                <a:cubicBezTo>
                  <a:pt x="6827" y="1428"/>
                  <a:pt x="6466" y="1473"/>
                  <a:pt x="6087" y="1499"/>
                </a:cubicBezTo>
                <a:cubicBezTo>
                  <a:pt x="5893" y="1515"/>
                  <a:pt x="5694" y="1526"/>
                  <a:pt x="5493" y="1526"/>
                </a:cubicBezTo>
                <a:cubicBezTo>
                  <a:pt x="5123" y="1526"/>
                  <a:pt x="4746" y="1489"/>
                  <a:pt x="4390" y="1385"/>
                </a:cubicBezTo>
                <a:cubicBezTo>
                  <a:pt x="3792" y="1224"/>
                  <a:pt x="3280" y="835"/>
                  <a:pt x="2769" y="513"/>
                </a:cubicBezTo>
                <a:cubicBezTo>
                  <a:pt x="2332" y="238"/>
                  <a:pt x="1821" y="1"/>
                  <a:pt x="1309"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5"/>
          <p:cNvSpPr/>
          <p:nvPr/>
        </p:nvSpPr>
        <p:spPr>
          <a:xfrm rot="-5400000">
            <a:off x="7048541" y="301728"/>
            <a:ext cx="2395406" cy="1793693"/>
          </a:xfrm>
          <a:custGeom>
            <a:avLst/>
            <a:gdLst/>
            <a:ahLst/>
            <a:cxnLst/>
            <a:rect l="l" t="t" r="r" b="b"/>
            <a:pathLst>
              <a:path w="13396" h="10031" extrusionOk="0">
                <a:moveTo>
                  <a:pt x="11613" y="3394"/>
                </a:moveTo>
                <a:cubicBezTo>
                  <a:pt x="11736" y="3432"/>
                  <a:pt x="11850" y="3432"/>
                  <a:pt x="11936" y="3432"/>
                </a:cubicBezTo>
                <a:cubicBezTo>
                  <a:pt x="12286" y="3555"/>
                  <a:pt x="12485" y="4029"/>
                  <a:pt x="12362" y="4380"/>
                </a:cubicBezTo>
                <a:cubicBezTo>
                  <a:pt x="12248" y="4778"/>
                  <a:pt x="11850" y="5015"/>
                  <a:pt x="11499" y="5053"/>
                </a:cubicBezTo>
                <a:cubicBezTo>
                  <a:pt x="11447" y="5062"/>
                  <a:pt x="11394" y="5066"/>
                  <a:pt x="11339" y="5066"/>
                </a:cubicBezTo>
                <a:cubicBezTo>
                  <a:pt x="10615" y="5066"/>
                  <a:pt x="9767" y="4330"/>
                  <a:pt x="10428" y="3669"/>
                </a:cubicBezTo>
                <a:cubicBezTo>
                  <a:pt x="10751" y="3394"/>
                  <a:pt x="11225" y="3394"/>
                  <a:pt x="11613" y="3394"/>
                </a:cubicBezTo>
                <a:close/>
                <a:moveTo>
                  <a:pt x="2470" y="4848"/>
                </a:moveTo>
                <a:cubicBezTo>
                  <a:pt x="2752" y="4848"/>
                  <a:pt x="2844" y="4997"/>
                  <a:pt x="2844" y="5176"/>
                </a:cubicBezTo>
                <a:cubicBezTo>
                  <a:pt x="2806" y="5527"/>
                  <a:pt x="2569" y="5802"/>
                  <a:pt x="2332" y="6039"/>
                </a:cubicBezTo>
                <a:cubicBezTo>
                  <a:pt x="2177" y="6194"/>
                  <a:pt x="1906" y="6303"/>
                  <a:pt x="1660" y="6303"/>
                </a:cubicBezTo>
                <a:cubicBezTo>
                  <a:pt x="1590" y="6303"/>
                  <a:pt x="1523" y="6295"/>
                  <a:pt x="1460" y="6276"/>
                </a:cubicBezTo>
                <a:cubicBezTo>
                  <a:pt x="1185" y="6200"/>
                  <a:pt x="1223" y="5887"/>
                  <a:pt x="1308" y="5688"/>
                </a:cubicBezTo>
                <a:cubicBezTo>
                  <a:pt x="1346" y="5650"/>
                  <a:pt x="1346" y="5650"/>
                  <a:pt x="1346" y="5603"/>
                </a:cubicBezTo>
                <a:cubicBezTo>
                  <a:pt x="1507" y="5366"/>
                  <a:pt x="1744" y="5214"/>
                  <a:pt x="1981" y="5053"/>
                </a:cubicBezTo>
                <a:cubicBezTo>
                  <a:pt x="2095" y="4977"/>
                  <a:pt x="2218" y="4854"/>
                  <a:pt x="2370" y="4854"/>
                </a:cubicBezTo>
                <a:cubicBezTo>
                  <a:pt x="2406" y="4850"/>
                  <a:pt x="2439" y="4848"/>
                  <a:pt x="2470" y="4848"/>
                </a:cubicBezTo>
                <a:close/>
                <a:moveTo>
                  <a:pt x="13395" y="0"/>
                </a:moveTo>
                <a:cubicBezTo>
                  <a:pt x="10751" y="2806"/>
                  <a:pt x="6437" y="1422"/>
                  <a:pt x="2929" y="2882"/>
                </a:cubicBezTo>
                <a:cubicBezTo>
                  <a:pt x="0" y="4067"/>
                  <a:pt x="85" y="7186"/>
                  <a:pt x="474" y="10030"/>
                </a:cubicBezTo>
                <a:lnTo>
                  <a:pt x="1782" y="10030"/>
                </a:lnTo>
                <a:cubicBezTo>
                  <a:pt x="1782" y="9793"/>
                  <a:pt x="1782" y="9594"/>
                  <a:pt x="1820" y="9357"/>
                </a:cubicBezTo>
                <a:cubicBezTo>
                  <a:pt x="1981" y="7783"/>
                  <a:pt x="3081" y="6513"/>
                  <a:pt x="4503" y="6039"/>
                </a:cubicBezTo>
                <a:cubicBezTo>
                  <a:pt x="6911" y="5252"/>
                  <a:pt x="10703" y="5840"/>
                  <a:pt x="13395" y="5091"/>
                </a:cubicBezTo>
                <a:lnTo>
                  <a:pt x="13395"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5"/>
          <p:cNvSpPr/>
          <p:nvPr/>
        </p:nvSpPr>
        <p:spPr>
          <a:xfrm>
            <a:off x="6610354" y="3358802"/>
            <a:ext cx="2554179" cy="1784696"/>
          </a:xfrm>
          <a:custGeom>
            <a:avLst/>
            <a:gdLst/>
            <a:ahLst/>
            <a:cxnLst/>
            <a:rect l="l" t="t" r="r" b="b"/>
            <a:pathLst>
              <a:path w="11140" h="7784" extrusionOk="0">
                <a:moveTo>
                  <a:pt x="7531" y="3699"/>
                </a:moveTo>
                <a:cubicBezTo>
                  <a:pt x="7953" y="3699"/>
                  <a:pt x="8000" y="4165"/>
                  <a:pt x="7708" y="4465"/>
                </a:cubicBezTo>
                <a:cubicBezTo>
                  <a:pt x="7471" y="4740"/>
                  <a:pt x="7111" y="4892"/>
                  <a:pt x="6760" y="4939"/>
                </a:cubicBezTo>
                <a:cubicBezTo>
                  <a:pt x="6674" y="4939"/>
                  <a:pt x="6637" y="4939"/>
                  <a:pt x="6561" y="4892"/>
                </a:cubicBezTo>
                <a:cubicBezTo>
                  <a:pt x="6437" y="4854"/>
                  <a:pt x="6400" y="4702"/>
                  <a:pt x="6437" y="4579"/>
                </a:cubicBezTo>
                <a:cubicBezTo>
                  <a:pt x="6437" y="4380"/>
                  <a:pt x="6561" y="4181"/>
                  <a:pt x="6722" y="4067"/>
                </a:cubicBezTo>
                <a:cubicBezTo>
                  <a:pt x="6874" y="3906"/>
                  <a:pt x="7196" y="3707"/>
                  <a:pt x="7433" y="3707"/>
                </a:cubicBezTo>
                <a:cubicBezTo>
                  <a:pt x="7467" y="3702"/>
                  <a:pt x="7500" y="3699"/>
                  <a:pt x="7531" y="3699"/>
                </a:cubicBezTo>
                <a:close/>
                <a:moveTo>
                  <a:pt x="11140" y="0"/>
                </a:moveTo>
                <a:cubicBezTo>
                  <a:pt x="10903" y="76"/>
                  <a:pt x="10666" y="152"/>
                  <a:pt x="10429" y="275"/>
                </a:cubicBezTo>
                <a:cubicBezTo>
                  <a:pt x="9756" y="673"/>
                  <a:pt x="9244" y="1299"/>
                  <a:pt x="8732" y="1896"/>
                </a:cubicBezTo>
                <a:cubicBezTo>
                  <a:pt x="8571" y="2133"/>
                  <a:pt x="8334" y="2332"/>
                  <a:pt x="8144" y="2522"/>
                </a:cubicBezTo>
                <a:cubicBezTo>
                  <a:pt x="7983" y="2683"/>
                  <a:pt x="7784" y="2806"/>
                  <a:pt x="7623" y="2920"/>
                </a:cubicBezTo>
                <a:cubicBezTo>
                  <a:pt x="7234" y="3157"/>
                  <a:pt x="6836" y="3233"/>
                  <a:pt x="6485" y="3517"/>
                </a:cubicBezTo>
                <a:cubicBezTo>
                  <a:pt x="5812" y="4105"/>
                  <a:pt x="5452" y="4977"/>
                  <a:pt x="4778" y="5603"/>
                </a:cubicBezTo>
                <a:cubicBezTo>
                  <a:pt x="4229" y="6162"/>
                  <a:pt x="3442" y="6475"/>
                  <a:pt x="2645" y="6598"/>
                </a:cubicBezTo>
                <a:cubicBezTo>
                  <a:pt x="2096" y="6674"/>
                  <a:pt x="1546" y="6674"/>
                  <a:pt x="1034" y="6873"/>
                </a:cubicBezTo>
                <a:cubicBezTo>
                  <a:pt x="711" y="6987"/>
                  <a:pt x="399" y="7186"/>
                  <a:pt x="200" y="7461"/>
                </a:cubicBezTo>
                <a:cubicBezTo>
                  <a:pt x="124" y="7546"/>
                  <a:pt x="38" y="7660"/>
                  <a:pt x="0" y="7783"/>
                </a:cubicBezTo>
                <a:lnTo>
                  <a:pt x="3954" y="7783"/>
                </a:lnTo>
                <a:cubicBezTo>
                  <a:pt x="4390" y="7546"/>
                  <a:pt x="4864" y="7385"/>
                  <a:pt x="5376" y="7309"/>
                </a:cubicBezTo>
                <a:cubicBezTo>
                  <a:pt x="5926" y="7224"/>
                  <a:pt x="6485" y="7262"/>
                  <a:pt x="6959" y="6987"/>
                </a:cubicBezTo>
                <a:cubicBezTo>
                  <a:pt x="7310" y="6788"/>
                  <a:pt x="7547" y="6437"/>
                  <a:pt x="7907" y="6200"/>
                </a:cubicBezTo>
                <a:cubicBezTo>
                  <a:pt x="8419" y="5840"/>
                  <a:pt x="9045" y="5726"/>
                  <a:pt x="9718" y="5650"/>
                </a:cubicBezTo>
                <a:cubicBezTo>
                  <a:pt x="10116" y="5650"/>
                  <a:pt x="10590" y="5603"/>
                  <a:pt x="10941" y="5413"/>
                </a:cubicBezTo>
                <a:cubicBezTo>
                  <a:pt x="11026" y="5366"/>
                  <a:pt x="11102" y="5328"/>
                  <a:pt x="11140" y="5290"/>
                </a:cubicBezTo>
                <a:lnTo>
                  <a:pt x="11140"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5"/>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5"/>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5"/>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 name="Google Shape;793;p15"/>
          <p:cNvGrpSpPr/>
          <p:nvPr/>
        </p:nvGrpSpPr>
        <p:grpSpPr>
          <a:xfrm>
            <a:off x="-1025" y="0"/>
            <a:ext cx="9192023" cy="5177169"/>
            <a:chOff x="-1025" y="0"/>
            <a:chExt cx="9192023" cy="5177169"/>
          </a:xfrm>
        </p:grpSpPr>
        <p:sp>
          <p:nvSpPr>
            <p:cNvPr id="794" name="Google Shape;794;p15"/>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5"/>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5"/>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 name="Google Shape;797;p15"/>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5"/>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5"/>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5"/>
          <p:cNvSpPr/>
          <p:nvPr/>
        </p:nvSpPr>
        <p:spPr>
          <a:xfrm rot="8804286">
            <a:off x="2340522" y="843508"/>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5"/>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5"/>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5"/>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5"/>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5"/>
          <p:cNvSpPr/>
          <p:nvPr/>
        </p:nvSpPr>
        <p:spPr>
          <a:xfrm rot="-2873591">
            <a:off x="8062264" y="3097120"/>
            <a:ext cx="476547" cy="579528"/>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 name="Google Shape;806;p15"/>
          <p:cNvGrpSpPr/>
          <p:nvPr/>
        </p:nvGrpSpPr>
        <p:grpSpPr>
          <a:xfrm rot="1186057">
            <a:off x="1051358" y="2957026"/>
            <a:ext cx="846034" cy="859724"/>
            <a:chOff x="-2803299" y="2304605"/>
            <a:chExt cx="1513937" cy="1524159"/>
          </a:xfrm>
        </p:grpSpPr>
        <p:sp>
          <p:nvSpPr>
            <p:cNvPr id="807" name="Google Shape;807;p15"/>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 name="Google Shape;808;p15"/>
            <p:cNvGrpSpPr/>
            <p:nvPr/>
          </p:nvGrpSpPr>
          <p:grpSpPr>
            <a:xfrm>
              <a:off x="-2451424" y="2666703"/>
              <a:ext cx="1162061" cy="1162061"/>
              <a:chOff x="5100894" y="5868788"/>
              <a:chExt cx="1277412" cy="1277412"/>
            </a:xfrm>
          </p:grpSpPr>
          <p:sp>
            <p:nvSpPr>
              <p:cNvPr id="809" name="Google Shape;809;p15"/>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5"/>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5"/>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5"/>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5"/>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5"/>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5"/>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5"/>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5"/>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5"/>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5"/>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5"/>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5"/>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5"/>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5"/>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5"/>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5"/>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5"/>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5"/>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5"/>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5"/>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5"/>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5"/>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5"/>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5"/>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5"/>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5"/>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5"/>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5"/>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5"/>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5"/>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840" name="Google Shape;840;p15"/>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841" name="Google Shape;841;p15"/>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842" name="Google Shape;842;p15"/>
          <p:cNvCxnSpPr/>
          <p:nvPr/>
        </p:nvCxnSpPr>
        <p:spPr>
          <a:xfrm>
            <a:off x="3738138" y="1368279"/>
            <a:ext cx="1665600" cy="0"/>
          </a:xfrm>
          <a:prstGeom prst="straightConnector1">
            <a:avLst/>
          </a:prstGeom>
          <a:noFill/>
          <a:ln w="19050" cap="flat" cmpd="sng">
            <a:solidFill>
              <a:srgbClr val="9E005D"/>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BLANK SLIDE 2">
  <p:cSld name="TITLE_1_1_1_1_1_1_2_2">
    <p:bg>
      <p:bgPr>
        <a:gradFill>
          <a:gsLst>
            <a:gs pos="0">
              <a:srgbClr val="FF8200"/>
            </a:gs>
            <a:gs pos="100000">
              <a:schemeClr val="accent1"/>
            </a:gs>
          </a:gsLst>
          <a:lin ang="10801400" scaled="0"/>
        </a:gradFill>
        <a:effectLst/>
      </p:bgPr>
    </p:bg>
    <p:spTree>
      <p:nvGrpSpPr>
        <p:cNvPr id="1" name="Shape 843"/>
        <p:cNvGrpSpPr/>
        <p:nvPr/>
      </p:nvGrpSpPr>
      <p:grpSpPr>
        <a:xfrm>
          <a:off x="0" y="0"/>
          <a:ext cx="0" cy="0"/>
          <a:chOff x="0" y="0"/>
          <a:chExt cx="0" cy="0"/>
        </a:xfrm>
      </p:grpSpPr>
      <p:sp>
        <p:nvSpPr>
          <p:cNvPr id="844" name="Google Shape;844;p16"/>
          <p:cNvSpPr/>
          <p:nvPr/>
        </p:nvSpPr>
        <p:spPr>
          <a:xfrm rot="-5400000" flipH="1">
            <a:off x="-820347" y="988318"/>
            <a:ext cx="5190004" cy="3194359"/>
          </a:xfrm>
          <a:custGeom>
            <a:avLst/>
            <a:gdLst/>
            <a:ahLst/>
            <a:cxnLst/>
            <a:rect l="l" t="t" r="r" b="b"/>
            <a:pathLst>
              <a:path w="20857" h="12837" extrusionOk="0">
                <a:moveTo>
                  <a:pt x="1591" y="756"/>
                </a:moveTo>
                <a:cubicBezTo>
                  <a:pt x="1956" y="756"/>
                  <a:pt x="2358" y="882"/>
                  <a:pt x="2569" y="1025"/>
                </a:cubicBezTo>
                <a:cubicBezTo>
                  <a:pt x="2806" y="1186"/>
                  <a:pt x="3006" y="1461"/>
                  <a:pt x="2968" y="1736"/>
                </a:cubicBezTo>
                <a:cubicBezTo>
                  <a:pt x="2902" y="2159"/>
                  <a:pt x="2525" y="2291"/>
                  <a:pt x="2121" y="2291"/>
                </a:cubicBezTo>
                <a:cubicBezTo>
                  <a:pt x="1766" y="2291"/>
                  <a:pt x="1389" y="2189"/>
                  <a:pt x="1185" y="2096"/>
                </a:cubicBezTo>
                <a:cubicBezTo>
                  <a:pt x="797" y="1897"/>
                  <a:pt x="673" y="1262"/>
                  <a:pt x="986" y="949"/>
                </a:cubicBezTo>
                <a:cubicBezTo>
                  <a:pt x="1129" y="810"/>
                  <a:pt x="1352" y="756"/>
                  <a:pt x="1591" y="756"/>
                </a:cubicBezTo>
                <a:close/>
                <a:moveTo>
                  <a:pt x="11859" y="6864"/>
                </a:moveTo>
                <a:cubicBezTo>
                  <a:pt x="11937" y="6864"/>
                  <a:pt x="12013" y="6867"/>
                  <a:pt x="12088" y="6874"/>
                </a:cubicBezTo>
                <a:cubicBezTo>
                  <a:pt x="12287" y="6874"/>
                  <a:pt x="12524" y="6912"/>
                  <a:pt x="12647" y="7073"/>
                </a:cubicBezTo>
                <a:cubicBezTo>
                  <a:pt x="13197" y="7746"/>
                  <a:pt x="12050" y="7983"/>
                  <a:pt x="11614" y="7983"/>
                </a:cubicBezTo>
                <a:cubicBezTo>
                  <a:pt x="11570" y="7983"/>
                  <a:pt x="11510" y="7984"/>
                  <a:pt x="11441" y="7984"/>
                </a:cubicBezTo>
                <a:cubicBezTo>
                  <a:pt x="11079" y="7984"/>
                  <a:pt x="10448" y="7957"/>
                  <a:pt x="10353" y="7623"/>
                </a:cubicBezTo>
                <a:cubicBezTo>
                  <a:pt x="10315" y="7386"/>
                  <a:pt x="10514" y="7187"/>
                  <a:pt x="10751" y="7073"/>
                </a:cubicBezTo>
                <a:cubicBezTo>
                  <a:pt x="11073" y="6939"/>
                  <a:pt x="11481" y="6864"/>
                  <a:pt x="11859" y="6864"/>
                </a:cubicBezTo>
                <a:close/>
                <a:moveTo>
                  <a:pt x="3081" y="8059"/>
                </a:moveTo>
                <a:cubicBezTo>
                  <a:pt x="3318" y="8059"/>
                  <a:pt x="3593" y="8182"/>
                  <a:pt x="3717" y="8419"/>
                </a:cubicBezTo>
                <a:cubicBezTo>
                  <a:pt x="3717" y="8457"/>
                  <a:pt x="3754" y="8495"/>
                  <a:pt x="3754" y="8571"/>
                </a:cubicBezTo>
                <a:cubicBezTo>
                  <a:pt x="3754" y="8732"/>
                  <a:pt x="3679" y="8931"/>
                  <a:pt x="3555" y="9045"/>
                </a:cubicBezTo>
                <a:cubicBezTo>
                  <a:pt x="3280" y="9405"/>
                  <a:pt x="2930" y="9604"/>
                  <a:pt x="2532" y="9756"/>
                </a:cubicBezTo>
                <a:cubicBezTo>
                  <a:pt x="2133" y="9955"/>
                  <a:pt x="1745" y="10116"/>
                  <a:pt x="1384" y="10268"/>
                </a:cubicBezTo>
                <a:cubicBezTo>
                  <a:pt x="1254" y="10324"/>
                  <a:pt x="957" y="10461"/>
                  <a:pt x="732" y="10461"/>
                </a:cubicBezTo>
                <a:cubicBezTo>
                  <a:pt x="615" y="10461"/>
                  <a:pt x="517" y="10423"/>
                  <a:pt x="474" y="10315"/>
                </a:cubicBezTo>
                <a:cubicBezTo>
                  <a:pt x="162" y="9481"/>
                  <a:pt x="1745" y="8732"/>
                  <a:pt x="2257" y="8419"/>
                </a:cubicBezTo>
                <a:cubicBezTo>
                  <a:pt x="2494" y="8258"/>
                  <a:pt x="2769" y="8097"/>
                  <a:pt x="3081" y="8059"/>
                </a:cubicBezTo>
                <a:close/>
                <a:moveTo>
                  <a:pt x="1309" y="1"/>
                </a:moveTo>
                <a:cubicBezTo>
                  <a:pt x="873" y="1"/>
                  <a:pt x="399" y="276"/>
                  <a:pt x="0" y="437"/>
                </a:cubicBezTo>
                <a:lnTo>
                  <a:pt x="0" y="12837"/>
                </a:lnTo>
                <a:cubicBezTo>
                  <a:pt x="474" y="11775"/>
                  <a:pt x="948" y="10789"/>
                  <a:pt x="2095" y="10315"/>
                </a:cubicBezTo>
                <a:cubicBezTo>
                  <a:pt x="2731" y="10078"/>
                  <a:pt x="3404" y="9917"/>
                  <a:pt x="3991" y="9604"/>
                </a:cubicBezTo>
                <a:cubicBezTo>
                  <a:pt x="4826" y="9168"/>
                  <a:pt x="5414" y="8372"/>
                  <a:pt x="6286" y="8021"/>
                </a:cubicBezTo>
                <a:cubicBezTo>
                  <a:pt x="6605" y="7888"/>
                  <a:pt x="6948" y="7836"/>
                  <a:pt x="7301" y="7836"/>
                </a:cubicBezTo>
                <a:cubicBezTo>
                  <a:pt x="7901" y="7836"/>
                  <a:pt x="8533" y="7985"/>
                  <a:pt x="9130" y="8135"/>
                </a:cubicBezTo>
                <a:cubicBezTo>
                  <a:pt x="9868" y="8365"/>
                  <a:pt x="10631" y="8615"/>
                  <a:pt x="11399" y="8615"/>
                </a:cubicBezTo>
                <a:cubicBezTo>
                  <a:pt x="11578" y="8615"/>
                  <a:pt x="11757" y="8601"/>
                  <a:pt x="11936" y="8571"/>
                </a:cubicBezTo>
                <a:cubicBezTo>
                  <a:pt x="13036" y="8419"/>
                  <a:pt x="13984" y="7661"/>
                  <a:pt x="14969" y="7187"/>
                </a:cubicBezTo>
                <a:cubicBezTo>
                  <a:pt x="16087" y="6680"/>
                  <a:pt x="17308" y="6560"/>
                  <a:pt x="18540" y="6560"/>
                </a:cubicBezTo>
                <a:cubicBezTo>
                  <a:pt x="19316" y="6560"/>
                  <a:pt x="20095" y="6608"/>
                  <a:pt x="20857" y="6637"/>
                </a:cubicBezTo>
                <a:lnTo>
                  <a:pt x="20857" y="2968"/>
                </a:lnTo>
                <a:cubicBezTo>
                  <a:pt x="20520" y="2892"/>
                  <a:pt x="20175" y="2852"/>
                  <a:pt x="19829" y="2852"/>
                </a:cubicBezTo>
                <a:cubicBezTo>
                  <a:pt x="19445" y="2852"/>
                  <a:pt x="19060" y="2901"/>
                  <a:pt x="18686" y="3006"/>
                </a:cubicBezTo>
                <a:cubicBezTo>
                  <a:pt x="18051" y="3158"/>
                  <a:pt x="17425" y="3442"/>
                  <a:pt x="16828" y="3679"/>
                </a:cubicBezTo>
                <a:cubicBezTo>
                  <a:pt x="16184" y="3907"/>
                  <a:pt x="15510" y="4008"/>
                  <a:pt x="14833" y="4008"/>
                </a:cubicBezTo>
                <a:cubicBezTo>
                  <a:pt x="13396" y="4008"/>
                  <a:pt x="11940" y="3553"/>
                  <a:pt x="10703" y="2883"/>
                </a:cubicBezTo>
                <a:cubicBezTo>
                  <a:pt x="9755" y="2333"/>
                  <a:pt x="8807" y="1622"/>
                  <a:pt x="7708" y="1461"/>
                </a:cubicBezTo>
                <a:cubicBezTo>
                  <a:pt x="7534" y="1437"/>
                  <a:pt x="7365" y="1428"/>
                  <a:pt x="7198" y="1428"/>
                </a:cubicBezTo>
                <a:cubicBezTo>
                  <a:pt x="6827" y="1428"/>
                  <a:pt x="6466" y="1473"/>
                  <a:pt x="6087" y="1499"/>
                </a:cubicBezTo>
                <a:cubicBezTo>
                  <a:pt x="5893" y="1515"/>
                  <a:pt x="5694" y="1526"/>
                  <a:pt x="5493" y="1526"/>
                </a:cubicBezTo>
                <a:cubicBezTo>
                  <a:pt x="5123" y="1526"/>
                  <a:pt x="4746" y="1489"/>
                  <a:pt x="4390" y="1385"/>
                </a:cubicBezTo>
                <a:cubicBezTo>
                  <a:pt x="3792" y="1224"/>
                  <a:pt x="3280" y="835"/>
                  <a:pt x="2769" y="513"/>
                </a:cubicBezTo>
                <a:cubicBezTo>
                  <a:pt x="2332" y="238"/>
                  <a:pt x="1821" y="1"/>
                  <a:pt x="1309"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6"/>
          <p:cNvSpPr/>
          <p:nvPr/>
        </p:nvSpPr>
        <p:spPr>
          <a:xfrm rot="-5400000" flipH="1">
            <a:off x="7048541" y="3075575"/>
            <a:ext cx="2395406" cy="1793693"/>
          </a:xfrm>
          <a:custGeom>
            <a:avLst/>
            <a:gdLst/>
            <a:ahLst/>
            <a:cxnLst/>
            <a:rect l="l" t="t" r="r" b="b"/>
            <a:pathLst>
              <a:path w="13396" h="10031" extrusionOk="0">
                <a:moveTo>
                  <a:pt x="11613" y="3394"/>
                </a:moveTo>
                <a:cubicBezTo>
                  <a:pt x="11736" y="3432"/>
                  <a:pt x="11850" y="3432"/>
                  <a:pt x="11936" y="3432"/>
                </a:cubicBezTo>
                <a:cubicBezTo>
                  <a:pt x="12286" y="3555"/>
                  <a:pt x="12485" y="4029"/>
                  <a:pt x="12362" y="4380"/>
                </a:cubicBezTo>
                <a:cubicBezTo>
                  <a:pt x="12248" y="4778"/>
                  <a:pt x="11850" y="5015"/>
                  <a:pt x="11499" y="5053"/>
                </a:cubicBezTo>
                <a:cubicBezTo>
                  <a:pt x="11447" y="5062"/>
                  <a:pt x="11394" y="5066"/>
                  <a:pt x="11339" y="5066"/>
                </a:cubicBezTo>
                <a:cubicBezTo>
                  <a:pt x="10615" y="5066"/>
                  <a:pt x="9767" y="4330"/>
                  <a:pt x="10428" y="3669"/>
                </a:cubicBezTo>
                <a:cubicBezTo>
                  <a:pt x="10751" y="3394"/>
                  <a:pt x="11225" y="3394"/>
                  <a:pt x="11613" y="3394"/>
                </a:cubicBezTo>
                <a:close/>
                <a:moveTo>
                  <a:pt x="2470" y="4848"/>
                </a:moveTo>
                <a:cubicBezTo>
                  <a:pt x="2752" y="4848"/>
                  <a:pt x="2844" y="4997"/>
                  <a:pt x="2844" y="5176"/>
                </a:cubicBezTo>
                <a:cubicBezTo>
                  <a:pt x="2806" y="5527"/>
                  <a:pt x="2569" y="5802"/>
                  <a:pt x="2332" y="6039"/>
                </a:cubicBezTo>
                <a:cubicBezTo>
                  <a:pt x="2177" y="6194"/>
                  <a:pt x="1906" y="6303"/>
                  <a:pt x="1660" y="6303"/>
                </a:cubicBezTo>
                <a:cubicBezTo>
                  <a:pt x="1590" y="6303"/>
                  <a:pt x="1523" y="6295"/>
                  <a:pt x="1460" y="6276"/>
                </a:cubicBezTo>
                <a:cubicBezTo>
                  <a:pt x="1185" y="6200"/>
                  <a:pt x="1223" y="5887"/>
                  <a:pt x="1308" y="5688"/>
                </a:cubicBezTo>
                <a:cubicBezTo>
                  <a:pt x="1346" y="5650"/>
                  <a:pt x="1346" y="5650"/>
                  <a:pt x="1346" y="5603"/>
                </a:cubicBezTo>
                <a:cubicBezTo>
                  <a:pt x="1507" y="5366"/>
                  <a:pt x="1744" y="5214"/>
                  <a:pt x="1981" y="5053"/>
                </a:cubicBezTo>
                <a:cubicBezTo>
                  <a:pt x="2095" y="4977"/>
                  <a:pt x="2218" y="4854"/>
                  <a:pt x="2370" y="4854"/>
                </a:cubicBezTo>
                <a:cubicBezTo>
                  <a:pt x="2406" y="4850"/>
                  <a:pt x="2439" y="4848"/>
                  <a:pt x="2470" y="4848"/>
                </a:cubicBezTo>
                <a:close/>
                <a:moveTo>
                  <a:pt x="13395" y="0"/>
                </a:moveTo>
                <a:cubicBezTo>
                  <a:pt x="10751" y="2806"/>
                  <a:pt x="6437" y="1422"/>
                  <a:pt x="2929" y="2882"/>
                </a:cubicBezTo>
                <a:cubicBezTo>
                  <a:pt x="0" y="4067"/>
                  <a:pt x="85" y="7186"/>
                  <a:pt x="474" y="10030"/>
                </a:cubicBezTo>
                <a:lnTo>
                  <a:pt x="1782" y="10030"/>
                </a:lnTo>
                <a:cubicBezTo>
                  <a:pt x="1782" y="9793"/>
                  <a:pt x="1782" y="9594"/>
                  <a:pt x="1820" y="9357"/>
                </a:cubicBezTo>
                <a:cubicBezTo>
                  <a:pt x="1981" y="7783"/>
                  <a:pt x="3081" y="6513"/>
                  <a:pt x="4503" y="6039"/>
                </a:cubicBezTo>
                <a:cubicBezTo>
                  <a:pt x="6911" y="5252"/>
                  <a:pt x="10703" y="5840"/>
                  <a:pt x="13395" y="5091"/>
                </a:cubicBezTo>
                <a:lnTo>
                  <a:pt x="13395"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6"/>
          <p:cNvSpPr/>
          <p:nvPr/>
        </p:nvSpPr>
        <p:spPr>
          <a:xfrm rot="10800000" flipH="1">
            <a:off x="6610354" y="27498"/>
            <a:ext cx="2554179" cy="1784696"/>
          </a:xfrm>
          <a:custGeom>
            <a:avLst/>
            <a:gdLst/>
            <a:ahLst/>
            <a:cxnLst/>
            <a:rect l="l" t="t" r="r" b="b"/>
            <a:pathLst>
              <a:path w="11140" h="7784" extrusionOk="0">
                <a:moveTo>
                  <a:pt x="7531" y="3699"/>
                </a:moveTo>
                <a:cubicBezTo>
                  <a:pt x="7953" y="3699"/>
                  <a:pt x="8000" y="4165"/>
                  <a:pt x="7708" y="4465"/>
                </a:cubicBezTo>
                <a:cubicBezTo>
                  <a:pt x="7471" y="4740"/>
                  <a:pt x="7111" y="4892"/>
                  <a:pt x="6760" y="4939"/>
                </a:cubicBezTo>
                <a:cubicBezTo>
                  <a:pt x="6674" y="4939"/>
                  <a:pt x="6637" y="4939"/>
                  <a:pt x="6561" y="4892"/>
                </a:cubicBezTo>
                <a:cubicBezTo>
                  <a:pt x="6437" y="4854"/>
                  <a:pt x="6400" y="4702"/>
                  <a:pt x="6437" y="4579"/>
                </a:cubicBezTo>
                <a:cubicBezTo>
                  <a:pt x="6437" y="4380"/>
                  <a:pt x="6561" y="4181"/>
                  <a:pt x="6722" y="4067"/>
                </a:cubicBezTo>
                <a:cubicBezTo>
                  <a:pt x="6874" y="3906"/>
                  <a:pt x="7196" y="3707"/>
                  <a:pt x="7433" y="3707"/>
                </a:cubicBezTo>
                <a:cubicBezTo>
                  <a:pt x="7467" y="3702"/>
                  <a:pt x="7500" y="3699"/>
                  <a:pt x="7531" y="3699"/>
                </a:cubicBezTo>
                <a:close/>
                <a:moveTo>
                  <a:pt x="11140" y="0"/>
                </a:moveTo>
                <a:cubicBezTo>
                  <a:pt x="10903" y="76"/>
                  <a:pt x="10666" y="152"/>
                  <a:pt x="10429" y="275"/>
                </a:cubicBezTo>
                <a:cubicBezTo>
                  <a:pt x="9756" y="673"/>
                  <a:pt x="9244" y="1299"/>
                  <a:pt x="8732" y="1896"/>
                </a:cubicBezTo>
                <a:cubicBezTo>
                  <a:pt x="8571" y="2133"/>
                  <a:pt x="8334" y="2332"/>
                  <a:pt x="8144" y="2522"/>
                </a:cubicBezTo>
                <a:cubicBezTo>
                  <a:pt x="7983" y="2683"/>
                  <a:pt x="7784" y="2806"/>
                  <a:pt x="7623" y="2920"/>
                </a:cubicBezTo>
                <a:cubicBezTo>
                  <a:pt x="7234" y="3157"/>
                  <a:pt x="6836" y="3233"/>
                  <a:pt x="6485" y="3517"/>
                </a:cubicBezTo>
                <a:cubicBezTo>
                  <a:pt x="5812" y="4105"/>
                  <a:pt x="5452" y="4977"/>
                  <a:pt x="4778" y="5603"/>
                </a:cubicBezTo>
                <a:cubicBezTo>
                  <a:pt x="4229" y="6162"/>
                  <a:pt x="3442" y="6475"/>
                  <a:pt x="2645" y="6598"/>
                </a:cubicBezTo>
                <a:cubicBezTo>
                  <a:pt x="2096" y="6674"/>
                  <a:pt x="1546" y="6674"/>
                  <a:pt x="1034" y="6873"/>
                </a:cubicBezTo>
                <a:cubicBezTo>
                  <a:pt x="711" y="6987"/>
                  <a:pt x="399" y="7186"/>
                  <a:pt x="200" y="7461"/>
                </a:cubicBezTo>
                <a:cubicBezTo>
                  <a:pt x="124" y="7546"/>
                  <a:pt x="38" y="7660"/>
                  <a:pt x="0" y="7783"/>
                </a:cubicBezTo>
                <a:lnTo>
                  <a:pt x="3954" y="7783"/>
                </a:lnTo>
                <a:cubicBezTo>
                  <a:pt x="4390" y="7546"/>
                  <a:pt x="4864" y="7385"/>
                  <a:pt x="5376" y="7309"/>
                </a:cubicBezTo>
                <a:cubicBezTo>
                  <a:pt x="5926" y="7224"/>
                  <a:pt x="6485" y="7262"/>
                  <a:pt x="6959" y="6987"/>
                </a:cubicBezTo>
                <a:cubicBezTo>
                  <a:pt x="7310" y="6788"/>
                  <a:pt x="7547" y="6437"/>
                  <a:pt x="7907" y="6200"/>
                </a:cubicBezTo>
                <a:cubicBezTo>
                  <a:pt x="8419" y="5840"/>
                  <a:pt x="9045" y="5726"/>
                  <a:pt x="9718" y="5650"/>
                </a:cubicBezTo>
                <a:cubicBezTo>
                  <a:pt x="10116" y="5650"/>
                  <a:pt x="10590" y="5603"/>
                  <a:pt x="10941" y="5413"/>
                </a:cubicBezTo>
                <a:cubicBezTo>
                  <a:pt x="11026" y="5366"/>
                  <a:pt x="11102" y="5328"/>
                  <a:pt x="11140" y="5290"/>
                </a:cubicBezTo>
                <a:lnTo>
                  <a:pt x="11140"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6"/>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6"/>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6"/>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 name="Google Shape;850;p16"/>
          <p:cNvGrpSpPr/>
          <p:nvPr/>
        </p:nvGrpSpPr>
        <p:grpSpPr>
          <a:xfrm>
            <a:off x="-1025" y="0"/>
            <a:ext cx="9192023" cy="5177169"/>
            <a:chOff x="-1025" y="0"/>
            <a:chExt cx="9192023" cy="5177169"/>
          </a:xfrm>
        </p:grpSpPr>
        <p:sp>
          <p:nvSpPr>
            <p:cNvPr id="851" name="Google Shape;851;p16"/>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6"/>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6"/>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 name="Google Shape;854;p16"/>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6"/>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6"/>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6"/>
          <p:cNvSpPr/>
          <p:nvPr/>
        </p:nvSpPr>
        <p:spPr>
          <a:xfrm rot="8804286">
            <a:off x="2340522" y="843508"/>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6"/>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6"/>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6"/>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6"/>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6"/>
          <p:cNvSpPr/>
          <p:nvPr/>
        </p:nvSpPr>
        <p:spPr>
          <a:xfrm rot="-2873591">
            <a:off x="8062264" y="3097120"/>
            <a:ext cx="476547" cy="579528"/>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63" name="Google Shape;863;p16"/>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864" name="Google Shape;864;p16"/>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865" name="Google Shape;865;p16"/>
          <p:cNvCxnSpPr/>
          <p:nvPr/>
        </p:nvCxnSpPr>
        <p:spPr>
          <a:xfrm>
            <a:off x="3738138" y="1368279"/>
            <a:ext cx="1665600" cy="0"/>
          </a:xfrm>
          <a:prstGeom prst="straightConnector1">
            <a:avLst/>
          </a:prstGeom>
          <a:noFill/>
          <a:ln w="19050" cap="flat" cmpd="sng">
            <a:solidFill>
              <a:srgbClr val="9E005D"/>
            </a:solidFill>
            <a:prstDash val="solid"/>
            <a:round/>
            <a:headEnd type="none" w="med" len="med"/>
            <a:tailEnd type="none" w="med" len="med"/>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UBTITLE 3">
  <p:cSld name="TITLE_1_1_1_1_1_1_2_1">
    <p:bg>
      <p:bgPr>
        <a:gradFill>
          <a:gsLst>
            <a:gs pos="0">
              <a:srgbClr val="FF8200"/>
            </a:gs>
            <a:gs pos="100000">
              <a:schemeClr val="accent1"/>
            </a:gs>
          </a:gsLst>
          <a:lin ang="10801400" scaled="0"/>
        </a:gradFill>
        <a:effectLst/>
      </p:bgPr>
    </p:bg>
    <p:spTree>
      <p:nvGrpSpPr>
        <p:cNvPr id="1" name="Shape 866"/>
        <p:cNvGrpSpPr/>
        <p:nvPr/>
      </p:nvGrpSpPr>
      <p:grpSpPr>
        <a:xfrm>
          <a:off x="0" y="0"/>
          <a:ext cx="0" cy="0"/>
          <a:chOff x="0" y="0"/>
          <a:chExt cx="0" cy="0"/>
        </a:xfrm>
      </p:grpSpPr>
      <p:sp>
        <p:nvSpPr>
          <p:cNvPr id="867" name="Google Shape;867;p17"/>
          <p:cNvSpPr/>
          <p:nvPr/>
        </p:nvSpPr>
        <p:spPr>
          <a:xfrm rot="5400000">
            <a:off x="1973684" y="-2021337"/>
            <a:ext cx="5187079" cy="9191653"/>
          </a:xfrm>
          <a:custGeom>
            <a:avLst/>
            <a:gdLst/>
            <a:ahLst/>
            <a:cxnLst/>
            <a:rect l="l" t="t" r="r" b="b"/>
            <a:pathLst>
              <a:path w="20934" h="31362" extrusionOk="0">
                <a:moveTo>
                  <a:pt x="3759" y="1526"/>
                </a:moveTo>
                <a:cubicBezTo>
                  <a:pt x="3900" y="1526"/>
                  <a:pt x="4028" y="1595"/>
                  <a:pt x="4068" y="1783"/>
                </a:cubicBezTo>
                <a:cubicBezTo>
                  <a:pt x="4106" y="1973"/>
                  <a:pt x="3992" y="2134"/>
                  <a:pt x="3831" y="2172"/>
                </a:cubicBezTo>
                <a:cubicBezTo>
                  <a:pt x="3756" y="2212"/>
                  <a:pt x="3640" y="2241"/>
                  <a:pt x="3529" y="2241"/>
                </a:cubicBezTo>
                <a:cubicBezTo>
                  <a:pt x="3403" y="2241"/>
                  <a:pt x="3284" y="2202"/>
                  <a:pt x="3243" y="2096"/>
                </a:cubicBezTo>
                <a:cubicBezTo>
                  <a:pt x="3158" y="1935"/>
                  <a:pt x="3281" y="1736"/>
                  <a:pt x="3395" y="1660"/>
                </a:cubicBezTo>
                <a:cubicBezTo>
                  <a:pt x="3490" y="1583"/>
                  <a:pt x="3630" y="1526"/>
                  <a:pt x="3759" y="1526"/>
                </a:cubicBezTo>
                <a:close/>
                <a:moveTo>
                  <a:pt x="2318" y="1876"/>
                </a:moveTo>
                <a:cubicBezTo>
                  <a:pt x="2571" y="1876"/>
                  <a:pt x="2798" y="2029"/>
                  <a:pt x="2883" y="2409"/>
                </a:cubicBezTo>
                <a:cubicBezTo>
                  <a:pt x="2959" y="2845"/>
                  <a:pt x="2608" y="3480"/>
                  <a:pt x="2172" y="3556"/>
                </a:cubicBezTo>
                <a:cubicBezTo>
                  <a:pt x="2142" y="3561"/>
                  <a:pt x="2111" y="3563"/>
                  <a:pt x="2080" y="3563"/>
                </a:cubicBezTo>
                <a:cubicBezTo>
                  <a:pt x="1867" y="3563"/>
                  <a:pt x="1640" y="3450"/>
                  <a:pt x="1499" y="3243"/>
                </a:cubicBezTo>
                <a:cubicBezTo>
                  <a:pt x="1423" y="3120"/>
                  <a:pt x="1385" y="3006"/>
                  <a:pt x="1385" y="2921"/>
                </a:cubicBezTo>
                <a:cubicBezTo>
                  <a:pt x="1330" y="2367"/>
                  <a:pt x="1865" y="1876"/>
                  <a:pt x="2318" y="1876"/>
                </a:cubicBezTo>
                <a:close/>
                <a:moveTo>
                  <a:pt x="16272" y="3184"/>
                </a:moveTo>
                <a:cubicBezTo>
                  <a:pt x="16500" y="3184"/>
                  <a:pt x="16740" y="3352"/>
                  <a:pt x="16790" y="3632"/>
                </a:cubicBezTo>
                <a:cubicBezTo>
                  <a:pt x="16790" y="3869"/>
                  <a:pt x="16591" y="4153"/>
                  <a:pt x="16354" y="4153"/>
                </a:cubicBezTo>
                <a:cubicBezTo>
                  <a:pt x="16278" y="4153"/>
                  <a:pt x="16193" y="4106"/>
                  <a:pt x="16117" y="4068"/>
                </a:cubicBezTo>
                <a:cubicBezTo>
                  <a:pt x="16041" y="4030"/>
                  <a:pt x="15956" y="3954"/>
                  <a:pt x="15918" y="3916"/>
                </a:cubicBezTo>
                <a:cubicBezTo>
                  <a:pt x="15842" y="3755"/>
                  <a:pt x="15842" y="3594"/>
                  <a:pt x="15880" y="3442"/>
                </a:cubicBezTo>
                <a:cubicBezTo>
                  <a:pt x="15962" y="3264"/>
                  <a:pt x="16114" y="3184"/>
                  <a:pt x="16272" y="3184"/>
                </a:cubicBezTo>
                <a:close/>
                <a:moveTo>
                  <a:pt x="14032" y="2165"/>
                </a:moveTo>
                <a:cubicBezTo>
                  <a:pt x="14137" y="2165"/>
                  <a:pt x="14240" y="2179"/>
                  <a:pt x="14335" y="2210"/>
                </a:cubicBezTo>
                <a:cubicBezTo>
                  <a:pt x="14856" y="2371"/>
                  <a:pt x="15131" y="2883"/>
                  <a:pt x="15046" y="3442"/>
                </a:cubicBezTo>
                <a:cubicBezTo>
                  <a:pt x="15008" y="3755"/>
                  <a:pt x="14809" y="3992"/>
                  <a:pt x="14534" y="4191"/>
                </a:cubicBezTo>
                <a:cubicBezTo>
                  <a:pt x="14382" y="4305"/>
                  <a:pt x="14145" y="4390"/>
                  <a:pt x="13908" y="4390"/>
                </a:cubicBezTo>
                <a:cubicBezTo>
                  <a:pt x="13888" y="4391"/>
                  <a:pt x="13867" y="4392"/>
                  <a:pt x="13847" y="4392"/>
                </a:cubicBezTo>
                <a:cubicBezTo>
                  <a:pt x="13226" y="4392"/>
                  <a:pt x="12531" y="3845"/>
                  <a:pt x="12723" y="3120"/>
                </a:cubicBezTo>
                <a:cubicBezTo>
                  <a:pt x="12850" y="2556"/>
                  <a:pt x="13484" y="2165"/>
                  <a:pt x="14032" y="2165"/>
                </a:cubicBezTo>
                <a:close/>
                <a:moveTo>
                  <a:pt x="14492" y="11636"/>
                </a:moveTo>
                <a:cubicBezTo>
                  <a:pt x="14774" y="11636"/>
                  <a:pt x="15053" y="11826"/>
                  <a:pt x="14894" y="12211"/>
                </a:cubicBezTo>
                <a:cubicBezTo>
                  <a:pt x="14816" y="12400"/>
                  <a:pt x="14646" y="12497"/>
                  <a:pt x="14478" y="12497"/>
                </a:cubicBezTo>
                <a:cubicBezTo>
                  <a:pt x="14300" y="12497"/>
                  <a:pt x="14123" y="12388"/>
                  <a:pt x="14060" y="12164"/>
                </a:cubicBezTo>
                <a:cubicBezTo>
                  <a:pt x="13943" y="11814"/>
                  <a:pt x="14219" y="11636"/>
                  <a:pt x="14492" y="11636"/>
                </a:cubicBezTo>
                <a:close/>
                <a:moveTo>
                  <a:pt x="18159" y="16421"/>
                </a:moveTo>
                <a:cubicBezTo>
                  <a:pt x="18545" y="16421"/>
                  <a:pt x="18851" y="16785"/>
                  <a:pt x="18999" y="17141"/>
                </a:cubicBezTo>
                <a:cubicBezTo>
                  <a:pt x="19160" y="17501"/>
                  <a:pt x="19160" y="17937"/>
                  <a:pt x="19037" y="18288"/>
                </a:cubicBezTo>
                <a:cubicBezTo>
                  <a:pt x="18838" y="18800"/>
                  <a:pt x="18411" y="19236"/>
                  <a:pt x="17852" y="19236"/>
                </a:cubicBezTo>
                <a:cubicBezTo>
                  <a:pt x="16904" y="19198"/>
                  <a:pt x="16752" y="18250"/>
                  <a:pt x="17027" y="17463"/>
                </a:cubicBezTo>
                <a:cubicBezTo>
                  <a:pt x="17141" y="17188"/>
                  <a:pt x="17302" y="16904"/>
                  <a:pt x="17463" y="16752"/>
                </a:cubicBezTo>
                <a:cubicBezTo>
                  <a:pt x="17653" y="16591"/>
                  <a:pt x="17852" y="16477"/>
                  <a:pt x="18051" y="16430"/>
                </a:cubicBezTo>
                <a:cubicBezTo>
                  <a:pt x="18088" y="16424"/>
                  <a:pt x="18123" y="16421"/>
                  <a:pt x="18159" y="16421"/>
                </a:cubicBezTo>
                <a:close/>
                <a:moveTo>
                  <a:pt x="18744" y="22918"/>
                </a:moveTo>
                <a:cubicBezTo>
                  <a:pt x="18904" y="22918"/>
                  <a:pt x="19037" y="23036"/>
                  <a:pt x="19037" y="23227"/>
                </a:cubicBezTo>
                <a:cubicBezTo>
                  <a:pt x="19037" y="23426"/>
                  <a:pt x="18885" y="23587"/>
                  <a:pt x="18724" y="23587"/>
                </a:cubicBezTo>
                <a:cubicBezTo>
                  <a:pt x="18411" y="23587"/>
                  <a:pt x="18288" y="23189"/>
                  <a:pt x="18525" y="22990"/>
                </a:cubicBezTo>
                <a:cubicBezTo>
                  <a:pt x="18597" y="22941"/>
                  <a:pt x="18673" y="22918"/>
                  <a:pt x="18744" y="22918"/>
                </a:cubicBezTo>
                <a:close/>
                <a:moveTo>
                  <a:pt x="18260" y="24046"/>
                </a:moveTo>
                <a:cubicBezTo>
                  <a:pt x="18571" y="24046"/>
                  <a:pt x="18853" y="24296"/>
                  <a:pt x="18961" y="24611"/>
                </a:cubicBezTo>
                <a:cubicBezTo>
                  <a:pt x="19122" y="24962"/>
                  <a:pt x="18961" y="25436"/>
                  <a:pt x="18648" y="25673"/>
                </a:cubicBezTo>
                <a:cubicBezTo>
                  <a:pt x="18511" y="25784"/>
                  <a:pt x="18350" y="25838"/>
                  <a:pt x="18195" y="25838"/>
                </a:cubicBezTo>
                <a:cubicBezTo>
                  <a:pt x="17900" y="25838"/>
                  <a:pt x="17627" y="25644"/>
                  <a:pt x="17577" y="25284"/>
                </a:cubicBezTo>
                <a:cubicBezTo>
                  <a:pt x="17577" y="25161"/>
                  <a:pt x="17539" y="25047"/>
                  <a:pt x="17577" y="24924"/>
                </a:cubicBezTo>
                <a:cubicBezTo>
                  <a:pt x="17615" y="24535"/>
                  <a:pt x="17776" y="24137"/>
                  <a:pt x="18127" y="24061"/>
                </a:cubicBezTo>
                <a:cubicBezTo>
                  <a:pt x="18172" y="24051"/>
                  <a:pt x="18216" y="24046"/>
                  <a:pt x="18260" y="24046"/>
                </a:cubicBezTo>
                <a:close/>
                <a:moveTo>
                  <a:pt x="17630" y="26376"/>
                </a:moveTo>
                <a:cubicBezTo>
                  <a:pt x="17727" y="26376"/>
                  <a:pt x="17821" y="26417"/>
                  <a:pt x="17890" y="26507"/>
                </a:cubicBezTo>
                <a:cubicBezTo>
                  <a:pt x="18174" y="26820"/>
                  <a:pt x="17852" y="27218"/>
                  <a:pt x="17577" y="27218"/>
                </a:cubicBezTo>
                <a:cubicBezTo>
                  <a:pt x="17562" y="27220"/>
                  <a:pt x="17547" y="27220"/>
                  <a:pt x="17533" y="27220"/>
                </a:cubicBezTo>
                <a:cubicBezTo>
                  <a:pt x="17174" y="27220"/>
                  <a:pt x="17111" y="26773"/>
                  <a:pt x="17302" y="26545"/>
                </a:cubicBezTo>
                <a:cubicBezTo>
                  <a:pt x="17390" y="26436"/>
                  <a:pt x="17513" y="26376"/>
                  <a:pt x="17630" y="26376"/>
                </a:cubicBezTo>
                <a:close/>
                <a:moveTo>
                  <a:pt x="2594" y="25840"/>
                </a:moveTo>
                <a:cubicBezTo>
                  <a:pt x="3406" y="25840"/>
                  <a:pt x="3638" y="27199"/>
                  <a:pt x="2722" y="27417"/>
                </a:cubicBezTo>
                <a:cubicBezTo>
                  <a:pt x="2647" y="27433"/>
                  <a:pt x="2576" y="27441"/>
                  <a:pt x="2509" y="27441"/>
                </a:cubicBezTo>
                <a:cubicBezTo>
                  <a:pt x="2258" y="27441"/>
                  <a:pt x="2054" y="27337"/>
                  <a:pt x="1897" y="27180"/>
                </a:cubicBezTo>
                <a:cubicBezTo>
                  <a:pt x="1622" y="26744"/>
                  <a:pt x="1698" y="26033"/>
                  <a:pt x="2371" y="25872"/>
                </a:cubicBezTo>
                <a:cubicBezTo>
                  <a:pt x="2449" y="25850"/>
                  <a:pt x="2524" y="25840"/>
                  <a:pt x="2594" y="25840"/>
                </a:cubicBezTo>
                <a:close/>
                <a:moveTo>
                  <a:pt x="7033" y="25111"/>
                </a:moveTo>
                <a:cubicBezTo>
                  <a:pt x="7716" y="25111"/>
                  <a:pt x="8406" y="25420"/>
                  <a:pt x="8372" y="26270"/>
                </a:cubicBezTo>
                <a:cubicBezTo>
                  <a:pt x="8296" y="27256"/>
                  <a:pt x="7623" y="28128"/>
                  <a:pt x="6836" y="28564"/>
                </a:cubicBezTo>
                <a:cubicBezTo>
                  <a:pt x="6455" y="28759"/>
                  <a:pt x="5985" y="28899"/>
                  <a:pt x="5541" y="28899"/>
                </a:cubicBezTo>
                <a:cubicBezTo>
                  <a:pt x="5014" y="28899"/>
                  <a:pt x="4524" y="28702"/>
                  <a:pt x="4267" y="28166"/>
                </a:cubicBezTo>
                <a:cubicBezTo>
                  <a:pt x="3992" y="27654"/>
                  <a:pt x="4030" y="26943"/>
                  <a:pt x="4381" y="26384"/>
                </a:cubicBezTo>
                <a:cubicBezTo>
                  <a:pt x="4940" y="25635"/>
                  <a:pt x="5926" y="25161"/>
                  <a:pt x="6798" y="25123"/>
                </a:cubicBezTo>
                <a:cubicBezTo>
                  <a:pt x="6876" y="25115"/>
                  <a:pt x="6954" y="25111"/>
                  <a:pt x="7033" y="25111"/>
                </a:cubicBezTo>
                <a:close/>
                <a:moveTo>
                  <a:pt x="6939" y="1738"/>
                </a:moveTo>
                <a:cubicBezTo>
                  <a:pt x="7872" y="1738"/>
                  <a:pt x="8846" y="2022"/>
                  <a:pt x="9794" y="2646"/>
                </a:cubicBezTo>
                <a:cubicBezTo>
                  <a:pt x="10979" y="3395"/>
                  <a:pt x="11927" y="4627"/>
                  <a:pt x="12164" y="6087"/>
                </a:cubicBezTo>
                <a:cubicBezTo>
                  <a:pt x="12363" y="7187"/>
                  <a:pt x="12164" y="8334"/>
                  <a:pt x="12126" y="9443"/>
                </a:cubicBezTo>
                <a:cubicBezTo>
                  <a:pt x="12088" y="10590"/>
                  <a:pt x="12524" y="12249"/>
                  <a:pt x="13434" y="12960"/>
                </a:cubicBezTo>
                <a:cubicBezTo>
                  <a:pt x="13680" y="13164"/>
                  <a:pt x="13965" y="13265"/>
                  <a:pt x="14245" y="13265"/>
                </a:cubicBezTo>
                <a:cubicBezTo>
                  <a:pt x="14720" y="13265"/>
                  <a:pt x="15179" y="12974"/>
                  <a:pt x="15406" y="12401"/>
                </a:cubicBezTo>
                <a:cubicBezTo>
                  <a:pt x="15605" y="11974"/>
                  <a:pt x="15330" y="11216"/>
                  <a:pt x="15093" y="10865"/>
                </a:cubicBezTo>
                <a:cubicBezTo>
                  <a:pt x="14335" y="9917"/>
                  <a:pt x="13235" y="9206"/>
                  <a:pt x="13311" y="7860"/>
                </a:cubicBezTo>
                <a:cubicBezTo>
                  <a:pt x="13349" y="6798"/>
                  <a:pt x="14022" y="5765"/>
                  <a:pt x="14932" y="5414"/>
                </a:cubicBezTo>
                <a:cubicBezTo>
                  <a:pt x="15233" y="5281"/>
                  <a:pt x="15543" y="5220"/>
                  <a:pt x="15853" y="5220"/>
                </a:cubicBezTo>
                <a:cubicBezTo>
                  <a:pt x="16928" y="5220"/>
                  <a:pt x="17990" y="5945"/>
                  <a:pt x="18601" y="6836"/>
                </a:cubicBezTo>
                <a:cubicBezTo>
                  <a:pt x="19198" y="7708"/>
                  <a:pt x="19511" y="8808"/>
                  <a:pt x="19549" y="9917"/>
                </a:cubicBezTo>
                <a:cubicBezTo>
                  <a:pt x="19596" y="11263"/>
                  <a:pt x="19312" y="12638"/>
                  <a:pt x="18724" y="13870"/>
                </a:cubicBezTo>
                <a:cubicBezTo>
                  <a:pt x="18127" y="15055"/>
                  <a:pt x="17065" y="15880"/>
                  <a:pt x="16515" y="17065"/>
                </a:cubicBezTo>
                <a:cubicBezTo>
                  <a:pt x="16155" y="17814"/>
                  <a:pt x="16117" y="18762"/>
                  <a:pt x="16591" y="19435"/>
                </a:cubicBezTo>
                <a:cubicBezTo>
                  <a:pt x="17141" y="20184"/>
                  <a:pt x="18326" y="20269"/>
                  <a:pt x="18648" y="21217"/>
                </a:cubicBezTo>
                <a:cubicBezTo>
                  <a:pt x="18961" y="22165"/>
                  <a:pt x="18212" y="22829"/>
                  <a:pt x="17738" y="23540"/>
                </a:cubicBezTo>
                <a:cubicBezTo>
                  <a:pt x="16904" y="24725"/>
                  <a:pt x="17065" y="26194"/>
                  <a:pt x="16591" y="27531"/>
                </a:cubicBezTo>
                <a:cubicBezTo>
                  <a:pt x="16392" y="28204"/>
                  <a:pt x="15994" y="28754"/>
                  <a:pt x="15283" y="29076"/>
                </a:cubicBezTo>
                <a:cubicBezTo>
                  <a:pt x="14740" y="29329"/>
                  <a:pt x="14027" y="29471"/>
                  <a:pt x="13291" y="29471"/>
                </a:cubicBezTo>
                <a:cubicBezTo>
                  <a:pt x="11625" y="29471"/>
                  <a:pt x="9845" y="28740"/>
                  <a:pt x="9680" y="26905"/>
                </a:cubicBezTo>
                <a:cubicBezTo>
                  <a:pt x="9595" y="26346"/>
                  <a:pt x="9718" y="25796"/>
                  <a:pt x="9756" y="25199"/>
                </a:cubicBezTo>
                <a:cubicBezTo>
                  <a:pt x="9756" y="24147"/>
                  <a:pt x="9166" y="23349"/>
                  <a:pt x="8204" y="23349"/>
                </a:cubicBezTo>
                <a:cubicBezTo>
                  <a:pt x="8083" y="23349"/>
                  <a:pt x="7955" y="23362"/>
                  <a:pt x="7822" y="23388"/>
                </a:cubicBezTo>
                <a:cubicBezTo>
                  <a:pt x="6547" y="23658"/>
                  <a:pt x="5412" y="24655"/>
                  <a:pt x="4129" y="24655"/>
                </a:cubicBezTo>
                <a:cubicBezTo>
                  <a:pt x="3742" y="24655"/>
                  <a:pt x="3342" y="24565"/>
                  <a:pt x="2921" y="24336"/>
                </a:cubicBezTo>
                <a:cubicBezTo>
                  <a:pt x="1499" y="23540"/>
                  <a:pt x="1262" y="21454"/>
                  <a:pt x="1499" y="19795"/>
                </a:cubicBezTo>
                <a:cubicBezTo>
                  <a:pt x="1821" y="17577"/>
                  <a:pt x="2248" y="15681"/>
                  <a:pt x="1935" y="13396"/>
                </a:cubicBezTo>
                <a:cubicBezTo>
                  <a:pt x="1622" y="11064"/>
                  <a:pt x="987" y="8656"/>
                  <a:pt x="1660" y="6286"/>
                </a:cubicBezTo>
                <a:cubicBezTo>
                  <a:pt x="2456" y="3566"/>
                  <a:pt x="4569" y="1738"/>
                  <a:pt x="6939" y="1738"/>
                </a:cubicBezTo>
                <a:close/>
                <a:moveTo>
                  <a:pt x="8794" y="28341"/>
                </a:moveTo>
                <a:cubicBezTo>
                  <a:pt x="9033" y="28341"/>
                  <a:pt x="9266" y="28470"/>
                  <a:pt x="9358" y="28754"/>
                </a:cubicBezTo>
                <a:cubicBezTo>
                  <a:pt x="9481" y="29038"/>
                  <a:pt x="9282" y="29427"/>
                  <a:pt x="9007" y="29512"/>
                </a:cubicBezTo>
                <a:cubicBezTo>
                  <a:pt x="8945" y="29531"/>
                  <a:pt x="8886" y="29541"/>
                  <a:pt x="8827" y="29541"/>
                </a:cubicBezTo>
                <a:cubicBezTo>
                  <a:pt x="8768" y="29541"/>
                  <a:pt x="8708" y="29531"/>
                  <a:pt x="8647" y="29512"/>
                </a:cubicBezTo>
                <a:cubicBezTo>
                  <a:pt x="8495" y="29465"/>
                  <a:pt x="8334" y="29427"/>
                  <a:pt x="8258" y="29313"/>
                </a:cubicBezTo>
                <a:cubicBezTo>
                  <a:pt x="8135" y="29152"/>
                  <a:pt x="8135" y="28953"/>
                  <a:pt x="8173" y="28754"/>
                </a:cubicBezTo>
                <a:cubicBezTo>
                  <a:pt x="8276" y="28489"/>
                  <a:pt x="8539" y="28341"/>
                  <a:pt x="8794" y="28341"/>
                </a:cubicBezTo>
                <a:close/>
                <a:moveTo>
                  <a:pt x="1" y="1"/>
                </a:moveTo>
                <a:lnTo>
                  <a:pt x="1" y="31361"/>
                </a:lnTo>
                <a:lnTo>
                  <a:pt x="20933" y="31361"/>
                </a:lnTo>
                <a:lnTo>
                  <a:pt x="20933" y="1"/>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7"/>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7"/>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7"/>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 name="Google Shape;871;p17"/>
          <p:cNvGrpSpPr/>
          <p:nvPr/>
        </p:nvGrpSpPr>
        <p:grpSpPr>
          <a:xfrm>
            <a:off x="-1025" y="0"/>
            <a:ext cx="9192023" cy="5177169"/>
            <a:chOff x="-1025" y="0"/>
            <a:chExt cx="9192023" cy="5177169"/>
          </a:xfrm>
        </p:grpSpPr>
        <p:sp>
          <p:nvSpPr>
            <p:cNvPr id="872" name="Google Shape;872;p17"/>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7"/>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7"/>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 name="Google Shape;875;p17"/>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7"/>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7"/>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7"/>
          <p:cNvSpPr/>
          <p:nvPr/>
        </p:nvSpPr>
        <p:spPr>
          <a:xfrm rot="8804286">
            <a:off x="2340522" y="843508"/>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7"/>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7"/>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7"/>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7"/>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7"/>
          <p:cNvSpPr/>
          <p:nvPr/>
        </p:nvSpPr>
        <p:spPr>
          <a:xfrm rot="-2873591">
            <a:off x="8062264" y="3097120"/>
            <a:ext cx="476547" cy="579528"/>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 name="Google Shape;884;p17"/>
          <p:cNvGrpSpPr/>
          <p:nvPr/>
        </p:nvGrpSpPr>
        <p:grpSpPr>
          <a:xfrm rot="1186057">
            <a:off x="1051358" y="2957026"/>
            <a:ext cx="846034" cy="859724"/>
            <a:chOff x="-2803299" y="2304605"/>
            <a:chExt cx="1513937" cy="1524159"/>
          </a:xfrm>
        </p:grpSpPr>
        <p:sp>
          <p:nvSpPr>
            <p:cNvPr id="885" name="Google Shape;885;p17"/>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 name="Google Shape;886;p17"/>
            <p:cNvGrpSpPr/>
            <p:nvPr/>
          </p:nvGrpSpPr>
          <p:grpSpPr>
            <a:xfrm>
              <a:off x="-2451424" y="2666703"/>
              <a:ext cx="1162061" cy="1162061"/>
              <a:chOff x="5100894" y="5868788"/>
              <a:chExt cx="1277412" cy="1277412"/>
            </a:xfrm>
          </p:grpSpPr>
          <p:sp>
            <p:nvSpPr>
              <p:cNvPr id="887" name="Google Shape;887;p17"/>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7"/>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7"/>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7"/>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7"/>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7"/>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7"/>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7"/>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7"/>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7"/>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7"/>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7"/>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7"/>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7"/>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7"/>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7"/>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7"/>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7"/>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7"/>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7"/>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7"/>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7"/>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7"/>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7"/>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7"/>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7"/>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7"/>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7"/>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7"/>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7"/>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7"/>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918" name="Google Shape;918;p17"/>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919" name="Google Shape;919;p17"/>
          <p:cNvSpPr txBox="1">
            <a:spLocks noGrp="1"/>
          </p:cNvSpPr>
          <p:nvPr>
            <p:ph type="subTitle" idx="1"/>
          </p:nvPr>
        </p:nvSpPr>
        <p:spPr>
          <a:xfrm>
            <a:off x="2180388" y="3672598"/>
            <a:ext cx="47811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920" name="Google Shape;920;p17"/>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921" name="Google Shape;921;p17"/>
          <p:cNvCxnSpPr/>
          <p:nvPr/>
        </p:nvCxnSpPr>
        <p:spPr>
          <a:xfrm>
            <a:off x="3738138" y="1368279"/>
            <a:ext cx="1665600" cy="0"/>
          </a:xfrm>
          <a:prstGeom prst="straightConnector1">
            <a:avLst/>
          </a:prstGeom>
          <a:noFill/>
          <a:ln w="19050" cap="flat" cmpd="sng">
            <a:solidFill>
              <a:srgbClr val="9E005D"/>
            </a:solidFill>
            <a:prstDash val="solid"/>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TITLE_1_1_1_1_1_1_2_1_1">
    <p:bg>
      <p:bgPr>
        <a:gradFill>
          <a:gsLst>
            <a:gs pos="0">
              <a:srgbClr val="FF8200"/>
            </a:gs>
            <a:gs pos="100000">
              <a:schemeClr val="accent1"/>
            </a:gs>
          </a:gsLst>
          <a:lin ang="10801400" scaled="0"/>
        </a:gradFill>
        <a:effectLst/>
      </p:bgPr>
    </p:bg>
    <p:spTree>
      <p:nvGrpSpPr>
        <p:cNvPr id="1" name="Shape 922"/>
        <p:cNvGrpSpPr/>
        <p:nvPr/>
      </p:nvGrpSpPr>
      <p:grpSpPr>
        <a:xfrm>
          <a:off x="0" y="0"/>
          <a:ext cx="0" cy="0"/>
          <a:chOff x="0" y="0"/>
          <a:chExt cx="0" cy="0"/>
        </a:xfrm>
      </p:grpSpPr>
      <p:sp>
        <p:nvSpPr>
          <p:cNvPr id="923" name="Google Shape;923;p18"/>
          <p:cNvSpPr/>
          <p:nvPr/>
        </p:nvSpPr>
        <p:spPr>
          <a:xfrm rot="5400000">
            <a:off x="1973684" y="-2021337"/>
            <a:ext cx="5187079" cy="9191653"/>
          </a:xfrm>
          <a:custGeom>
            <a:avLst/>
            <a:gdLst/>
            <a:ahLst/>
            <a:cxnLst/>
            <a:rect l="l" t="t" r="r" b="b"/>
            <a:pathLst>
              <a:path w="20934" h="31362" extrusionOk="0">
                <a:moveTo>
                  <a:pt x="3759" y="1526"/>
                </a:moveTo>
                <a:cubicBezTo>
                  <a:pt x="3900" y="1526"/>
                  <a:pt x="4028" y="1595"/>
                  <a:pt x="4068" y="1783"/>
                </a:cubicBezTo>
                <a:cubicBezTo>
                  <a:pt x="4106" y="1973"/>
                  <a:pt x="3992" y="2134"/>
                  <a:pt x="3831" y="2172"/>
                </a:cubicBezTo>
                <a:cubicBezTo>
                  <a:pt x="3756" y="2212"/>
                  <a:pt x="3640" y="2241"/>
                  <a:pt x="3529" y="2241"/>
                </a:cubicBezTo>
                <a:cubicBezTo>
                  <a:pt x="3403" y="2241"/>
                  <a:pt x="3284" y="2202"/>
                  <a:pt x="3243" y="2096"/>
                </a:cubicBezTo>
                <a:cubicBezTo>
                  <a:pt x="3158" y="1935"/>
                  <a:pt x="3281" y="1736"/>
                  <a:pt x="3395" y="1660"/>
                </a:cubicBezTo>
                <a:cubicBezTo>
                  <a:pt x="3490" y="1583"/>
                  <a:pt x="3630" y="1526"/>
                  <a:pt x="3759" y="1526"/>
                </a:cubicBezTo>
                <a:close/>
                <a:moveTo>
                  <a:pt x="2318" y="1876"/>
                </a:moveTo>
                <a:cubicBezTo>
                  <a:pt x="2571" y="1876"/>
                  <a:pt x="2798" y="2029"/>
                  <a:pt x="2883" y="2409"/>
                </a:cubicBezTo>
                <a:cubicBezTo>
                  <a:pt x="2959" y="2845"/>
                  <a:pt x="2608" y="3480"/>
                  <a:pt x="2172" y="3556"/>
                </a:cubicBezTo>
                <a:cubicBezTo>
                  <a:pt x="2142" y="3561"/>
                  <a:pt x="2111" y="3563"/>
                  <a:pt x="2080" y="3563"/>
                </a:cubicBezTo>
                <a:cubicBezTo>
                  <a:pt x="1867" y="3563"/>
                  <a:pt x="1640" y="3450"/>
                  <a:pt x="1499" y="3243"/>
                </a:cubicBezTo>
                <a:cubicBezTo>
                  <a:pt x="1423" y="3120"/>
                  <a:pt x="1385" y="3006"/>
                  <a:pt x="1385" y="2921"/>
                </a:cubicBezTo>
                <a:cubicBezTo>
                  <a:pt x="1330" y="2367"/>
                  <a:pt x="1865" y="1876"/>
                  <a:pt x="2318" y="1876"/>
                </a:cubicBezTo>
                <a:close/>
                <a:moveTo>
                  <a:pt x="16272" y="3184"/>
                </a:moveTo>
                <a:cubicBezTo>
                  <a:pt x="16500" y="3184"/>
                  <a:pt x="16740" y="3352"/>
                  <a:pt x="16790" y="3632"/>
                </a:cubicBezTo>
                <a:cubicBezTo>
                  <a:pt x="16790" y="3869"/>
                  <a:pt x="16591" y="4153"/>
                  <a:pt x="16354" y="4153"/>
                </a:cubicBezTo>
                <a:cubicBezTo>
                  <a:pt x="16278" y="4153"/>
                  <a:pt x="16193" y="4106"/>
                  <a:pt x="16117" y="4068"/>
                </a:cubicBezTo>
                <a:cubicBezTo>
                  <a:pt x="16041" y="4030"/>
                  <a:pt x="15956" y="3954"/>
                  <a:pt x="15918" y="3916"/>
                </a:cubicBezTo>
                <a:cubicBezTo>
                  <a:pt x="15842" y="3755"/>
                  <a:pt x="15842" y="3594"/>
                  <a:pt x="15880" y="3442"/>
                </a:cubicBezTo>
                <a:cubicBezTo>
                  <a:pt x="15962" y="3264"/>
                  <a:pt x="16114" y="3184"/>
                  <a:pt x="16272" y="3184"/>
                </a:cubicBezTo>
                <a:close/>
                <a:moveTo>
                  <a:pt x="14032" y="2165"/>
                </a:moveTo>
                <a:cubicBezTo>
                  <a:pt x="14137" y="2165"/>
                  <a:pt x="14240" y="2179"/>
                  <a:pt x="14335" y="2210"/>
                </a:cubicBezTo>
                <a:cubicBezTo>
                  <a:pt x="14856" y="2371"/>
                  <a:pt x="15131" y="2883"/>
                  <a:pt x="15046" y="3442"/>
                </a:cubicBezTo>
                <a:cubicBezTo>
                  <a:pt x="15008" y="3755"/>
                  <a:pt x="14809" y="3992"/>
                  <a:pt x="14534" y="4191"/>
                </a:cubicBezTo>
                <a:cubicBezTo>
                  <a:pt x="14382" y="4305"/>
                  <a:pt x="14145" y="4390"/>
                  <a:pt x="13908" y="4390"/>
                </a:cubicBezTo>
                <a:cubicBezTo>
                  <a:pt x="13888" y="4391"/>
                  <a:pt x="13867" y="4392"/>
                  <a:pt x="13847" y="4392"/>
                </a:cubicBezTo>
                <a:cubicBezTo>
                  <a:pt x="13226" y="4392"/>
                  <a:pt x="12531" y="3845"/>
                  <a:pt x="12723" y="3120"/>
                </a:cubicBezTo>
                <a:cubicBezTo>
                  <a:pt x="12850" y="2556"/>
                  <a:pt x="13484" y="2165"/>
                  <a:pt x="14032" y="2165"/>
                </a:cubicBezTo>
                <a:close/>
                <a:moveTo>
                  <a:pt x="14492" y="11636"/>
                </a:moveTo>
                <a:cubicBezTo>
                  <a:pt x="14774" y="11636"/>
                  <a:pt x="15053" y="11826"/>
                  <a:pt x="14894" y="12211"/>
                </a:cubicBezTo>
                <a:cubicBezTo>
                  <a:pt x="14816" y="12400"/>
                  <a:pt x="14646" y="12497"/>
                  <a:pt x="14478" y="12497"/>
                </a:cubicBezTo>
                <a:cubicBezTo>
                  <a:pt x="14300" y="12497"/>
                  <a:pt x="14123" y="12388"/>
                  <a:pt x="14060" y="12164"/>
                </a:cubicBezTo>
                <a:cubicBezTo>
                  <a:pt x="13943" y="11814"/>
                  <a:pt x="14219" y="11636"/>
                  <a:pt x="14492" y="11636"/>
                </a:cubicBezTo>
                <a:close/>
                <a:moveTo>
                  <a:pt x="18159" y="16421"/>
                </a:moveTo>
                <a:cubicBezTo>
                  <a:pt x="18545" y="16421"/>
                  <a:pt x="18851" y="16785"/>
                  <a:pt x="18999" y="17141"/>
                </a:cubicBezTo>
                <a:cubicBezTo>
                  <a:pt x="19160" y="17501"/>
                  <a:pt x="19160" y="17937"/>
                  <a:pt x="19037" y="18288"/>
                </a:cubicBezTo>
                <a:cubicBezTo>
                  <a:pt x="18838" y="18800"/>
                  <a:pt x="18411" y="19236"/>
                  <a:pt x="17852" y="19236"/>
                </a:cubicBezTo>
                <a:cubicBezTo>
                  <a:pt x="16904" y="19198"/>
                  <a:pt x="16752" y="18250"/>
                  <a:pt x="17027" y="17463"/>
                </a:cubicBezTo>
                <a:cubicBezTo>
                  <a:pt x="17141" y="17188"/>
                  <a:pt x="17302" y="16904"/>
                  <a:pt x="17463" y="16752"/>
                </a:cubicBezTo>
                <a:cubicBezTo>
                  <a:pt x="17653" y="16591"/>
                  <a:pt x="17852" y="16477"/>
                  <a:pt x="18051" y="16430"/>
                </a:cubicBezTo>
                <a:cubicBezTo>
                  <a:pt x="18088" y="16424"/>
                  <a:pt x="18123" y="16421"/>
                  <a:pt x="18159" y="16421"/>
                </a:cubicBezTo>
                <a:close/>
                <a:moveTo>
                  <a:pt x="18744" y="22918"/>
                </a:moveTo>
                <a:cubicBezTo>
                  <a:pt x="18904" y="22918"/>
                  <a:pt x="19037" y="23036"/>
                  <a:pt x="19037" y="23227"/>
                </a:cubicBezTo>
                <a:cubicBezTo>
                  <a:pt x="19037" y="23426"/>
                  <a:pt x="18885" y="23587"/>
                  <a:pt x="18724" y="23587"/>
                </a:cubicBezTo>
                <a:cubicBezTo>
                  <a:pt x="18411" y="23587"/>
                  <a:pt x="18288" y="23189"/>
                  <a:pt x="18525" y="22990"/>
                </a:cubicBezTo>
                <a:cubicBezTo>
                  <a:pt x="18597" y="22941"/>
                  <a:pt x="18673" y="22918"/>
                  <a:pt x="18744" y="22918"/>
                </a:cubicBezTo>
                <a:close/>
                <a:moveTo>
                  <a:pt x="18260" y="24046"/>
                </a:moveTo>
                <a:cubicBezTo>
                  <a:pt x="18571" y="24046"/>
                  <a:pt x="18853" y="24296"/>
                  <a:pt x="18961" y="24611"/>
                </a:cubicBezTo>
                <a:cubicBezTo>
                  <a:pt x="19122" y="24962"/>
                  <a:pt x="18961" y="25436"/>
                  <a:pt x="18648" y="25673"/>
                </a:cubicBezTo>
                <a:cubicBezTo>
                  <a:pt x="18511" y="25784"/>
                  <a:pt x="18350" y="25838"/>
                  <a:pt x="18195" y="25838"/>
                </a:cubicBezTo>
                <a:cubicBezTo>
                  <a:pt x="17900" y="25838"/>
                  <a:pt x="17627" y="25644"/>
                  <a:pt x="17577" y="25284"/>
                </a:cubicBezTo>
                <a:cubicBezTo>
                  <a:pt x="17577" y="25161"/>
                  <a:pt x="17539" y="25047"/>
                  <a:pt x="17577" y="24924"/>
                </a:cubicBezTo>
                <a:cubicBezTo>
                  <a:pt x="17615" y="24535"/>
                  <a:pt x="17776" y="24137"/>
                  <a:pt x="18127" y="24061"/>
                </a:cubicBezTo>
                <a:cubicBezTo>
                  <a:pt x="18172" y="24051"/>
                  <a:pt x="18216" y="24046"/>
                  <a:pt x="18260" y="24046"/>
                </a:cubicBezTo>
                <a:close/>
                <a:moveTo>
                  <a:pt x="17630" y="26376"/>
                </a:moveTo>
                <a:cubicBezTo>
                  <a:pt x="17727" y="26376"/>
                  <a:pt x="17821" y="26417"/>
                  <a:pt x="17890" y="26507"/>
                </a:cubicBezTo>
                <a:cubicBezTo>
                  <a:pt x="18174" y="26820"/>
                  <a:pt x="17852" y="27218"/>
                  <a:pt x="17577" y="27218"/>
                </a:cubicBezTo>
                <a:cubicBezTo>
                  <a:pt x="17562" y="27220"/>
                  <a:pt x="17547" y="27220"/>
                  <a:pt x="17533" y="27220"/>
                </a:cubicBezTo>
                <a:cubicBezTo>
                  <a:pt x="17174" y="27220"/>
                  <a:pt x="17111" y="26773"/>
                  <a:pt x="17302" y="26545"/>
                </a:cubicBezTo>
                <a:cubicBezTo>
                  <a:pt x="17390" y="26436"/>
                  <a:pt x="17513" y="26376"/>
                  <a:pt x="17630" y="26376"/>
                </a:cubicBezTo>
                <a:close/>
                <a:moveTo>
                  <a:pt x="2594" y="25840"/>
                </a:moveTo>
                <a:cubicBezTo>
                  <a:pt x="3406" y="25840"/>
                  <a:pt x="3638" y="27199"/>
                  <a:pt x="2722" y="27417"/>
                </a:cubicBezTo>
                <a:cubicBezTo>
                  <a:pt x="2647" y="27433"/>
                  <a:pt x="2576" y="27441"/>
                  <a:pt x="2509" y="27441"/>
                </a:cubicBezTo>
                <a:cubicBezTo>
                  <a:pt x="2258" y="27441"/>
                  <a:pt x="2054" y="27337"/>
                  <a:pt x="1897" y="27180"/>
                </a:cubicBezTo>
                <a:cubicBezTo>
                  <a:pt x="1622" y="26744"/>
                  <a:pt x="1698" y="26033"/>
                  <a:pt x="2371" y="25872"/>
                </a:cubicBezTo>
                <a:cubicBezTo>
                  <a:pt x="2449" y="25850"/>
                  <a:pt x="2524" y="25840"/>
                  <a:pt x="2594" y="25840"/>
                </a:cubicBezTo>
                <a:close/>
                <a:moveTo>
                  <a:pt x="7033" y="25111"/>
                </a:moveTo>
                <a:cubicBezTo>
                  <a:pt x="7716" y="25111"/>
                  <a:pt x="8406" y="25420"/>
                  <a:pt x="8372" y="26270"/>
                </a:cubicBezTo>
                <a:cubicBezTo>
                  <a:pt x="8296" y="27256"/>
                  <a:pt x="7623" y="28128"/>
                  <a:pt x="6836" y="28564"/>
                </a:cubicBezTo>
                <a:cubicBezTo>
                  <a:pt x="6455" y="28759"/>
                  <a:pt x="5985" y="28899"/>
                  <a:pt x="5541" y="28899"/>
                </a:cubicBezTo>
                <a:cubicBezTo>
                  <a:pt x="5014" y="28899"/>
                  <a:pt x="4524" y="28702"/>
                  <a:pt x="4267" y="28166"/>
                </a:cubicBezTo>
                <a:cubicBezTo>
                  <a:pt x="3992" y="27654"/>
                  <a:pt x="4030" y="26943"/>
                  <a:pt x="4381" y="26384"/>
                </a:cubicBezTo>
                <a:cubicBezTo>
                  <a:pt x="4940" y="25635"/>
                  <a:pt x="5926" y="25161"/>
                  <a:pt x="6798" y="25123"/>
                </a:cubicBezTo>
                <a:cubicBezTo>
                  <a:pt x="6876" y="25115"/>
                  <a:pt x="6954" y="25111"/>
                  <a:pt x="7033" y="25111"/>
                </a:cubicBezTo>
                <a:close/>
                <a:moveTo>
                  <a:pt x="6939" y="1738"/>
                </a:moveTo>
                <a:cubicBezTo>
                  <a:pt x="7872" y="1738"/>
                  <a:pt x="8846" y="2022"/>
                  <a:pt x="9794" y="2646"/>
                </a:cubicBezTo>
                <a:cubicBezTo>
                  <a:pt x="10979" y="3395"/>
                  <a:pt x="11927" y="4627"/>
                  <a:pt x="12164" y="6087"/>
                </a:cubicBezTo>
                <a:cubicBezTo>
                  <a:pt x="12363" y="7187"/>
                  <a:pt x="12164" y="8334"/>
                  <a:pt x="12126" y="9443"/>
                </a:cubicBezTo>
                <a:cubicBezTo>
                  <a:pt x="12088" y="10590"/>
                  <a:pt x="12524" y="12249"/>
                  <a:pt x="13434" y="12960"/>
                </a:cubicBezTo>
                <a:cubicBezTo>
                  <a:pt x="13680" y="13164"/>
                  <a:pt x="13965" y="13265"/>
                  <a:pt x="14245" y="13265"/>
                </a:cubicBezTo>
                <a:cubicBezTo>
                  <a:pt x="14720" y="13265"/>
                  <a:pt x="15179" y="12974"/>
                  <a:pt x="15406" y="12401"/>
                </a:cubicBezTo>
                <a:cubicBezTo>
                  <a:pt x="15605" y="11974"/>
                  <a:pt x="15330" y="11216"/>
                  <a:pt x="15093" y="10865"/>
                </a:cubicBezTo>
                <a:cubicBezTo>
                  <a:pt x="14335" y="9917"/>
                  <a:pt x="13235" y="9206"/>
                  <a:pt x="13311" y="7860"/>
                </a:cubicBezTo>
                <a:cubicBezTo>
                  <a:pt x="13349" y="6798"/>
                  <a:pt x="14022" y="5765"/>
                  <a:pt x="14932" y="5414"/>
                </a:cubicBezTo>
                <a:cubicBezTo>
                  <a:pt x="15233" y="5281"/>
                  <a:pt x="15543" y="5220"/>
                  <a:pt x="15853" y="5220"/>
                </a:cubicBezTo>
                <a:cubicBezTo>
                  <a:pt x="16928" y="5220"/>
                  <a:pt x="17990" y="5945"/>
                  <a:pt x="18601" y="6836"/>
                </a:cubicBezTo>
                <a:cubicBezTo>
                  <a:pt x="19198" y="7708"/>
                  <a:pt x="19511" y="8808"/>
                  <a:pt x="19549" y="9917"/>
                </a:cubicBezTo>
                <a:cubicBezTo>
                  <a:pt x="19596" y="11263"/>
                  <a:pt x="19312" y="12638"/>
                  <a:pt x="18724" y="13870"/>
                </a:cubicBezTo>
                <a:cubicBezTo>
                  <a:pt x="18127" y="15055"/>
                  <a:pt x="17065" y="15880"/>
                  <a:pt x="16515" y="17065"/>
                </a:cubicBezTo>
                <a:cubicBezTo>
                  <a:pt x="16155" y="17814"/>
                  <a:pt x="16117" y="18762"/>
                  <a:pt x="16591" y="19435"/>
                </a:cubicBezTo>
                <a:cubicBezTo>
                  <a:pt x="17141" y="20184"/>
                  <a:pt x="18326" y="20269"/>
                  <a:pt x="18648" y="21217"/>
                </a:cubicBezTo>
                <a:cubicBezTo>
                  <a:pt x="18961" y="22165"/>
                  <a:pt x="18212" y="22829"/>
                  <a:pt x="17738" y="23540"/>
                </a:cubicBezTo>
                <a:cubicBezTo>
                  <a:pt x="16904" y="24725"/>
                  <a:pt x="17065" y="26194"/>
                  <a:pt x="16591" y="27531"/>
                </a:cubicBezTo>
                <a:cubicBezTo>
                  <a:pt x="16392" y="28204"/>
                  <a:pt x="15994" y="28754"/>
                  <a:pt x="15283" y="29076"/>
                </a:cubicBezTo>
                <a:cubicBezTo>
                  <a:pt x="14740" y="29329"/>
                  <a:pt x="14027" y="29471"/>
                  <a:pt x="13291" y="29471"/>
                </a:cubicBezTo>
                <a:cubicBezTo>
                  <a:pt x="11625" y="29471"/>
                  <a:pt x="9845" y="28740"/>
                  <a:pt x="9680" y="26905"/>
                </a:cubicBezTo>
                <a:cubicBezTo>
                  <a:pt x="9595" y="26346"/>
                  <a:pt x="9718" y="25796"/>
                  <a:pt x="9756" y="25199"/>
                </a:cubicBezTo>
                <a:cubicBezTo>
                  <a:pt x="9756" y="24147"/>
                  <a:pt x="9166" y="23349"/>
                  <a:pt x="8204" y="23349"/>
                </a:cubicBezTo>
                <a:cubicBezTo>
                  <a:pt x="8083" y="23349"/>
                  <a:pt x="7955" y="23362"/>
                  <a:pt x="7822" y="23388"/>
                </a:cubicBezTo>
                <a:cubicBezTo>
                  <a:pt x="6547" y="23658"/>
                  <a:pt x="5412" y="24655"/>
                  <a:pt x="4129" y="24655"/>
                </a:cubicBezTo>
                <a:cubicBezTo>
                  <a:pt x="3742" y="24655"/>
                  <a:pt x="3342" y="24565"/>
                  <a:pt x="2921" y="24336"/>
                </a:cubicBezTo>
                <a:cubicBezTo>
                  <a:pt x="1499" y="23540"/>
                  <a:pt x="1262" y="21454"/>
                  <a:pt x="1499" y="19795"/>
                </a:cubicBezTo>
                <a:cubicBezTo>
                  <a:pt x="1821" y="17577"/>
                  <a:pt x="2248" y="15681"/>
                  <a:pt x="1935" y="13396"/>
                </a:cubicBezTo>
                <a:cubicBezTo>
                  <a:pt x="1622" y="11064"/>
                  <a:pt x="987" y="8656"/>
                  <a:pt x="1660" y="6286"/>
                </a:cubicBezTo>
                <a:cubicBezTo>
                  <a:pt x="2456" y="3566"/>
                  <a:pt x="4569" y="1738"/>
                  <a:pt x="6939" y="1738"/>
                </a:cubicBezTo>
                <a:close/>
                <a:moveTo>
                  <a:pt x="8794" y="28341"/>
                </a:moveTo>
                <a:cubicBezTo>
                  <a:pt x="9033" y="28341"/>
                  <a:pt x="9266" y="28470"/>
                  <a:pt x="9358" y="28754"/>
                </a:cubicBezTo>
                <a:cubicBezTo>
                  <a:pt x="9481" y="29038"/>
                  <a:pt x="9282" y="29427"/>
                  <a:pt x="9007" y="29512"/>
                </a:cubicBezTo>
                <a:cubicBezTo>
                  <a:pt x="8945" y="29531"/>
                  <a:pt x="8886" y="29541"/>
                  <a:pt x="8827" y="29541"/>
                </a:cubicBezTo>
                <a:cubicBezTo>
                  <a:pt x="8768" y="29541"/>
                  <a:pt x="8708" y="29531"/>
                  <a:pt x="8647" y="29512"/>
                </a:cubicBezTo>
                <a:cubicBezTo>
                  <a:pt x="8495" y="29465"/>
                  <a:pt x="8334" y="29427"/>
                  <a:pt x="8258" y="29313"/>
                </a:cubicBezTo>
                <a:cubicBezTo>
                  <a:pt x="8135" y="29152"/>
                  <a:pt x="8135" y="28953"/>
                  <a:pt x="8173" y="28754"/>
                </a:cubicBezTo>
                <a:cubicBezTo>
                  <a:pt x="8276" y="28489"/>
                  <a:pt x="8539" y="28341"/>
                  <a:pt x="8794" y="28341"/>
                </a:cubicBezTo>
                <a:close/>
                <a:moveTo>
                  <a:pt x="1" y="1"/>
                </a:moveTo>
                <a:lnTo>
                  <a:pt x="1" y="31361"/>
                </a:lnTo>
                <a:lnTo>
                  <a:pt x="20933" y="31361"/>
                </a:lnTo>
                <a:lnTo>
                  <a:pt x="20933" y="1"/>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8"/>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8"/>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8"/>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 name="Google Shape;927;p18"/>
          <p:cNvGrpSpPr/>
          <p:nvPr/>
        </p:nvGrpSpPr>
        <p:grpSpPr>
          <a:xfrm>
            <a:off x="-1025" y="0"/>
            <a:ext cx="9192023" cy="5177169"/>
            <a:chOff x="-1025" y="0"/>
            <a:chExt cx="9192023" cy="5177169"/>
          </a:xfrm>
        </p:grpSpPr>
        <p:sp>
          <p:nvSpPr>
            <p:cNvPr id="928" name="Google Shape;928;p18"/>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8"/>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8"/>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 name="Google Shape;931;p18"/>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8"/>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8"/>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8"/>
          <p:cNvSpPr/>
          <p:nvPr/>
        </p:nvSpPr>
        <p:spPr>
          <a:xfrm rot="8804286">
            <a:off x="2340522" y="843508"/>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8"/>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8"/>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8"/>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8"/>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8"/>
          <p:cNvSpPr/>
          <p:nvPr/>
        </p:nvSpPr>
        <p:spPr>
          <a:xfrm rot="-2873591">
            <a:off x="8062264" y="3097120"/>
            <a:ext cx="476547" cy="579528"/>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18"/>
          <p:cNvGrpSpPr/>
          <p:nvPr/>
        </p:nvGrpSpPr>
        <p:grpSpPr>
          <a:xfrm rot="1186057">
            <a:off x="1051358" y="2957026"/>
            <a:ext cx="846034" cy="859724"/>
            <a:chOff x="-2803299" y="2304605"/>
            <a:chExt cx="1513937" cy="1524159"/>
          </a:xfrm>
        </p:grpSpPr>
        <p:sp>
          <p:nvSpPr>
            <p:cNvPr id="941" name="Google Shape;941;p18"/>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 name="Google Shape;942;p18"/>
            <p:cNvGrpSpPr/>
            <p:nvPr/>
          </p:nvGrpSpPr>
          <p:grpSpPr>
            <a:xfrm>
              <a:off x="-2451424" y="2666703"/>
              <a:ext cx="1162061" cy="1162061"/>
              <a:chOff x="5100894" y="5868788"/>
              <a:chExt cx="1277412" cy="1277412"/>
            </a:xfrm>
          </p:grpSpPr>
          <p:sp>
            <p:nvSpPr>
              <p:cNvPr id="943" name="Google Shape;943;p18"/>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8"/>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8"/>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8"/>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8"/>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8"/>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8"/>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8"/>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8"/>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8"/>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8"/>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8"/>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8"/>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8"/>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8"/>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8"/>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8"/>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8"/>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8"/>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8"/>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8"/>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8"/>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8"/>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8"/>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8"/>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8"/>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8"/>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8"/>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8"/>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8"/>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8"/>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974" name="Google Shape;974;p18"/>
          <p:cNvPicPr preferRelativeResize="0"/>
          <p:nvPr/>
        </p:nvPicPr>
        <p:blipFill>
          <a:blip r:embed="rId2">
            <a:alphaModFix/>
          </a:blip>
          <a:stretch>
            <a:fillRect/>
          </a:stretch>
        </p:blipFill>
        <p:spPr>
          <a:xfrm>
            <a:off x="86602" y="0"/>
            <a:ext cx="8970797" cy="5143501"/>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title + subtitle">
  <p:cSld name="TITLE_1_1_1_1_1_1_1">
    <p:bg>
      <p:bgPr>
        <a:gradFill>
          <a:gsLst>
            <a:gs pos="0">
              <a:srgbClr val="FF8200"/>
            </a:gs>
            <a:gs pos="100000">
              <a:schemeClr val="accent1"/>
            </a:gs>
          </a:gsLst>
          <a:lin ang="10801400" scaled="0"/>
        </a:gradFill>
        <a:effectLst/>
      </p:bgPr>
    </p:bg>
    <p:spTree>
      <p:nvGrpSpPr>
        <p:cNvPr id="1" name="Shape 975"/>
        <p:cNvGrpSpPr/>
        <p:nvPr/>
      </p:nvGrpSpPr>
      <p:grpSpPr>
        <a:xfrm>
          <a:off x="0" y="0"/>
          <a:ext cx="0" cy="0"/>
          <a:chOff x="0" y="0"/>
          <a:chExt cx="0" cy="0"/>
        </a:xfrm>
      </p:grpSpPr>
      <p:sp>
        <p:nvSpPr>
          <p:cNvPr id="976" name="Google Shape;976;p19"/>
          <p:cNvSpPr/>
          <p:nvPr/>
        </p:nvSpPr>
        <p:spPr>
          <a:xfrm rot="10800000">
            <a:off x="-3" y="3872798"/>
            <a:ext cx="4210053" cy="1264527"/>
          </a:xfrm>
          <a:custGeom>
            <a:avLst/>
            <a:gdLst/>
            <a:ahLst/>
            <a:cxnLst/>
            <a:rect l="l" t="t" r="r" b="b"/>
            <a:pathLst>
              <a:path w="13747" h="4129" extrusionOk="0">
                <a:moveTo>
                  <a:pt x="5878" y="2491"/>
                </a:moveTo>
                <a:cubicBezTo>
                  <a:pt x="6042" y="2491"/>
                  <a:pt x="6209" y="2559"/>
                  <a:pt x="6362" y="2608"/>
                </a:cubicBezTo>
                <a:cubicBezTo>
                  <a:pt x="6561" y="2684"/>
                  <a:pt x="6760" y="2769"/>
                  <a:pt x="6911" y="2883"/>
                </a:cubicBezTo>
                <a:cubicBezTo>
                  <a:pt x="6997" y="3006"/>
                  <a:pt x="7111" y="3082"/>
                  <a:pt x="7196" y="3243"/>
                </a:cubicBezTo>
                <a:cubicBezTo>
                  <a:pt x="7272" y="3319"/>
                  <a:pt x="7310" y="3480"/>
                  <a:pt x="7272" y="3594"/>
                </a:cubicBezTo>
                <a:cubicBezTo>
                  <a:pt x="7272" y="3679"/>
                  <a:pt x="7234" y="3755"/>
                  <a:pt x="7111" y="3755"/>
                </a:cubicBezTo>
                <a:cubicBezTo>
                  <a:pt x="7008" y="3780"/>
                  <a:pt x="6900" y="3793"/>
                  <a:pt x="6791" y="3793"/>
                </a:cubicBezTo>
                <a:cubicBezTo>
                  <a:pt x="6570" y="3793"/>
                  <a:pt x="6347" y="3740"/>
                  <a:pt x="6163" y="3632"/>
                </a:cubicBezTo>
                <a:cubicBezTo>
                  <a:pt x="5926" y="3518"/>
                  <a:pt x="5537" y="3205"/>
                  <a:pt x="5452" y="2968"/>
                </a:cubicBezTo>
                <a:cubicBezTo>
                  <a:pt x="5414" y="2807"/>
                  <a:pt x="5489" y="2646"/>
                  <a:pt x="5613" y="2570"/>
                </a:cubicBezTo>
                <a:cubicBezTo>
                  <a:pt x="5698" y="2512"/>
                  <a:pt x="5787" y="2491"/>
                  <a:pt x="5878" y="2491"/>
                </a:cubicBezTo>
                <a:close/>
                <a:moveTo>
                  <a:pt x="0" y="1"/>
                </a:moveTo>
                <a:cubicBezTo>
                  <a:pt x="323" y="200"/>
                  <a:pt x="560" y="399"/>
                  <a:pt x="835" y="636"/>
                </a:cubicBezTo>
                <a:cubicBezTo>
                  <a:pt x="1185" y="949"/>
                  <a:pt x="1546" y="1224"/>
                  <a:pt x="1982" y="1461"/>
                </a:cubicBezTo>
                <a:cubicBezTo>
                  <a:pt x="2607" y="1783"/>
                  <a:pt x="3318" y="2020"/>
                  <a:pt x="3916" y="2409"/>
                </a:cubicBezTo>
                <a:cubicBezTo>
                  <a:pt x="4826" y="2968"/>
                  <a:pt x="5613" y="3831"/>
                  <a:pt x="6674" y="4068"/>
                </a:cubicBezTo>
                <a:cubicBezTo>
                  <a:pt x="6878" y="4111"/>
                  <a:pt x="7083" y="4128"/>
                  <a:pt x="7290" y="4128"/>
                </a:cubicBezTo>
                <a:cubicBezTo>
                  <a:pt x="7855" y="4128"/>
                  <a:pt x="8431" y="3999"/>
                  <a:pt x="9007" y="3916"/>
                </a:cubicBezTo>
                <a:cubicBezTo>
                  <a:pt x="9420" y="3836"/>
                  <a:pt x="9850" y="3792"/>
                  <a:pt x="10286" y="3792"/>
                </a:cubicBezTo>
                <a:cubicBezTo>
                  <a:pt x="10519" y="3792"/>
                  <a:pt x="10753" y="3804"/>
                  <a:pt x="10988" y="3831"/>
                </a:cubicBezTo>
                <a:cubicBezTo>
                  <a:pt x="11404" y="3862"/>
                  <a:pt x="11821" y="3974"/>
                  <a:pt x="12237" y="3974"/>
                </a:cubicBezTo>
                <a:cubicBezTo>
                  <a:pt x="12333" y="3974"/>
                  <a:pt x="12428" y="3968"/>
                  <a:pt x="12524" y="3954"/>
                </a:cubicBezTo>
                <a:cubicBezTo>
                  <a:pt x="12837" y="3954"/>
                  <a:pt x="13074" y="3831"/>
                  <a:pt x="13396" y="3831"/>
                </a:cubicBezTo>
                <a:cubicBezTo>
                  <a:pt x="13453" y="3812"/>
                  <a:pt x="13512" y="3802"/>
                  <a:pt x="13571" y="3802"/>
                </a:cubicBezTo>
                <a:cubicBezTo>
                  <a:pt x="13631" y="3802"/>
                  <a:pt x="13690" y="3812"/>
                  <a:pt x="13747" y="3831"/>
                </a:cubicBezTo>
                <a:lnTo>
                  <a:pt x="13747" y="2883"/>
                </a:lnTo>
                <a:cubicBezTo>
                  <a:pt x="13396" y="2921"/>
                  <a:pt x="13036" y="2968"/>
                  <a:pt x="12647" y="3006"/>
                </a:cubicBezTo>
                <a:cubicBezTo>
                  <a:pt x="12461" y="3028"/>
                  <a:pt x="12278" y="3050"/>
                  <a:pt x="12096" y="3050"/>
                </a:cubicBezTo>
                <a:cubicBezTo>
                  <a:pt x="11963" y="3050"/>
                  <a:pt x="11831" y="3038"/>
                  <a:pt x="11699" y="3006"/>
                </a:cubicBezTo>
                <a:cubicBezTo>
                  <a:pt x="11377" y="2921"/>
                  <a:pt x="11064" y="2731"/>
                  <a:pt x="10704" y="2608"/>
                </a:cubicBezTo>
                <a:cubicBezTo>
                  <a:pt x="9955" y="2333"/>
                  <a:pt x="9044" y="2494"/>
                  <a:pt x="8419" y="2020"/>
                </a:cubicBezTo>
                <a:cubicBezTo>
                  <a:pt x="7784" y="1584"/>
                  <a:pt x="7471" y="750"/>
                  <a:pt x="6959" y="200"/>
                </a:cubicBezTo>
                <a:cubicBezTo>
                  <a:pt x="6874" y="162"/>
                  <a:pt x="6798" y="77"/>
                  <a:pt x="6722"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9"/>
          <p:cNvSpPr/>
          <p:nvPr/>
        </p:nvSpPr>
        <p:spPr>
          <a:xfrm rot="10800000">
            <a:off x="-1028" y="-2"/>
            <a:ext cx="3258577" cy="1909501"/>
          </a:xfrm>
          <a:custGeom>
            <a:avLst/>
            <a:gdLst/>
            <a:ahLst/>
            <a:cxnLst/>
            <a:rect l="l" t="t" r="r" b="b"/>
            <a:pathLst>
              <a:path w="13396" h="10031" extrusionOk="0">
                <a:moveTo>
                  <a:pt x="11613" y="3394"/>
                </a:moveTo>
                <a:cubicBezTo>
                  <a:pt x="11736" y="3432"/>
                  <a:pt x="11850" y="3432"/>
                  <a:pt x="11936" y="3432"/>
                </a:cubicBezTo>
                <a:cubicBezTo>
                  <a:pt x="12286" y="3555"/>
                  <a:pt x="12485" y="4029"/>
                  <a:pt x="12362" y="4380"/>
                </a:cubicBezTo>
                <a:cubicBezTo>
                  <a:pt x="12248" y="4778"/>
                  <a:pt x="11850" y="5015"/>
                  <a:pt x="11499" y="5053"/>
                </a:cubicBezTo>
                <a:cubicBezTo>
                  <a:pt x="11447" y="5062"/>
                  <a:pt x="11394" y="5066"/>
                  <a:pt x="11339" y="5066"/>
                </a:cubicBezTo>
                <a:cubicBezTo>
                  <a:pt x="10615" y="5066"/>
                  <a:pt x="9767" y="4330"/>
                  <a:pt x="10428" y="3669"/>
                </a:cubicBezTo>
                <a:cubicBezTo>
                  <a:pt x="10751" y="3394"/>
                  <a:pt x="11225" y="3394"/>
                  <a:pt x="11613" y="3394"/>
                </a:cubicBezTo>
                <a:close/>
                <a:moveTo>
                  <a:pt x="2470" y="4848"/>
                </a:moveTo>
                <a:cubicBezTo>
                  <a:pt x="2752" y="4848"/>
                  <a:pt x="2844" y="4997"/>
                  <a:pt x="2844" y="5176"/>
                </a:cubicBezTo>
                <a:cubicBezTo>
                  <a:pt x="2806" y="5527"/>
                  <a:pt x="2569" y="5802"/>
                  <a:pt x="2332" y="6039"/>
                </a:cubicBezTo>
                <a:cubicBezTo>
                  <a:pt x="2177" y="6194"/>
                  <a:pt x="1906" y="6303"/>
                  <a:pt x="1660" y="6303"/>
                </a:cubicBezTo>
                <a:cubicBezTo>
                  <a:pt x="1590" y="6303"/>
                  <a:pt x="1523" y="6295"/>
                  <a:pt x="1460" y="6276"/>
                </a:cubicBezTo>
                <a:cubicBezTo>
                  <a:pt x="1185" y="6200"/>
                  <a:pt x="1223" y="5887"/>
                  <a:pt x="1308" y="5688"/>
                </a:cubicBezTo>
                <a:cubicBezTo>
                  <a:pt x="1346" y="5650"/>
                  <a:pt x="1346" y="5650"/>
                  <a:pt x="1346" y="5603"/>
                </a:cubicBezTo>
                <a:cubicBezTo>
                  <a:pt x="1507" y="5366"/>
                  <a:pt x="1744" y="5214"/>
                  <a:pt x="1981" y="5053"/>
                </a:cubicBezTo>
                <a:cubicBezTo>
                  <a:pt x="2095" y="4977"/>
                  <a:pt x="2218" y="4854"/>
                  <a:pt x="2370" y="4854"/>
                </a:cubicBezTo>
                <a:cubicBezTo>
                  <a:pt x="2406" y="4850"/>
                  <a:pt x="2439" y="4848"/>
                  <a:pt x="2470" y="4848"/>
                </a:cubicBezTo>
                <a:close/>
                <a:moveTo>
                  <a:pt x="13395" y="0"/>
                </a:moveTo>
                <a:cubicBezTo>
                  <a:pt x="10751" y="2806"/>
                  <a:pt x="6437" y="1422"/>
                  <a:pt x="2929" y="2882"/>
                </a:cubicBezTo>
                <a:cubicBezTo>
                  <a:pt x="0" y="4067"/>
                  <a:pt x="85" y="7186"/>
                  <a:pt x="474" y="10030"/>
                </a:cubicBezTo>
                <a:lnTo>
                  <a:pt x="1782" y="10030"/>
                </a:lnTo>
                <a:cubicBezTo>
                  <a:pt x="1782" y="9793"/>
                  <a:pt x="1782" y="9594"/>
                  <a:pt x="1820" y="9357"/>
                </a:cubicBezTo>
                <a:cubicBezTo>
                  <a:pt x="1981" y="7783"/>
                  <a:pt x="3081" y="6513"/>
                  <a:pt x="4503" y="6039"/>
                </a:cubicBezTo>
                <a:cubicBezTo>
                  <a:pt x="6911" y="5252"/>
                  <a:pt x="10703" y="5840"/>
                  <a:pt x="13395" y="5091"/>
                </a:cubicBezTo>
                <a:lnTo>
                  <a:pt x="13395"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9"/>
          <p:cNvSpPr/>
          <p:nvPr/>
        </p:nvSpPr>
        <p:spPr>
          <a:xfrm flipH="1">
            <a:off x="5511808" y="-9925"/>
            <a:ext cx="3632609" cy="5143519"/>
          </a:xfrm>
          <a:custGeom>
            <a:avLst/>
            <a:gdLst/>
            <a:ahLst/>
            <a:cxnLst/>
            <a:rect l="l" t="t" r="r" b="b"/>
            <a:pathLst>
              <a:path w="31789" h="45011" extrusionOk="0">
                <a:moveTo>
                  <a:pt x="14894" y="8041"/>
                </a:moveTo>
                <a:cubicBezTo>
                  <a:pt x="15260" y="8041"/>
                  <a:pt x="15519" y="8300"/>
                  <a:pt x="15519" y="8675"/>
                </a:cubicBezTo>
                <a:cubicBezTo>
                  <a:pt x="15519" y="9006"/>
                  <a:pt x="15260" y="9310"/>
                  <a:pt x="14894" y="9310"/>
                </a:cubicBezTo>
                <a:cubicBezTo>
                  <a:pt x="14554" y="9310"/>
                  <a:pt x="14295" y="9006"/>
                  <a:pt x="14295" y="8675"/>
                </a:cubicBezTo>
                <a:cubicBezTo>
                  <a:pt x="14295" y="8300"/>
                  <a:pt x="14554" y="8041"/>
                  <a:pt x="14894" y="8041"/>
                </a:cubicBezTo>
                <a:close/>
                <a:moveTo>
                  <a:pt x="15032" y="9718"/>
                </a:moveTo>
                <a:cubicBezTo>
                  <a:pt x="15110" y="9718"/>
                  <a:pt x="15187" y="9730"/>
                  <a:pt x="15260" y="9756"/>
                </a:cubicBezTo>
                <a:cubicBezTo>
                  <a:pt x="15930" y="10015"/>
                  <a:pt x="16082" y="11132"/>
                  <a:pt x="15671" y="12320"/>
                </a:cubicBezTo>
                <a:cubicBezTo>
                  <a:pt x="15278" y="13374"/>
                  <a:pt x="14566" y="14075"/>
                  <a:pt x="13944" y="14075"/>
                </a:cubicBezTo>
                <a:cubicBezTo>
                  <a:pt x="13860" y="14075"/>
                  <a:pt x="13777" y="14062"/>
                  <a:pt x="13697" y="14036"/>
                </a:cubicBezTo>
                <a:cubicBezTo>
                  <a:pt x="13062" y="13812"/>
                  <a:pt x="12919" y="12660"/>
                  <a:pt x="13330" y="11463"/>
                </a:cubicBezTo>
                <a:cubicBezTo>
                  <a:pt x="13725" y="10444"/>
                  <a:pt x="14435" y="9718"/>
                  <a:pt x="15032" y="9718"/>
                </a:cubicBezTo>
                <a:close/>
                <a:moveTo>
                  <a:pt x="25652" y="19352"/>
                </a:moveTo>
                <a:cubicBezTo>
                  <a:pt x="25751" y="19352"/>
                  <a:pt x="25839" y="19378"/>
                  <a:pt x="25910" y="19432"/>
                </a:cubicBezTo>
                <a:cubicBezTo>
                  <a:pt x="26205" y="19655"/>
                  <a:pt x="26133" y="20325"/>
                  <a:pt x="25722" y="20888"/>
                </a:cubicBezTo>
                <a:cubicBezTo>
                  <a:pt x="25411" y="21308"/>
                  <a:pt x="24997" y="21558"/>
                  <a:pt x="24683" y="21558"/>
                </a:cubicBezTo>
                <a:cubicBezTo>
                  <a:pt x="24582" y="21558"/>
                  <a:pt x="24492" y="21532"/>
                  <a:pt x="24418" y="21478"/>
                </a:cubicBezTo>
                <a:cubicBezTo>
                  <a:pt x="24087" y="21254"/>
                  <a:pt x="24194" y="20620"/>
                  <a:pt x="24605" y="20066"/>
                </a:cubicBezTo>
                <a:cubicBezTo>
                  <a:pt x="24918" y="19611"/>
                  <a:pt x="25338" y="19352"/>
                  <a:pt x="25652" y="19352"/>
                </a:cubicBezTo>
                <a:close/>
                <a:moveTo>
                  <a:pt x="24123" y="22184"/>
                </a:moveTo>
                <a:cubicBezTo>
                  <a:pt x="24418" y="22184"/>
                  <a:pt x="24641" y="22407"/>
                  <a:pt x="24641" y="22675"/>
                </a:cubicBezTo>
                <a:cubicBezTo>
                  <a:pt x="24641" y="22970"/>
                  <a:pt x="24418" y="23193"/>
                  <a:pt x="24123" y="23193"/>
                </a:cubicBezTo>
                <a:cubicBezTo>
                  <a:pt x="23864" y="23193"/>
                  <a:pt x="23640" y="22970"/>
                  <a:pt x="23640" y="22675"/>
                </a:cubicBezTo>
                <a:cubicBezTo>
                  <a:pt x="23640" y="22407"/>
                  <a:pt x="23864" y="22184"/>
                  <a:pt x="24123" y="22184"/>
                </a:cubicBezTo>
                <a:close/>
                <a:moveTo>
                  <a:pt x="5529" y="22612"/>
                </a:moveTo>
                <a:cubicBezTo>
                  <a:pt x="6237" y="22612"/>
                  <a:pt x="6796" y="22852"/>
                  <a:pt x="6960" y="23300"/>
                </a:cubicBezTo>
                <a:cubicBezTo>
                  <a:pt x="7219" y="23970"/>
                  <a:pt x="6362" y="24909"/>
                  <a:pt x="5102" y="25391"/>
                </a:cubicBezTo>
                <a:cubicBezTo>
                  <a:pt x="4640" y="25554"/>
                  <a:pt x="4178" y="25632"/>
                  <a:pt x="3766" y="25632"/>
                </a:cubicBezTo>
                <a:cubicBezTo>
                  <a:pt x="3048" y="25632"/>
                  <a:pt x="2483" y="25393"/>
                  <a:pt x="2341" y="24944"/>
                </a:cubicBezTo>
                <a:cubicBezTo>
                  <a:pt x="2082" y="24274"/>
                  <a:pt x="2904" y="23300"/>
                  <a:pt x="4209" y="22854"/>
                </a:cubicBezTo>
                <a:cubicBezTo>
                  <a:pt x="4668" y="22691"/>
                  <a:pt x="5123" y="22612"/>
                  <a:pt x="5529" y="22612"/>
                </a:cubicBezTo>
                <a:close/>
                <a:moveTo>
                  <a:pt x="25910" y="0"/>
                </a:moveTo>
                <a:cubicBezTo>
                  <a:pt x="24945" y="1305"/>
                  <a:pt x="23864" y="2457"/>
                  <a:pt x="22488" y="3199"/>
                </a:cubicBezTo>
                <a:cubicBezTo>
                  <a:pt x="20031" y="4583"/>
                  <a:pt x="16824" y="4655"/>
                  <a:pt x="14814" y="6629"/>
                </a:cubicBezTo>
                <a:cubicBezTo>
                  <a:pt x="13062" y="8336"/>
                  <a:pt x="12732" y="10980"/>
                  <a:pt x="12437" y="13401"/>
                </a:cubicBezTo>
                <a:cubicBezTo>
                  <a:pt x="12133" y="15823"/>
                  <a:pt x="11615" y="18467"/>
                  <a:pt x="9712" y="19950"/>
                </a:cubicBezTo>
                <a:cubicBezTo>
                  <a:pt x="7747" y="21514"/>
                  <a:pt x="4879" y="21371"/>
                  <a:pt x="2681" y="22595"/>
                </a:cubicBezTo>
                <a:cubicBezTo>
                  <a:pt x="1528" y="23265"/>
                  <a:pt x="635" y="24274"/>
                  <a:pt x="1" y="25427"/>
                </a:cubicBezTo>
                <a:lnTo>
                  <a:pt x="1" y="45010"/>
                </a:lnTo>
                <a:lnTo>
                  <a:pt x="31788" y="45010"/>
                </a:lnTo>
                <a:lnTo>
                  <a:pt x="31788" y="34137"/>
                </a:lnTo>
                <a:cubicBezTo>
                  <a:pt x="31494" y="33726"/>
                  <a:pt x="31234" y="33280"/>
                  <a:pt x="30931" y="32869"/>
                </a:cubicBezTo>
                <a:cubicBezTo>
                  <a:pt x="30369" y="32128"/>
                  <a:pt x="29596" y="31452"/>
                  <a:pt x="28689" y="31452"/>
                </a:cubicBezTo>
                <a:cubicBezTo>
                  <a:pt x="28645" y="31452"/>
                  <a:pt x="28600" y="31454"/>
                  <a:pt x="28554" y="31457"/>
                </a:cubicBezTo>
                <a:cubicBezTo>
                  <a:pt x="28229" y="31481"/>
                  <a:pt x="27899" y="31591"/>
                  <a:pt x="27595" y="31591"/>
                </a:cubicBezTo>
                <a:cubicBezTo>
                  <a:pt x="27449" y="31591"/>
                  <a:pt x="27309" y="31566"/>
                  <a:pt x="27178" y="31493"/>
                </a:cubicBezTo>
                <a:cubicBezTo>
                  <a:pt x="26955" y="31386"/>
                  <a:pt x="26803" y="31118"/>
                  <a:pt x="26687" y="30894"/>
                </a:cubicBezTo>
                <a:cubicBezTo>
                  <a:pt x="26205" y="29778"/>
                  <a:pt x="26169" y="28518"/>
                  <a:pt x="26616" y="27401"/>
                </a:cubicBezTo>
                <a:cubicBezTo>
                  <a:pt x="26839" y="26803"/>
                  <a:pt x="27178" y="26204"/>
                  <a:pt x="27062" y="25614"/>
                </a:cubicBezTo>
                <a:cubicBezTo>
                  <a:pt x="26875" y="24533"/>
                  <a:pt x="25427" y="24051"/>
                  <a:pt x="25311" y="23006"/>
                </a:cubicBezTo>
                <a:cubicBezTo>
                  <a:pt x="25240" y="22335"/>
                  <a:pt x="25722" y="21782"/>
                  <a:pt x="26062" y="21254"/>
                </a:cubicBezTo>
                <a:cubicBezTo>
                  <a:pt x="26910" y="19950"/>
                  <a:pt x="27178" y="18163"/>
                  <a:pt x="26205" y="16975"/>
                </a:cubicBezTo>
                <a:cubicBezTo>
                  <a:pt x="25838" y="16528"/>
                  <a:pt x="25311" y="16198"/>
                  <a:pt x="24864" y="15823"/>
                </a:cubicBezTo>
                <a:cubicBezTo>
                  <a:pt x="23676" y="14813"/>
                  <a:pt x="22935" y="13250"/>
                  <a:pt x="22935" y="11731"/>
                </a:cubicBezTo>
                <a:cubicBezTo>
                  <a:pt x="22890" y="10167"/>
                  <a:pt x="23605" y="8604"/>
                  <a:pt x="24793" y="7594"/>
                </a:cubicBezTo>
                <a:cubicBezTo>
                  <a:pt x="26240" y="6326"/>
                  <a:pt x="28367" y="5807"/>
                  <a:pt x="29296" y="4137"/>
                </a:cubicBezTo>
                <a:cubicBezTo>
                  <a:pt x="29635" y="3502"/>
                  <a:pt x="29778" y="2797"/>
                  <a:pt x="29966" y="2127"/>
                </a:cubicBezTo>
                <a:cubicBezTo>
                  <a:pt x="30189" y="1376"/>
                  <a:pt x="30484" y="670"/>
                  <a:pt x="30895"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9"/>
          <p:cNvSpPr/>
          <p:nvPr/>
        </p:nvSpPr>
        <p:spPr>
          <a:xfrm>
            <a:off x="-1025" y="1617887"/>
            <a:ext cx="8336379" cy="4666849"/>
          </a:xfrm>
          <a:custGeom>
            <a:avLst/>
            <a:gdLst/>
            <a:ahLst/>
            <a:cxnLst/>
            <a:rect l="l" t="t" r="r" b="b"/>
            <a:pathLst>
              <a:path w="104443" h="58469" extrusionOk="0">
                <a:moveTo>
                  <a:pt x="77193" y="928"/>
                </a:moveTo>
                <a:cubicBezTo>
                  <a:pt x="75815" y="928"/>
                  <a:pt x="74516" y="1088"/>
                  <a:pt x="73395" y="1422"/>
                </a:cubicBezTo>
                <a:cubicBezTo>
                  <a:pt x="73395" y="1422"/>
                  <a:pt x="75639" y="1034"/>
                  <a:pt x="78744" y="1034"/>
                </a:cubicBezTo>
                <a:cubicBezTo>
                  <a:pt x="78900" y="1034"/>
                  <a:pt x="79059" y="1035"/>
                  <a:pt x="79219" y="1037"/>
                </a:cubicBezTo>
                <a:lnTo>
                  <a:pt x="79219" y="1037"/>
                </a:lnTo>
                <a:cubicBezTo>
                  <a:pt x="78533" y="965"/>
                  <a:pt x="77854" y="928"/>
                  <a:pt x="77193" y="928"/>
                </a:cubicBezTo>
                <a:close/>
                <a:moveTo>
                  <a:pt x="0" y="0"/>
                </a:moveTo>
                <a:lnTo>
                  <a:pt x="0" y="45268"/>
                </a:lnTo>
                <a:cubicBezTo>
                  <a:pt x="0" y="45268"/>
                  <a:pt x="33248" y="58468"/>
                  <a:pt x="57865" y="58468"/>
                </a:cubicBezTo>
                <a:cubicBezTo>
                  <a:pt x="58116" y="58468"/>
                  <a:pt x="58366" y="58467"/>
                  <a:pt x="58616" y="58464"/>
                </a:cubicBezTo>
                <a:cubicBezTo>
                  <a:pt x="97845" y="58028"/>
                  <a:pt x="104443" y="18486"/>
                  <a:pt x="93929" y="6361"/>
                </a:cubicBezTo>
                <a:cubicBezTo>
                  <a:pt x="90208" y="2067"/>
                  <a:pt x="83871" y="1097"/>
                  <a:pt x="79219" y="1037"/>
                </a:cubicBezTo>
                <a:lnTo>
                  <a:pt x="79219" y="1037"/>
                </a:lnTo>
                <a:cubicBezTo>
                  <a:pt x="84001" y="1538"/>
                  <a:pt x="89126" y="3746"/>
                  <a:pt x="90848" y="7110"/>
                </a:cubicBezTo>
                <a:cubicBezTo>
                  <a:pt x="93929" y="13083"/>
                  <a:pt x="91123" y="27853"/>
                  <a:pt x="71651" y="27853"/>
                </a:cubicBezTo>
                <a:cubicBezTo>
                  <a:pt x="41040" y="27853"/>
                  <a:pt x="0" y="0"/>
                  <a:pt x="0" y="0"/>
                </a:cubicBezTo>
                <a:close/>
              </a:path>
            </a:pathLst>
          </a:custGeom>
          <a:gradFill>
            <a:gsLst>
              <a:gs pos="0">
                <a:srgbClr val="FFFFFF">
                  <a:alpha val="13050"/>
                </a:srgbClr>
              </a:gs>
              <a:gs pos="100000">
                <a:srgbClr val="FFFFFF">
                  <a:alpha val="0"/>
                  <a:alpha val="130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9"/>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9"/>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9"/>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 name="Google Shape;983;p19"/>
          <p:cNvGrpSpPr/>
          <p:nvPr/>
        </p:nvGrpSpPr>
        <p:grpSpPr>
          <a:xfrm>
            <a:off x="-1025" y="0"/>
            <a:ext cx="9192023" cy="5177169"/>
            <a:chOff x="-1025" y="0"/>
            <a:chExt cx="9192023" cy="5177169"/>
          </a:xfrm>
        </p:grpSpPr>
        <p:sp>
          <p:nvSpPr>
            <p:cNvPr id="984" name="Google Shape;984;p19"/>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9"/>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9"/>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 name="Google Shape;987;p19"/>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9"/>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9"/>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9"/>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9"/>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9"/>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9"/>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9"/>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9"/>
          <p:cNvSpPr/>
          <p:nvPr/>
        </p:nvSpPr>
        <p:spPr>
          <a:xfrm rot="-2873591">
            <a:off x="7909864" y="1375520"/>
            <a:ext cx="476547" cy="579528"/>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96;p19"/>
          <p:cNvGrpSpPr/>
          <p:nvPr/>
        </p:nvGrpSpPr>
        <p:grpSpPr>
          <a:xfrm rot="-28463">
            <a:off x="2972985" y="-287585"/>
            <a:ext cx="2889144" cy="2925776"/>
            <a:chOff x="-2803299" y="2304605"/>
            <a:chExt cx="1513937" cy="1524159"/>
          </a:xfrm>
        </p:grpSpPr>
        <p:sp>
          <p:nvSpPr>
            <p:cNvPr id="997" name="Google Shape;997;p19"/>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 name="Google Shape;998;p19"/>
            <p:cNvGrpSpPr/>
            <p:nvPr/>
          </p:nvGrpSpPr>
          <p:grpSpPr>
            <a:xfrm>
              <a:off x="-2451424" y="2666703"/>
              <a:ext cx="1162061" cy="1162061"/>
              <a:chOff x="5100894" y="5868788"/>
              <a:chExt cx="1277412" cy="1277412"/>
            </a:xfrm>
          </p:grpSpPr>
          <p:sp>
            <p:nvSpPr>
              <p:cNvPr id="999" name="Google Shape;999;p19"/>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9"/>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9"/>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9"/>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9"/>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9"/>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9"/>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9"/>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9"/>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9"/>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9"/>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9"/>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9"/>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9"/>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9"/>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9"/>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9"/>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9"/>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9"/>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9"/>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9"/>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9"/>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9"/>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9"/>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9"/>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9"/>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9"/>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9"/>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9"/>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9"/>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9"/>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030" name="Google Shape;1030;p19"/>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1031" name="Google Shape;1031;p19"/>
          <p:cNvSpPr txBox="1">
            <a:spLocks noGrp="1"/>
          </p:cNvSpPr>
          <p:nvPr>
            <p:ph type="ctrTitle"/>
          </p:nvPr>
        </p:nvSpPr>
        <p:spPr>
          <a:xfrm>
            <a:off x="1315450" y="2510350"/>
            <a:ext cx="65130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4800"/>
              <a:buNone/>
              <a:defRPr sz="4800">
                <a:solidFill>
                  <a:srgbClr val="9E005D"/>
                </a:solidFill>
              </a:defRPr>
            </a:lvl1pPr>
            <a:lvl2pPr lvl="1" rtl="0">
              <a:spcBef>
                <a:spcPts val="0"/>
              </a:spcBef>
              <a:spcAft>
                <a:spcPts val="0"/>
              </a:spcAft>
              <a:buClr>
                <a:srgbClr val="9E005D"/>
              </a:buClr>
              <a:buSzPts val="1400"/>
              <a:buNone/>
              <a:defRPr sz="1400">
                <a:solidFill>
                  <a:srgbClr val="9E005D"/>
                </a:solidFill>
              </a:defRPr>
            </a:lvl2pPr>
            <a:lvl3pPr lvl="2" rtl="0">
              <a:spcBef>
                <a:spcPts val="0"/>
              </a:spcBef>
              <a:spcAft>
                <a:spcPts val="0"/>
              </a:spcAft>
              <a:buClr>
                <a:srgbClr val="9E005D"/>
              </a:buClr>
              <a:buSzPts val="1400"/>
              <a:buNone/>
              <a:defRPr sz="1400">
                <a:solidFill>
                  <a:srgbClr val="9E005D"/>
                </a:solidFill>
              </a:defRPr>
            </a:lvl3pPr>
            <a:lvl4pPr lvl="3" rtl="0">
              <a:spcBef>
                <a:spcPts val="0"/>
              </a:spcBef>
              <a:spcAft>
                <a:spcPts val="0"/>
              </a:spcAft>
              <a:buClr>
                <a:srgbClr val="9E005D"/>
              </a:buClr>
              <a:buSzPts val="1400"/>
              <a:buNone/>
              <a:defRPr sz="1400">
                <a:solidFill>
                  <a:srgbClr val="9E005D"/>
                </a:solidFill>
              </a:defRPr>
            </a:lvl4pPr>
            <a:lvl5pPr lvl="4" rtl="0">
              <a:spcBef>
                <a:spcPts val="0"/>
              </a:spcBef>
              <a:spcAft>
                <a:spcPts val="0"/>
              </a:spcAft>
              <a:buClr>
                <a:srgbClr val="9E005D"/>
              </a:buClr>
              <a:buSzPts val="1400"/>
              <a:buNone/>
              <a:defRPr sz="1400">
                <a:solidFill>
                  <a:srgbClr val="9E005D"/>
                </a:solidFill>
              </a:defRPr>
            </a:lvl5pPr>
            <a:lvl6pPr lvl="5" rtl="0">
              <a:spcBef>
                <a:spcPts val="0"/>
              </a:spcBef>
              <a:spcAft>
                <a:spcPts val="0"/>
              </a:spcAft>
              <a:buClr>
                <a:srgbClr val="9E005D"/>
              </a:buClr>
              <a:buSzPts val="1400"/>
              <a:buNone/>
              <a:defRPr sz="1400">
                <a:solidFill>
                  <a:srgbClr val="9E005D"/>
                </a:solidFill>
              </a:defRPr>
            </a:lvl6pPr>
            <a:lvl7pPr lvl="6" rtl="0">
              <a:spcBef>
                <a:spcPts val="0"/>
              </a:spcBef>
              <a:spcAft>
                <a:spcPts val="0"/>
              </a:spcAft>
              <a:buClr>
                <a:srgbClr val="9E005D"/>
              </a:buClr>
              <a:buSzPts val="1400"/>
              <a:buNone/>
              <a:defRPr sz="1400">
                <a:solidFill>
                  <a:srgbClr val="9E005D"/>
                </a:solidFill>
              </a:defRPr>
            </a:lvl7pPr>
            <a:lvl8pPr lvl="7" rtl="0">
              <a:spcBef>
                <a:spcPts val="0"/>
              </a:spcBef>
              <a:spcAft>
                <a:spcPts val="0"/>
              </a:spcAft>
              <a:buClr>
                <a:srgbClr val="9E005D"/>
              </a:buClr>
              <a:buSzPts val="1400"/>
              <a:buNone/>
              <a:defRPr sz="1400">
                <a:solidFill>
                  <a:srgbClr val="9E005D"/>
                </a:solidFill>
              </a:defRPr>
            </a:lvl8pPr>
            <a:lvl9pPr lvl="8" rtl="0">
              <a:spcBef>
                <a:spcPts val="0"/>
              </a:spcBef>
              <a:spcAft>
                <a:spcPts val="0"/>
              </a:spcAft>
              <a:buClr>
                <a:srgbClr val="9E005D"/>
              </a:buClr>
              <a:buSzPts val="1400"/>
              <a:buNone/>
              <a:defRPr sz="1400">
                <a:solidFill>
                  <a:srgbClr val="9E005D"/>
                </a:solidFill>
              </a:defRPr>
            </a:lvl9pPr>
          </a:lstStyle>
          <a:p>
            <a:endParaRPr/>
          </a:p>
        </p:txBody>
      </p:sp>
      <p:sp>
        <p:nvSpPr>
          <p:cNvPr id="1032" name="Google Shape;1032;p19"/>
          <p:cNvSpPr/>
          <p:nvPr/>
        </p:nvSpPr>
        <p:spPr>
          <a:xfrm>
            <a:off x="6273313" y="1658115"/>
            <a:ext cx="1305335" cy="398688"/>
          </a:xfrm>
          <a:custGeom>
            <a:avLst/>
            <a:gdLst/>
            <a:ahLst/>
            <a:cxnLst/>
            <a:rect l="l" t="t" r="r" b="b"/>
            <a:pathLst>
              <a:path w="16354" h="4995" extrusionOk="0">
                <a:moveTo>
                  <a:pt x="2633" y="1"/>
                </a:moveTo>
                <a:cubicBezTo>
                  <a:pt x="1039" y="1"/>
                  <a:pt x="0" y="131"/>
                  <a:pt x="0" y="131"/>
                </a:cubicBezTo>
                <a:cubicBezTo>
                  <a:pt x="696" y="65"/>
                  <a:pt x="1377" y="34"/>
                  <a:pt x="2042" y="34"/>
                </a:cubicBezTo>
                <a:cubicBezTo>
                  <a:pt x="10481" y="34"/>
                  <a:pt x="16354" y="4995"/>
                  <a:pt x="16354" y="4995"/>
                </a:cubicBezTo>
                <a:cubicBezTo>
                  <a:pt x="12655" y="666"/>
                  <a:pt x="6230" y="1"/>
                  <a:pt x="2633" y="1"/>
                </a:cubicBezTo>
                <a:close/>
              </a:path>
            </a:pathLst>
          </a:custGeom>
          <a:gradFill>
            <a:gsLst>
              <a:gs pos="0">
                <a:srgbClr val="FFFFFF">
                  <a:alpha val="0"/>
                  <a:alpha val="13050"/>
                </a:srgbClr>
              </a:gs>
              <a:gs pos="100000">
                <a:srgbClr val="F0FFFF">
                  <a:alpha val="1305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9"/>
          <p:cNvSpPr/>
          <p:nvPr/>
        </p:nvSpPr>
        <p:spPr>
          <a:xfrm rot="-10383049">
            <a:off x="5424705" y="1495035"/>
            <a:ext cx="589561" cy="450498"/>
          </a:xfrm>
          <a:custGeom>
            <a:avLst/>
            <a:gdLst/>
            <a:ahLst/>
            <a:cxnLst/>
            <a:rect l="l" t="t" r="r" b="b"/>
            <a:pathLst>
              <a:path w="7386" h="5644" extrusionOk="0">
                <a:moveTo>
                  <a:pt x="3904" y="1825"/>
                </a:moveTo>
                <a:cubicBezTo>
                  <a:pt x="4271" y="1825"/>
                  <a:pt x="4583" y="2090"/>
                  <a:pt x="4627" y="2464"/>
                </a:cubicBezTo>
                <a:cubicBezTo>
                  <a:pt x="4665" y="2852"/>
                  <a:pt x="4390" y="3213"/>
                  <a:pt x="3992" y="3250"/>
                </a:cubicBezTo>
                <a:cubicBezTo>
                  <a:pt x="3965" y="3253"/>
                  <a:pt x="3939" y="3254"/>
                  <a:pt x="3913" y="3254"/>
                </a:cubicBezTo>
                <a:cubicBezTo>
                  <a:pt x="3518" y="3254"/>
                  <a:pt x="3241" y="2989"/>
                  <a:pt x="3205" y="2615"/>
                </a:cubicBezTo>
                <a:cubicBezTo>
                  <a:pt x="3158" y="2227"/>
                  <a:pt x="3442" y="1866"/>
                  <a:pt x="3831" y="1828"/>
                </a:cubicBezTo>
                <a:cubicBezTo>
                  <a:pt x="3855" y="1826"/>
                  <a:pt x="3880" y="1825"/>
                  <a:pt x="3904" y="1825"/>
                </a:cubicBezTo>
                <a:close/>
                <a:moveTo>
                  <a:pt x="1062" y="0"/>
                </a:moveTo>
                <a:cubicBezTo>
                  <a:pt x="701" y="0"/>
                  <a:pt x="338" y="93"/>
                  <a:pt x="1" y="293"/>
                </a:cubicBezTo>
                <a:cubicBezTo>
                  <a:pt x="475" y="444"/>
                  <a:pt x="911" y="767"/>
                  <a:pt x="1224" y="1193"/>
                </a:cubicBezTo>
                <a:cubicBezTo>
                  <a:pt x="1025" y="1279"/>
                  <a:pt x="835" y="1354"/>
                  <a:pt x="674" y="1430"/>
                </a:cubicBezTo>
                <a:cubicBezTo>
                  <a:pt x="598" y="1478"/>
                  <a:pt x="551" y="1554"/>
                  <a:pt x="551" y="1629"/>
                </a:cubicBezTo>
                <a:lnTo>
                  <a:pt x="835" y="4161"/>
                </a:lnTo>
                <a:cubicBezTo>
                  <a:pt x="835" y="4198"/>
                  <a:pt x="873" y="4274"/>
                  <a:pt x="949" y="4274"/>
                </a:cubicBezTo>
                <a:cubicBezTo>
                  <a:pt x="1148" y="4322"/>
                  <a:pt x="1347" y="4360"/>
                  <a:pt x="1546" y="4360"/>
                </a:cubicBezTo>
                <a:cubicBezTo>
                  <a:pt x="1309" y="4872"/>
                  <a:pt x="949" y="5270"/>
                  <a:pt x="513" y="5545"/>
                </a:cubicBezTo>
                <a:cubicBezTo>
                  <a:pt x="740" y="5611"/>
                  <a:pt x="968" y="5644"/>
                  <a:pt x="1190" y="5644"/>
                </a:cubicBezTo>
                <a:cubicBezTo>
                  <a:pt x="2013" y="5644"/>
                  <a:pt x="2765" y="5196"/>
                  <a:pt x="3205" y="4360"/>
                </a:cubicBezTo>
                <a:cubicBezTo>
                  <a:pt x="4779" y="4198"/>
                  <a:pt x="6324" y="3487"/>
                  <a:pt x="7348" y="2302"/>
                </a:cubicBezTo>
                <a:cubicBezTo>
                  <a:pt x="7386" y="2227"/>
                  <a:pt x="7386" y="2103"/>
                  <a:pt x="7310" y="2065"/>
                </a:cubicBezTo>
                <a:cubicBezTo>
                  <a:pt x="6231" y="1229"/>
                  <a:pt x="4783" y="821"/>
                  <a:pt x="3396" y="821"/>
                </a:cubicBezTo>
                <a:cubicBezTo>
                  <a:pt x="3211" y="821"/>
                  <a:pt x="3027" y="828"/>
                  <a:pt x="2845" y="843"/>
                </a:cubicBezTo>
                <a:cubicBezTo>
                  <a:pt x="2363" y="305"/>
                  <a:pt x="1715" y="0"/>
                  <a:pt x="10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9"/>
          <p:cNvSpPr txBox="1">
            <a:spLocks noGrp="1"/>
          </p:cNvSpPr>
          <p:nvPr>
            <p:ph type="subTitle" idx="1"/>
          </p:nvPr>
        </p:nvSpPr>
        <p:spPr>
          <a:xfrm>
            <a:off x="2665213" y="3088150"/>
            <a:ext cx="38709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9E005D"/>
                </a:solidFill>
              </a:defRPr>
            </a:lvl1pPr>
            <a:lvl2pPr lvl="1" algn="ctr" rtl="0">
              <a:lnSpc>
                <a:spcPct val="100000"/>
              </a:lnSpc>
              <a:spcBef>
                <a:spcPts val="1600"/>
              </a:spcBef>
              <a:spcAft>
                <a:spcPts val="0"/>
              </a:spcAft>
              <a:buNone/>
              <a:defRPr sz="1400">
                <a:solidFill>
                  <a:srgbClr val="9E005D"/>
                </a:solidFill>
              </a:defRPr>
            </a:lvl2pPr>
            <a:lvl3pPr lvl="2" algn="ctr" rtl="0">
              <a:lnSpc>
                <a:spcPct val="100000"/>
              </a:lnSpc>
              <a:spcBef>
                <a:spcPts val="1600"/>
              </a:spcBef>
              <a:spcAft>
                <a:spcPts val="0"/>
              </a:spcAft>
              <a:buNone/>
              <a:defRPr sz="1400">
                <a:solidFill>
                  <a:srgbClr val="9E005D"/>
                </a:solidFill>
              </a:defRPr>
            </a:lvl3pPr>
            <a:lvl4pPr lvl="3" algn="ctr" rtl="0">
              <a:lnSpc>
                <a:spcPct val="100000"/>
              </a:lnSpc>
              <a:spcBef>
                <a:spcPts val="1600"/>
              </a:spcBef>
              <a:spcAft>
                <a:spcPts val="0"/>
              </a:spcAft>
              <a:buNone/>
              <a:defRPr sz="1400">
                <a:solidFill>
                  <a:srgbClr val="9E005D"/>
                </a:solidFill>
              </a:defRPr>
            </a:lvl4pPr>
            <a:lvl5pPr lvl="4" algn="ctr" rtl="0">
              <a:lnSpc>
                <a:spcPct val="100000"/>
              </a:lnSpc>
              <a:spcBef>
                <a:spcPts val="1600"/>
              </a:spcBef>
              <a:spcAft>
                <a:spcPts val="0"/>
              </a:spcAft>
              <a:buNone/>
              <a:defRPr sz="1400">
                <a:solidFill>
                  <a:srgbClr val="9E005D"/>
                </a:solidFill>
              </a:defRPr>
            </a:lvl5pPr>
            <a:lvl6pPr lvl="5" algn="ctr" rtl="0">
              <a:lnSpc>
                <a:spcPct val="100000"/>
              </a:lnSpc>
              <a:spcBef>
                <a:spcPts val="1600"/>
              </a:spcBef>
              <a:spcAft>
                <a:spcPts val="0"/>
              </a:spcAft>
              <a:buNone/>
              <a:defRPr sz="1400">
                <a:solidFill>
                  <a:srgbClr val="9E005D"/>
                </a:solidFill>
              </a:defRPr>
            </a:lvl6pPr>
            <a:lvl7pPr lvl="6" algn="ctr" rtl="0">
              <a:lnSpc>
                <a:spcPct val="100000"/>
              </a:lnSpc>
              <a:spcBef>
                <a:spcPts val="1600"/>
              </a:spcBef>
              <a:spcAft>
                <a:spcPts val="0"/>
              </a:spcAft>
              <a:buNone/>
              <a:defRPr sz="1400">
                <a:solidFill>
                  <a:srgbClr val="9E005D"/>
                </a:solidFill>
              </a:defRPr>
            </a:lvl7pPr>
            <a:lvl8pPr lvl="7" algn="ctr" rtl="0">
              <a:lnSpc>
                <a:spcPct val="100000"/>
              </a:lnSpc>
              <a:spcBef>
                <a:spcPts val="1600"/>
              </a:spcBef>
              <a:spcAft>
                <a:spcPts val="0"/>
              </a:spcAft>
              <a:buNone/>
              <a:defRPr sz="1400">
                <a:solidFill>
                  <a:srgbClr val="9E005D"/>
                </a:solidFill>
              </a:defRPr>
            </a:lvl8pPr>
            <a:lvl9pPr lvl="8" algn="ctr" rtl="0">
              <a:lnSpc>
                <a:spcPct val="100000"/>
              </a:lnSpc>
              <a:spcBef>
                <a:spcPts val="1600"/>
              </a:spcBef>
              <a:spcAft>
                <a:spcPts val="1600"/>
              </a:spcAft>
              <a:buNone/>
              <a:defRPr sz="1400">
                <a:solidFill>
                  <a:srgbClr val="9E005D"/>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p:cSld name="CUSTOM">
    <p:spTree>
      <p:nvGrpSpPr>
        <p:cNvPr id="1" name="Shape 1035"/>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
  <p:cSld name="TITLE_1">
    <p:bg>
      <p:bgPr>
        <a:gradFill>
          <a:gsLst>
            <a:gs pos="0">
              <a:srgbClr val="FF8200"/>
            </a:gs>
            <a:gs pos="100000">
              <a:schemeClr val="accent1"/>
            </a:gs>
          </a:gsLst>
          <a:lin ang="10801400" scaled="0"/>
        </a:gradFill>
        <a:effectLst/>
      </p:bgPr>
    </p:bg>
    <p:spTree>
      <p:nvGrpSpPr>
        <p:cNvPr id="1" name="Shape 98"/>
        <p:cNvGrpSpPr/>
        <p:nvPr/>
      </p:nvGrpSpPr>
      <p:grpSpPr>
        <a:xfrm>
          <a:off x="0" y="0"/>
          <a:ext cx="0" cy="0"/>
          <a:chOff x="0" y="0"/>
          <a:chExt cx="0" cy="0"/>
        </a:xfrm>
      </p:grpSpPr>
      <p:sp>
        <p:nvSpPr>
          <p:cNvPr id="99" name="Google Shape;99;p3"/>
          <p:cNvSpPr/>
          <p:nvPr/>
        </p:nvSpPr>
        <p:spPr>
          <a:xfrm>
            <a:off x="-1025" y="0"/>
            <a:ext cx="9143986" cy="5143492"/>
          </a:xfrm>
          <a:custGeom>
            <a:avLst/>
            <a:gdLst/>
            <a:ahLst/>
            <a:cxnLst/>
            <a:rect l="l" t="t" r="r" b="b"/>
            <a:pathLst>
              <a:path w="21479" h="28072" extrusionOk="0">
                <a:moveTo>
                  <a:pt x="21478" y="0"/>
                </a:moveTo>
                <a:cubicBezTo>
                  <a:pt x="20478" y="116"/>
                  <a:pt x="18351" y="786"/>
                  <a:pt x="18798" y="3726"/>
                </a:cubicBezTo>
                <a:cubicBezTo>
                  <a:pt x="19351" y="7234"/>
                  <a:pt x="18729" y="8897"/>
                  <a:pt x="15341" y="8897"/>
                </a:cubicBezTo>
                <a:cubicBezTo>
                  <a:pt x="15062" y="8897"/>
                  <a:pt x="14764" y="8885"/>
                  <a:pt x="14447" y="8863"/>
                </a:cubicBezTo>
                <a:cubicBezTo>
                  <a:pt x="14234" y="8847"/>
                  <a:pt x="14030" y="8840"/>
                  <a:pt x="13835" y="8840"/>
                </a:cubicBezTo>
                <a:cubicBezTo>
                  <a:pt x="10215" y="8840"/>
                  <a:pt x="9738" y="11472"/>
                  <a:pt x="12213" y="14965"/>
                </a:cubicBezTo>
                <a:cubicBezTo>
                  <a:pt x="13744" y="17129"/>
                  <a:pt x="13070" y="17895"/>
                  <a:pt x="11530" y="17895"/>
                </a:cubicBezTo>
                <a:cubicBezTo>
                  <a:pt x="10445" y="17895"/>
                  <a:pt x="8929" y="17514"/>
                  <a:pt x="7452" y="16975"/>
                </a:cubicBezTo>
                <a:cubicBezTo>
                  <a:pt x="5742" y="16359"/>
                  <a:pt x="4042" y="15735"/>
                  <a:pt x="2875" y="15735"/>
                </a:cubicBezTo>
                <a:cubicBezTo>
                  <a:pt x="1571" y="15735"/>
                  <a:pt x="931" y="16513"/>
                  <a:pt x="1680" y="18950"/>
                </a:cubicBezTo>
                <a:cubicBezTo>
                  <a:pt x="1930" y="19824"/>
                  <a:pt x="1654" y="20128"/>
                  <a:pt x="1207" y="20128"/>
                </a:cubicBezTo>
                <a:cubicBezTo>
                  <a:pt x="854" y="20128"/>
                  <a:pt x="394" y="19939"/>
                  <a:pt x="0" y="19691"/>
                </a:cubicBezTo>
                <a:lnTo>
                  <a:pt x="0" y="26133"/>
                </a:lnTo>
                <a:lnTo>
                  <a:pt x="0" y="28071"/>
                </a:lnTo>
                <a:lnTo>
                  <a:pt x="14152" y="28071"/>
                </a:lnTo>
                <a:cubicBezTo>
                  <a:pt x="13330" y="27285"/>
                  <a:pt x="10016" y="23899"/>
                  <a:pt x="11025" y="22711"/>
                </a:cubicBezTo>
                <a:cubicBezTo>
                  <a:pt x="11334" y="22342"/>
                  <a:pt x="11864" y="22237"/>
                  <a:pt x="12491" y="22237"/>
                </a:cubicBezTo>
                <a:cubicBezTo>
                  <a:pt x="13305" y="22237"/>
                  <a:pt x="14283" y="22414"/>
                  <a:pt x="15151" y="22414"/>
                </a:cubicBezTo>
                <a:cubicBezTo>
                  <a:pt x="16184" y="22414"/>
                  <a:pt x="17060" y="22163"/>
                  <a:pt x="17315" y="21067"/>
                </a:cubicBezTo>
                <a:cubicBezTo>
                  <a:pt x="17905" y="18315"/>
                  <a:pt x="12097" y="13777"/>
                  <a:pt x="13482" y="12213"/>
                </a:cubicBezTo>
                <a:cubicBezTo>
                  <a:pt x="13929" y="11705"/>
                  <a:pt x="14514" y="11524"/>
                  <a:pt x="15198" y="11524"/>
                </a:cubicBezTo>
                <a:cubicBezTo>
                  <a:pt x="16619" y="11524"/>
                  <a:pt x="18470" y="12308"/>
                  <a:pt x="20406" y="12579"/>
                </a:cubicBezTo>
                <a:cubicBezTo>
                  <a:pt x="20626" y="12628"/>
                  <a:pt x="20836" y="12647"/>
                  <a:pt x="21048" y="12647"/>
                </a:cubicBezTo>
                <a:cubicBezTo>
                  <a:pt x="21189" y="12647"/>
                  <a:pt x="21332" y="12638"/>
                  <a:pt x="21478" y="12624"/>
                </a:cubicBezTo>
                <a:lnTo>
                  <a:pt x="21478"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rot="-5400000" flipH="1">
            <a:off x="100885" y="-101913"/>
            <a:ext cx="2578875" cy="2782680"/>
          </a:xfrm>
          <a:custGeom>
            <a:avLst/>
            <a:gdLst/>
            <a:ahLst/>
            <a:cxnLst/>
            <a:rect l="l" t="t" r="r" b="b"/>
            <a:pathLst>
              <a:path w="11692" h="12616" extrusionOk="0">
                <a:moveTo>
                  <a:pt x="8300" y="1"/>
                </a:moveTo>
                <a:cubicBezTo>
                  <a:pt x="8854" y="1636"/>
                  <a:pt x="9265" y="3012"/>
                  <a:pt x="8524" y="3503"/>
                </a:cubicBezTo>
                <a:cubicBezTo>
                  <a:pt x="8174" y="3733"/>
                  <a:pt x="7808" y="3831"/>
                  <a:pt x="7425" y="3831"/>
                </a:cubicBezTo>
                <a:cubicBezTo>
                  <a:pt x="5889" y="3831"/>
                  <a:pt x="4076" y="2256"/>
                  <a:pt x="1930" y="1305"/>
                </a:cubicBezTo>
                <a:cubicBezTo>
                  <a:pt x="1366" y="1071"/>
                  <a:pt x="765" y="925"/>
                  <a:pt x="187" y="925"/>
                </a:cubicBezTo>
                <a:cubicBezTo>
                  <a:pt x="124" y="925"/>
                  <a:pt x="62" y="926"/>
                  <a:pt x="1" y="930"/>
                </a:cubicBezTo>
                <a:lnTo>
                  <a:pt x="1" y="12616"/>
                </a:lnTo>
                <a:cubicBezTo>
                  <a:pt x="555" y="12214"/>
                  <a:pt x="966" y="11463"/>
                  <a:pt x="1117" y="10275"/>
                </a:cubicBezTo>
                <a:cubicBezTo>
                  <a:pt x="1450" y="7423"/>
                  <a:pt x="2193" y="5952"/>
                  <a:pt x="4178" y="5952"/>
                </a:cubicBezTo>
                <a:cubicBezTo>
                  <a:pt x="4860" y="5952"/>
                  <a:pt x="5690" y="6126"/>
                  <a:pt x="6701" y="6478"/>
                </a:cubicBezTo>
                <a:cubicBezTo>
                  <a:pt x="7446" y="6740"/>
                  <a:pt x="8098" y="6865"/>
                  <a:pt x="8656" y="6865"/>
                </a:cubicBezTo>
                <a:cubicBezTo>
                  <a:pt x="11025" y="6865"/>
                  <a:pt x="11692" y="4624"/>
                  <a:pt x="10463" y="1189"/>
                </a:cubicBezTo>
                <a:cubicBezTo>
                  <a:pt x="10311" y="742"/>
                  <a:pt x="10195" y="331"/>
                  <a:pt x="10123"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 name="Google Shape;101;p3"/>
          <p:cNvGrpSpPr/>
          <p:nvPr/>
        </p:nvGrpSpPr>
        <p:grpSpPr>
          <a:xfrm>
            <a:off x="-1034" y="0"/>
            <a:ext cx="9192032" cy="5177169"/>
            <a:chOff x="-1034" y="0"/>
            <a:chExt cx="9192032" cy="5177169"/>
          </a:xfrm>
        </p:grpSpPr>
        <p:sp>
          <p:nvSpPr>
            <p:cNvPr id="102" name="Google Shape;102;p3"/>
            <p:cNvSpPr/>
            <p:nvPr/>
          </p:nvSpPr>
          <p:spPr>
            <a:xfrm>
              <a:off x="-1034" y="1869994"/>
              <a:ext cx="910261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 name="Google Shape;105;p3"/>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 name="Google Shape;108;p3"/>
          <p:cNvGrpSpPr/>
          <p:nvPr/>
        </p:nvGrpSpPr>
        <p:grpSpPr>
          <a:xfrm rot="-18320">
            <a:off x="-44" y="-824370"/>
            <a:ext cx="6831566" cy="6896745"/>
            <a:chOff x="5100894" y="5868788"/>
            <a:chExt cx="1277412" cy="1277412"/>
          </a:xfrm>
        </p:grpSpPr>
        <p:sp>
          <p:nvSpPr>
            <p:cNvPr id="109" name="Google Shape;109;p3"/>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F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 name="Google Shape;140;p3"/>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6" name="Google Shape;146;p3"/>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147" name="Google Shape;147;p3"/>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rot="7468648">
            <a:off x="1215688" y="2008872"/>
            <a:ext cx="476545" cy="579525"/>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txBox="1">
            <a:spLocks noGrp="1"/>
          </p:cNvSpPr>
          <p:nvPr>
            <p:ph type="ctrTitle"/>
          </p:nvPr>
        </p:nvSpPr>
        <p:spPr>
          <a:xfrm>
            <a:off x="2504225" y="2022725"/>
            <a:ext cx="23727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9E005D"/>
              </a:buClr>
              <a:buSzPts val="2400"/>
              <a:buNone/>
              <a:defRPr sz="2400">
                <a:solidFill>
                  <a:srgbClr val="9E005D"/>
                </a:solidFill>
              </a:defRPr>
            </a:lvl1pPr>
            <a:lvl2pPr lvl="1" rtl="0">
              <a:spcBef>
                <a:spcPts val="0"/>
              </a:spcBef>
              <a:spcAft>
                <a:spcPts val="0"/>
              </a:spcAft>
              <a:buClr>
                <a:srgbClr val="9E005D"/>
              </a:buClr>
              <a:buSzPts val="2400"/>
              <a:buNone/>
              <a:defRPr sz="2400">
                <a:solidFill>
                  <a:srgbClr val="9E005D"/>
                </a:solidFill>
              </a:defRPr>
            </a:lvl2pPr>
            <a:lvl3pPr lvl="2" rtl="0">
              <a:spcBef>
                <a:spcPts val="0"/>
              </a:spcBef>
              <a:spcAft>
                <a:spcPts val="0"/>
              </a:spcAft>
              <a:buClr>
                <a:srgbClr val="9E005D"/>
              </a:buClr>
              <a:buSzPts val="2400"/>
              <a:buNone/>
              <a:defRPr sz="2400">
                <a:solidFill>
                  <a:srgbClr val="9E005D"/>
                </a:solidFill>
              </a:defRPr>
            </a:lvl3pPr>
            <a:lvl4pPr lvl="3" rtl="0">
              <a:spcBef>
                <a:spcPts val="0"/>
              </a:spcBef>
              <a:spcAft>
                <a:spcPts val="0"/>
              </a:spcAft>
              <a:buClr>
                <a:srgbClr val="9E005D"/>
              </a:buClr>
              <a:buSzPts val="2400"/>
              <a:buNone/>
              <a:defRPr sz="2400">
                <a:solidFill>
                  <a:srgbClr val="9E005D"/>
                </a:solidFill>
              </a:defRPr>
            </a:lvl4pPr>
            <a:lvl5pPr lvl="4" rtl="0">
              <a:spcBef>
                <a:spcPts val="0"/>
              </a:spcBef>
              <a:spcAft>
                <a:spcPts val="0"/>
              </a:spcAft>
              <a:buClr>
                <a:srgbClr val="9E005D"/>
              </a:buClr>
              <a:buSzPts val="2400"/>
              <a:buNone/>
              <a:defRPr sz="2400">
                <a:solidFill>
                  <a:srgbClr val="9E005D"/>
                </a:solidFill>
              </a:defRPr>
            </a:lvl5pPr>
            <a:lvl6pPr lvl="5" rtl="0">
              <a:spcBef>
                <a:spcPts val="0"/>
              </a:spcBef>
              <a:spcAft>
                <a:spcPts val="0"/>
              </a:spcAft>
              <a:buClr>
                <a:srgbClr val="9E005D"/>
              </a:buClr>
              <a:buSzPts val="2400"/>
              <a:buNone/>
              <a:defRPr sz="2400">
                <a:solidFill>
                  <a:srgbClr val="9E005D"/>
                </a:solidFill>
              </a:defRPr>
            </a:lvl6pPr>
            <a:lvl7pPr lvl="6" rtl="0">
              <a:spcBef>
                <a:spcPts val="0"/>
              </a:spcBef>
              <a:spcAft>
                <a:spcPts val="0"/>
              </a:spcAft>
              <a:buClr>
                <a:srgbClr val="9E005D"/>
              </a:buClr>
              <a:buSzPts val="2400"/>
              <a:buNone/>
              <a:defRPr sz="2400">
                <a:solidFill>
                  <a:srgbClr val="9E005D"/>
                </a:solidFill>
              </a:defRPr>
            </a:lvl7pPr>
            <a:lvl8pPr lvl="7" rtl="0">
              <a:spcBef>
                <a:spcPts val="0"/>
              </a:spcBef>
              <a:spcAft>
                <a:spcPts val="0"/>
              </a:spcAft>
              <a:buClr>
                <a:srgbClr val="9E005D"/>
              </a:buClr>
              <a:buSzPts val="2400"/>
              <a:buNone/>
              <a:defRPr sz="2400">
                <a:solidFill>
                  <a:srgbClr val="9E005D"/>
                </a:solidFill>
              </a:defRPr>
            </a:lvl8pPr>
            <a:lvl9pPr lvl="8" rtl="0">
              <a:spcBef>
                <a:spcPts val="0"/>
              </a:spcBef>
              <a:spcAft>
                <a:spcPts val="0"/>
              </a:spcAft>
              <a:buClr>
                <a:srgbClr val="9E005D"/>
              </a:buClr>
              <a:buSzPts val="2400"/>
              <a:buNone/>
              <a:defRPr sz="2400">
                <a:solidFill>
                  <a:srgbClr val="9E005D"/>
                </a:solidFill>
              </a:defRPr>
            </a:lvl9pPr>
          </a:lstStyle>
          <a:p>
            <a:endParaRPr/>
          </a:p>
        </p:txBody>
      </p:sp>
      <p:cxnSp>
        <p:nvCxnSpPr>
          <p:cNvPr id="151" name="Google Shape;151;p3"/>
          <p:cNvCxnSpPr/>
          <p:nvPr/>
        </p:nvCxnSpPr>
        <p:spPr>
          <a:xfrm>
            <a:off x="1975533" y="2426929"/>
            <a:ext cx="474600" cy="0"/>
          </a:xfrm>
          <a:prstGeom prst="straightConnector1">
            <a:avLst/>
          </a:prstGeom>
          <a:noFill/>
          <a:ln w="19050" cap="flat" cmpd="sng">
            <a:solidFill>
              <a:srgbClr val="9E005D"/>
            </a:solidFill>
            <a:prstDash val="solid"/>
            <a:round/>
            <a:headEnd type="none" w="med" len="med"/>
            <a:tailEnd type="none" w="med" len="med"/>
          </a:ln>
        </p:spPr>
      </p:cxnSp>
      <p:sp>
        <p:nvSpPr>
          <p:cNvPr id="152" name="Google Shape;152;p3"/>
          <p:cNvSpPr txBox="1">
            <a:spLocks noGrp="1"/>
          </p:cNvSpPr>
          <p:nvPr>
            <p:ph type="ctrTitle" idx="2"/>
          </p:nvPr>
        </p:nvSpPr>
        <p:spPr>
          <a:xfrm>
            <a:off x="6235975" y="2022725"/>
            <a:ext cx="18900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9E005D"/>
              </a:buClr>
              <a:buSzPts val="2400"/>
              <a:buNone/>
              <a:defRPr sz="2400">
                <a:solidFill>
                  <a:srgbClr val="9E005D"/>
                </a:solidFill>
              </a:defRPr>
            </a:lvl1pPr>
            <a:lvl2pPr lvl="1" rtl="0">
              <a:spcBef>
                <a:spcPts val="0"/>
              </a:spcBef>
              <a:spcAft>
                <a:spcPts val="0"/>
              </a:spcAft>
              <a:buClr>
                <a:srgbClr val="9E005D"/>
              </a:buClr>
              <a:buSzPts val="2400"/>
              <a:buNone/>
              <a:defRPr sz="2400">
                <a:solidFill>
                  <a:srgbClr val="9E005D"/>
                </a:solidFill>
              </a:defRPr>
            </a:lvl2pPr>
            <a:lvl3pPr lvl="2" rtl="0">
              <a:spcBef>
                <a:spcPts val="0"/>
              </a:spcBef>
              <a:spcAft>
                <a:spcPts val="0"/>
              </a:spcAft>
              <a:buClr>
                <a:srgbClr val="9E005D"/>
              </a:buClr>
              <a:buSzPts val="2400"/>
              <a:buNone/>
              <a:defRPr sz="2400">
                <a:solidFill>
                  <a:srgbClr val="9E005D"/>
                </a:solidFill>
              </a:defRPr>
            </a:lvl3pPr>
            <a:lvl4pPr lvl="3" rtl="0">
              <a:spcBef>
                <a:spcPts val="0"/>
              </a:spcBef>
              <a:spcAft>
                <a:spcPts val="0"/>
              </a:spcAft>
              <a:buClr>
                <a:srgbClr val="9E005D"/>
              </a:buClr>
              <a:buSzPts val="2400"/>
              <a:buNone/>
              <a:defRPr sz="2400">
                <a:solidFill>
                  <a:srgbClr val="9E005D"/>
                </a:solidFill>
              </a:defRPr>
            </a:lvl4pPr>
            <a:lvl5pPr lvl="4" rtl="0">
              <a:spcBef>
                <a:spcPts val="0"/>
              </a:spcBef>
              <a:spcAft>
                <a:spcPts val="0"/>
              </a:spcAft>
              <a:buClr>
                <a:srgbClr val="9E005D"/>
              </a:buClr>
              <a:buSzPts val="2400"/>
              <a:buNone/>
              <a:defRPr sz="2400">
                <a:solidFill>
                  <a:srgbClr val="9E005D"/>
                </a:solidFill>
              </a:defRPr>
            </a:lvl5pPr>
            <a:lvl6pPr lvl="5" rtl="0">
              <a:spcBef>
                <a:spcPts val="0"/>
              </a:spcBef>
              <a:spcAft>
                <a:spcPts val="0"/>
              </a:spcAft>
              <a:buClr>
                <a:srgbClr val="9E005D"/>
              </a:buClr>
              <a:buSzPts val="2400"/>
              <a:buNone/>
              <a:defRPr sz="2400">
                <a:solidFill>
                  <a:srgbClr val="9E005D"/>
                </a:solidFill>
              </a:defRPr>
            </a:lvl6pPr>
            <a:lvl7pPr lvl="6" rtl="0">
              <a:spcBef>
                <a:spcPts val="0"/>
              </a:spcBef>
              <a:spcAft>
                <a:spcPts val="0"/>
              </a:spcAft>
              <a:buClr>
                <a:srgbClr val="9E005D"/>
              </a:buClr>
              <a:buSzPts val="2400"/>
              <a:buNone/>
              <a:defRPr sz="2400">
                <a:solidFill>
                  <a:srgbClr val="9E005D"/>
                </a:solidFill>
              </a:defRPr>
            </a:lvl7pPr>
            <a:lvl8pPr lvl="7" rtl="0">
              <a:spcBef>
                <a:spcPts val="0"/>
              </a:spcBef>
              <a:spcAft>
                <a:spcPts val="0"/>
              </a:spcAft>
              <a:buClr>
                <a:srgbClr val="9E005D"/>
              </a:buClr>
              <a:buSzPts val="2400"/>
              <a:buNone/>
              <a:defRPr sz="2400">
                <a:solidFill>
                  <a:srgbClr val="9E005D"/>
                </a:solidFill>
              </a:defRPr>
            </a:lvl8pPr>
            <a:lvl9pPr lvl="8" rtl="0">
              <a:spcBef>
                <a:spcPts val="0"/>
              </a:spcBef>
              <a:spcAft>
                <a:spcPts val="0"/>
              </a:spcAft>
              <a:buClr>
                <a:srgbClr val="9E005D"/>
              </a:buClr>
              <a:buSzPts val="2400"/>
              <a:buNone/>
              <a:defRPr sz="2400">
                <a:solidFill>
                  <a:srgbClr val="9E005D"/>
                </a:solidFill>
              </a:defRPr>
            </a:lvl9pPr>
          </a:lstStyle>
          <a:p>
            <a:endParaRPr/>
          </a:p>
        </p:txBody>
      </p:sp>
      <p:cxnSp>
        <p:nvCxnSpPr>
          <p:cNvPr id="153" name="Google Shape;153;p3"/>
          <p:cNvCxnSpPr/>
          <p:nvPr/>
        </p:nvCxnSpPr>
        <p:spPr>
          <a:xfrm>
            <a:off x="5707283" y="2426929"/>
            <a:ext cx="474600" cy="0"/>
          </a:xfrm>
          <a:prstGeom prst="straightConnector1">
            <a:avLst/>
          </a:prstGeom>
          <a:noFill/>
          <a:ln w="19050" cap="flat" cmpd="sng">
            <a:solidFill>
              <a:srgbClr val="9E005D"/>
            </a:solidFill>
            <a:prstDash val="solid"/>
            <a:round/>
            <a:headEnd type="none" w="med" len="med"/>
            <a:tailEnd type="none" w="med" len="med"/>
          </a:ln>
        </p:spPr>
      </p:cxnSp>
      <p:cxnSp>
        <p:nvCxnSpPr>
          <p:cNvPr id="154" name="Google Shape;154;p3"/>
          <p:cNvCxnSpPr/>
          <p:nvPr/>
        </p:nvCxnSpPr>
        <p:spPr>
          <a:xfrm>
            <a:off x="1975533" y="3096242"/>
            <a:ext cx="474600" cy="0"/>
          </a:xfrm>
          <a:prstGeom prst="straightConnector1">
            <a:avLst/>
          </a:prstGeom>
          <a:noFill/>
          <a:ln w="19050" cap="flat" cmpd="sng">
            <a:solidFill>
              <a:srgbClr val="9E005D"/>
            </a:solidFill>
            <a:prstDash val="solid"/>
            <a:round/>
            <a:headEnd type="none" w="med" len="med"/>
            <a:tailEnd type="none" w="med" len="med"/>
          </a:ln>
        </p:spPr>
      </p:cxnSp>
      <p:sp>
        <p:nvSpPr>
          <p:cNvPr id="155" name="Google Shape;155;p3"/>
          <p:cNvSpPr txBox="1">
            <a:spLocks noGrp="1"/>
          </p:cNvSpPr>
          <p:nvPr>
            <p:ph type="ctrTitle" idx="3"/>
          </p:nvPr>
        </p:nvSpPr>
        <p:spPr>
          <a:xfrm>
            <a:off x="6235975" y="2723328"/>
            <a:ext cx="1890000" cy="577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9E005D"/>
              </a:buClr>
              <a:buSzPts val="2400"/>
              <a:buNone/>
              <a:defRPr sz="2400">
                <a:solidFill>
                  <a:srgbClr val="9E005D"/>
                </a:solidFill>
              </a:defRPr>
            </a:lvl1pPr>
            <a:lvl2pPr lvl="1" rtl="0">
              <a:spcBef>
                <a:spcPts val="0"/>
              </a:spcBef>
              <a:spcAft>
                <a:spcPts val="0"/>
              </a:spcAft>
              <a:buClr>
                <a:srgbClr val="9E005D"/>
              </a:buClr>
              <a:buSzPts val="2400"/>
              <a:buNone/>
              <a:defRPr sz="2400">
                <a:solidFill>
                  <a:srgbClr val="9E005D"/>
                </a:solidFill>
              </a:defRPr>
            </a:lvl2pPr>
            <a:lvl3pPr lvl="2" rtl="0">
              <a:spcBef>
                <a:spcPts val="0"/>
              </a:spcBef>
              <a:spcAft>
                <a:spcPts val="0"/>
              </a:spcAft>
              <a:buClr>
                <a:srgbClr val="9E005D"/>
              </a:buClr>
              <a:buSzPts val="2400"/>
              <a:buNone/>
              <a:defRPr sz="2400">
                <a:solidFill>
                  <a:srgbClr val="9E005D"/>
                </a:solidFill>
              </a:defRPr>
            </a:lvl3pPr>
            <a:lvl4pPr lvl="3" rtl="0">
              <a:spcBef>
                <a:spcPts val="0"/>
              </a:spcBef>
              <a:spcAft>
                <a:spcPts val="0"/>
              </a:spcAft>
              <a:buClr>
                <a:srgbClr val="9E005D"/>
              </a:buClr>
              <a:buSzPts val="2400"/>
              <a:buNone/>
              <a:defRPr sz="2400">
                <a:solidFill>
                  <a:srgbClr val="9E005D"/>
                </a:solidFill>
              </a:defRPr>
            </a:lvl4pPr>
            <a:lvl5pPr lvl="4" rtl="0">
              <a:spcBef>
                <a:spcPts val="0"/>
              </a:spcBef>
              <a:spcAft>
                <a:spcPts val="0"/>
              </a:spcAft>
              <a:buClr>
                <a:srgbClr val="9E005D"/>
              </a:buClr>
              <a:buSzPts val="2400"/>
              <a:buNone/>
              <a:defRPr sz="2400">
                <a:solidFill>
                  <a:srgbClr val="9E005D"/>
                </a:solidFill>
              </a:defRPr>
            </a:lvl5pPr>
            <a:lvl6pPr lvl="5" rtl="0">
              <a:spcBef>
                <a:spcPts val="0"/>
              </a:spcBef>
              <a:spcAft>
                <a:spcPts val="0"/>
              </a:spcAft>
              <a:buClr>
                <a:srgbClr val="9E005D"/>
              </a:buClr>
              <a:buSzPts val="2400"/>
              <a:buNone/>
              <a:defRPr sz="2400">
                <a:solidFill>
                  <a:srgbClr val="9E005D"/>
                </a:solidFill>
              </a:defRPr>
            </a:lvl6pPr>
            <a:lvl7pPr lvl="6" rtl="0">
              <a:spcBef>
                <a:spcPts val="0"/>
              </a:spcBef>
              <a:spcAft>
                <a:spcPts val="0"/>
              </a:spcAft>
              <a:buClr>
                <a:srgbClr val="9E005D"/>
              </a:buClr>
              <a:buSzPts val="2400"/>
              <a:buNone/>
              <a:defRPr sz="2400">
                <a:solidFill>
                  <a:srgbClr val="9E005D"/>
                </a:solidFill>
              </a:defRPr>
            </a:lvl7pPr>
            <a:lvl8pPr lvl="7" rtl="0">
              <a:spcBef>
                <a:spcPts val="0"/>
              </a:spcBef>
              <a:spcAft>
                <a:spcPts val="0"/>
              </a:spcAft>
              <a:buClr>
                <a:srgbClr val="9E005D"/>
              </a:buClr>
              <a:buSzPts val="2400"/>
              <a:buNone/>
              <a:defRPr sz="2400">
                <a:solidFill>
                  <a:srgbClr val="9E005D"/>
                </a:solidFill>
              </a:defRPr>
            </a:lvl8pPr>
            <a:lvl9pPr lvl="8" rtl="0">
              <a:spcBef>
                <a:spcPts val="0"/>
              </a:spcBef>
              <a:spcAft>
                <a:spcPts val="0"/>
              </a:spcAft>
              <a:buClr>
                <a:srgbClr val="9E005D"/>
              </a:buClr>
              <a:buSzPts val="2400"/>
              <a:buNone/>
              <a:defRPr sz="2400">
                <a:solidFill>
                  <a:srgbClr val="9E005D"/>
                </a:solidFill>
              </a:defRPr>
            </a:lvl9pPr>
          </a:lstStyle>
          <a:p>
            <a:endParaRPr/>
          </a:p>
        </p:txBody>
      </p:sp>
      <p:cxnSp>
        <p:nvCxnSpPr>
          <p:cNvPr id="156" name="Google Shape;156;p3"/>
          <p:cNvCxnSpPr/>
          <p:nvPr/>
        </p:nvCxnSpPr>
        <p:spPr>
          <a:xfrm>
            <a:off x="5707283" y="3096242"/>
            <a:ext cx="474600" cy="0"/>
          </a:xfrm>
          <a:prstGeom prst="straightConnector1">
            <a:avLst/>
          </a:prstGeom>
          <a:noFill/>
          <a:ln w="19050" cap="flat" cmpd="sng">
            <a:solidFill>
              <a:srgbClr val="9E005D"/>
            </a:solidFill>
            <a:prstDash val="solid"/>
            <a:round/>
            <a:headEnd type="none" w="med" len="med"/>
            <a:tailEnd type="none" w="med" len="med"/>
          </a:ln>
        </p:spPr>
      </p:cxnSp>
      <p:sp>
        <p:nvSpPr>
          <p:cNvPr id="157" name="Google Shape;157;p3"/>
          <p:cNvSpPr txBox="1">
            <a:spLocks noGrp="1"/>
          </p:cNvSpPr>
          <p:nvPr>
            <p:ph type="ctrTitle" idx="4"/>
          </p:nvPr>
        </p:nvSpPr>
        <p:spPr>
          <a:xfrm>
            <a:off x="2504225" y="2723328"/>
            <a:ext cx="2022000" cy="577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9E005D"/>
              </a:buClr>
              <a:buSzPts val="2400"/>
              <a:buNone/>
              <a:defRPr sz="2400">
                <a:solidFill>
                  <a:srgbClr val="9E005D"/>
                </a:solidFill>
              </a:defRPr>
            </a:lvl1pPr>
            <a:lvl2pPr lvl="1" rtl="0">
              <a:spcBef>
                <a:spcPts val="0"/>
              </a:spcBef>
              <a:spcAft>
                <a:spcPts val="0"/>
              </a:spcAft>
              <a:buClr>
                <a:srgbClr val="9E005D"/>
              </a:buClr>
              <a:buSzPts val="2400"/>
              <a:buNone/>
              <a:defRPr sz="2400">
                <a:solidFill>
                  <a:srgbClr val="9E005D"/>
                </a:solidFill>
              </a:defRPr>
            </a:lvl2pPr>
            <a:lvl3pPr lvl="2" rtl="0">
              <a:spcBef>
                <a:spcPts val="0"/>
              </a:spcBef>
              <a:spcAft>
                <a:spcPts val="0"/>
              </a:spcAft>
              <a:buClr>
                <a:srgbClr val="9E005D"/>
              </a:buClr>
              <a:buSzPts val="2400"/>
              <a:buNone/>
              <a:defRPr sz="2400">
                <a:solidFill>
                  <a:srgbClr val="9E005D"/>
                </a:solidFill>
              </a:defRPr>
            </a:lvl3pPr>
            <a:lvl4pPr lvl="3" rtl="0">
              <a:spcBef>
                <a:spcPts val="0"/>
              </a:spcBef>
              <a:spcAft>
                <a:spcPts val="0"/>
              </a:spcAft>
              <a:buClr>
                <a:srgbClr val="9E005D"/>
              </a:buClr>
              <a:buSzPts val="2400"/>
              <a:buNone/>
              <a:defRPr sz="2400">
                <a:solidFill>
                  <a:srgbClr val="9E005D"/>
                </a:solidFill>
              </a:defRPr>
            </a:lvl4pPr>
            <a:lvl5pPr lvl="4" rtl="0">
              <a:spcBef>
                <a:spcPts val="0"/>
              </a:spcBef>
              <a:spcAft>
                <a:spcPts val="0"/>
              </a:spcAft>
              <a:buClr>
                <a:srgbClr val="9E005D"/>
              </a:buClr>
              <a:buSzPts val="2400"/>
              <a:buNone/>
              <a:defRPr sz="2400">
                <a:solidFill>
                  <a:srgbClr val="9E005D"/>
                </a:solidFill>
              </a:defRPr>
            </a:lvl5pPr>
            <a:lvl6pPr lvl="5" rtl="0">
              <a:spcBef>
                <a:spcPts val="0"/>
              </a:spcBef>
              <a:spcAft>
                <a:spcPts val="0"/>
              </a:spcAft>
              <a:buClr>
                <a:srgbClr val="9E005D"/>
              </a:buClr>
              <a:buSzPts val="2400"/>
              <a:buNone/>
              <a:defRPr sz="2400">
                <a:solidFill>
                  <a:srgbClr val="9E005D"/>
                </a:solidFill>
              </a:defRPr>
            </a:lvl6pPr>
            <a:lvl7pPr lvl="6" rtl="0">
              <a:spcBef>
                <a:spcPts val="0"/>
              </a:spcBef>
              <a:spcAft>
                <a:spcPts val="0"/>
              </a:spcAft>
              <a:buClr>
                <a:srgbClr val="9E005D"/>
              </a:buClr>
              <a:buSzPts val="2400"/>
              <a:buNone/>
              <a:defRPr sz="2400">
                <a:solidFill>
                  <a:srgbClr val="9E005D"/>
                </a:solidFill>
              </a:defRPr>
            </a:lvl7pPr>
            <a:lvl8pPr lvl="7" rtl="0">
              <a:spcBef>
                <a:spcPts val="0"/>
              </a:spcBef>
              <a:spcAft>
                <a:spcPts val="0"/>
              </a:spcAft>
              <a:buClr>
                <a:srgbClr val="9E005D"/>
              </a:buClr>
              <a:buSzPts val="2400"/>
              <a:buNone/>
              <a:defRPr sz="2400">
                <a:solidFill>
                  <a:srgbClr val="9E005D"/>
                </a:solidFill>
              </a:defRPr>
            </a:lvl8pPr>
            <a:lvl9pPr lvl="8" rtl="0">
              <a:spcBef>
                <a:spcPts val="0"/>
              </a:spcBef>
              <a:spcAft>
                <a:spcPts val="0"/>
              </a:spcAft>
              <a:buClr>
                <a:srgbClr val="9E005D"/>
              </a:buClr>
              <a:buSzPts val="2400"/>
              <a:buNone/>
              <a:defRPr sz="2400">
                <a:solidFill>
                  <a:srgbClr val="9E005D"/>
                </a:solidFill>
              </a:defRPr>
            </a:lvl9pPr>
          </a:lstStyle>
          <a:p>
            <a:endParaRPr/>
          </a:p>
        </p:txBody>
      </p:sp>
      <p:sp>
        <p:nvSpPr>
          <p:cNvPr id="158" name="Google Shape;158;p3"/>
          <p:cNvSpPr/>
          <p:nvPr/>
        </p:nvSpPr>
        <p:spPr>
          <a:xfrm rot="10800000">
            <a:off x="7914249" y="4072018"/>
            <a:ext cx="1228707" cy="1053361"/>
          </a:xfrm>
          <a:custGeom>
            <a:avLst/>
            <a:gdLst/>
            <a:ahLst/>
            <a:cxnLst/>
            <a:rect l="l" t="t" r="r" b="b"/>
            <a:pathLst>
              <a:path w="6706" h="5749" extrusionOk="0">
                <a:moveTo>
                  <a:pt x="3690" y="0"/>
                </a:moveTo>
                <a:cubicBezTo>
                  <a:pt x="4020" y="1117"/>
                  <a:pt x="4092" y="2010"/>
                  <a:pt x="3538" y="2386"/>
                </a:cubicBezTo>
                <a:cubicBezTo>
                  <a:pt x="3186" y="2611"/>
                  <a:pt x="2823" y="2706"/>
                  <a:pt x="2444" y="2706"/>
                </a:cubicBezTo>
                <a:cubicBezTo>
                  <a:pt x="1696" y="2706"/>
                  <a:pt x="889" y="2336"/>
                  <a:pt x="0" y="1867"/>
                </a:cubicBezTo>
                <a:lnTo>
                  <a:pt x="0" y="4878"/>
                </a:lnTo>
                <a:cubicBezTo>
                  <a:pt x="482" y="4994"/>
                  <a:pt x="1081" y="5137"/>
                  <a:pt x="1715" y="5361"/>
                </a:cubicBezTo>
                <a:cubicBezTo>
                  <a:pt x="2461" y="5624"/>
                  <a:pt x="3115" y="5748"/>
                  <a:pt x="3673" y="5748"/>
                </a:cubicBezTo>
                <a:cubicBezTo>
                  <a:pt x="6040" y="5748"/>
                  <a:pt x="6705" y="3514"/>
                  <a:pt x="5477" y="81"/>
                </a:cubicBezTo>
                <a:cubicBezTo>
                  <a:pt x="5477" y="36"/>
                  <a:pt x="5477" y="36"/>
                  <a:pt x="5432" y="0"/>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txBox="1">
            <a:spLocks noGrp="1"/>
          </p:cNvSpPr>
          <p:nvPr>
            <p:ph type="title" idx="5" hasCustomPrompt="1"/>
          </p:nvPr>
        </p:nvSpPr>
        <p:spPr>
          <a:xfrm>
            <a:off x="790576" y="1943925"/>
            <a:ext cx="11766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9E005D"/>
              </a:buClr>
              <a:buSzPts val="4800"/>
              <a:buNone/>
              <a:defRPr sz="4800">
                <a:solidFill>
                  <a:srgbClr val="9E005D"/>
                </a:solidFill>
              </a:defRPr>
            </a:lvl1pPr>
            <a:lvl2pPr lvl="1"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9pPr>
          </a:lstStyle>
          <a:p>
            <a:r>
              <a:t>xx%</a:t>
            </a:r>
          </a:p>
        </p:txBody>
      </p:sp>
      <p:sp>
        <p:nvSpPr>
          <p:cNvPr id="160" name="Google Shape;160;p3"/>
          <p:cNvSpPr txBox="1">
            <a:spLocks noGrp="1"/>
          </p:cNvSpPr>
          <p:nvPr>
            <p:ph type="title" idx="6" hasCustomPrompt="1"/>
          </p:nvPr>
        </p:nvSpPr>
        <p:spPr>
          <a:xfrm>
            <a:off x="4522451" y="1943925"/>
            <a:ext cx="11766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9E005D"/>
              </a:buClr>
              <a:buSzPts val="4800"/>
              <a:buNone/>
              <a:defRPr sz="4800">
                <a:solidFill>
                  <a:srgbClr val="9E005D"/>
                </a:solidFill>
              </a:defRPr>
            </a:lvl1pPr>
            <a:lvl2pPr lvl="1"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9pPr>
          </a:lstStyle>
          <a:p>
            <a:r>
              <a:t>xx%</a:t>
            </a:r>
          </a:p>
        </p:txBody>
      </p:sp>
      <p:sp>
        <p:nvSpPr>
          <p:cNvPr id="161" name="Google Shape;161;p3"/>
          <p:cNvSpPr txBox="1">
            <a:spLocks noGrp="1"/>
          </p:cNvSpPr>
          <p:nvPr>
            <p:ph type="title" idx="7" hasCustomPrompt="1"/>
          </p:nvPr>
        </p:nvSpPr>
        <p:spPr>
          <a:xfrm>
            <a:off x="790576" y="2613244"/>
            <a:ext cx="11766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9E005D"/>
              </a:buClr>
              <a:buSzPts val="4800"/>
              <a:buNone/>
              <a:defRPr sz="4800">
                <a:solidFill>
                  <a:srgbClr val="9E005D"/>
                </a:solidFill>
              </a:defRPr>
            </a:lvl1pPr>
            <a:lvl2pPr lvl="1"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9pPr>
          </a:lstStyle>
          <a:p>
            <a:r>
              <a:t>xx%</a:t>
            </a:r>
          </a:p>
        </p:txBody>
      </p:sp>
      <p:sp>
        <p:nvSpPr>
          <p:cNvPr id="162" name="Google Shape;162;p3"/>
          <p:cNvSpPr txBox="1">
            <a:spLocks noGrp="1"/>
          </p:cNvSpPr>
          <p:nvPr>
            <p:ph type="title" idx="8" hasCustomPrompt="1"/>
          </p:nvPr>
        </p:nvSpPr>
        <p:spPr>
          <a:xfrm>
            <a:off x="4522451" y="2613244"/>
            <a:ext cx="11766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9E005D"/>
              </a:buClr>
              <a:buSzPts val="4800"/>
              <a:buNone/>
              <a:defRPr sz="4800">
                <a:solidFill>
                  <a:srgbClr val="9E005D"/>
                </a:solidFill>
              </a:defRPr>
            </a:lvl1pPr>
            <a:lvl2pPr lvl="1"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E005D"/>
              </a:buClr>
              <a:buSzPts val="4800"/>
              <a:buFont typeface="Fira Sans Extra Condensed Medium"/>
              <a:buNone/>
              <a:defRPr sz="4800">
                <a:solidFill>
                  <a:srgbClr val="9E005D"/>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40"/>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16"/>
        <p:cNvGrpSpPr/>
        <p:nvPr/>
      </p:nvGrpSpPr>
      <p:grpSpPr>
        <a:xfrm>
          <a:off x="0" y="0"/>
          <a:ext cx="0" cy="0"/>
          <a:chOff x="0" y="0"/>
          <a:chExt cx="0" cy="0"/>
        </a:xfrm>
      </p:grpSpPr>
    </p:spTree>
    <p:extLst>
      <p:ext uri="{BB962C8B-B14F-4D97-AF65-F5344CB8AC3E}">
        <p14:creationId xmlns:p14="http://schemas.microsoft.com/office/powerpoint/2010/main" val="37366287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SUBTITLE">
  <p:cSld name="TITLE_1_1">
    <p:bg>
      <p:bgPr>
        <a:gradFill>
          <a:gsLst>
            <a:gs pos="0">
              <a:srgbClr val="FF8200"/>
            </a:gs>
            <a:gs pos="100000">
              <a:schemeClr val="accent1"/>
            </a:gs>
          </a:gsLst>
          <a:lin ang="10801400" scaled="0"/>
        </a:gradFill>
        <a:effectLst/>
      </p:bgPr>
    </p:bg>
    <p:spTree>
      <p:nvGrpSpPr>
        <p:cNvPr id="1" name="Shape 163"/>
        <p:cNvGrpSpPr/>
        <p:nvPr/>
      </p:nvGrpSpPr>
      <p:grpSpPr>
        <a:xfrm>
          <a:off x="0" y="0"/>
          <a:ext cx="0" cy="0"/>
          <a:chOff x="0" y="0"/>
          <a:chExt cx="0" cy="0"/>
        </a:xfrm>
      </p:grpSpPr>
      <p:sp>
        <p:nvSpPr>
          <p:cNvPr id="164" name="Google Shape;164;p4"/>
          <p:cNvSpPr/>
          <p:nvPr/>
        </p:nvSpPr>
        <p:spPr>
          <a:xfrm>
            <a:off x="0" y="-310025"/>
            <a:ext cx="9144075" cy="5763407"/>
          </a:xfrm>
          <a:custGeom>
            <a:avLst/>
            <a:gdLst/>
            <a:ahLst/>
            <a:cxnLst/>
            <a:rect l="l" t="t" r="r" b="b"/>
            <a:pathLst>
              <a:path w="108294" h="72196" extrusionOk="0">
                <a:moveTo>
                  <a:pt x="48636" y="51189"/>
                </a:moveTo>
                <a:cubicBezTo>
                  <a:pt x="53382" y="51189"/>
                  <a:pt x="56746" y="54612"/>
                  <a:pt x="56746" y="54612"/>
                </a:cubicBezTo>
                <a:cubicBezTo>
                  <a:pt x="60820" y="59011"/>
                  <a:pt x="56852" y="60609"/>
                  <a:pt x="52430" y="60609"/>
                </a:cubicBezTo>
                <a:cubicBezTo>
                  <a:pt x="49660" y="60609"/>
                  <a:pt x="46712" y="59982"/>
                  <a:pt x="45451" y="59024"/>
                </a:cubicBezTo>
                <a:cubicBezTo>
                  <a:pt x="42178" y="56489"/>
                  <a:pt x="42981" y="51612"/>
                  <a:pt x="47986" y="51211"/>
                </a:cubicBezTo>
                <a:cubicBezTo>
                  <a:pt x="48205" y="51196"/>
                  <a:pt x="48422" y="51189"/>
                  <a:pt x="48636" y="51189"/>
                </a:cubicBezTo>
                <a:close/>
                <a:moveTo>
                  <a:pt x="33119" y="10128"/>
                </a:moveTo>
                <a:cubicBezTo>
                  <a:pt x="38957" y="10128"/>
                  <a:pt x="46110" y="11981"/>
                  <a:pt x="54339" y="15642"/>
                </a:cubicBezTo>
                <a:cubicBezTo>
                  <a:pt x="59641" y="17962"/>
                  <a:pt x="65403" y="19230"/>
                  <a:pt x="71199" y="19230"/>
                </a:cubicBezTo>
                <a:cubicBezTo>
                  <a:pt x="72419" y="19230"/>
                  <a:pt x="73640" y="19174"/>
                  <a:pt x="74859" y="19060"/>
                </a:cubicBezTo>
                <a:cubicBezTo>
                  <a:pt x="76049" y="18924"/>
                  <a:pt x="77302" y="18843"/>
                  <a:pt x="78619" y="18843"/>
                </a:cubicBezTo>
                <a:cubicBezTo>
                  <a:pt x="80567" y="18843"/>
                  <a:pt x="82655" y="19020"/>
                  <a:pt x="84886" y="19461"/>
                </a:cubicBezTo>
                <a:cubicBezTo>
                  <a:pt x="94913" y="21595"/>
                  <a:pt x="95587" y="32552"/>
                  <a:pt x="94111" y="45387"/>
                </a:cubicBezTo>
                <a:cubicBezTo>
                  <a:pt x="93020" y="54927"/>
                  <a:pt x="85394" y="61038"/>
                  <a:pt x="77312" y="61038"/>
                </a:cubicBezTo>
                <a:cubicBezTo>
                  <a:pt x="74574" y="61038"/>
                  <a:pt x="71785" y="60337"/>
                  <a:pt x="69180" y="58831"/>
                </a:cubicBezTo>
                <a:cubicBezTo>
                  <a:pt x="61608" y="54449"/>
                  <a:pt x="55218" y="49014"/>
                  <a:pt x="48802" y="49014"/>
                </a:cubicBezTo>
                <a:cubicBezTo>
                  <a:pt x="46504" y="49014"/>
                  <a:pt x="44202" y="49711"/>
                  <a:pt x="41841" y="51403"/>
                </a:cubicBezTo>
                <a:cubicBezTo>
                  <a:pt x="39860" y="52852"/>
                  <a:pt x="37452" y="53552"/>
                  <a:pt x="34908" y="53552"/>
                </a:cubicBezTo>
                <a:cubicBezTo>
                  <a:pt x="26047" y="53552"/>
                  <a:pt x="15545" y="45055"/>
                  <a:pt x="15707" y="30146"/>
                </a:cubicBezTo>
                <a:cubicBezTo>
                  <a:pt x="15791" y="16701"/>
                  <a:pt x="22124" y="10128"/>
                  <a:pt x="33119" y="10128"/>
                </a:cubicBezTo>
                <a:close/>
                <a:moveTo>
                  <a:pt x="0" y="0"/>
                </a:moveTo>
                <a:lnTo>
                  <a:pt x="0" y="72196"/>
                </a:lnTo>
                <a:lnTo>
                  <a:pt x="108293" y="72196"/>
                </a:lnTo>
                <a:lnTo>
                  <a:pt x="108293"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 name="Google Shape;165;p4"/>
          <p:cNvGrpSpPr/>
          <p:nvPr/>
        </p:nvGrpSpPr>
        <p:grpSpPr>
          <a:xfrm>
            <a:off x="-1034" y="0"/>
            <a:ext cx="9192032" cy="5177169"/>
            <a:chOff x="-1034" y="0"/>
            <a:chExt cx="9192032" cy="5177169"/>
          </a:xfrm>
        </p:grpSpPr>
        <p:sp>
          <p:nvSpPr>
            <p:cNvPr id="166" name="Google Shape;166;p4"/>
            <p:cNvSpPr/>
            <p:nvPr/>
          </p:nvSpPr>
          <p:spPr>
            <a:xfrm>
              <a:off x="-1034" y="1869994"/>
              <a:ext cx="910261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4"/>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4"/>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 name="Google Shape;169;p4"/>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4"/>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4"/>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4"/>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4"/>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4"/>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rot="7468648">
            <a:off x="1215688" y="2008872"/>
            <a:ext cx="476545" cy="579525"/>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 name="Google Shape;181;p4"/>
          <p:cNvGrpSpPr/>
          <p:nvPr/>
        </p:nvGrpSpPr>
        <p:grpSpPr>
          <a:xfrm rot="4490682">
            <a:off x="276994" y="303565"/>
            <a:ext cx="846042" cy="859663"/>
            <a:chOff x="-2803299" y="2304605"/>
            <a:chExt cx="1513937" cy="1524159"/>
          </a:xfrm>
        </p:grpSpPr>
        <p:sp>
          <p:nvSpPr>
            <p:cNvPr id="182" name="Google Shape;182;p4"/>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 name="Google Shape;183;p4"/>
            <p:cNvGrpSpPr/>
            <p:nvPr/>
          </p:nvGrpSpPr>
          <p:grpSpPr>
            <a:xfrm>
              <a:off x="-2451424" y="2666703"/>
              <a:ext cx="1162061" cy="1162061"/>
              <a:chOff x="5100894" y="5868788"/>
              <a:chExt cx="1277412" cy="1277412"/>
            </a:xfrm>
          </p:grpSpPr>
          <p:sp>
            <p:nvSpPr>
              <p:cNvPr id="184" name="Google Shape;184;p4"/>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4"/>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4"/>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4"/>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4"/>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4"/>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4"/>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4"/>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4"/>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4"/>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4"/>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4"/>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4"/>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4"/>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4"/>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4"/>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4"/>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4"/>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4"/>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4"/>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4"/>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4"/>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4"/>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4"/>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4"/>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4"/>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4"/>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4"/>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4"/>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4"/>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4"/>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15" name="Google Shape;215;p4"/>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216" name="Google Shape;216;p4"/>
          <p:cNvSpPr txBox="1">
            <a:spLocks noGrp="1"/>
          </p:cNvSpPr>
          <p:nvPr>
            <p:ph type="ctrTitle"/>
          </p:nvPr>
        </p:nvSpPr>
        <p:spPr>
          <a:xfrm>
            <a:off x="2504225" y="1680375"/>
            <a:ext cx="2680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9E005D"/>
              </a:buClr>
              <a:buSzPts val="3000"/>
              <a:buNone/>
              <a:defRPr sz="3000">
                <a:solidFill>
                  <a:srgbClr val="9E005D"/>
                </a:solidFill>
              </a:defRPr>
            </a:lvl1pPr>
            <a:lvl2pPr lvl="1" rtl="0">
              <a:spcBef>
                <a:spcPts val="0"/>
              </a:spcBef>
              <a:spcAft>
                <a:spcPts val="0"/>
              </a:spcAft>
              <a:buClr>
                <a:srgbClr val="9E005D"/>
              </a:buClr>
              <a:buSzPts val="2400"/>
              <a:buNone/>
              <a:defRPr sz="2400">
                <a:solidFill>
                  <a:srgbClr val="9E005D"/>
                </a:solidFill>
              </a:defRPr>
            </a:lvl2pPr>
            <a:lvl3pPr lvl="2" rtl="0">
              <a:spcBef>
                <a:spcPts val="0"/>
              </a:spcBef>
              <a:spcAft>
                <a:spcPts val="0"/>
              </a:spcAft>
              <a:buClr>
                <a:srgbClr val="9E005D"/>
              </a:buClr>
              <a:buSzPts val="2400"/>
              <a:buNone/>
              <a:defRPr sz="2400">
                <a:solidFill>
                  <a:srgbClr val="9E005D"/>
                </a:solidFill>
              </a:defRPr>
            </a:lvl3pPr>
            <a:lvl4pPr lvl="3" rtl="0">
              <a:spcBef>
                <a:spcPts val="0"/>
              </a:spcBef>
              <a:spcAft>
                <a:spcPts val="0"/>
              </a:spcAft>
              <a:buClr>
                <a:srgbClr val="9E005D"/>
              </a:buClr>
              <a:buSzPts val="2400"/>
              <a:buNone/>
              <a:defRPr sz="2400">
                <a:solidFill>
                  <a:srgbClr val="9E005D"/>
                </a:solidFill>
              </a:defRPr>
            </a:lvl4pPr>
            <a:lvl5pPr lvl="4" rtl="0">
              <a:spcBef>
                <a:spcPts val="0"/>
              </a:spcBef>
              <a:spcAft>
                <a:spcPts val="0"/>
              </a:spcAft>
              <a:buClr>
                <a:srgbClr val="9E005D"/>
              </a:buClr>
              <a:buSzPts val="2400"/>
              <a:buNone/>
              <a:defRPr sz="2400">
                <a:solidFill>
                  <a:srgbClr val="9E005D"/>
                </a:solidFill>
              </a:defRPr>
            </a:lvl5pPr>
            <a:lvl6pPr lvl="5" rtl="0">
              <a:spcBef>
                <a:spcPts val="0"/>
              </a:spcBef>
              <a:spcAft>
                <a:spcPts val="0"/>
              </a:spcAft>
              <a:buClr>
                <a:srgbClr val="9E005D"/>
              </a:buClr>
              <a:buSzPts val="2400"/>
              <a:buNone/>
              <a:defRPr sz="2400">
                <a:solidFill>
                  <a:srgbClr val="9E005D"/>
                </a:solidFill>
              </a:defRPr>
            </a:lvl6pPr>
            <a:lvl7pPr lvl="6" rtl="0">
              <a:spcBef>
                <a:spcPts val="0"/>
              </a:spcBef>
              <a:spcAft>
                <a:spcPts val="0"/>
              </a:spcAft>
              <a:buClr>
                <a:srgbClr val="9E005D"/>
              </a:buClr>
              <a:buSzPts val="2400"/>
              <a:buNone/>
              <a:defRPr sz="2400">
                <a:solidFill>
                  <a:srgbClr val="9E005D"/>
                </a:solidFill>
              </a:defRPr>
            </a:lvl7pPr>
            <a:lvl8pPr lvl="7" rtl="0">
              <a:spcBef>
                <a:spcPts val="0"/>
              </a:spcBef>
              <a:spcAft>
                <a:spcPts val="0"/>
              </a:spcAft>
              <a:buClr>
                <a:srgbClr val="9E005D"/>
              </a:buClr>
              <a:buSzPts val="2400"/>
              <a:buNone/>
              <a:defRPr sz="2400">
                <a:solidFill>
                  <a:srgbClr val="9E005D"/>
                </a:solidFill>
              </a:defRPr>
            </a:lvl8pPr>
            <a:lvl9pPr lvl="8" rtl="0">
              <a:spcBef>
                <a:spcPts val="0"/>
              </a:spcBef>
              <a:spcAft>
                <a:spcPts val="0"/>
              </a:spcAft>
              <a:buClr>
                <a:srgbClr val="9E005D"/>
              </a:buClr>
              <a:buSzPts val="2400"/>
              <a:buNone/>
              <a:defRPr sz="2400">
                <a:solidFill>
                  <a:srgbClr val="9E005D"/>
                </a:solidFill>
              </a:defRPr>
            </a:lvl9pPr>
          </a:lstStyle>
          <a:p>
            <a:endParaRPr/>
          </a:p>
        </p:txBody>
      </p:sp>
      <p:cxnSp>
        <p:nvCxnSpPr>
          <p:cNvPr id="217" name="Google Shape;217;p4"/>
          <p:cNvCxnSpPr/>
          <p:nvPr/>
        </p:nvCxnSpPr>
        <p:spPr>
          <a:xfrm>
            <a:off x="1975533" y="2258179"/>
            <a:ext cx="1665600" cy="0"/>
          </a:xfrm>
          <a:prstGeom prst="straightConnector1">
            <a:avLst/>
          </a:prstGeom>
          <a:noFill/>
          <a:ln w="19050" cap="flat" cmpd="sng">
            <a:solidFill>
              <a:srgbClr val="9E005D"/>
            </a:solidFill>
            <a:prstDash val="solid"/>
            <a:round/>
            <a:headEnd type="none" w="med" len="med"/>
            <a:tailEnd type="none" w="med" len="med"/>
          </a:ln>
        </p:spPr>
      </p:cxnSp>
      <p:sp>
        <p:nvSpPr>
          <p:cNvPr id="218" name="Google Shape;218;p4"/>
          <p:cNvSpPr txBox="1">
            <a:spLocks noGrp="1"/>
          </p:cNvSpPr>
          <p:nvPr>
            <p:ph type="subTitle" idx="1"/>
          </p:nvPr>
        </p:nvSpPr>
        <p:spPr>
          <a:xfrm>
            <a:off x="2504225" y="2336673"/>
            <a:ext cx="4781100" cy="57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solidFill>
                  <a:srgbClr val="9E005D"/>
                </a:solidFill>
              </a:defRPr>
            </a:lvl1pPr>
            <a:lvl2pPr lvl="1">
              <a:lnSpc>
                <a:spcPct val="100000"/>
              </a:lnSpc>
              <a:spcBef>
                <a:spcPts val="1600"/>
              </a:spcBef>
              <a:spcAft>
                <a:spcPts val="0"/>
              </a:spcAft>
              <a:buNone/>
              <a:defRPr>
                <a:solidFill>
                  <a:srgbClr val="9E005D"/>
                </a:solidFill>
              </a:defRPr>
            </a:lvl2pPr>
            <a:lvl3pPr lvl="2">
              <a:lnSpc>
                <a:spcPct val="100000"/>
              </a:lnSpc>
              <a:spcBef>
                <a:spcPts val="1600"/>
              </a:spcBef>
              <a:spcAft>
                <a:spcPts val="0"/>
              </a:spcAft>
              <a:buNone/>
              <a:defRPr>
                <a:solidFill>
                  <a:srgbClr val="9E005D"/>
                </a:solidFill>
              </a:defRPr>
            </a:lvl3pPr>
            <a:lvl4pPr lvl="3">
              <a:lnSpc>
                <a:spcPct val="100000"/>
              </a:lnSpc>
              <a:spcBef>
                <a:spcPts val="1600"/>
              </a:spcBef>
              <a:spcAft>
                <a:spcPts val="0"/>
              </a:spcAft>
              <a:buNone/>
              <a:defRPr>
                <a:solidFill>
                  <a:srgbClr val="9E005D"/>
                </a:solidFill>
              </a:defRPr>
            </a:lvl4pPr>
            <a:lvl5pPr lvl="4">
              <a:lnSpc>
                <a:spcPct val="100000"/>
              </a:lnSpc>
              <a:spcBef>
                <a:spcPts val="1600"/>
              </a:spcBef>
              <a:spcAft>
                <a:spcPts val="0"/>
              </a:spcAft>
              <a:buNone/>
              <a:defRPr>
                <a:solidFill>
                  <a:srgbClr val="9E005D"/>
                </a:solidFill>
              </a:defRPr>
            </a:lvl5pPr>
            <a:lvl6pPr lvl="5">
              <a:lnSpc>
                <a:spcPct val="100000"/>
              </a:lnSpc>
              <a:spcBef>
                <a:spcPts val="1600"/>
              </a:spcBef>
              <a:spcAft>
                <a:spcPts val="0"/>
              </a:spcAft>
              <a:buNone/>
              <a:defRPr>
                <a:solidFill>
                  <a:srgbClr val="9E005D"/>
                </a:solidFill>
              </a:defRPr>
            </a:lvl6pPr>
            <a:lvl7pPr lvl="6">
              <a:lnSpc>
                <a:spcPct val="100000"/>
              </a:lnSpc>
              <a:spcBef>
                <a:spcPts val="1600"/>
              </a:spcBef>
              <a:spcAft>
                <a:spcPts val="0"/>
              </a:spcAft>
              <a:buNone/>
              <a:defRPr>
                <a:solidFill>
                  <a:srgbClr val="9E005D"/>
                </a:solidFill>
              </a:defRPr>
            </a:lvl7pPr>
            <a:lvl8pPr lvl="7">
              <a:lnSpc>
                <a:spcPct val="100000"/>
              </a:lnSpc>
              <a:spcBef>
                <a:spcPts val="1600"/>
              </a:spcBef>
              <a:spcAft>
                <a:spcPts val="0"/>
              </a:spcAft>
              <a:buNone/>
              <a:defRPr>
                <a:solidFill>
                  <a:srgbClr val="9E005D"/>
                </a:solidFill>
              </a:defRPr>
            </a:lvl8pPr>
            <a:lvl9pPr lvl="8">
              <a:lnSpc>
                <a:spcPct val="100000"/>
              </a:lnSpc>
              <a:spcBef>
                <a:spcPts val="1600"/>
              </a:spcBef>
              <a:spcAft>
                <a:spcPts val="1600"/>
              </a:spcAft>
              <a:buNone/>
              <a:defRPr>
                <a:solidFill>
                  <a:srgbClr val="9E005D"/>
                </a:solidFill>
              </a:defRPr>
            </a:lvl9pPr>
          </a:lstStyle>
          <a:p>
            <a:endParaRPr/>
          </a:p>
        </p:txBody>
      </p:sp>
    </p:spTree>
  </p:cSld>
  <p:clrMapOvr>
    <a:masterClrMapping/>
  </p:clrMapOvr>
  <p:extLst>
    <p:ext uri="{DCECCB84-F9BA-43D5-87BE-67443E8EF086}">
      <p15:sldGuideLst xmlns:p15="http://schemas.microsoft.com/office/powerpoint/2012/main">
        <p15:guide id="1" orient="horz" pos="2381">
          <p15:clr>
            <a:srgbClr val="FA7B17"/>
          </p15:clr>
        </p15:guide>
        <p15:guide id="2" orient="horz" pos="1448">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TITLE_1_1_1">
    <p:bg>
      <p:bgPr>
        <a:gradFill>
          <a:gsLst>
            <a:gs pos="0">
              <a:srgbClr val="FF8200"/>
            </a:gs>
            <a:gs pos="100000">
              <a:schemeClr val="accent1"/>
            </a:gs>
          </a:gsLst>
          <a:lin ang="10801400" scaled="0"/>
        </a:gradFill>
        <a:effectLst/>
      </p:bgPr>
    </p:bg>
    <p:spTree>
      <p:nvGrpSpPr>
        <p:cNvPr id="1" name="Shape 219"/>
        <p:cNvGrpSpPr/>
        <p:nvPr/>
      </p:nvGrpSpPr>
      <p:grpSpPr>
        <a:xfrm>
          <a:off x="0" y="0"/>
          <a:ext cx="0" cy="0"/>
          <a:chOff x="0" y="0"/>
          <a:chExt cx="0" cy="0"/>
        </a:xfrm>
      </p:grpSpPr>
      <p:sp>
        <p:nvSpPr>
          <p:cNvPr id="220" name="Google Shape;220;p5"/>
          <p:cNvSpPr/>
          <p:nvPr/>
        </p:nvSpPr>
        <p:spPr>
          <a:xfrm rot="5400000" flipH="1">
            <a:off x="4396701" y="424815"/>
            <a:ext cx="5179784" cy="4314837"/>
          </a:xfrm>
          <a:custGeom>
            <a:avLst/>
            <a:gdLst/>
            <a:ahLst/>
            <a:cxnLst/>
            <a:rect l="l" t="t" r="r" b="b"/>
            <a:pathLst>
              <a:path w="20857" h="12837" extrusionOk="0">
                <a:moveTo>
                  <a:pt x="1591" y="756"/>
                </a:moveTo>
                <a:cubicBezTo>
                  <a:pt x="1956" y="756"/>
                  <a:pt x="2358" y="882"/>
                  <a:pt x="2569" y="1025"/>
                </a:cubicBezTo>
                <a:cubicBezTo>
                  <a:pt x="2806" y="1186"/>
                  <a:pt x="3006" y="1461"/>
                  <a:pt x="2968" y="1736"/>
                </a:cubicBezTo>
                <a:cubicBezTo>
                  <a:pt x="2902" y="2159"/>
                  <a:pt x="2525" y="2291"/>
                  <a:pt x="2121" y="2291"/>
                </a:cubicBezTo>
                <a:cubicBezTo>
                  <a:pt x="1766" y="2291"/>
                  <a:pt x="1389" y="2189"/>
                  <a:pt x="1185" y="2096"/>
                </a:cubicBezTo>
                <a:cubicBezTo>
                  <a:pt x="797" y="1897"/>
                  <a:pt x="673" y="1262"/>
                  <a:pt x="986" y="949"/>
                </a:cubicBezTo>
                <a:cubicBezTo>
                  <a:pt x="1129" y="810"/>
                  <a:pt x="1352" y="756"/>
                  <a:pt x="1591" y="756"/>
                </a:cubicBezTo>
                <a:close/>
                <a:moveTo>
                  <a:pt x="11859" y="6864"/>
                </a:moveTo>
                <a:cubicBezTo>
                  <a:pt x="11937" y="6864"/>
                  <a:pt x="12013" y="6867"/>
                  <a:pt x="12088" y="6874"/>
                </a:cubicBezTo>
                <a:cubicBezTo>
                  <a:pt x="12287" y="6874"/>
                  <a:pt x="12524" y="6912"/>
                  <a:pt x="12647" y="7073"/>
                </a:cubicBezTo>
                <a:cubicBezTo>
                  <a:pt x="13197" y="7746"/>
                  <a:pt x="12050" y="7983"/>
                  <a:pt x="11614" y="7983"/>
                </a:cubicBezTo>
                <a:cubicBezTo>
                  <a:pt x="11570" y="7983"/>
                  <a:pt x="11510" y="7984"/>
                  <a:pt x="11441" y="7984"/>
                </a:cubicBezTo>
                <a:cubicBezTo>
                  <a:pt x="11079" y="7984"/>
                  <a:pt x="10448" y="7957"/>
                  <a:pt x="10353" y="7623"/>
                </a:cubicBezTo>
                <a:cubicBezTo>
                  <a:pt x="10315" y="7386"/>
                  <a:pt x="10514" y="7187"/>
                  <a:pt x="10751" y="7073"/>
                </a:cubicBezTo>
                <a:cubicBezTo>
                  <a:pt x="11073" y="6939"/>
                  <a:pt x="11481" y="6864"/>
                  <a:pt x="11859" y="6864"/>
                </a:cubicBezTo>
                <a:close/>
                <a:moveTo>
                  <a:pt x="3081" y="8059"/>
                </a:moveTo>
                <a:cubicBezTo>
                  <a:pt x="3318" y="8059"/>
                  <a:pt x="3593" y="8182"/>
                  <a:pt x="3717" y="8419"/>
                </a:cubicBezTo>
                <a:cubicBezTo>
                  <a:pt x="3717" y="8457"/>
                  <a:pt x="3754" y="8495"/>
                  <a:pt x="3754" y="8571"/>
                </a:cubicBezTo>
                <a:cubicBezTo>
                  <a:pt x="3754" y="8732"/>
                  <a:pt x="3679" y="8931"/>
                  <a:pt x="3555" y="9045"/>
                </a:cubicBezTo>
                <a:cubicBezTo>
                  <a:pt x="3280" y="9405"/>
                  <a:pt x="2930" y="9604"/>
                  <a:pt x="2532" y="9756"/>
                </a:cubicBezTo>
                <a:cubicBezTo>
                  <a:pt x="2133" y="9955"/>
                  <a:pt x="1745" y="10116"/>
                  <a:pt x="1384" y="10268"/>
                </a:cubicBezTo>
                <a:cubicBezTo>
                  <a:pt x="1254" y="10324"/>
                  <a:pt x="957" y="10461"/>
                  <a:pt x="732" y="10461"/>
                </a:cubicBezTo>
                <a:cubicBezTo>
                  <a:pt x="615" y="10461"/>
                  <a:pt x="517" y="10423"/>
                  <a:pt x="474" y="10315"/>
                </a:cubicBezTo>
                <a:cubicBezTo>
                  <a:pt x="162" y="9481"/>
                  <a:pt x="1745" y="8732"/>
                  <a:pt x="2257" y="8419"/>
                </a:cubicBezTo>
                <a:cubicBezTo>
                  <a:pt x="2494" y="8258"/>
                  <a:pt x="2769" y="8097"/>
                  <a:pt x="3081" y="8059"/>
                </a:cubicBezTo>
                <a:close/>
                <a:moveTo>
                  <a:pt x="1309" y="1"/>
                </a:moveTo>
                <a:cubicBezTo>
                  <a:pt x="873" y="1"/>
                  <a:pt x="399" y="276"/>
                  <a:pt x="0" y="437"/>
                </a:cubicBezTo>
                <a:lnTo>
                  <a:pt x="0" y="12837"/>
                </a:lnTo>
                <a:cubicBezTo>
                  <a:pt x="474" y="11775"/>
                  <a:pt x="948" y="10789"/>
                  <a:pt x="2095" y="10315"/>
                </a:cubicBezTo>
                <a:cubicBezTo>
                  <a:pt x="2731" y="10078"/>
                  <a:pt x="3404" y="9917"/>
                  <a:pt x="3991" y="9604"/>
                </a:cubicBezTo>
                <a:cubicBezTo>
                  <a:pt x="4826" y="9168"/>
                  <a:pt x="5414" y="8372"/>
                  <a:pt x="6286" y="8021"/>
                </a:cubicBezTo>
                <a:cubicBezTo>
                  <a:pt x="6605" y="7888"/>
                  <a:pt x="6948" y="7836"/>
                  <a:pt x="7301" y="7836"/>
                </a:cubicBezTo>
                <a:cubicBezTo>
                  <a:pt x="7901" y="7836"/>
                  <a:pt x="8533" y="7985"/>
                  <a:pt x="9130" y="8135"/>
                </a:cubicBezTo>
                <a:cubicBezTo>
                  <a:pt x="9868" y="8365"/>
                  <a:pt x="10631" y="8615"/>
                  <a:pt x="11399" y="8615"/>
                </a:cubicBezTo>
                <a:cubicBezTo>
                  <a:pt x="11578" y="8615"/>
                  <a:pt x="11757" y="8601"/>
                  <a:pt x="11936" y="8571"/>
                </a:cubicBezTo>
                <a:cubicBezTo>
                  <a:pt x="13036" y="8419"/>
                  <a:pt x="13984" y="7661"/>
                  <a:pt x="14969" y="7187"/>
                </a:cubicBezTo>
                <a:cubicBezTo>
                  <a:pt x="16087" y="6680"/>
                  <a:pt x="17308" y="6560"/>
                  <a:pt x="18540" y="6560"/>
                </a:cubicBezTo>
                <a:cubicBezTo>
                  <a:pt x="19316" y="6560"/>
                  <a:pt x="20095" y="6608"/>
                  <a:pt x="20857" y="6637"/>
                </a:cubicBezTo>
                <a:lnTo>
                  <a:pt x="20857" y="2968"/>
                </a:lnTo>
                <a:cubicBezTo>
                  <a:pt x="20520" y="2892"/>
                  <a:pt x="20175" y="2852"/>
                  <a:pt x="19829" y="2852"/>
                </a:cubicBezTo>
                <a:cubicBezTo>
                  <a:pt x="19445" y="2852"/>
                  <a:pt x="19060" y="2901"/>
                  <a:pt x="18686" y="3006"/>
                </a:cubicBezTo>
                <a:cubicBezTo>
                  <a:pt x="18051" y="3158"/>
                  <a:pt x="17425" y="3442"/>
                  <a:pt x="16828" y="3679"/>
                </a:cubicBezTo>
                <a:cubicBezTo>
                  <a:pt x="16184" y="3907"/>
                  <a:pt x="15510" y="4008"/>
                  <a:pt x="14833" y="4008"/>
                </a:cubicBezTo>
                <a:cubicBezTo>
                  <a:pt x="13396" y="4008"/>
                  <a:pt x="11940" y="3553"/>
                  <a:pt x="10703" y="2883"/>
                </a:cubicBezTo>
                <a:cubicBezTo>
                  <a:pt x="9755" y="2333"/>
                  <a:pt x="8807" y="1622"/>
                  <a:pt x="7708" y="1461"/>
                </a:cubicBezTo>
                <a:cubicBezTo>
                  <a:pt x="7534" y="1437"/>
                  <a:pt x="7365" y="1428"/>
                  <a:pt x="7198" y="1428"/>
                </a:cubicBezTo>
                <a:cubicBezTo>
                  <a:pt x="6827" y="1428"/>
                  <a:pt x="6466" y="1473"/>
                  <a:pt x="6087" y="1499"/>
                </a:cubicBezTo>
                <a:cubicBezTo>
                  <a:pt x="5893" y="1515"/>
                  <a:pt x="5694" y="1526"/>
                  <a:pt x="5493" y="1526"/>
                </a:cubicBezTo>
                <a:cubicBezTo>
                  <a:pt x="5123" y="1526"/>
                  <a:pt x="4746" y="1489"/>
                  <a:pt x="4390" y="1385"/>
                </a:cubicBezTo>
                <a:cubicBezTo>
                  <a:pt x="3792" y="1224"/>
                  <a:pt x="3280" y="835"/>
                  <a:pt x="2769" y="513"/>
                </a:cubicBezTo>
                <a:cubicBezTo>
                  <a:pt x="2332" y="238"/>
                  <a:pt x="1821" y="1"/>
                  <a:pt x="1309"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rot="5400000">
            <a:off x="-390133" y="2648402"/>
            <a:ext cx="2886235" cy="2161229"/>
          </a:xfrm>
          <a:custGeom>
            <a:avLst/>
            <a:gdLst/>
            <a:ahLst/>
            <a:cxnLst/>
            <a:rect l="l" t="t" r="r" b="b"/>
            <a:pathLst>
              <a:path w="13396" h="10031" extrusionOk="0">
                <a:moveTo>
                  <a:pt x="11613" y="3394"/>
                </a:moveTo>
                <a:cubicBezTo>
                  <a:pt x="11736" y="3432"/>
                  <a:pt x="11850" y="3432"/>
                  <a:pt x="11936" y="3432"/>
                </a:cubicBezTo>
                <a:cubicBezTo>
                  <a:pt x="12286" y="3555"/>
                  <a:pt x="12485" y="4029"/>
                  <a:pt x="12362" y="4380"/>
                </a:cubicBezTo>
                <a:cubicBezTo>
                  <a:pt x="12248" y="4778"/>
                  <a:pt x="11850" y="5015"/>
                  <a:pt x="11499" y="5053"/>
                </a:cubicBezTo>
                <a:cubicBezTo>
                  <a:pt x="11447" y="5062"/>
                  <a:pt x="11394" y="5066"/>
                  <a:pt x="11339" y="5066"/>
                </a:cubicBezTo>
                <a:cubicBezTo>
                  <a:pt x="10615" y="5066"/>
                  <a:pt x="9767" y="4330"/>
                  <a:pt x="10428" y="3669"/>
                </a:cubicBezTo>
                <a:cubicBezTo>
                  <a:pt x="10751" y="3394"/>
                  <a:pt x="11225" y="3394"/>
                  <a:pt x="11613" y="3394"/>
                </a:cubicBezTo>
                <a:close/>
                <a:moveTo>
                  <a:pt x="2470" y="4848"/>
                </a:moveTo>
                <a:cubicBezTo>
                  <a:pt x="2752" y="4848"/>
                  <a:pt x="2844" y="4997"/>
                  <a:pt x="2844" y="5176"/>
                </a:cubicBezTo>
                <a:cubicBezTo>
                  <a:pt x="2806" y="5527"/>
                  <a:pt x="2569" y="5802"/>
                  <a:pt x="2332" y="6039"/>
                </a:cubicBezTo>
                <a:cubicBezTo>
                  <a:pt x="2177" y="6194"/>
                  <a:pt x="1906" y="6303"/>
                  <a:pt x="1660" y="6303"/>
                </a:cubicBezTo>
                <a:cubicBezTo>
                  <a:pt x="1590" y="6303"/>
                  <a:pt x="1523" y="6295"/>
                  <a:pt x="1460" y="6276"/>
                </a:cubicBezTo>
                <a:cubicBezTo>
                  <a:pt x="1185" y="6200"/>
                  <a:pt x="1223" y="5887"/>
                  <a:pt x="1308" y="5688"/>
                </a:cubicBezTo>
                <a:cubicBezTo>
                  <a:pt x="1346" y="5650"/>
                  <a:pt x="1346" y="5650"/>
                  <a:pt x="1346" y="5603"/>
                </a:cubicBezTo>
                <a:cubicBezTo>
                  <a:pt x="1507" y="5366"/>
                  <a:pt x="1744" y="5214"/>
                  <a:pt x="1981" y="5053"/>
                </a:cubicBezTo>
                <a:cubicBezTo>
                  <a:pt x="2095" y="4977"/>
                  <a:pt x="2218" y="4854"/>
                  <a:pt x="2370" y="4854"/>
                </a:cubicBezTo>
                <a:cubicBezTo>
                  <a:pt x="2406" y="4850"/>
                  <a:pt x="2439" y="4848"/>
                  <a:pt x="2470" y="4848"/>
                </a:cubicBezTo>
                <a:close/>
                <a:moveTo>
                  <a:pt x="13395" y="0"/>
                </a:moveTo>
                <a:cubicBezTo>
                  <a:pt x="10751" y="2806"/>
                  <a:pt x="6437" y="1422"/>
                  <a:pt x="2929" y="2882"/>
                </a:cubicBezTo>
                <a:cubicBezTo>
                  <a:pt x="0" y="4067"/>
                  <a:pt x="85" y="7186"/>
                  <a:pt x="474" y="10030"/>
                </a:cubicBezTo>
                <a:lnTo>
                  <a:pt x="1782" y="10030"/>
                </a:lnTo>
                <a:cubicBezTo>
                  <a:pt x="1782" y="9793"/>
                  <a:pt x="1782" y="9594"/>
                  <a:pt x="1820" y="9357"/>
                </a:cubicBezTo>
                <a:cubicBezTo>
                  <a:pt x="1981" y="7783"/>
                  <a:pt x="3081" y="6513"/>
                  <a:pt x="4503" y="6039"/>
                </a:cubicBezTo>
                <a:cubicBezTo>
                  <a:pt x="6911" y="5252"/>
                  <a:pt x="10703" y="5840"/>
                  <a:pt x="13395" y="5091"/>
                </a:cubicBezTo>
                <a:lnTo>
                  <a:pt x="13395"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1025" y="9500"/>
            <a:ext cx="2469367" cy="2116954"/>
          </a:xfrm>
          <a:custGeom>
            <a:avLst/>
            <a:gdLst/>
            <a:ahLst/>
            <a:cxnLst/>
            <a:rect l="l" t="t" r="r" b="b"/>
            <a:pathLst>
              <a:path w="6706" h="5749" extrusionOk="0">
                <a:moveTo>
                  <a:pt x="3690" y="0"/>
                </a:moveTo>
                <a:cubicBezTo>
                  <a:pt x="4020" y="1117"/>
                  <a:pt x="4092" y="2010"/>
                  <a:pt x="3538" y="2386"/>
                </a:cubicBezTo>
                <a:cubicBezTo>
                  <a:pt x="3186" y="2611"/>
                  <a:pt x="2823" y="2706"/>
                  <a:pt x="2444" y="2706"/>
                </a:cubicBezTo>
                <a:cubicBezTo>
                  <a:pt x="1696" y="2706"/>
                  <a:pt x="889" y="2336"/>
                  <a:pt x="0" y="1867"/>
                </a:cubicBezTo>
                <a:lnTo>
                  <a:pt x="0" y="4878"/>
                </a:lnTo>
                <a:cubicBezTo>
                  <a:pt x="482" y="4994"/>
                  <a:pt x="1081" y="5137"/>
                  <a:pt x="1715" y="5361"/>
                </a:cubicBezTo>
                <a:cubicBezTo>
                  <a:pt x="2461" y="5624"/>
                  <a:pt x="3115" y="5748"/>
                  <a:pt x="3673" y="5748"/>
                </a:cubicBezTo>
                <a:cubicBezTo>
                  <a:pt x="6040" y="5748"/>
                  <a:pt x="6705" y="3514"/>
                  <a:pt x="5477" y="81"/>
                </a:cubicBezTo>
                <a:cubicBezTo>
                  <a:pt x="5477" y="36"/>
                  <a:pt x="5477" y="36"/>
                  <a:pt x="5432" y="0"/>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 name="Google Shape;223;p5"/>
          <p:cNvGrpSpPr/>
          <p:nvPr/>
        </p:nvGrpSpPr>
        <p:grpSpPr>
          <a:xfrm>
            <a:off x="-1025" y="0"/>
            <a:ext cx="9192023" cy="5177169"/>
            <a:chOff x="-1025" y="0"/>
            <a:chExt cx="9192023" cy="5177169"/>
          </a:xfrm>
        </p:grpSpPr>
        <p:sp>
          <p:nvSpPr>
            <p:cNvPr id="224" name="Google Shape;224;p5"/>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 name="Google Shape;227;p5"/>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rot="-1569231">
            <a:off x="8388965" y="29317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rot="-7496856">
            <a:off x="3752939" y="649617"/>
            <a:ext cx="476549" cy="579530"/>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5"/>
          <p:cNvGrpSpPr/>
          <p:nvPr/>
        </p:nvGrpSpPr>
        <p:grpSpPr>
          <a:xfrm rot="4490682">
            <a:off x="3510282" y="847315"/>
            <a:ext cx="846042" cy="859663"/>
            <a:chOff x="-2803299" y="2304605"/>
            <a:chExt cx="1513937" cy="1524159"/>
          </a:xfrm>
        </p:grpSpPr>
        <p:sp>
          <p:nvSpPr>
            <p:cNvPr id="240" name="Google Shape;240;p5"/>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 name="Google Shape;241;p5"/>
            <p:cNvGrpSpPr/>
            <p:nvPr/>
          </p:nvGrpSpPr>
          <p:grpSpPr>
            <a:xfrm>
              <a:off x="-2451424" y="2666703"/>
              <a:ext cx="1162061" cy="1162061"/>
              <a:chOff x="5100894" y="5868788"/>
              <a:chExt cx="1277412" cy="1277412"/>
            </a:xfrm>
          </p:grpSpPr>
          <p:sp>
            <p:nvSpPr>
              <p:cNvPr id="242" name="Google Shape;242;p5"/>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5"/>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5"/>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5"/>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5"/>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5"/>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5"/>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5"/>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5"/>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5"/>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5"/>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5"/>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5"/>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5"/>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5"/>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5"/>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5"/>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5"/>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5"/>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5"/>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73" name="Google Shape;273;p5"/>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274" name="Google Shape;274;p5"/>
          <p:cNvSpPr txBox="1">
            <a:spLocks noGrp="1"/>
          </p:cNvSpPr>
          <p:nvPr>
            <p:ph type="ctrTitle"/>
          </p:nvPr>
        </p:nvSpPr>
        <p:spPr>
          <a:xfrm>
            <a:off x="4092275" y="3186775"/>
            <a:ext cx="2916300" cy="5778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9E005D"/>
              </a:buClr>
              <a:buSzPts val="1400"/>
              <a:buNone/>
              <a:defRPr sz="1400">
                <a:solidFill>
                  <a:srgbClr val="9E005D"/>
                </a:solidFill>
              </a:defRPr>
            </a:lvl1pPr>
            <a:lvl2pPr lvl="1" rtl="0">
              <a:spcBef>
                <a:spcPts val="0"/>
              </a:spcBef>
              <a:spcAft>
                <a:spcPts val="0"/>
              </a:spcAft>
              <a:buClr>
                <a:srgbClr val="9E005D"/>
              </a:buClr>
              <a:buSzPts val="1400"/>
              <a:buNone/>
              <a:defRPr sz="1400">
                <a:solidFill>
                  <a:srgbClr val="9E005D"/>
                </a:solidFill>
              </a:defRPr>
            </a:lvl2pPr>
            <a:lvl3pPr lvl="2" rtl="0">
              <a:spcBef>
                <a:spcPts val="0"/>
              </a:spcBef>
              <a:spcAft>
                <a:spcPts val="0"/>
              </a:spcAft>
              <a:buClr>
                <a:srgbClr val="9E005D"/>
              </a:buClr>
              <a:buSzPts val="1400"/>
              <a:buNone/>
              <a:defRPr sz="1400">
                <a:solidFill>
                  <a:srgbClr val="9E005D"/>
                </a:solidFill>
              </a:defRPr>
            </a:lvl3pPr>
            <a:lvl4pPr lvl="3" rtl="0">
              <a:spcBef>
                <a:spcPts val="0"/>
              </a:spcBef>
              <a:spcAft>
                <a:spcPts val="0"/>
              </a:spcAft>
              <a:buClr>
                <a:srgbClr val="9E005D"/>
              </a:buClr>
              <a:buSzPts val="1400"/>
              <a:buNone/>
              <a:defRPr sz="1400">
                <a:solidFill>
                  <a:srgbClr val="9E005D"/>
                </a:solidFill>
              </a:defRPr>
            </a:lvl4pPr>
            <a:lvl5pPr lvl="4" rtl="0">
              <a:spcBef>
                <a:spcPts val="0"/>
              </a:spcBef>
              <a:spcAft>
                <a:spcPts val="0"/>
              </a:spcAft>
              <a:buClr>
                <a:srgbClr val="9E005D"/>
              </a:buClr>
              <a:buSzPts val="1400"/>
              <a:buNone/>
              <a:defRPr sz="1400">
                <a:solidFill>
                  <a:srgbClr val="9E005D"/>
                </a:solidFill>
              </a:defRPr>
            </a:lvl5pPr>
            <a:lvl6pPr lvl="5" rtl="0">
              <a:spcBef>
                <a:spcPts val="0"/>
              </a:spcBef>
              <a:spcAft>
                <a:spcPts val="0"/>
              </a:spcAft>
              <a:buClr>
                <a:srgbClr val="9E005D"/>
              </a:buClr>
              <a:buSzPts val="1400"/>
              <a:buNone/>
              <a:defRPr sz="1400">
                <a:solidFill>
                  <a:srgbClr val="9E005D"/>
                </a:solidFill>
              </a:defRPr>
            </a:lvl6pPr>
            <a:lvl7pPr lvl="6" rtl="0">
              <a:spcBef>
                <a:spcPts val="0"/>
              </a:spcBef>
              <a:spcAft>
                <a:spcPts val="0"/>
              </a:spcAft>
              <a:buClr>
                <a:srgbClr val="9E005D"/>
              </a:buClr>
              <a:buSzPts val="1400"/>
              <a:buNone/>
              <a:defRPr sz="1400">
                <a:solidFill>
                  <a:srgbClr val="9E005D"/>
                </a:solidFill>
              </a:defRPr>
            </a:lvl7pPr>
            <a:lvl8pPr lvl="7" rtl="0">
              <a:spcBef>
                <a:spcPts val="0"/>
              </a:spcBef>
              <a:spcAft>
                <a:spcPts val="0"/>
              </a:spcAft>
              <a:buClr>
                <a:srgbClr val="9E005D"/>
              </a:buClr>
              <a:buSzPts val="1400"/>
              <a:buNone/>
              <a:defRPr sz="1400">
                <a:solidFill>
                  <a:srgbClr val="9E005D"/>
                </a:solidFill>
              </a:defRPr>
            </a:lvl8pPr>
            <a:lvl9pPr lvl="8" rtl="0">
              <a:spcBef>
                <a:spcPts val="0"/>
              </a:spcBef>
              <a:spcAft>
                <a:spcPts val="0"/>
              </a:spcAft>
              <a:buClr>
                <a:srgbClr val="9E005D"/>
              </a:buClr>
              <a:buSzPts val="1400"/>
              <a:buNone/>
              <a:defRPr sz="1400">
                <a:solidFill>
                  <a:srgbClr val="9E005D"/>
                </a:solidFill>
              </a:defRPr>
            </a:lvl9pPr>
          </a:lstStyle>
          <a:p>
            <a:endParaRPr/>
          </a:p>
        </p:txBody>
      </p:sp>
      <p:sp>
        <p:nvSpPr>
          <p:cNvPr id="275" name="Google Shape;275;p5"/>
          <p:cNvSpPr txBox="1">
            <a:spLocks noGrp="1"/>
          </p:cNvSpPr>
          <p:nvPr>
            <p:ph type="subTitle" idx="1"/>
          </p:nvPr>
        </p:nvSpPr>
        <p:spPr>
          <a:xfrm>
            <a:off x="2636550" y="2731500"/>
            <a:ext cx="3870900" cy="57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400">
                <a:solidFill>
                  <a:srgbClr val="9E005D"/>
                </a:solidFill>
              </a:defRPr>
            </a:lvl1pPr>
            <a:lvl2pPr lvl="1" algn="ctr" rtl="0">
              <a:lnSpc>
                <a:spcPct val="100000"/>
              </a:lnSpc>
              <a:spcBef>
                <a:spcPts val="1600"/>
              </a:spcBef>
              <a:spcAft>
                <a:spcPts val="0"/>
              </a:spcAft>
              <a:buNone/>
              <a:defRPr sz="1400">
                <a:solidFill>
                  <a:srgbClr val="9E005D"/>
                </a:solidFill>
              </a:defRPr>
            </a:lvl2pPr>
            <a:lvl3pPr lvl="2" algn="ctr" rtl="0">
              <a:lnSpc>
                <a:spcPct val="100000"/>
              </a:lnSpc>
              <a:spcBef>
                <a:spcPts val="1600"/>
              </a:spcBef>
              <a:spcAft>
                <a:spcPts val="0"/>
              </a:spcAft>
              <a:buNone/>
              <a:defRPr sz="1400">
                <a:solidFill>
                  <a:srgbClr val="9E005D"/>
                </a:solidFill>
              </a:defRPr>
            </a:lvl3pPr>
            <a:lvl4pPr lvl="3" algn="ctr" rtl="0">
              <a:lnSpc>
                <a:spcPct val="100000"/>
              </a:lnSpc>
              <a:spcBef>
                <a:spcPts val="1600"/>
              </a:spcBef>
              <a:spcAft>
                <a:spcPts val="0"/>
              </a:spcAft>
              <a:buNone/>
              <a:defRPr sz="1400">
                <a:solidFill>
                  <a:srgbClr val="9E005D"/>
                </a:solidFill>
              </a:defRPr>
            </a:lvl4pPr>
            <a:lvl5pPr lvl="4" algn="ctr" rtl="0">
              <a:lnSpc>
                <a:spcPct val="100000"/>
              </a:lnSpc>
              <a:spcBef>
                <a:spcPts val="1600"/>
              </a:spcBef>
              <a:spcAft>
                <a:spcPts val="0"/>
              </a:spcAft>
              <a:buNone/>
              <a:defRPr sz="1400">
                <a:solidFill>
                  <a:srgbClr val="9E005D"/>
                </a:solidFill>
              </a:defRPr>
            </a:lvl5pPr>
            <a:lvl6pPr lvl="5" algn="ctr" rtl="0">
              <a:lnSpc>
                <a:spcPct val="100000"/>
              </a:lnSpc>
              <a:spcBef>
                <a:spcPts val="1600"/>
              </a:spcBef>
              <a:spcAft>
                <a:spcPts val="0"/>
              </a:spcAft>
              <a:buNone/>
              <a:defRPr sz="1400">
                <a:solidFill>
                  <a:srgbClr val="9E005D"/>
                </a:solidFill>
              </a:defRPr>
            </a:lvl6pPr>
            <a:lvl7pPr lvl="6" algn="ctr" rtl="0">
              <a:lnSpc>
                <a:spcPct val="100000"/>
              </a:lnSpc>
              <a:spcBef>
                <a:spcPts val="1600"/>
              </a:spcBef>
              <a:spcAft>
                <a:spcPts val="0"/>
              </a:spcAft>
              <a:buNone/>
              <a:defRPr sz="1400">
                <a:solidFill>
                  <a:srgbClr val="9E005D"/>
                </a:solidFill>
              </a:defRPr>
            </a:lvl7pPr>
            <a:lvl8pPr lvl="7" algn="ctr" rtl="0">
              <a:lnSpc>
                <a:spcPct val="100000"/>
              </a:lnSpc>
              <a:spcBef>
                <a:spcPts val="1600"/>
              </a:spcBef>
              <a:spcAft>
                <a:spcPts val="0"/>
              </a:spcAft>
              <a:buNone/>
              <a:defRPr sz="1400">
                <a:solidFill>
                  <a:srgbClr val="9E005D"/>
                </a:solidFill>
              </a:defRPr>
            </a:lvl8pPr>
            <a:lvl9pPr lvl="8" algn="ctr" rtl="0">
              <a:lnSpc>
                <a:spcPct val="100000"/>
              </a:lnSpc>
              <a:spcBef>
                <a:spcPts val="1600"/>
              </a:spcBef>
              <a:spcAft>
                <a:spcPts val="1600"/>
              </a:spcAft>
              <a:buNone/>
              <a:defRPr sz="1400">
                <a:solidFill>
                  <a:srgbClr val="9E005D"/>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SUBTITLE 2">
  <p:cSld name="TITLE_1_1_1_2">
    <p:bg>
      <p:bgPr>
        <a:gradFill>
          <a:gsLst>
            <a:gs pos="0">
              <a:srgbClr val="FF8200"/>
            </a:gs>
            <a:gs pos="100000">
              <a:schemeClr val="accent1"/>
            </a:gs>
          </a:gsLst>
          <a:lin ang="10801400" scaled="0"/>
        </a:gradFill>
        <a:effectLst/>
      </p:bgPr>
    </p:bg>
    <p:spTree>
      <p:nvGrpSpPr>
        <p:cNvPr id="1" name="Shape 276"/>
        <p:cNvGrpSpPr/>
        <p:nvPr/>
      </p:nvGrpSpPr>
      <p:grpSpPr>
        <a:xfrm>
          <a:off x="0" y="0"/>
          <a:ext cx="0" cy="0"/>
          <a:chOff x="0" y="0"/>
          <a:chExt cx="0" cy="0"/>
        </a:xfrm>
      </p:grpSpPr>
      <p:sp>
        <p:nvSpPr>
          <p:cNvPr id="277" name="Google Shape;277;p6"/>
          <p:cNvSpPr/>
          <p:nvPr/>
        </p:nvSpPr>
        <p:spPr>
          <a:xfrm>
            <a:off x="0" y="-9750"/>
            <a:ext cx="9143983" cy="2315967"/>
          </a:xfrm>
          <a:custGeom>
            <a:avLst/>
            <a:gdLst/>
            <a:ahLst/>
            <a:cxnLst/>
            <a:rect l="l" t="t" r="r" b="b"/>
            <a:pathLst>
              <a:path w="24981" h="6327" extrusionOk="0">
                <a:moveTo>
                  <a:pt x="19440" y="313"/>
                </a:moveTo>
                <a:cubicBezTo>
                  <a:pt x="19497" y="313"/>
                  <a:pt x="19557" y="319"/>
                  <a:pt x="19620" y="331"/>
                </a:cubicBezTo>
                <a:cubicBezTo>
                  <a:pt x="19879" y="331"/>
                  <a:pt x="20022" y="448"/>
                  <a:pt x="20103" y="555"/>
                </a:cubicBezTo>
                <a:cubicBezTo>
                  <a:pt x="20210" y="671"/>
                  <a:pt x="20210" y="823"/>
                  <a:pt x="20210" y="823"/>
                </a:cubicBezTo>
                <a:cubicBezTo>
                  <a:pt x="20230" y="1024"/>
                  <a:pt x="19901" y="1104"/>
                  <a:pt x="19564" y="1104"/>
                </a:cubicBezTo>
                <a:cubicBezTo>
                  <a:pt x="19506" y="1104"/>
                  <a:pt x="19448" y="1102"/>
                  <a:pt x="19391" y="1097"/>
                </a:cubicBezTo>
                <a:lnTo>
                  <a:pt x="19391" y="1097"/>
                </a:lnTo>
                <a:cubicBezTo>
                  <a:pt x="19437" y="1100"/>
                  <a:pt x="19482" y="1102"/>
                  <a:pt x="19528" y="1102"/>
                </a:cubicBezTo>
                <a:cubicBezTo>
                  <a:pt x="19763" y="1102"/>
                  <a:pt x="19993" y="1060"/>
                  <a:pt x="20103" y="966"/>
                </a:cubicBezTo>
                <a:lnTo>
                  <a:pt x="20103" y="966"/>
                </a:lnTo>
                <a:cubicBezTo>
                  <a:pt x="19997" y="1055"/>
                  <a:pt x="19773" y="1093"/>
                  <a:pt x="19542" y="1093"/>
                </a:cubicBezTo>
                <a:cubicBezTo>
                  <a:pt x="19286" y="1093"/>
                  <a:pt x="19023" y="1046"/>
                  <a:pt x="18906" y="966"/>
                </a:cubicBezTo>
                <a:lnTo>
                  <a:pt x="18906" y="966"/>
                </a:lnTo>
                <a:cubicBezTo>
                  <a:pt x="18985" y="1032"/>
                  <a:pt x="19178" y="1080"/>
                  <a:pt x="19391" y="1097"/>
                </a:cubicBezTo>
                <a:lnTo>
                  <a:pt x="19391" y="1097"/>
                </a:lnTo>
                <a:cubicBezTo>
                  <a:pt x="19118" y="1078"/>
                  <a:pt x="18870" y="1005"/>
                  <a:pt x="18834" y="894"/>
                </a:cubicBezTo>
                <a:cubicBezTo>
                  <a:pt x="18771" y="635"/>
                  <a:pt x="19020" y="313"/>
                  <a:pt x="19440" y="313"/>
                </a:cubicBezTo>
                <a:close/>
                <a:moveTo>
                  <a:pt x="22730" y="594"/>
                </a:moveTo>
                <a:cubicBezTo>
                  <a:pt x="22782" y="594"/>
                  <a:pt x="22836" y="596"/>
                  <a:pt x="22890" y="599"/>
                </a:cubicBezTo>
                <a:cubicBezTo>
                  <a:pt x="23373" y="635"/>
                  <a:pt x="23676" y="823"/>
                  <a:pt x="23864" y="1001"/>
                </a:cubicBezTo>
                <a:cubicBezTo>
                  <a:pt x="24195" y="1269"/>
                  <a:pt x="24230" y="1600"/>
                  <a:pt x="24230" y="1600"/>
                </a:cubicBezTo>
                <a:cubicBezTo>
                  <a:pt x="24352" y="2133"/>
                  <a:pt x="23378" y="2399"/>
                  <a:pt x="22527" y="2399"/>
                </a:cubicBezTo>
                <a:cubicBezTo>
                  <a:pt x="22064" y="2399"/>
                  <a:pt x="21638" y="2320"/>
                  <a:pt x="21443" y="2163"/>
                </a:cubicBezTo>
                <a:lnTo>
                  <a:pt x="21443" y="2163"/>
                </a:lnTo>
                <a:cubicBezTo>
                  <a:pt x="21656" y="2295"/>
                  <a:pt x="22051" y="2361"/>
                  <a:pt x="22477" y="2361"/>
                </a:cubicBezTo>
                <a:cubicBezTo>
                  <a:pt x="23228" y="2361"/>
                  <a:pt x="24075" y="2157"/>
                  <a:pt x="24195" y="1752"/>
                </a:cubicBezTo>
                <a:lnTo>
                  <a:pt x="24195" y="1752"/>
                </a:lnTo>
                <a:cubicBezTo>
                  <a:pt x="24070" y="2146"/>
                  <a:pt x="23248" y="2342"/>
                  <a:pt x="22508" y="2342"/>
                </a:cubicBezTo>
                <a:cubicBezTo>
                  <a:pt x="21923" y="2342"/>
                  <a:pt x="21390" y="2220"/>
                  <a:pt x="21291" y="1975"/>
                </a:cubicBezTo>
                <a:cubicBezTo>
                  <a:pt x="21044" y="1370"/>
                  <a:pt x="21642" y="594"/>
                  <a:pt x="22730" y="594"/>
                </a:cubicBezTo>
                <a:close/>
                <a:moveTo>
                  <a:pt x="6293" y="646"/>
                </a:moveTo>
                <a:cubicBezTo>
                  <a:pt x="6676" y="646"/>
                  <a:pt x="7073" y="677"/>
                  <a:pt x="7479" y="742"/>
                </a:cubicBezTo>
                <a:cubicBezTo>
                  <a:pt x="8631" y="930"/>
                  <a:pt x="9301" y="1305"/>
                  <a:pt x="9748" y="1716"/>
                </a:cubicBezTo>
                <a:cubicBezTo>
                  <a:pt x="10534" y="2386"/>
                  <a:pt x="10534" y="3163"/>
                  <a:pt x="10534" y="3163"/>
                </a:cubicBezTo>
                <a:cubicBezTo>
                  <a:pt x="10588" y="4162"/>
                  <a:pt x="8800" y="4569"/>
                  <a:pt x="6863" y="4569"/>
                </a:cubicBezTo>
                <a:cubicBezTo>
                  <a:pt x="4969" y="4569"/>
                  <a:pt x="2934" y="4180"/>
                  <a:pt x="2342" y="3574"/>
                </a:cubicBezTo>
                <a:cubicBezTo>
                  <a:pt x="2199" y="3458"/>
                  <a:pt x="2083" y="3315"/>
                  <a:pt x="2083" y="3163"/>
                </a:cubicBezTo>
                <a:cubicBezTo>
                  <a:pt x="1990" y="1875"/>
                  <a:pt x="3864" y="646"/>
                  <a:pt x="6293" y="646"/>
                </a:cubicBezTo>
                <a:close/>
                <a:moveTo>
                  <a:pt x="1" y="1"/>
                </a:moveTo>
                <a:lnTo>
                  <a:pt x="1" y="6326"/>
                </a:lnTo>
                <a:cubicBezTo>
                  <a:pt x="778" y="5808"/>
                  <a:pt x="1752" y="5361"/>
                  <a:pt x="2904" y="5326"/>
                </a:cubicBezTo>
                <a:cubicBezTo>
                  <a:pt x="3082" y="5321"/>
                  <a:pt x="3254" y="5318"/>
                  <a:pt x="3422" y="5318"/>
                </a:cubicBezTo>
                <a:cubicBezTo>
                  <a:pt x="6066" y="5318"/>
                  <a:pt x="7555" y="5907"/>
                  <a:pt x="9059" y="5907"/>
                </a:cubicBezTo>
                <a:cubicBezTo>
                  <a:pt x="9660" y="5907"/>
                  <a:pt x="10264" y="5813"/>
                  <a:pt x="10945" y="5549"/>
                </a:cubicBezTo>
                <a:cubicBezTo>
                  <a:pt x="13336" y="4601"/>
                  <a:pt x="16074" y="2748"/>
                  <a:pt x="19142" y="2748"/>
                </a:cubicBezTo>
                <a:cubicBezTo>
                  <a:pt x="19227" y="2748"/>
                  <a:pt x="19312" y="2750"/>
                  <a:pt x="19397" y="2753"/>
                </a:cubicBezTo>
                <a:cubicBezTo>
                  <a:pt x="21738" y="2833"/>
                  <a:pt x="23900" y="3199"/>
                  <a:pt x="24981" y="4280"/>
                </a:cubicBezTo>
                <a:lnTo>
                  <a:pt x="24981" y="1"/>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a:off x="-1033" y="2069928"/>
            <a:ext cx="9143964" cy="3072202"/>
          </a:xfrm>
          <a:custGeom>
            <a:avLst/>
            <a:gdLst/>
            <a:ahLst/>
            <a:cxnLst/>
            <a:rect l="l" t="t" r="r" b="b"/>
            <a:pathLst>
              <a:path w="24945" h="8381" extrusionOk="0">
                <a:moveTo>
                  <a:pt x="8283" y="5693"/>
                </a:moveTo>
                <a:cubicBezTo>
                  <a:pt x="8326" y="5693"/>
                  <a:pt x="8371" y="5695"/>
                  <a:pt x="8416" y="5701"/>
                </a:cubicBezTo>
                <a:cubicBezTo>
                  <a:pt x="8640" y="5736"/>
                  <a:pt x="8792" y="5808"/>
                  <a:pt x="8899" y="5924"/>
                </a:cubicBezTo>
                <a:cubicBezTo>
                  <a:pt x="9086" y="6111"/>
                  <a:pt x="9086" y="6299"/>
                  <a:pt x="9086" y="6299"/>
                </a:cubicBezTo>
                <a:cubicBezTo>
                  <a:pt x="9152" y="6617"/>
                  <a:pt x="8632" y="6767"/>
                  <a:pt x="8161" y="6767"/>
                </a:cubicBezTo>
                <a:cubicBezTo>
                  <a:pt x="7864" y="6767"/>
                  <a:pt x="7587" y="6708"/>
                  <a:pt x="7487" y="6594"/>
                </a:cubicBezTo>
                <a:cubicBezTo>
                  <a:pt x="7452" y="6558"/>
                  <a:pt x="7407" y="6522"/>
                  <a:pt x="7407" y="6478"/>
                </a:cubicBezTo>
                <a:cubicBezTo>
                  <a:pt x="7341" y="6105"/>
                  <a:pt x="7721" y="5693"/>
                  <a:pt x="8283" y="5693"/>
                </a:cubicBezTo>
                <a:close/>
                <a:moveTo>
                  <a:pt x="5960" y="7452"/>
                </a:moveTo>
                <a:cubicBezTo>
                  <a:pt x="5968" y="7460"/>
                  <a:pt x="5977" y="7469"/>
                  <a:pt x="5986" y="7478"/>
                </a:cubicBezTo>
                <a:lnTo>
                  <a:pt x="5986" y="7478"/>
                </a:lnTo>
                <a:lnTo>
                  <a:pt x="5960" y="7452"/>
                </a:lnTo>
                <a:close/>
                <a:moveTo>
                  <a:pt x="24945" y="1"/>
                </a:moveTo>
                <a:cubicBezTo>
                  <a:pt x="24382" y="528"/>
                  <a:pt x="23417" y="858"/>
                  <a:pt x="22005" y="1233"/>
                </a:cubicBezTo>
                <a:cubicBezTo>
                  <a:pt x="19289" y="2011"/>
                  <a:pt x="18092" y="2985"/>
                  <a:pt x="17869" y="4173"/>
                </a:cubicBezTo>
                <a:cubicBezTo>
                  <a:pt x="17718" y="5102"/>
                  <a:pt x="16916" y="6954"/>
                  <a:pt x="14973" y="6954"/>
                </a:cubicBezTo>
                <a:cubicBezTo>
                  <a:pt x="14506" y="6954"/>
                  <a:pt x="13972" y="6847"/>
                  <a:pt x="13366" y="6594"/>
                </a:cubicBezTo>
                <a:cubicBezTo>
                  <a:pt x="10836" y="5539"/>
                  <a:pt x="8646" y="4460"/>
                  <a:pt x="6246" y="4460"/>
                </a:cubicBezTo>
                <a:cubicBezTo>
                  <a:pt x="5679" y="4460"/>
                  <a:pt x="5101" y="4520"/>
                  <a:pt x="4503" y="4655"/>
                </a:cubicBezTo>
                <a:cubicBezTo>
                  <a:pt x="3208" y="4959"/>
                  <a:pt x="1457" y="5477"/>
                  <a:pt x="0" y="5477"/>
                </a:cubicBezTo>
                <a:lnTo>
                  <a:pt x="0" y="8381"/>
                </a:lnTo>
                <a:lnTo>
                  <a:pt x="2833" y="8381"/>
                </a:lnTo>
                <a:cubicBezTo>
                  <a:pt x="2898" y="7702"/>
                  <a:pt x="3652" y="6986"/>
                  <a:pt x="4663" y="6986"/>
                </a:cubicBezTo>
                <a:cubicBezTo>
                  <a:pt x="4757" y="6986"/>
                  <a:pt x="4852" y="6992"/>
                  <a:pt x="4950" y="7005"/>
                </a:cubicBezTo>
                <a:cubicBezTo>
                  <a:pt x="5471" y="7076"/>
                  <a:pt x="5765" y="7260"/>
                  <a:pt x="5987" y="7479"/>
                </a:cubicBezTo>
                <a:lnTo>
                  <a:pt x="5987" y="7479"/>
                </a:lnTo>
                <a:cubicBezTo>
                  <a:pt x="6337" y="7838"/>
                  <a:pt x="6370" y="8229"/>
                  <a:pt x="6370" y="8229"/>
                </a:cubicBezTo>
                <a:lnTo>
                  <a:pt x="6370" y="8381"/>
                </a:lnTo>
                <a:lnTo>
                  <a:pt x="24945" y="8381"/>
                </a:lnTo>
                <a:lnTo>
                  <a:pt x="24945" y="7264"/>
                </a:lnTo>
                <a:cubicBezTo>
                  <a:pt x="24104" y="7506"/>
                  <a:pt x="23026" y="7619"/>
                  <a:pt x="21980" y="7619"/>
                </a:cubicBezTo>
                <a:cubicBezTo>
                  <a:pt x="20437" y="7619"/>
                  <a:pt x="18964" y="7372"/>
                  <a:pt x="18432" y="6924"/>
                </a:cubicBezTo>
                <a:cubicBezTo>
                  <a:pt x="18244" y="6817"/>
                  <a:pt x="18128" y="6665"/>
                  <a:pt x="18092" y="6522"/>
                </a:cubicBezTo>
                <a:cubicBezTo>
                  <a:pt x="17819" y="5172"/>
                  <a:pt x="19782" y="3698"/>
                  <a:pt x="22505" y="3698"/>
                </a:cubicBezTo>
                <a:cubicBezTo>
                  <a:pt x="22718" y="3698"/>
                  <a:pt x="22936" y="3707"/>
                  <a:pt x="23158" y="3726"/>
                </a:cubicBezTo>
                <a:cubicBezTo>
                  <a:pt x="23935" y="3798"/>
                  <a:pt x="24498" y="3985"/>
                  <a:pt x="24945" y="4173"/>
                </a:cubicBezTo>
                <a:lnTo>
                  <a:pt x="24945" y="1"/>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6"/>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6"/>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 name="Google Shape;282;p6"/>
          <p:cNvGrpSpPr/>
          <p:nvPr/>
        </p:nvGrpSpPr>
        <p:grpSpPr>
          <a:xfrm>
            <a:off x="-1025" y="0"/>
            <a:ext cx="9192023" cy="5177169"/>
            <a:chOff x="-1025" y="0"/>
            <a:chExt cx="9192023" cy="5177169"/>
          </a:xfrm>
        </p:grpSpPr>
        <p:sp>
          <p:nvSpPr>
            <p:cNvPr id="283" name="Google Shape;283;p6"/>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6"/>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6"/>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 name="Google Shape;286;p6"/>
          <p:cNvSpPr/>
          <p:nvPr/>
        </p:nvSpPr>
        <p:spPr>
          <a:xfrm rot="-1569231">
            <a:off x="538753" y="159592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6"/>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6"/>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6"/>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6"/>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6"/>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6"/>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rot="-7496856">
            <a:off x="6077914" y="4335742"/>
            <a:ext cx="476549" cy="579530"/>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 name="Google Shape;295;p6"/>
          <p:cNvGrpSpPr/>
          <p:nvPr/>
        </p:nvGrpSpPr>
        <p:grpSpPr>
          <a:xfrm rot="9652468">
            <a:off x="7951679" y="355159"/>
            <a:ext cx="846058" cy="859681"/>
            <a:chOff x="-2803299" y="2304605"/>
            <a:chExt cx="1513937" cy="1524159"/>
          </a:xfrm>
        </p:grpSpPr>
        <p:sp>
          <p:nvSpPr>
            <p:cNvPr id="296" name="Google Shape;296;p6"/>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 name="Google Shape;297;p6"/>
            <p:cNvGrpSpPr/>
            <p:nvPr/>
          </p:nvGrpSpPr>
          <p:grpSpPr>
            <a:xfrm>
              <a:off x="-2451424" y="2666703"/>
              <a:ext cx="1162061" cy="1162061"/>
              <a:chOff x="5100894" y="5868788"/>
              <a:chExt cx="1277412" cy="1277412"/>
            </a:xfrm>
          </p:grpSpPr>
          <p:sp>
            <p:nvSpPr>
              <p:cNvPr id="298" name="Google Shape;298;p6"/>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6"/>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6"/>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6"/>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6"/>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6"/>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6"/>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6"/>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6"/>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6"/>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6"/>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6"/>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6"/>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6"/>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6"/>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6"/>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6"/>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6"/>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6"/>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6"/>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6"/>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6"/>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6"/>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6"/>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6"/>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6"/>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6"/>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6"/>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6"/>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6"/>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6"/>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29" name="Google Shape;329;p6"/>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330" name="Google Shape;330;p6"/>
          <p:cNvSpPr txBox="1">
            <a:spLocks noGrp="1"/>
          </p:cNvSpPr>
          <p:nvPr>
            <p:ph type="ctrTitle"/>
          </p:nvPr>
        </p:nvSpPr>
        <p:spPr>
          <a:xfrm>
            <a:off x="2639538" y="1882838"/>
            <a:ext cx="3862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331" name="Google Shape;331;p6"/>
          <p:cNvCxnSpPr/>
          <p:nvPr/>
        </p:nvCxnSpPr>
        <p:spPr>
          <a:xfrm>
            <a:off x="3738138" y="2460629"/>
            <a:ext cx="1665600" cy="0"/>
          </a:xfrm>
          <a:prstGeom prst="straightConnector1">
            <a:avLst/>
          </a:prstGeom>
          <a:noFill/>
          <a:ln w="19050" cap="flat" cmpd="sng">
            <a:solidFill>
              <a:srgbClr val="9E005D"/>
            </a:solidFill>
            <a:prstDash val="solid"/>
            <a:round/>
            <a:headEnd type="none" w="med" len="med"/>
            <a:tailEnd type="none" w="med" len="med"/>
          </a:ln>
        </p:spPr>
      </p:cxnSp>
      <p:sp>
        <p:nvSpPr>
          <p:cNvPr id="332" name="Google Shape;332;p6"/>
          <p:cNvSpPr txBox="1">
            <a:spLocks noGrp="1"/>
          </p:cNvSpPr>
          <p:nvPr>
            <p:ph type="subTitle" idx="1"/>
          </p:nvPr>
        </p:nvSpPr>
        <p:spPr>
          <a:xfrm>
            <a:off x="2180388" y="2539123"/>
            <a:ext cx="47811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FOUR COLUMNS">
  <p:cSld name="TITLE_1_1_1_2_1">
    <p:bg>
      <p:bgPr>
        <a:gradFill>
          <a:gsLst>
            <a:gs pos="0">
              <a:srgbClr val="FF8200"/>
            </a:gs>
            <a:gs pos="100000">
              <a:schemeClr val="accent1"/>
            </a:gs>
          </a:gsLst>
          <a:lin ang="10801400" scaled="0"/>
        </a:gradFill>
        <a:effectLst/>
      </p:bgPr>
    </p:bg>
    <p:spTree>
      <p:nvGrpSpPr>
        <p:cNvPr id="1" name="Shape 333"/>
        <p:cNvGrpSpPr/>
        <p:nvPr/>
      </p:nvGrpSpPr>
      <p:grpSpPr>
        <a:xfrm>
          <a:off x="0" y="0"/>
          <a:ext cx="0" cy="0"/>
          <a:chOff x="0" y="0"/>
          <a:chExt cx="0" cy="0"/>
        </a:xfrm>
      </p:grpSpPr>
      <p:sp>
        <p:nvSpPr>
          <p:cNvPr id="334" name="Google Shape;334;p7"/>
          <p:cNvSpPr/>
          <p:nvPr/>
        </p:nvSpPr>
        <p:spPr>
          <a:xfrm>
            <a:off x="0" y="1325"/>
            <a:ext cx="9135346" cy="5143480"/>
          </a:xfrm>
          <a:custGeom>
            <a:avLst/>
            <a:gdLst/>
            <a:ahLst/>
            <a:cxnLst/>
            <a:rect l="l" t="t" r="r" b="b"/>
            <a:pathLst>
              <a:path w="20895" h="19198" extrusionOk="0">
                <a:moveTo>
                  <a:pt x="15052" y="2018"/>
                </a:moveTo>
                <a:cubicBezTo>
                  <a:pt x="15373" y="2018"/>
                  <a:pt x="15659" y="2105"/>
                  <a:pt x="15832" y="2333"/>
                </a:cubicBezTo>
                <a:cubicBezTo>
                  <a:pt x="15955" y="2456"/>
                  <a:pt x="15955" y="2655"/>
                  <a:pt x="15917" y="2807"/>
                </a:cubicBezTo>
                <a:cubicBezTo>
                  <a:pt x="15671" y="3415"/>
                  <a:pt x="14994" y="3487"/>
                  <a:pt x="14388" y="3487"/>
                </a:cubicBezTo>
                <a:cubicBezTo>
                  <a:pt x="14200" y="3487"/>
                  <a:pt x="14019" y="3480"/>
                  <a:pt x="13860" y="3480"/>
                </a:cubicBezTo>
                <a:cubicBezTo>
                  <a:pt x="13585" y="3480"/>
                  <a:pt x="13035" y="3442"/>
                  <a:pt x="13073" y="3044"/>
                </a:cubicBezTo>
                <a:lnTo>
                  <a:pt x="13073" y="2930"/>
                </a:lnTo>
                <a:cubicBezTo>
                  <a:pt x="13149" y="2807"/>
                  <a:pt x="13225" y="2693"/>
                  <a:pt x="13348" y="2608"/>
                </a:cubicBezTo>
                <a:cubicBezTo>
                  <a:pt x="13662" y="2350"/>
                  <a:pt x="14424" y="2018"/>
                  <a:pt x="15052" y="2018"/>
                </a:cubicBezTo>
                <a:close/>
                <a:moveTo>
                  <a:pt x="19709" y="1"/>
                </a:moveTo>
                <a:cubicBezTo>
                  <a:pt x="16154" y="2295"/>
                  <a:pt x="11253" y="1186"/>
                  <a:pt x="7423" y="2655"/>
                </a:cubicBezTo>
                <a:cubicBezTo>
                  <a:pt x="4029" y="4229"/>
                  <a:pt x="2645" y="6798"/>
                  <a:pt x="0" y="7395"/>
                </a:cubicBezTo>
                <a:lnTo>
                  <a:pt x="0" y="11263"/>
                </a:lnTo>
                <a:cubicBezTo>
                  <a:pt x="398" y="11088"/>
                  <a:pt x="815" y="10959"/>
                  <a:pt x="1229" y="10959"/>
                </a:cubicBezTo>
                <a:cubicBezTo>
                  <a:pt x="1466" y="10959"/>
                  <a:pt x="1703" y="11002"/>
                  <a:pt x="1934" y="11102"/>
                </a:cubicBezTo>
                <a:cubicBezTo>
                  <a:pt x="2247" y="11225"/>
                  <a:pt x="2522" y="11424"/>
                  <a:pt x="2645" y="11737"/>
                </a:cubicBezTo>
                <a:cubicBezTo>
                  <a:pt x="2797" y="12050"/>
                  <a:pt x="2759" y="12410"/>
                  <a:pt x="2683" y="12723"/>
                </a:cubicBezTo>
                <a:cubicBezTo>
                  <a:pt x="2370" y="14069"/>
                  <a:pt x="1261" y="14695"/>
                  <a:pt x="0" y="14856"/>
                </a:cubicBezTo>
                <a:lnTo>
                  <a:pt x="0" y="19198"/>
                </a:lnTo>
                <a:cubicBezTo>
                  <a:pt x="2370" y="18250"/>
                  <a:pt x="4693" y="17302"/>
                  <a:pt x="6162" y="14979"/>
                </a:cubicBezTo>
                <a:cubicBezTo>
                  <a:pt x="7736" y="12287"/>
                  <a:pt x="7736" y="9443"/>
                  <a:pt x="9319" y="6921"/>
                </a:cubicBezTo>
                <a:cubicBezTo>
                  <a:pt x="11926" y="2769"/>
                  <a:pt x="16979" y="4741"/>
                  <a:pt x="20894" y="2968"/>
                </a:cubicBezTo>
                <a:lnTo>
                  <a:pt x="20894" y="1"/>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5" name="Google Shape;335;p7"/>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336" name="Google Shape;336;p7"/>
          <p:cNvSpPr/>
          <p:nvPr/>
        </p:nvSpPr>
        <p:spPr>
          <a:xfrm>
            <a:off x="6248628" y="3121676"/>
            <a:ext cx="2895370" cy="2023159"/>
          </a:xfrm>
          <a:custGeom>
            <a:avLst/>
            <a:gdLst/>
            <a:ahLst/>
            <a:cxnLst/>
            <a:rect l="l" t="t" r="r" b="b"/>
            <a:pathLst>
              <a:path w="11140" h="7784" extrusionOk="0">
                <a:moveTo>
                  <a:pt x="7531" y="3699"/>
                </a:moveTo>
                <a:cubicBezTo>
                  <a:pt x="7953" y="3699"/>
                  <a:pt x="8000" y="4165"/>
                  <a:pt x="7708" y="4465"/>
                </a:cubicBezTo>
                <a:cubicBezTo>
                  <a:pt x="7471" y="4740"/>
                  <a:pt x="7111" y="4892"/>
                  <a:pt x="6760" y="4939"/>
                </a:cubicBezTo>
                <a:cubicBezTo>
                  <a:pt x="6674" y="4939"/>
                  <a:pt x="6637" y="4939"/>
                  <a:pt x="6561" y="4892"/>
                </a:cubicBezTo>
                <a:cubicBezTo>
                  <a:pt x="6437" y="4854"/>
                  <a:pt x="6400" y="4702"/>
                  <a:pt x="6437" y="4579"/>
                </a:cubicBezTo>
                <a:cubicBezTo>
                  <a:pt x="6437" y="4380"/>
                  <a:pt x="6561" y="4181"/>
                  <a:pt x="6722" y="4067"/>
                </a:cubicBezTo>
                <a:cubicBezTo>
                  <a:pt x="6874" y="3906"/>
                  <a:pt x="7196" y="3707"/>
                  <a:pt x="7433" y="3707"/>
                </a:cubicBezTo>
                <a:cubicBezTo>
                  <a:pt x="7467" y="3702"/>
                  <a:pt x="7500" y="3699"/>
                  <a:pt x="7531" y="3699"/>
                </a:cubicBezTo>
                <a:close/>
                <a:moveTo>
                  <a:pt x="11140" y="0"/>
                </a:moveTo>
                <a:cubicBezTo>
                  <a:pt x="10903" y="76"/>
                  <a:pt x="10666" y="152"/>
                  <a:pt x="10429" y="275"/>
                </a:cubicBezTo>
                <a:cubicBezTo>
                  <a:pt x="9756" y="673"/>
                  <a:pt x="9244" y="1299"/>
                  <a:pt x="8732" y="1896"/>
                </a:cubicBezTo>
                <a:cubicBezTo>
                  <a:pt x="8571" y="2133"/>
                  <a:pt x="8334" y="2332"/>
                  <a:pt x="8144" y="2522"/>
                </a:cubicBezTo>
                <a:cubicBezTo>
                  <a:pt x="7983" y="2683"/>
                  <a:pt x="7784" y="2806"/>
                  <a:pt x="7623" y="2920"/>
                </a:cubicBezTo>
                <a:cubicBezTo>
                  <a:pt x="7234" y="3157"/>
                  <a:pt x="6836" y="3233"/>
                  <a:pt x="6485" y="3517"/>
                </a:cubicBezTo>
                <a:cubicBezTo>
                  <a:pt x="5812" y="4105"/>
                  <a:pt x="5452" y="4977"/>
                  <a:pt x="4778" y="5603"/>
                </a:cubicBezTo>
                <a:cubicBezTo>
                  <a:pt x="4229" y="6162"/>
                  <a:pt x="3442" y="6475"/>
                  <a:pt x="2645" y="6598"/>
                </a:cubicBezTo>
                <a:cubicBezTo>
                  <a:pt x="2096" y="6674"/>
                  <a:pt x="1546" y="6674"/>
                  <a:pt x="1034" y="6873"/>
                </a:cubicBezTo>
                <a:cubicBezTo>
                  <a:pt x="711" y="6987"/>
                  <a:pt x="399" y="7186"/>
                  <a:pt x="200" y="7461"/>
                </a:cubicBezTo>
                <a:cubicBezTo>
                  <a:pt x="124" y="7546"/>
                  <a:pt x="38" y="7660"/>
                  <a:pt x="0" y="7783"/>
                </a:cubicBezTo>
                <a:lnTo>
                  <a:pt x="3954" y="7783"/>
                </a:lnTo>
                <a:cubicBezTo>
                  <a:pt x="4390" y="7546"/>
                  <a:pt x="4864" y="7385"/>
                  <a:pt x="5376" y="7309"/>
                </a:cubicBezTo>
                <a:cubicBezTo>
                  <a:pt x="5926" y="7224"/>
                  <a:pt x="6485" y="7262"/>
                  <a:pt x="6959" y="6987"/>
                </a:cubicBezTo>
                <a:cubicBezTo>
                  <a:pt x="7310" y="6788"/>
                  <a:pt x="7547" y="6437"/>
                  <a:pt x="7907" y="6200"/>
                </a:cubicBezTo>
                <a:cubicBezTo>
                  <a:pt x="8419" y="5840"/>
                  <a:pt x="9045" y="5726"/>
                  <a:pt x="9718" y="5650"/>
                </a:cubicBezTo>
                <a:cubicBezTo>
                  <a:pt x="10116" y="5650"/>
                  <a:pt x="10590" y="5603"/>
                  <a:pt x="10941" y="5413"/>
                </a:cubicBezTo>
                <a:cubicBezTo>
                  <a:pt x="11026" y="5366"/>
                  <a:pt x="11102" y="5328"/>
                  <a:pt x="11140" y="5290"/>
                </a:cubicBezTo>
                <a:lnTo>
                  <a:pt x="11140" y="0"/>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7"/>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7"/>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 name="Google Shape;340;p7"/>
          <p:cNvGrpSpPr/>
          <p:nvPr/>
        </p:nvGrpSpPr>
        <p:grpSpPr>
          <a:xfrm>
            <a:off x="-1025" y="0"/>
            <a:ext cx="9192023" cy="5177169"/>
            <a:chOff x="-1025" y="0"/>
            <a:chExt cx="9192023" cy="5177169"/>
          </a:xfrm>
        </p:grpSpPr>
        <p:sp>
          <p:nvSpPr>
            <p:cNvPr id="341" name="Google Shape;341;p7"/>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7"/>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7"/>
          <p:cNvSpPr/>
          <p:nvPr/>
        </p:nvSpPr>
        <p:spPr>
          <a:xfrm>
            <a:off x="1504675" y="1592775"/>
            <a:ext cx="6052500" cy="3229800"/>
          </a:xfrm>
          <a:prstGeom prst="rect">
            <a:avLst/>
          </a:prstGeom>
          <a:solidFill>
            <a:srgbClr val="FFFFFF">
              <a:alpha val="5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rot="-1569231">
            <a:off x="538753" y="159592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7"/>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7"/>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7"/>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7"/>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7"/>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7"/>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7"/>
          <p:cNvSpPr/>
          <p:nvPr/>
        </p:nvSpPr>
        <p:spPr>
          <a:xfrm rot="-7496856">
            <a:off x="6077914" y="4335742"/>
            <a:ext cx="476549" cy="579530"/>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 name="Google Shape;354;p7"/>
          <p:cNvGrpSpPr/>
          <p:nvPr/>
        </p:nvGrpSpPr>
        <p:grpSpPr>
          <a:xfrm rot="9652468">
            <a:off x="7951679" y="355159"/>
            <a:ext cx="846058" cy="859681"/>
            <a:chOff x="-2803299" y="2304605"/>
            <a:chExt cx="1513937" cy="1524159"/>
          </a:xfrm>
        </p:grpSpPr>
        <p:sp>
          <p:nvSpPr>
            <p:cNvPr id="355" name="Google Shape;355;p7"/>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 name="Google Shape;356;p7"/>
            <p:cNvGrpSpPr/>
            <p:nvPr/>
          </p:nvGrpSpPr>
          <p:grpSpPr>
            <a:xfrm>
              <a:off x="-2451424" y="2666703"/>
              <a:ext cx="1162061" cy="1162061"/>
              <a:chOff x="5100894" y="5868788"/>
              <a:chExt cx="1277412" cy="1277412"/>
            </a:xfrm>
          </p:grpSpPr>
          <p:sp>
            <p:nvSpPr>
              <p:cNvPr id="357" name="Google Shape;357;p7"/>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7"/>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7"/>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7"/>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7"/>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7"/>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7"/>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7"/>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7"/>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7"/>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7"/>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7"/>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7"/>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7"/>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7"/>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7"/>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7"/>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7"/>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7"/>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7"/>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7"/>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7"/>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7"/>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7"/>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7"/>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7"/>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7"/>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7"/>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7"/>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7"/>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7"/>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8" name="Google Shape;388;p7"/>
          <p:cNvSpPr txBox="1">
            <a:spLocks noGrp="1"/>
          </p:cNvSpPr>
          <p:nvPr>
            <p:ph type="ctrTitle"/>
          </p:nvPr>
        </p:nvSpPr>
        <p:spPr>
          <a:xfrm>
            <a:off x="2071663" y="1734100"/>
            <a:ext cx="2445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600"/>
              <a:buNone/>
              <a:defRPr sz="1600">
                <a:solidFill>
                  <a:srgbClr val="9E005D"/>
                </a:solidFill>
              </a:defRPr>
            </a:lvl1pPr>
            <a:lvl2pPr lvl="1" algn="ctr" rtl="0">
              <a:spcBef>
                <a:spcPts val="0"/>
              </a:spcBef>
              <a:spcAft>
                <a:spcPts val="0"/>
              </a:spcAft>
              <a:buClr>
                <a:srgbClr val="9E005D"/>
              </a:buClr>
              <a:buSzPts val="1600"/>
              <a:buNone/>
              <a:defRPr sz="1600">
                <a:solidFill>
                  <a:srgbClr val="9E005D"/>
                </a:solidFill>
              </a:defRPr>
            </a:lvl2pPr>
            <a:lvl3pPr lvl="2" algn="ctr" rtl="0">
              <a:spcBef>
                <a:spcPts val="0"/>
              </a:spcBef>
              <a:spcAft>
                <a:spcPts val="0"/>
              </a:spcAft>
              <a:buClr>
                <a:srgbClr val="9E005D"/>
              </a:buClr>
              <a:buSzPts val="1600"/>
              <a:buNone/>
              <a:defRPr sz="1600">
                <a:solidFill>
                  <a:srgbClr val="9E005D"/>
                </a:solidFill>
              </a:defRPr>
            </a:lvl3pPr>
            <a:lvl4pPr lvl="3" algn="ctr" rtl="0">
              <a:spcBef>
                <a:spcPts val="0"/>
              </a:spcBef>
              <a:spcAft>
                <a:spcPts val="0"/>
              </a:spcAft>
              <a:buClr>
                <a:srgbClr val="9E005D"/>
              </a:buClr>
              <a:buSzPts val="1600"/>
              <a:buNone/>
              <a:defRPr sz="1600">
                <a:solidFill>
                  <a:srgbClr val="9E005D"/>
                </a:solidFill>
              </a:defRPr>
            </a:lvl4pPr>
            <a:lvl5pPr lvl="4" algn="ctr" rtl="0">
              <a:spcBef>
                <a:spcPts val="0"/>
              </a:spcBef>
              <a:spcAft>
                <a:spcPts val="0"/>
              </a:spcAft>
              <a:buClr>
                <a:srgbClr val="9E005D"/>
              </a:buClr>
              <a:buSzPts val="1600"/>
              <a:buNone/>
              <a:defRPr sz="1600">
                <a:solidFill>
                  <a:srgbClr val="9E005D"/>
                </a:solidFill>
              </a:defRPr>
            </a:lvl5pPr>
            <a:lvl6pPr lvl="5" algn="ctr" rtl="0">
              <a:spcBef>
                <a:spcPts val="0"/>
              </a:spcBef>
              <a:spcAft>
                <a:spcPts val="0"/>
              </a:spcAft>
              <a:buClr>
                <a:srgbClr val="9E005D"/>
              </a:buClr>
              <a:buSzPts val="1600"/>
              <a:buNone/>
              <a:defRPr sz="1600">
                <a:solidFill>
                  <a:srgbClr val="9E005D"/>
                </a:solidFill>
              </a:defRPr>
            </a:lvl6pPr>
            <a:lvl7pPr lvl="6" algn="ctr" rtl="0">
              <a:spcBef>
                <a:spcPts val="0"/>
              </a:spcBef>
              <a:spcAft>
                <a:spcPts val="0"/>
              </a:spcAft>
              <a:buClr>
                <a:srgbClr val="9E005D"/>
              </a:buClr>
              <a:buSzPts val="1600"/>
              <a:buNone/>
              <a:defRPr sz="1600">
                <a:solidFill>
                  <a:srgbClr val="9E005D"/>
                </a:solidFill>
              </a:defRPr>
            </a:lvl7pPr>
            <a:lvl8pPr lvl="7" algn="ctr" rtl="0">
              <a:spcBef>
                <a:spcPts val="0"/>
              </a:spcBef>
              <a:spcAft>
                <a:spcPts val="0"/>
              </a:spcAft>
              <a:buClr>
                <a:srgbClr val="9E005D"/>
              </a:buClr>
              <a:buSzPts val="1600"/>
              <a:buNone/>
              <a:defRPr sz="1600">
                <a:solidFill>
                  <a:srgbClr val="9E005D"/>
                </a:solidFill>
              </a:defRPr>
            </a:lvl8pPr>
            <a:lvl9pPr lvl="8" algn="ctr" rtl="0">
              <a:spcBef>
                <a:spcPts val="0"/>
              </a:spcBef>
              <a:spcAft>
                <a:spcPts val="0"/>
              </a:spcAft>
              <a:buClr>
                <a:srgbClr val="9E005D"/>
              </a:buClr>
              <a:buSzPts val="1600"/>
              <a:buNone/>
              <a:defRPr sz="1600">
                <a:solidFill>
                  <a:srgbClr val="9E005D"/>
                </a:solidFill>
              </a:defRPr>
            </a:lvl9pPr>
          </a:lstStyle>
          <a:p>
            <a:endParaRPr/>
          </a:p>
        </p:txBody>
      </p:sp>
      <p:sp>
        <p:nvSpPr>
          <p:cNvPr id="389" name="Google Shape;389;p7"/>
          <p:cNvSpPr txBox="1">
            <a:spLocks noGrp="1"/>
          </p:cNvSpPr>
          <p:nvPr>
            <p:ph type="subTitle" idx="1"/>
          </p:nvPr>
        </p:nvSpPr>
        <p:spPr>
          <a:xfrm>
            <a:off x="2314661" y="2155325"/>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390" name="Google Shape;390;p7"/>
          <p:cNvSpPr txBox="1">
            <a:spLocks noGrp="1"/>
          </p:cNvSpPr>
          <p:nvPr>
            <p:ph type="ctrTitle" idx="2"/>
          </p:nvPr>
        </p:nvSpPr>
        <p:spPr>
          <a:xfrm>
            <a:off x="4502864" y="1734100"/>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600"/>
              <a:buNone/>
              <a:defRPr sz="1600">
                <a:solidFill>
                  <a:srgbClr val="9E005D"/>
                </a:solidFill>
              </a:defRPr>
            </a:lvl1pPr>
            <a:lvl2pPr lvl="1" algn="ctr" rtl="0">
              <a:spcBef>
                <a:spcPts val="0"/>
              </a:spcBef>
              <a:spcAft>
                <a:spcPts val="0"/>
              </a:spcAft>
              <a:buClr>
                <a:srgbClr val="9E005D"/>
              </a:buClr>
              <a:buSzPts val="1600"/>
              <a:buNone/>
              <a:defRPr sz="1600">
                <a:solidFill>
                  <a:srgbClr val="9E005D"/>
                </a:solidFill>
              </a:defRPr>
            </a:lvl2pPr>
            <a:lvl3pPr lvl="2" algn="ctr" rtl="0">
              <a:spcBef>
                <a:spcPts val="0"/>
              </a:spcBef>
              <a:spcAft>
                <a:spcPts val="0"/>
              </a:spcAft>
              <a:buClr>
                <a:srgbClr val="9E005D"/>
              </a:buClr>
              <a:buSzPts val="1600"/>
              <a:buNone/>
              <a:defRPr sz="1600">
                <a:solidFill>
                  <a:srgbClr val="9E005D"/>
                </a:solidFill>
              </a:defRPr>
            </a:lvl3pPr>
            <a:lvl4pPr lvl="3" algn="ctr" rtl="0">
              <a:spcBef>
                <a:spcPts val="0"/>
              </a:spcBef>
              <a:spcAft>
                <a:spcPts val="0"/>
              </a:spcAft>
              <a:buClr>
                <a:srgbClr val="9E005D"/>
              </a:buClr>
              <a:buSzPts val="1600"/>
              <a:buNone/>
              <a:defRPr sz="1600">
                <a:solidFill>
                  <a:srgbClr val="9E005D"/>
                </a:solidFill>
              </a:defRPr>
            </a:lvl4pPr>
            <a:lvl5pPr lvl="4" algn="ctr" rtl="0">
              <a:spcBef>
                <a:spcPts val="0"/>
              </a:spcBef>
              <a:spcAft>
                <a:spcPts val="0"/>
              </a:spcAft>
              <a:buClr>
                <a:srgbClr val="9E005D"/>
              </a:buClr>
              <a:buSzPts val="1600"/>
              <a:buNone/>
              <a:defRPr sz="1600">
                <a:solidFill>
                  <a:srgbClr val="9E005D"/>
                </a:solidFill>
              </a:defRPr>
            </a:lvl5pPr>
            <a:lvl6pPr lvl="5" algn="ctr" rtl="0">
              <a:spcBef>
                <a:spcPts val="0"/>
              </a:spcBef>
              <a:spcAft>
                <a:spcPts val="0"/>
              </a:spcAft>
              <a:buClr>
                <a:srgbClr val="9E005D"/>
              </a:buClr>
              <a:buSzPts val="1600"/>
              <a:buNone/>
              <a:defRPr sz="1600">
                <a:solidFill>
                  <a:srgbClr val="9E005D"/>
                </a:solidFill>
              </a:defRPr>
            </a:lvl6pPr>
            <a:lvl7pPr lvl="6" algn="ctr" rtl="0">
              <a:spcBef>
                <a:spcPts val="0"/>
              </a:spcBef>
              <a:spcAft>
                <a:spcPts val="0"/>
              </a:spcAft>
              <a:buClr>
                <a:srgbClr val="9E005D"/>
              </a:buClr>
              <a:buSzPts val="1600"/>
              <a:buNone/>
              <a:defRPr sz="1600">
                <a:solidFill>
                  <a:srgbClr val="9E005D"/>
                </a:solidFill>
              </a:defRPr>
            </a:lvl7pPr>
            <a:lvl8pPr lvl="7" algn="ctr" rtl="0">
              <a:spcBef>
                <a:spcPts val="0"/>
              </a:spcBef>
              <a:spcAft>
                <a:spcPts val="0"/>
              </a:spcAft>
              <a:buClr>
                <a:srgbClr val="9E005D"/>
              </a:buClr>
              <a:buSzPts val="1600"/>
              <a:buNone/>
              <a:defRPr sz="1600">
                <a:solidFill>
                  <a:srgbClr val="9E005D"/>
                </a:solidFill>
              </a:defRPr>
            </a:lvl8pPr>
            <a:lvl9pPr lvl="8" algn="ctr" rtl="0">
              <a:spcBef>
                <a:spcPts val="0"/>
              </a:spcBef>
              <a:spcAft>
                <a:spcPts val="0"/>
              </a:spcAft>
              <a:buClr>
                <a:srgbClr val="9E005D"/>
              </a:buClr>
              <a:buSzPts val="1600"/>
              <a:buNone/>
              <a:defRPr sz="1600">
                <a:solidFill>
                  <a:srgbClr val="9E005D"/>
                </a:solidFill>
              </a:defRPr>
            </a:lvl9pPr>
          </a:lstStyle>
          <a:p>
            <a:endParaRPr/>
          </a:p>
        </p:txBody>
      </p:sp>
      <p:sp>
        <p:nvSpPr>
          <p:cNvPr id="391" name="Google Shape;391;p7"/>
          <p:cNvSpPr txBox="1">
            <a:spLocks noGrp="1"/>
          </p:cNvSpPr>
          <p:nvPr>
            <p:ph type="subTitle" idx="3"/>
          </p:nvPr>
        </p:nvSpPr>
        <p:spPr>
          <a:xfrm>
            <a:off x="4836461" y="2155325"/>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392" name="Google Shape;392;p7"/>
          <p:cNvSpPr txBox="1">
            <a:spLocks noGrp="1"/>
          </p:cNvSpPr>
          <p:nvPr>
            <p:ph type="ctrTitle" idx="4"/>
          </p:nvPr>
        </p:nvSpPr>
        <p:spPr>
          <a:xfrm>
            <a:off x="2071663" y="3185900"/>
            <a:ext cx="2445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600"/>
              <a:buNone/>
              <a:defRPr sz="1600">
                <a:solidFill>
                  <a:srgbClr val="9E005D"/>
                </a:solidFill>
              </a:defRPr>
            </a:lvl1pPr>
            <a:lvl2pPr lvl="1" algn="ctr" rtl="0">
              <a:spcBef>
                <a:spcPts val="0"/>
              </a:spcBef>
              <a:spcAft>
                <a:spcPts val="0"/>
              </a:spcAft>
              <a:buClr>
                <a:srgbClr val="9E005D"/>
              </a:buClr>
              <a:buSzPts val="1600"/>
              <a:buNone/>
              <a:defRPr sz="1600">
                <a:solidFill>
                  <a:srgbClr val="9E005D"/>
                </a:solidFill>
              </a:defRPr>
            </a:lvl2pPr>
            <a:lvl3pPr lvl="2" algn="ctr" rtl="0">
              <a:spcBef>
                <a:spcPts val="0"/>
              </a:spcBef>
              <a:spcAft>
                <a:spcPts val="0"/>
              </a:spcAft>
              <a:buClr>
                <a:srgbClr val="9E005D"/>
              </a:buClr>
              <a:buSzPts val="1600"/>
              <a:buNone/>
              <a:defRPr sz="1600">
                <a:solidFill>
                  <a:srgbClr val="9E005D"/>
                </a:solidFill>
              </a:defRPr>
            </a:lvl3pPr>
            <a:lvl4pPr lvl="3" algn="ctr" rtl="0">
              <a:spcBef>
                <a:spcPts val="0"/>
              </a:spcBef>
              <a:spcAft>
                <a:spcPts val="0"/>
              </a:spcAft>
              <a:buClr>
                <a:srgbClr val="9E005D"/>
              </a:buClr>
              <a:buSzPts val="1600"/>
              <a:buNone/>
              <a:defRPr sz="1600">
                <a:solidFill>
                  <a:srgbClr val="9E005D"/>
                </a:solidFill>
              </a:defRPr>
            </a:lvl4pPr>
            <a:lvl5pPr lvl="4" algn="ctr" rtl="0">
              <a:spcBef>
                <a:spcPts val="0"/>
              </a:spcBef>
              <a:spcAft>
                <a:spcPts val="0"/>
              </a:spcAft>
              <a:buClr>
                <a:srgbClr val="9E005D"/>
              </a:buClr>
              <a:buSzPts val="1600"/>
              <a:buNone/>
              <a:defRPr sz="1600">
                <a:solidFill>
                  <a:srgbClr val="9E005D"/>
                </a:solidFill>
              </a:defRPr>
            </a:lvl5pPr>
            <a:lvl6pPr lvl="5" algn="ctr" rtl="0">
              <a:spcBef>
                <a:spcPts val="0"/>
              </a:spcBef>
              <a:spcAft>
                <a:spcPts val="0"/>
              </a:spcAft>
              <a:buClr>
                <a:srgbClr val="9E005D"/>
              </a:buClr>
              <a:buSzPts val="1600"/>
              <a:buNone/>
              <a:defRPr sz="1600">
                <a:solidFill>
                  <a:srgbClr val="9E005D"/>
                </a:solidFill>
              </a:defRPr>
            </a:lvl6pPr>
            <a:lvl7pPr lvl="6" algn="ctr" rtl="0">
              <a:spcBef>
                <a:spcPts val="0"/>
              </a:spcBef>
              <a:spcAft>
                <a:spcPts val="0"/>
              </a:spcAft>
              <a:buClr>
                <a:srgbClr val="9E005D"/>
              </a:buClr>
              <a:buSzPts val="1600"/>
              <a:buNone/>
              <a:defRPr sz="1600">
                <a:solidFill>
                  <a:srgbClr val="9E005D"/>
                </a:solidFill>
              </a:defRPr>
            </a:lvl7pPr>
            <a:lvl8pPr lvl="7" algn="ctr" rtl="0">
              <a:spcBef>
                <a:spcPts val="0"/>
              </a:spcBef>
              <a:spcAft>
                <a:spcPts val="0"/>
              </a:spcAft>
              <a:buClr>
                <a:srgbClr val="9E005D"/>
              </a:buClr>
              <a:buSzPts val="1600"/>
              <a:buNone/>
              <a:defRPr sz="1600">
                <a:solidFill>
                  <a:srgbClr val="9E005D"/>
                </a:solidFill>
              </a:defRPr>
            </a:lvl8pPr>
            <a:lvl9pPr lvl="8" algn="ctr" rtl="0">
              <a:spcBef>
                <a:spcPts val="0"/>
              </a:spcBef>
              <a:spcAft>
                <a:spcPts val="0"/>
              </a:spcAft>
              <a:buClr>
                <a:srgbClr val="9E005D"/>
              </a:buClr>
              <a:buSzPts val="1600"/>
              <a:buNone/>
              <a:defRPr sz="1600">
                <a:solidFill>
                  <a:srgbClr val="9E005D"/>
                </a:solidFill>
              </a:defRPr>
            </a:lvl9pPr>
          </a:lstStyle>
          <a:p>
            <a:endParaRPr/>
          </a:p>
        </p:txBody>
      </p:sp>
      <p:sp>
        <p:nvSpPr>
          <p:cNvPr id="393" name="Google Shape;393;p7"/>
          <p:cNvSpPr txBox="1">
            <a:spLocks noGrp="1"/>
          </p:cNvSpPr>
          <p:nvPr>
            <p:ph type="subTitle" idx="5"/>
          </p:nvPr>
        </p:nvSpPr>
        <p:spPr>
          <a:xfrm>
            <a:off x="2314661" y="3607125"/>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394" name="Google Shape;394;p7"/>
          <p:cNvSpPr txBox="1">
            <a:spLocks noGrp="1"/>
          </p:cNvSpPr>
          <p:nvPr>
            <p:ph type="ctrTitle" idx="6"/>
          </p:nvPr>
        </p:nvSpPr>
        <p:spPr>
          <a:xfrm>
            <a:off x="4502864" y="3185900"/>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600"/>
              <a:buNone/>
              <a:defRPr sz="1600">
                <a:solidFill>
                  <a:srgbClr val="9E005D"/>
                </a:solidFill>
              </a:defRPr>
            </a:lvl1pPr>
            <a:lvl2pPr lvl="1" algn="ctr" rtl="0">
              <a:spcBef>
                <a:spcPts val="0"/>
              </a:spcBef>
              <a:spcAft>
                <a:spcPts val="0"/>
              </a:spcAft>
              <a:buClr>
                <a:srgbClr val="9E005D"/>
              </a:buClr>
              <a:buSzPts val="1600"/>
              <a:buNone/>
              <a:defRPr sz="1600">
                <a:solidFill>
                  <a:srgbClr val="9E005D"/>
                </a:solidFill>
              </a:defRPr>
            </a:lvl2pPr>
            <a:lvl3pPr lvl="2" algn="ctr" rtl="0">
              <a:spcBef>
                <a:spcPts val="0"/>
              </a:spcBef>
              <a:spcAft>
                <a:spcPts val="0"/>
              </a:spcAft>
              <a:buClr>
                <a:srgbClr val="9E005D"/>
              </a:buClr>
              <a:buSzPts val="1600"/>
              <a:buNone/>
              <a:defRPr sz="1600">
                <a:solidFill>
                  <a:srgbClr val="9E005D"/>
                </a:solidFill>
              </a:defRPr>
            </a:lvl3pPr>
            <a:lvl4pPr lvl="3" algn="ctr" rtl="0">
              <a:spcBef>
                <a:spcPts val="0"/>
              </a:spcBef>
              <a:spcAft>
                <a:spcPts val="0"/>
              </a:spcAft>
              <a:buClr>
                <a:srgbClr val="9E005D"/>
              </a:buClr>
              <a:buSzPts val="1600"/>
              <a:buNone/>
              <a:defRPr sz="1600">
                <a:solidFill>
                  <a:srgbClr val="9E005D"/>
                </a:solidFill>
              </a:defRPr>
            </a:lvl4pPr>
            <a:lvl5pPr lvl="4" algn="ctr" rtl="0">
              <a:spcBef>
                <a:spcPts val="0"/>
              </a:spcBef>
              <a:spcAft>
                <a:spcPts val="0"/>
              </a:spcAft>
              <a:buClr>
                <a:srgbClr val="9E005D"/>
              </a:buClr>
              <a:buSzPts val="1600"/>
              <a:buNone/>
              <a:defRPr sz="1600">
                <a:solidFill>
                  <a:srgbClr val="9E005D"/>
                </a:solidFill>
              </a:defRPr>
            </a:lvl5pPr>
            <a:lvl6pPr lvl="5" algn="ctr" rtl="0">
              <a:spcBef>
                <a:spcPts val="0"/>
              </a:spcBef>
              <a:spcAft>
                <a:spcPts val="0"/>
              </a:spcAft>
              <a:buClr>
                <a:srgbClr val="9E005D"/>
              </a:buClr>
              <a:buSzPts val="1600"/>
              <a:buNone/>
              <a:defRPr sz="1600">
                <a:solidFill>
                  <a:srgbClr val="9E005D"/>
                </a:solidFill>
              </a:defRPr>
            </a:lvl6pPr>
            <a:lvl7pPr lvl="6" algn="ctr" rtl="0">
              <a:spcBef>
                <a:spcPts val="0"/>
              </a:spcBef>
              <a:spcAft>
                <a:spcPts val="0"/>
              </a:spcAft>
              <a:buClr>
                <a:srgbClr val="9E005D"/>
              </a:buClr>
              <a:buSzPts val="1600"/>
              <a:buNone/>
              <a:defRPr sz="1600">
                <a:solidFill>
                  <a:srgbClr val="9E005D"/>
                </a:solidFill>
              </a:defRPr>
            </a:lvl7pPr>
            <a:lvl8pPr lvl="7" algn="ctr" rtl="0">
              <a:spcBef>
                <a:spcPts val="0"/>
              </a:spcBef>
              <a:spcAft>
                <a:spcPts val="0"/>
              </a:spcAft>
              <a:buClr>
                <a:srgbClr val="9E005D"/>
              </a:buClr>
              <a:buSzPts val="1600"/>
              <a:buNone/>
              <a:defRPr sz="1600">
                <a:solidFill>
                  <a:srgbClr val="9E005D"/>
                </a:solidFill>
              </a:defRPr>
            </a:lvl8pPr>
            <a:lvl9pPr lvl="8" algn="ctr" rtl="0">
              <a:spcBef>
                <a:spcPts val="0"/>
              </a:spcBef>
              <a:spcAft>
                <a:spcPts val="0"/>
              </a:spcAft>
              <a:buClr>
                <a:srgbClr val="9E005D"/>
              </a:buClr>
              <a:buSzPts val="1600"/>
              <a:buNone/>
              <a:defRPr sz="1600">
                <a:solidFill>
                  <a:srgbClr val="9E005D"/>
                </a:solidFill>
              </a:defRPr>
            </a:lvl9pPr>
          </a:lstStyle>
          <a:p>
            <a:endParaRPr/>
          </a:p>
        </p:txBody>
      </p:sp>
      <p:sp>
        <p:nvSpPr>
          <p:cNvPr id="395" name="Google Shape;395;p7"/>
          <p:cNvSpPr txBox="1">
            <a:spLocks noGrp="1"/>
          </p:cNvSpPr>
          <p:nvPr>
            <p:ph type="subTitle" idx="7"/>
          </p:nvPr>
        </p:nvSpPr>
        <p:spPr>
          <a:xfrm>
            <a:off x="4836461" y="3607125"/>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396" name="Google Shape;396;p7"/>
          <p:cNvSpPr txBox="1">
            <a:spLocks noGrp="1"/>
          </p:cNvSpPr>
          <p:nvPr>
            <p:ph type="ctrTitle" idx="8"/>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397" name="Google Shape;397;p7"/>
          <p:cNvCxnSpPr/>
          <p:nvPr/>
        </p:nvCxnSpPr>
        <p:spPr>
          <a:xfrm>
            <a:off x="3738138" y="1368279"/>
            <a:ext cx="1665600" cy="0"/>
          </a:xfrm>
          <a:prstGeom prst="straightConnector1">
            <a:avLst/>
          </a:prstGeom>
          <a:noFill/>
          <a:ln w="19050" cap="flat" cmpd="sng">
            <a:solidFill>
              <a:srgbClr val="9E005D"/>
            </a:solidFill>
            <a:prstDash val="solid"/>
            <a:round/>
            <a:headEnd type="none" w="med" len="med"/>
            <a:tailEnd type="none" w="med" len="med"/>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HREE COLUMNS">
  <p:cSld name="TITLE_1_1_1_2_1_1">
    <p:bg>
      <p:bgPr>
        <a:gradFill>
          <a:gsLst>
            <a:gs pos="0">
              <a:srgbClr val="FF8200"/>
            </a:gs>
            <a:gs pos="100000">
              <a:schemeClr val="accent1"/>
            </a:gs>
          </a:gsLst>
          <a:lin ang="10801400" scaled="0"/>
        </a:gradFill>
        <a:effectLst/>
      </p:bgPr>
    </p:bg>
    <p:spTree>
      <p:nvGrpSpPr>
        <p:cNvPr id="1" name="Shape 398"/>
        <p:cNvGrpSpPr/>
        <p:nvPr/>
      </p:nvGrpSpPr>
      <p:grpSpPr>
        <a:xfrm>
          <a:off x="0" y="0"/>
          <a:ext cx="0" cy="0"/>
          <a:chOff x="0" y="0"/>
          <a:chExt cx="0" cy="0"/>
        </a:xfrm>
      </p:grpSpPr>
      <p:sp>
        <p:nvSpPr>
          <p:cNvPr id="399" name="Google Shape;399;p8"/>
          <p:cNvSpPr/>
          <p:nvPr/>
        </p:nvSpPr>
        <p:spPr>
          <a:xfrm>
            <a:off x="4565928" y="0"/>
            <a:ext cx="4573352" cy="1373646"/>
          </a:xfrm>
          <a:custGeom>
            <a:avLst/>
            <a:gdLst/>
            <a:ahLst/>
            <a:cxnLst/>
            <a:rect l="l" t="t" r="r" b="b"/>
            <a:pathLst>
              <a:path w="13747" h="4129" extrusionOk="0">
                <a:moveTo>
                  <a:pt x="5878" y="2491"/>
                </a:moveTo>
                <a:cubicBezTo>
                  <a:pt x="6042" y="2491"/>
                  <a:pt x="6209" y="2559"/>
                  <a:pt x="6362" y="2608"/>
                </a:cubicBezTo>
                <a:cubicBezTo>
                  <a:pt x="6561" y="2684"/>
                  <a:pt x="6760" y="2769"/>
                  <a:pt x="6911" y="2883"/>
                </a:cubicBezTo>
                <a:cubicBezTo>
                  <a:pt x="6997" y="3006"/>
                  <a:pt x="7111" y="3082"/>
                  <a:pt x="7196" y="3243"/>
                </a:cubicBezTo>
                <a:cubicBezTo>
                  <a:pt x="7272" y="3319"/>
                  <a:pt x="7310" y="3480"/>
                  <a:pt x="7272" y="3594"/>
                </a:cubicBezTo>
                <a:cubicBezTo>
                  <a:pt x="7272" y="3679"/>
                  <a:pt x="7234" y="3755"/>
                  <a:pt x="7111" y="3755"/>
                </a:cubicBezTo>
                <a:cubicBezTo>
                  <a:pt x="7008" y="3780"/>
                  <a:pt x="6900" y="3793"/>
                  <a:pt x="6791" y="3793"/>
                </a:cubicBezTo>
                <a:cubicBezTo>
                  <a:pt x="6570" y="3793"/>
                  <a:pt x="6347" y="3740"/>
                  <a:pt x="6163" y="3632"/>
                </a:cubicBezTo>
                <a:cubicBezTo>
                  <a:pt x="5926" y="3518"/>
                  <a:pt x="5537" y="3205"/>
                  <a:pt x="5452" y="2968"/>
                </a:cubicBezTo>
                <a:cubicBezTo>
                  <a:pt x="5414" y="2807"/>
                  <a:pt x="5489" y="2646"/>
                  <a:pt x="5613" y="2570"/>
                </a:cubicBezTo>
                <a:cubicBezTo>
                  <a:pt x="5698" y="2512"/>
                  <a:pt x="5787" y="2491"/>
                  <a:pt x="5878" y="2491"/>
                </a:cubicBezTo>
                <a:close/>
                <a:moveTo>
                  <a:pt x="0" y="1"/>
                </a:moveTo>
                <a:cubicBezTo>
                  <a:pt x="323" y="200"/>
                  <a:pt x="560" y="399"/>
                  <a:pt x="835" y="636"/>
                </a:cubicBezTo>
                <a:cubicBezTo>
                  <a:pt x="1185" y="949"/>
                  <a:pt x="1546" y="1224"/>
                  <a:pt x="1982" y="1461"/>
                </a:cubicBezTo>
                <a:cubicBezTo>
                  <a:pt x="2607" y="1783"/>
                  <a:pt x="3318" y="2020"/>
                  <a:pt x="3916" y="2409"/>
                </a:cubicBezTo>
                <a:cubicBezTo>
                  <a:pt x="4826" y="2968"/>
                  <a:pt x="5613" y="3831"/>
                  <a:pt x="6674" y="4068"/>
                </a:cubicBezTo>
                <a:cubicBezTo>
                  <a:pt x="6878" y="4111"/>
                  <a:pt x="7083" y="4128"/>
                  <a:pt x="7290" y="4128"/>
                </a:cubicBezTo>
                <a:cubicBezTo>
                  <a:pt x="7855" y="4128"/>
                  <a:pt x="8431" y="3999"/>
                  <a:pt x="9007" y="3916"/>
                </a:cubicBezTo>
                <a:cubicBezTo>
                  <a:pt x="9420" y="3836"/>
                  <a:pt x="9850" y="3792"/>
                  <a:pt x="10286" y="3792"/>
                </a:cubicBezTo>
                <a:cubicBezTo>
                  <a:pt x="10519" y="3792"/>
                  <a:pt x="10753" y="3804"/>
                  <a:pt x="10988" y="3831"/>
                </a:cubicBezTo>
                <a:cubicBezTo>
                  <a:pt x="11404" y="3862"/>
                  <a:pt x="11821" y="3974"/>
                  <a:pt x="12237" y="3974"/>
                </a:cubicBezTo>
                <a:cubicBezTo>
                  <a:pt x="12333" y="3974"/>
                  <a:pt x="12428" y="3968"/>
                  <a:pt x="12524" y="3954"/>
                </a:cubicBezTo>
                <a:cubicBezTo>
                  <a:pt x="12837" y="3954"/>
                  <a:pt x="13074" y="3831"/>
                  <a:pt x="13396" y="3831"/>
                </a:cubicBezTo>
                <a:cubicBezTo>
                  <a:pt x="13453" y="3812"/>
                  <a:pt x="13512" y="3802"/>
                  <a:pt x="13571" y="3802"/>
                </a:cubicBezTo>
                <a:cubicBezTo>
                  <a:pt x="13631" y="3802"/>
                  <a:pt x="13690" y="3812"/>
                  <a:pt x="13747" y="3831"/>
                </a:cubicBezTo>
                <a:lnTo>
                  <a:pt x="13747" y="2883"/>
                </a:lnTo>
                <a:cubicBezTo>
                  <a:pt x="13396" y="2921"/>
                  <a:pt x="13036" y="2968"/>
                  <a:pt x="12647" y="3006"/>
                </a:cubicBezTo>
                <a:cubicBezTo>
                  <a:pt x="12461" y="3028"/>
                  <a:pt x="12278" y="3050"/>
                  <a:pt x="12096" y="3050"/>
                </a:cubicBezTo>
                <a:cubicBezTo>
                  <a:pt x="11963" y="3050"/>
                  <a:pt x="11831" y="3038"/>
                  <a:pt x="11699" y="3006"/>
                </a:cubicBezTo>
                <a:cubicBezTo>
                  <a:pt x="11377" y="2921"/>
                  <a:pt x="11064" y="2731"/>
                  <a:pt x="10704" y="2608"/>
                </a:cubicBezTo>
                <a:cubicBezTo>
                  <a:pt x="9955" y="2333"/>
                  <a:pt x="9044" y="2494"/>
                  <a:pt x="8419" y="2020"/>
                </a:cubicBezTo>
                <a:cubicBezTo>
                  <a:pt x="7784" y="1584"/>
                  <a:pt x="7471" y="750"/>
                  <a:pt x="6959" y="200"/>
                </a:cubicBezTo>
                <a:cubicBezTo>
                  <a:pt x="6874" y="162"/>
                  <a:pt x="6798" y="77"/>
                  <a:pt x="6722"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8"/>
          <p:cNvSpPr/>
          <p:nvPr/>
        </p:nvSpPr>
        <p:spPr>
          <a:xfrm flipH="1">
            <a:off x="-1033" y="2069928"/>
            <a:ext cx="9143964" cy="3072202"/>
          </a:xfrm>
          <a:custGeom>
            <a:avLst/>
            <a:gdLst/>
            <a:ahLst/>
            <a:cxnLst/>
            <a:rect l="l" t="t" r="r" b="b"/>
            <a:pathLst>
              <a:path w="24945" h="8381" extrusionOk="0">
                <a:moveTo>
                  <a:pt x="8283" y="5693"/>
                </a:moveTo>
                <a:cubicBezTo>
                  <a:pt x="8326" y="5693"/>
                  <a:pt x="8371" y="5695"/>
                  <a:pt x="8416" y="5701"/>
                </a:cubicBezTo>
                <a:cubicBezTo>
                  <a:pt x="8640" y="5736"/>
                  <a:pt x="8792" y="5808"/>
                  <a:pt x="8899" y="5924"/>
                </a:cubicBezTo>
                <a:cubicBezTo>
                  <a:pt x="9086" y="6111"/>
                  <a:pt x="9086" y="6299"/>
                  <a:pt x="9086" y="6299"/>
                </a:cubicBezTo>
                <a:cubicBezTo>
                  <a:pt x="9152" y="6617"/>
                  <a:pt x="8632" y="6767"/>
                  <a:pt x="8161" y="6767"/>
                </a:cubicBezTo>
                <a:cubicBezTo>
                  <a:pt x="7864" y="6767"/>
                  <a:pt x="7587" y="6708"/>
                  <a:pt x="7487" y="6594"/>
                </a:cubicBezTo>
                <a:cubicBezTo>
                  <a:pt x="7452" y="6558"/>
                  <a:pt x="7407" y="6522"/>
                  <a:pt x="7407" y="6478"/>
                </a:cubicBezTo>
                <a:cubicBezTo>
                  <a:pt x="7341" y="6105"/>
                  <a:pt x="7721" y="5693"/>
                  <a:pt x="8283" y="5693"/>
                </a:cubicBezTo>
                <a:close/>
                <a:moveTo>
                  <a:pt x="5960" y="7452"/>
                </a:moveTo>
                <a:cubicBezTo>
                  <a:pt x="5968" y="7460"/>
                  <a:pt x="5977" y="7469"/>
                  <a:pt x="5986" y="7478"/>
                </a:cubicBezTo>
                <a:lnTo>
                  <a:pt x="5986" y="7478"/>
                </a:lnTo>
                <a:lnTo>
                  <a:pt x="5960" y="7452"/>
                </a:lnTo>
                <a:close/>
                <a:moveTo>
                  <a:pt x="24945" y="1"/>
                </a:moveTo>
                <a:cubicBezTo>
                  <a:pt x="24382" y="528"/>
                  <a:pt x="23417" y="858"/>
                  <a:pt x="22005" y="1233"/>
                </a:cubicBezTo>
                <a:cubicBezTo>
                  <a:pt x="19289" y="2011"/>
                  <a:pt x="18092" y="2985"/>
                  <a:pt x="17869" y="4173"/>
                </a:cubicBezTo>
                <a:cubicBezTo>
                  <a:pt x="17718" y="5102"/>
                  <a:pt x="16916" y="6954"/>
                  <a:pt x="14973" y="6954"/>
                </a:cubicBezTo>
                <a:cubicBezTo>
                  <a:pt x="14506" y="6954"/>
                  <a:pt x="13972" y="6847"/>
                  <a:pt x="13366" y="6594"/>
                </a:cubicBezTo>
                <a:cubicBezTo>
                  <a:pt x="10836" y="5539"/>
                  <a:pt x="8646" y="4460"/>
                  <a:pt x="6246" y="4460"/>
                </a:cubicBezTo>
                <a:cubicBezTo>
                  <a:pt x="5679" y="4460"/>
                  <a:pt x="5101" y="4520"/>
                  <a:pt x="4503" y="4655"/>
                </a:cubicBezTo>
                <a:cubicBezTo>
                  <a:pt x="3208" y="4959"/>
                  <a:pt x="1457" y="5477"/>
                  <a:pt x="0" y="5477"/>
                </a:cubicBezTo>
                <a:lnTo>
                  <a:pt x="0" y="8381"/>
                </a:lnTo>
                <a:lnTo>
                  <a:pt x="2833" y="8381"/>
                </a:lnTo>
                <a:cubicBezTo>
                  <a:pt x="2898" y="7702"/>
                  <a:pt x="3652" y="6986"/>
                  <a:pt x="4663" y="6986"/>
                </a:cubicBezTo>
                <a:cubicBezTo>
                  <a:pt x="4757" y="6986"/>
                  <a:pt x="4852" y="6992"/>
                  <a:pt x="4950" y="7005"/>
                </a:cubicBezTo>
                <a:cubicBezTo>
                  <a:pt x="5471" y="7076"/>
                  <a:pt x="5765" y="7260"/>
                  <a:pt x="5987" y="7479"/>
                </a:cubicBezTo>
                <a:lnTo>
                  <a:pt x="5987" y="7479"/>
                </a:lnTo>
                <a:cubicBezTo>
                  <a:pt x="6337" y="7838"/>
                  <a:pt x="6370" y="8229"/>
                  <a:pt x="6370" y="8229"/>
                </a:cubicBezTo>
                <a:lnTo>
                  <a:pt x="6370" y="8381"/>
                </a:lnTo>
                <a:lnTo>
                  <a:pt x="24945" y="8381"/>
                </a:lnTo>
                <a:lnTo>
                  <a:pt x="24945" y="7264"/>
                </a:lnTo>
                <a:cubicBezTo>
                  <a:pt x="24104" y="7506"/>
                  <a:pt x="23026" y="7619"/>
                  <a:pt x="21980" y="7619"/>
                </a:cubicBezTo>
                <a:cubicBezTo>
                  <a:pt x="20437" y="7619"/>
                  <a:pt x="18964" y="7372"/>
                  <a:pt x="18432" y="6924"/>
                </a:cubicBezTo>
                <a:cubicBezTo>
                  <a:pt x="18244" y="6817"/>
                  <a:pt x="18128" y="6665"/>
                  <a:pt x="18092" y="6522"/>
                </a:cubicBezTo>
                <a:cubicBezTo>
                  <a:pt x="17819" y="5172"/>
                  <a:pt x="19782" y="3698"/>
                  <a:pt x="22505" y="3698"/>
                </a:cubicBezTo>
                <a:cubicBezTo>
                  <a:pt x="22718" y="3698"/>
                  <a:pt x="22936" y="3707"/>
                  <a:pt x="23158" y="3726"/>
                </a:cubicBezTo>
                <a:cubicBezTo>
                  <a:pt x="23935" y="3798"/>
                  <a:pt x="24498" y="3985"/>
                  <a:pt x="24945" y="4173"/>
                </a:cubicBezTo>
                <a:lnTo>
                  <a:pt x="24945" y="1"/>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8"/>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8"/>
          <p:cNvGrpSpPr/>
          <p:nvPr/>
        </p:nvGrpSpPr>
        <p:grpSpPr>
          <a:xfrm>
            <a:off x="-1025" y="0"/>
            <a:ext cx="9192023" cy="5177169"/>
            <a:chOff x="-1025" y="0"/>
            <a:chExt cx="9192023" cy="5177169"/>
          </a:xfrm>
        </p:grpSpPr>
        <p:sp>
          <p:nvSpPr>
            <p:cNvPr id="405" name="Google Shape;405;p8"/>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8"/>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8"/>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 name="Google Shape;408;p8"/>
          <p:cNvSpPr/>
          <p:nvPr/>
        </p:nvSpPr>
        <p:spPr>
          <a:xfrm rot="-1569231">
            <a:off x="538753" y="159592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8"/>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8"/>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8"/>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8"/>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8"/>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8"/>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8"/>
          <p:cNvSpPr/>
          <p:nvPr/>
        </p:nvSpPr>
        <p:spPr>
          <a:xfrm>
            <a:off x="684925" y="1753813"/>
            <a:ext cx="7692300" cy="1822500"/>
          </a:xfrm>
          <a:prstGeom prst="rect">
            <a:avLst/>
          </a:prstGeom>
          <a:solidFill>
            <a:srgbClr val="FFFFFF">
              <a:alpha val="5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8"/>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7" name="Google Shape;417;p8"/>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418" name="Google Shape;418;p8"/>
          <p:cNvSpPr/>
          <p:nvPr/>
        </p:nvSpPr>
        <p:spPr>
          <a:xfrm rot="-7496856">
            <a:off x="6077914" y="4335742"/>
            <a:ext cx="476549" cy="579530"/>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8"/>
          <p:cNvGrpSpPr/>
          <p:nvPr/>
        </p:nvGrpSpPr>
        <p:grpSpPr>
          <a:xfrm rot="9652468">
            <a:off x="7951679" y="355159"/>
            <a:ext cx="846058" cy="859681"/>
            <a:chOff x="-2803299" y="2304605"/>
            <a:chExt cx="1513937" cy="1524159"/>
          </a:xfrm>
        </p:grpSpPr>
        <p:sp>
          <p:nvSpPr>
            <p:cNvPr id="420" name="Google Shape;420;p8"/>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 name="Google Shape;421;p8"/>
            <p:cNvGrpSpPr/>
            <p:nvPr/>
          </p:nvGrpSpPr>
          <p:grpSpPr>
            <a:xfrm>
              <a:off x="-2451424" y="2666703"/>
              <a:ext cx="1162061" cy="1162061"/>
              <a:chOff x="5100894" y="5868788"/>
              <a:chExt cx="1277412" cy="1277412"/>
            </a:xfrm>
          </p:grpSpPr>
          <p:sp>
            <p:nvSpPr>
              <p:cNvPr id="422" name="Google Shape;422;p8"/>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8"/>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8"/>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8"/>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8"/>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8"/>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8"/>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8"/>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8"/>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8"/>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8"/>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8"/>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8"/>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8"/>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8"/>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8"/>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8"/>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8"/>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8"/>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8"/>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8"/>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8"/>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8"/>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8"/>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8"/>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8"/>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8"/>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8"/>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8"/>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8"/>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8"/>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53" name="Google Shape;453;p8"/>
          <p:cNvSpPr txBox="1">
            <a:spLocks noGrp="1"/>
          </p:cNvSpPr>
          <p:nvPr>
            <p:ph type="ctrTitle"/>
          </p:nvPr>
        </p:nvSpPr>
        <p:spPr>
          <a:xfrm>
            <a:off x="863726" y="2323263"/>
            <a:ext cx="2445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800"/>
              <a:buNone/>
              <a:defRPr sz="18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sp>
        <p:nvSpPr>
          <p:cNvPr id="454" name="Google Shape;454;p8"/>
          <p:cNvSpPr txBox="1">
            <a:spLocks noGrp="1"/>
          </p:cNvSpPr>
          <p:nvPr>
            <p:ph type="subTitle" idx="1"/>
          </p:nvPr>
        </p:nvSpPr>
        <p:spPr>
          <a:xfrm>
            <a:off x="1106723" y="274448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455" name="Google Shape;455;p8"/>
          <p:cNvSpPr txBox="1">
            <a:spLocks noGrp="1"/>
          </p:cNvSpPr>
          <p:nvPr>
            <p:ph type="ctrTitle" idx="2"/>
          </p:nvPr>
        </p:nvSpPr>
        <p:spPr>
          <a:xfrm>
            <a:off x="3258602" y="2323263"/>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800"/>
              <a:buNone/>
              <a:defRPr sz="18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sp>
        <p:nvSpPr>
          <p:cNvPr id="456" name="Google Shape;456;p8"/>
          <p:cNvSpPr txBox="1">
            <a:spLocks noGrp="1"/>
          </p:cNvSpPr>
          <p:nvPr>
            <p:ph type="subTitle" idx="3"/>
          </p:nvPr>
        </p:nvSpPr>
        <p:spPr>
          <a:xfrm>
            <a:off x="3592198" y="274448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457" name="Google Shape;457;p8"/>
          <p:cNvSpPr txBox="1">
            <a:spLocks noGrp="1"/>
          </p:cNvSpPr>
          <p:nvPr>
            <p:ph type="ctrTitle" idx="4"/>
          </p:nvPr>
        </p:nvSpPr>
        <p:spPr>
          <a:xfrm>
            <a:off x="5699439" y="2323263"/>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800"/>
              <a:buNone/>
              <a:defRPr sz="18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sp>
        <p:nvSpPr>
          <p:cNvPr id="458" name="Google Shape;458;p8"/>
          <p:cNvSpPr txBox="1">
            <a:spLocks noGrp="1"/>
          </p:cNvSpPr>
          <p:nvPr>
            <p:ph type="subTitle" idx="5"/>
          </p:nvPr>
        </p:nvSpPr>
        <p:spPr>
          <a:xfrm>
            <a:off x="6033036" y="274448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459" name="Google Shape;459;p8"/>
          <p:cNvSpPr txBox="1">
            <a:spLocks noGrp="1"/>
          </p:cNvSpPr>
          <p:nvPr>
            <p:ph type="ctrTitle" idx="6"/>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460" name="Google Shape;460;p8"/>
          <p:cNvCxnSpPr/>
          <p:nvPr/>
        </p:nvCxnSpPr>
        <p:spPr>
          <a:xfrm>
            <a:off x="3738138" y="1368279"/>
            <a:ext cx="1665600" cy="0"/>
          </a:xfrm>
          <a:prstGeom prst="straightConnector1">
            <a:avLst/>
          </a:prstGeom>
          <a:noFill/>
          <a:ln w="19050" cap="flat" cmpd="sng">
            <a:solidFill>
              <a:srgbClr val="9E005D"/>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NS 2">
  <p:cSld name="TITLE_1_1_1_2_1_1_1">
    <p:bg>
      <p:bgPr>
        <a:gradFill>
          <a:gsLst>
            <a:gs pos="0">
              <a:srgbClr val="FF8200"/>
            </a:gs>
            <a:gs pos="100000">
              <a:schemeClr val="accent1"/>
            </a:gs>
          </a:gsLst>
          <a:lin ang="10801400" scaled="0"/>
        </a:gradFill>
        <a:effectLst/>
      </p:bgPr>
    </p:bg>
    <p:spTree>
      <p:nvGrpSpPr>
        <p:cNvPr id="1" name="Shape 461"/>
        <p:cNvGrpSpPr/>
        <p:nvPr/>
      </p:nvGrpSpPr>
      <p:grpSpPr>
        <a:xfrm>
          <a:off x="0" y="0"/>
          <a:ext cx="0" cy="0"/>
          <a:chOff x="0" y="0"/>
          <a:chExt cx="0" cy="0"/>
        </a:xfrm>
      </p:grpSpPr>
      <p:sp>
        <p:nvSpPr>
          <p:cNvPr id="462" name="Google Shape;462;p9"/>
          <p:cNvSpPr/>
          <p:nvPr/>
        </p:nvSpPr>
        <p:spPr>
          <a:xfrm rot="-5400000">
            <a:off x="-429469" y="983937"/>
            <a:ext cx="5159605" cy="3175617"/>
          </a:xfrm>
          <a:custGeom>
            <a:avLst/>
            <a:gdLst/>
            <a:ahLst/>
            <a:cxnLst/>
            <a:rect l="l" t="t" r="r" b="b"/>
            <a:pathLst>
              <a:path w="20857" h="12837" extrusionOk="0">
                <a:moveTo>
                  <a:pt x="1591" y="756"/>
                </a:moveTo>
                <a:cubicBezTo>
                  <a:pt x="1956" y="756"/>
                  <a:pt x="2358" y="882"/>
                  <a:pt x="2569" y="1025"/>
                </a:cubicBezTo>
                <a:cubicBezTo>
                  <a:pt x="2806" y="1186"/>
                  <a:pt x="3006" y="1461"/>
                  <a:pt x="2968" y="1736"/>
                </a:cubicBezTo>
                <a:cubicBezTo>
                  <a:pt x="2902" y="2159"/>
                  <a:pt x="2525" y="2291"/>
                  <a:pt x="2121" y="2291"/>
                </a:cubicBezTo>
                <a:cubicBezTo>
                  <a:pt x="1766" y="2291"/>
                  <a:pt x="1389" y="2189"/>
                  <a:pt x="1185" y="2096"/>
                </a:cubicBezTo>
                <a:cubicBezTo>
                  <a:pt x="797" y="1897"/>
                  <a:pt x="673" y="1262"/>
                  <a:pt x="986" y="949"/>
                </a:cubicBezTo>
                <a:cubicBezTo>
                  <a:pt x="1129" y="810"/>
                  <a:pt x="1352" y="756"/>
                  <a:pt x="1591" y="756"/>
                </a:cubicBezTo>
                <a:close/>
                <a:moveTo>
                  <a:pt x="11859" y="6864"/>
                </a:moveTo>
                <a:cubicBezTo>
                  <a:pt x="11937" y="6864"/>
                  <a:pt x="12013" y="6867"/>
                  <a:pt x="12088" y="6874"/>
                </a:cubicBezTo>
                <a:cubicBezTo>
                  <a:pt x="12287" y="6874"/>
                  <a:pt x="12524" y="6912"/>
                  <a:pt x="12647" y="7073"/>
                </a:cubicBezTo>
                <a:cubicBezTo>
                  <a:pt x="13197" y="7746"/>
                  <a:pt x="12050" y="7983"/>
                  <a:pt x="11614" y="7983"/>
                </a:cubicBezTo>
                <a:cubicBezTo>
                  <a:pt x="11570" y="7983"/>
                  <a:pt x="11510" y="7984"/>
                  <a:pt x="11441" y="7984"/>
                </a:cubicBezTo>
                <a:cubicBezTo>
                  <a:pt x="11079" y="7984"/>
                  <a:pt x="10448" y="7957"/>
                  <a:pt x="10353" y="7623"/>
                </a:cubicBezTo>
                <a:cubicBezTo>
                  <a:pt x="10315" y="7386"/>
                  <a:pt x="10514" y="7187"/>
                  <a:pt x="10751" y="7073"/>
                </a:cubicBezTo>
                <a:cubicBezTo>
                  <a:pt x="11073" y="6939"/>
                  <a:pt x="11481" y="6864"/>
                  <a:pt x="11859" y="6864"/>
                </a:cubicBezTo>
                <a:close/>
                <a:moveTo>
                  <a:pt x="3081" y="8059"/>
                </a:moveTo>
                <a:cubicBezTo>
                  <a:pt x="3318" y="8059"/>
                  <a:pt x="3593" y="8182"/>
                  <a:pt x="3717" y="8419"/>
                </a:cubicBezTo>
                <a:cubicBezTo>
                  <a:pt x="3717" y="8457"/>
                  <a:pt x="3754" y="8495"/>
                  <a:pt x="3754" y="8571"/>
                </a:cubicBezTo>
                <a:cubicBezTo>
                  <a:pt x="3754" y="8732"/>
                  <a:pt x="3679" y="8931"/>
                  <a:pt x="3555" y="9045"/>
                </a:cubicBezTo>
                <a:cubicBezTo>
                  <a:pt x="3280" y="9405"/>
                  <a:pt x="2930" y="9604"/>
                  <a:pt x="2532" y="9756"/>
                </a:cubicBezTo>
                <a:cubicBezTo>
                  <a:pt x="2133" y="9955"/>
                  <a:pt x="1745" y="10116"/>
                  <a:pt x="1384" y="10268"/>
                </a:cubicBezTo>
                <a:cubicBezTo>
                  <a:pt x="1254" y="10324"/>
                  <a:pt x="957" y="10461"/>
                  <a:pt x="732" y="10461"/>
                </a:cubicBezTo>
                <a:cubicBezTo>
                  <a:pt x="615" y="10461"/>
                  <a:pt x="517" y="10423"/>
                  <a:pt x="474" y="10315"/>
                </a:cubicBezTo>
                <a:cubicBezTo>
                  <a:pt x="162" y="9481"/>
                  <a:pt x="1745" y="8732"/>
                  <a:pt x="2257" y="8419"/>
                </a:cubicBezTo>
                <a:cubicBezTo>
                  <a:pt x="2494" y="8258"/>
                  <a:pt x="2769" y="8097"/>
                  <a:pt x="3081" y="8059"/>
                </a:cubicBezTo>
                <a:close/>
                <a:moveTo>
                  <a:pt x="1309" y="1"/>
                </a:moveTo>
                <a:cubicBezTo>
                  <a:pt x="873" y="1"/>
                  <a:pt x="399" y="276"/>
                  <a:pt x="0" y="437"/>
                </a:cubicBezTo>
                <a:lnTo>
                  <a:pt x="0" y="12837"/>
                </a:lnTo>
                <a:cubicBezTo>
                  <a:pt x="474" y="11775"/>
                  <a:pt x="948" y="10789"/>
                  <a:pt x="2095" y="10315"/>
                </a:cubicBezTo>
                <a:cubicBezTo>
                  <a:pt x="2731" y="10078"/>
                  <a:pt x="3404" y="9917"/>
                  <a:pt x="3991" y="9604"/>
                </a:cubicBezTo>
                <a:cubicBezTo>
                  <a:pt x="4826" y="9168"/>
                  <a:pt x="5414" y="8372"/>
                  <a:pt x="6286" y="8021"/>
                </a:cubicBezTo>
                <a:cubicBezTo>
                  <a:pt x="6605" y="7888"/>
                  <a:pt x="6948" y="7836"/>
                  <a:pt x="7301" y="7836"/>
                </a:cubicBezTo>
                <a:cubicBezTo>
                  <a:pt x="7901" y="7836"/>
                  <a:pt x="8533" y="7985"/>
                  <a:pt x="9130" y="8135"/>
                </a:cubicBezTo>
                <a:cubicBezTo>
                  <a:pt x="9868" y="8365"/>
                  <a:pt x="10631" y="8615"/>
                  <a:pt x="11399" y="8615"/>
                </a:cubicBezTo>
                <a:cubicBezTo>
                  <a:pt x="11578" y="8615"/>
                  <a:pt x="11757" y="8601"/>
                  <a:pt x="11936" y="8571"/>
                </a:cubicBezTo>
                <a:cubicBezTo>
                  <a:pt x="13036" y="8419"/>
                  <a:pt x="13984" y="7661"/>
                  <a:pt x="14969" y="7187"/>
                </a:cubicBezTo>
                <a:cubicBezTo>
                  <a:pt x="16087" y="6680"/>
                  <a:pt x="17308" y="6560"/>
                  <a:pt x="18540" y="6560"/>
                </a:cubicBezTo>
                <a:cubicBezTo>
                  <a:pt x="19316" y="6560"/>
                  <a:pt x="20095" y="6608"/>
                  <a:pt x="20857" y="6637"/>
                </a:cubicBezTo>
                <a:lnTo>
                  <a:pt x="20857" y="2968"/>
                </a:lnTo>
                <a:cubicBezTo>
                  <a:pt x="20520" y="2892"/>
                  <a:pt x="20175" y="2852"/>
                  <a:pt x="19829" y="2852"/>
                </a:cubicBezTo>
                <a:cubicBezTo>
                  <a:pt x="19445" y="2852"/>
                  <a:pt x="19060" y="2901"/>
                  <a:pt x="18686" y="3006"/>
                </a:cubicBezTo>
                <a:cubicBezTo>
                  <a:pt x="18051" y="3158"/>
                  <a:pt x="17425" y="3442"/>
                  <a:pt x="16828" y="3679"/>
                </a:cubicBezTo>
                <a:cubicBezTo>
                  <a:pt x="16184" y="3907"/>
                  <a:pt x="15510" y="4008"/>
                  <a:pt x="14833" y="4008"/>
                </a:cubicBezTo>
                <a:cubicBezTo>
                  <a:pt x="13396" y="4008"/>
                  <a:pt x="11940" y="3553"/>
                  <a:pt x="10703" y="2883"/>
                </a:cubicBezTo>
                <a:cubicBezTo>
                  <a:pt x="9755" y="2333"/>
                  <a:pt x="8807" y="1622"/>
                  <a:pt x="7708" y="1461"/>
                </a:cubicBezTo>
                <a:cubicBezTo>
                  <a:pt x="7534" y="1437"/>
                  <a:pt x="7365" y="1428"/>
                  <a:pt x="7198" y="1428"/>
                </a:cubicBezTo>
                <a:cubicBezTo>
                  <a:pt x="6827" y="1428"/>
                  <a:pt x="6466" y="1473"/>
                  <a:pt x="6087" y="1499"/>
                </a:cubicBezTo>
                <a:cubicBezTo>
                  <a:pt x="5893" y="1515"/>
                  <a:pt x="5694" y="1526"/>
                  <a:pt x="5493" y="1526"/>
                </a:cubicBezTo>
                <a:cubicBezTo>
                  <a:pt x="5123" y="1526"/>
                  <a:pt x="4746" y="1489"/>
                  <a:pt x="4390" y="1385"/>
                </a:cubicBezTo>
                <a:cubicBezTo>
                  <a:pt x="3792" y="1224"/>
                  <a:pt x="3280" y="835"/>
                  <a:pt x="2769" y="513"/>
                </a:cubicBezTo>
                <a:cubicBezTo>
                  <a:pt x="2332" y="238"/>
                  <a:pt x="1821" y="1"/>
                  <a:pt x="1309"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9"/>
          <p:cNvSpPr/>
          <p:nvPr/>
        </p:nvSpPr>
        <p:spPr>
          <a:xfrm>
            <a:off x="3127373" y="0"/>
            <a:ext cx="6011907" cy="1805725"/>
          </a:xfrm>
          <a:custGeom>
            <a:avLst/>
            <a:gdLst/>
            <a:ahLst/>
            <a:cxnLst/>
            <a:rect l="l" t="t" r="r" b="b"/>
            <a:pathLst>
              <a:path w="13747" h="4129" extrusionOk="0">
                <a:moveTo>
                  <a:pt x="5878" y="2491"/>
                </a:moveTo>
                <a:cubicBezTo>
                  <a:pt x="6042" y="2491"/>
                  <a:pt x="6209" y="2559"/>
                  <a:pt x="6362" y="2608"/>
                </a:cubicBezTo>
                <a:cubicBezTo>
                  <a:pt x="6561" y="2684"/>
                  <a:pt x="6760" y="2769"/>
                  <a:pt x="6911" y="2883"/>
                </a:cubicBezTo>
                <a:cubicBezTo>
                  <a:pt x="6997" y="3006"/>
                  <a:pt x="7111" y="3082"/>
                  <a:pt x="7196" y="3243"/>
                </a:cubicBezTo>
                <a:cubicBezTo>
                  <a:pt x="7272" y="3319"/>
                  <a:pt x="7310" y="3480"/>
                  <a:pt x="7272" y="3594"/>
                </a:cubicBezTo>
                <a:cubicBezTo>
                  <a:pt x="7272" y="3679"/>
                  <a:pt x="7234" y="3755"/>
                  <a:pt x="7111" y="3755"/>
                </a:cubicBezTo>
                <a:cubicBezTo>
                  <a:pt x="7008" y="3780"/>
                  <a:pt x="6900" y="3793"/>
                  <a:pt x="6791" y="3793"/>
                </a:cubicBezTo>
                <a:cubicBezTo>
                  <a:pt x="6570" y="3793"/>
                  <a:pt x="6347" y="3740"/>
                  <a:pt x="6163" y="3632"/>
                </a:cubicBezTo>
                <a:cubicBezTo>
                  <a:pt x="5926" y="3518"/>
                  <a:pt x="5537" y="3205"/>
                  <a:pt x="5452" y="2968"/>
                </a:cubicBezTo>
                <a:cubicBezTo>
                  <a:pt x="5414" y="2807"/>
                  <a:pt x="5489" y="2646"/>
                  <a:pt x="5613" y="2570"/>
                </a:cubicBezTo>
                <a:cubicBezTo>
                  <a:pt x="5698" y="2512"/>
                  <a:pt x="5787" y="2491"/>
                  <a:pt x="5878" y="2491"/>
                </a:cubicBezTo>
                <a:close/>
                <a:moveTo>
                  <a:pt x="0" y="1"/>
                </a:moveTo>
                <a:cubicBezTo>
                  <a:pt x="323" y="200"/>
                  <a:pt x="560" y="399"/>
                  <a:pt x="835" y="636"/>
                </a:cubicBezTo>
                <a:cubicBezTo>
                  <a:pt x="1185" y="949"/>
                  <a:pt x="1546" y="1224"/>
                  <a:pt x="1982" y="1461"/>
                </a:cubicBezTo>
                <a:cubicBezTo>
                  <a:pt x="2607" y="1783"/>
                  <a:pt x="3318" y="2020"/>
                  <a:pt x="3916" y="2409"/>
                </a:cubicBezTo>
                <a:cubicBezTo>
                  <a:pt x="4826" y="2968"/>
                  <a:pt x="5613" y="3831"/>
                  <a:pt x="6674" y="4068"/>
                </a:cubicBezTo>
                <a:cubicBezTo>
                  <a:pt x="6878" y="4111"/>
                  <a:pt x="7083" y="4128"/>
                  <a:pt x="7290" y="4128"/>
                </a:cubicBezTo>
                <a:cubicBezTo>
                  <a:pt x="7855" y="4128"/>
                  <a:pt x="8431" y="3999"/>
                  <a:pt x="9007" y="3916"/>
                </a:cubicBezTo>
                <a:cubicBezTo>
                  <a:pt x="9420" y="3836"/>
                  <a:pt x="9850" y="3792"/>
                  <a:pt x="10286" y="3792"/>
                </a:cubicBezTo>
                <a:cubicBezTo>
                  <a:pt x="10519" y="3792"/>
                  <a:pt x="10753" y="3804"/>
                  <a:pt x="10988" y="3831"/>
                </a:cubicBezTo>
                <a:cubicBezTo>
                  <a:pt x="11404" y="3862"/>
                  <a:pt x="11821" y="3974"/>
                  <a:pt x="12237" y="3974"/>
                </a:cubicBezTo>
                <a:cubicBezTo>
                  <a:pt x="12333" y="3974"/>
                  <a:pt x="12428" y="3968"/>
                  <a:pt x="12524" y="3954"/>
                </a:cubicBezTo>
                <a:cubicBezTo>
                  <a:pt x="12837" y="3954"/>
                  <a:pt x="13074" y="3831"/>
                  <a:pt x="13396" y="3831"/>
                </a:cubicBezTo>
                <a:cubicBezTo>
                  <a:pt x="13453" y="3812"/>
                  <a:pt x="13512" y="3802"/>
                  <a:pt x="13571" y="3802"/>
                </a:cubicBezTo>
                <a:cubicBezTo>
                  <a:pt x="13631" y="3802"/>
                  <a:pt x="13690" y="3812"/>
                  <a:pt x="13747" y="3831"/>
                </a:cubicBezTo>
                <a:lnTo>
                  <a:pt x="13747" y="2883"/>
                </a:lnTo>
                <a:cubicBezTo>
                  <a:pt x="13396" y="2921"/>
                  <a:pt x="13036" y="2968"/>
                  <a:pt x="12647" y="3006"/>
                </a:cubicBezTo>
                <a:cubicBezTo>
                  <a:pt x="12461" y="3028"/>
                  <a:pt x="12278" y="3050"/>
                  <a:pt x="12096" y="3050"/>
                </a:cubicBezTo>
                <a:cubicBezTo>
                  <a:pt x="11963" y="3050"/>
                  <a:pt x="11831" y="3038"/>
                  <a:pt x="11699" y="3006"/>
                </a:cubicBezTo>
                <a:cubicBezTo>
                  <a:pt x="11377" y="2921"/>
                  <a:pt x="11064" y="2731"/>
                  <a:pt x="10704" y="2608"/>
                </a:cubicBezTo>
                <a:cubicBezTo>
                  <a:pt x="9955" y="2333"/>
                  <a:pt x="9044" y="2494"/>
                  <a:pt x="8419" y="2020"/>
                </a:cubicBezTo>
                <a:cubicBezTo>
                  <a:pt x="7784" y="1584"/>
                  <a:pt x="7471" y="750"/>
                  <a:pt x="6959" y="200"/>
                </a:cubicBezTo>
                <a:cubicBezTo>
                  <a:pt x="6874" y="162"/>
                  <a:pt x="6798" y="77"/>
                  <a:pt x="6722"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9"/>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9"/>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9"/>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 name="Google Shape;467;p9"/>
          <p:cNvGrpSpPr/>
          <p:nvPr/>
        </p:nvGrpSpPr>
        <p:grpSpPr>
          <a:xfrm>
            <a:off x="-1025" y="0"/>
            <a:ext cx="9192023" cy="5177169"/>
            <a:chOff x="-1025" y="0"/>
            <a:chExt cx="9192023" cy="5177169"/>
          </a:xfrm>
        </p:grpSpPr>
        <p:sp>
          <p:nvSpPr>
            <p:cNvPr id="468" name="Google Shape;468;p9"/>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9"/>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9"/>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 name="Google Shape;471;p9"/>
          <p:cNvSpPr/>
          <p:nvPr/>
        </p:nvSpPr>
        <p:spPr>
          <a:xfrm rot="-1569231">
            <a:off x="538753" y="159592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9"/>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9"/>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74" name="Google Shape;474;p9"/>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475" name="Google Shape;475;p9"/>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9"/>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9"/>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9"/>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9"/>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9"/>
          <p:cNvSpPr/>
          <p:nvPr/>
        </p:nvSpPr>
        <p:spPr>
          <a:xfrm rot="-7496856">
            <a:off x="6077914" y="4335742"/>
            <a:ext cx="476549" cy="579530"/>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 name="Google Shape;481;p9"/>
          <p:cNvGrpSpPr/>
          <p:nvPr/>
        </p:nvGrpSpPr>
        <p:grpSpPr>
          <a:xfrm rot="9652468">
            <a:off x="7951679" y="355159"/>
            <a:ext cx="846058" cy="859681"/>
            <a:chOff x="-2803299" y="2304605"/>
            <a:chExt cx="1513937" cy="1524159"/>
          </a:xfrm>
        </p:grpSpPr>
        <p:sp>
          <p:nvSpPr>
            <p:cNvPr id="482" name="Google Shape;482;p9"/>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 name="Google Shape;483;p9"/>
            <p:cNvGrpSpPr/>
            <p:nvPr/>
          </p:nvGrpSpPr>
          <p:grpSpPr>
            <a:xfrm>
              <a:off x="-2451424" y="2666703"/>
              <a:ext cx="1162061" cy="1162061"/>
              <a:chOff x="5100894" y="5868788"/>
              <a:chExt cx="1277412" cy="1277412"/>
            </a:xfrm>
          </p:grpSpPr>
          <p:sp>
            <p:nvSpPr>
              <p:cNvPr id="484" name="Google Shape;484;p9"/>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9"/>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9"/>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9"/>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9"/>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9"/>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9"/>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9"/>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9"/>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9"/>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9"/>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9"/>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9"/>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9"/>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9"/>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9"/>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9"/>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9"/>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9"/>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9"/>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9"/>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9"/>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9"/>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9"/>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9"/>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9"/>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9"/>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9"/>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9"/>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9"/>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9"/>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5" name="Google Shape;515;p9"/>
          <p:cNvSpPr/>
          <p:nvPr/>
        </p:nvSpPr>
        <p:spPr>
          <a:xfrm>
            <a:off x="758675" y="1863025"/>
            <a:ext cx="2401200" cy="2401200"/>
          </a:xfrm>
          <a:prstGeom prst="rect">
            <a:avLst/>
          </a:prstGeom>
          <a:solidFill>
            <a:srgbClr val="FFFFFF">
              <a:alpha val="5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9"/>
          <p:cNvSpPr/>
          <p:nvPr/>
        </p:nvSpPr>
        <p:spPr>
          <a:xfrm>
            <a:off x="3360189" y="1863025"/>
            <a:ext cx="2401200" cy="2401200"/>
          </a:xfrm>
          <a:prstGeom prst="rect">
            <a:avLst/>
          </a:prstGeom>
          <a:solidFill>
            <a:srgbClr val="FFFFFF">
              <a:alpha val="5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9"/>
          <p:cNvSpPr/>
          <p:nvPr/>
        </p:nvSpPr>
        <p:spPr>
          <a:xfrm>
            <a:off x="5939477" y="1863025"/>
            <a:ext cx="2401200" cy="2401200"/>
          </a:xfrm>
          <a:prstGeom prst="rect">
            <a:avLst/>
          </a:prstGeom>
          <a:solidFill>
            <a:srgbClr val="FFFFFF">
              <a:alpha val="5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9"/>
          <p:cNvSpPr txBox="1">
            <a:spLocks noGrp="1"/>
          </p:cNvSpPr>
          <p:nvPr>
            <p:ph type="ctrTitle"/>
          </p:nvPr>
        </p:nvSpPr>
        <p:spPr>
          <a:xfrm>
            <a:off x="736475" y="2323263"/>
            <a:ext cx="2445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800"/>
              <a:buNone/>
              <a:defRPr sz="18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sp>
        <p:nvSpPr>
          <p:cNvPr id="519" name="Google Shape;519;p9"/>
          <p:cNvSpPr txBox="1">
            <a:spLocks noGrp="1"/>
          </p:cNvSpPr>
          <p:nvPr>
            <p:ph type="subTitle" idx="1"/>
          </p:nvPr>
        </p:nvSpPr>
        <p:spPr>
          <a:xfrm>
            <a:off x="979475" y="274448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520" name="Google Shape;520;p9"/>
          <p:cNvSpPr txBox="1">
            <a:spLocks noGrp="1"/>
          </p:cNvSpPr>
          <p:nvPr>
            <p:ph type="ctrTitle" idx="2"/>
          </p:nvPr>
        </p:nvSpPr>
        <p:spPr>
          <a:xfrm>
            <a:off x="3247389" y="2323263"/>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800"/>
              <a:buNone/>
              <a:defRPr sz="18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sp>
        <p:nvSpPr>
          <p:cNvPr id="521" name="Google Shape;521;p9"/>
          <p:cNvSpPr txBox="1">
            <a:spLocks noGrp="1"/>
          </p:cNvSpPr>
          <p:nvPr>
            <p:ph type="subTitle" idx="3"/>
          </p:nvPr>
        </p:nvSpPr>
        <p:spPr>
          <a:xfrm>
            <a:off x="3580989" y="274448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522" name="Google Shape;522;p9"/>
          <p:cNvSpPr txBox="1">
            <a:spLocks noGrp="1"/>
          </p:cNvSpPr>
          <p:nvPr>
            <p:ph type="ctrTitle" idx="4"/>
          </p:nvPr>
        </p:nvSpPr>
        <p:spPr>
          <a:xfrm>
            <a:off x="5826677" y="2323263"/>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1800"/>
              <a:buNone/>
              <a:defRPr sz="18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sp>
        <p:nvSpPr>
          <p:cNvPr id="523" name="Google Shape;523;p9"/>
          <p:cNvSpPr txBox="1">
            <a:spLocks noGrp="1"/>
          </p:cNvSpPr>
          <p:nvPr>
            <p:ph type="subTitle" idx="5"/>
          </p:nvPr>
        </p:nvSpPr>
        <p:spPr>
          <a:xfrm>
            <a:off x="6160277" y="274448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
        <p:nvSpPr>
          <p:cNvPr id="524" name="Google Shape;524;p9"/>
          <p:cNvSpPr txBox="1">
            <a:spLocks noGrp="1"/>
          </p:cNvSpPr>
          <p:nvPr>
            <p:ph type="ctrTitle" idx="6"/>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525" name="Google Shape;525;p9"/>
          <p:cNvCxnSpPr/>
          <p:nvPr/>
        </p:nvCxnSpPr>
        <p:spPr>
          <a:xfrm>
            <a:off x="3738138" y="1368279"/>
            <a:ext cx="1665600" cy="0"/>
          </a:xfrm>
          <a:prstGeom prst="straightConnector1">
            <a:avLst/>
          </a:prstGeom>
          <a:noFill/>
          <a:ln w="19050" cap="flat" cmpd="sng">
            <a:solidFill>
              <a:srgbClr val="9E005D"/>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p:cSld name="TITLE_1_1_1_2_1_1_1_1">
    <p:bg>
      <p:bgPr>
        <a:gradFill>
          <a:gsLst>
            <a:gs pos="0">
              <a:srgbClr val="FF8200"/>
            </a:gs>
            <a:gs pos="100000">
              <a:schemeClr val="accent1"/>
            </a:gs>
          </a:gsLst>
          <a:lin ang="10801400" scaled="0"/>
        </a:gradFill>
        <a:effectLst/>
      </p:bgPr>
    </p:bg>
    <p:spTree>
      <p:nvGrpSpPr>
        <p:cNvPr id="1" name="Shape 526"/>
        <p:cNvGrpSpPr/>
        <p:nvPr/>
      </p:nvGrpSpPr>
      <p:grpSpPr>
        <a:xfrm>
          <a:off x="0" y="0"/>
          <a:ext cx="0" cy="0"/>
          <a:chOff x="0" y="0"/>
          <a:chExt cx="0" cy="0"/>
        </a:xfrm>
      </p:grpSpPr>
      <p:sp>
        <p:nvSpPr>
          <p:cNvPr id="527" name="Google Shape;527;p10"/>
          <p:cNvSpPr/>
          <p:nvPr/>
        </p:nvSpPr>
        <p:spPr>
          <a:xfrm rot="10800000" flipH="1">
            <a:off x="5648341" y="-19080"/>
            <a:ext cx="3496124" cy="5159655"/>
          </a:xfrm>
          <a:custGeom>
            <a:avLst/>
            <a:gdLst/>
            <a:ahLst/>
            <a:cxnLst/>
            <a:rect l="l" t="t" r="r" b="b"/>
            <a:pathLst>
              <a:path w="61584" h="90887" extrusionOk="0">
                <a:moveTo>
                  <a:pt x="0" y="1"/>
                </a:moveTo>
                <a:cubicBezTo>
                  <a:pt x="2247" y="1622"/>
                  <a:pt x="4067" y="3906"/>
                  <a:pt x="4465" y="6039"/>
                </a:cubicBezTo>
                <a:cubicBezTo>
                  <a:pt x="4939" y="8410"/>
                  <a:pt x="4143" y="10817"/>
                  <a:pt x="3707" y="13187"/>
                </a:cubicBezTo>
                <a:cubicBezTo>
                  <a:pt x="3280" y="15520"/>
                  <a:pt x="3280" y="18288"/>
                  <a:pt x="5015" y="19985"/>
                </a:cubicBezTo>
                <a:cubicBezTo>
                  <a:pt x="7821" y="22791"/>
                  <a:pt x="13111" y="20895"/>
                  <a:pt x="16116" y="23502"/>
                </a:cubicBezTo>
                <a:cubicBezTo>
                  <a:pt x="18600" y="25635"/>
                  <a:pt x="18164" y="29664"/>
                  <a:pt x="16704" y="32584"/>
                </a:cubicBezTo>
                <a:cubicBezTo>
                  <a:pt x="15244" y="35513"/>
                  <a:pt x="12950" y="38120"/>
                  <a:pt x="12286" y="41315"/>
                </a:cubicBezTo>
                <a:cubicBezTo>
                  <a:pt x="11490" y="44993"/>
                  <a:pt x="13111" y="49022"/>
                  <a:pt x="16230" y="51108"/>
                </a:cubicBezTo>
                <a:cubicBezTo>
                  <a:pt x="18164" y="52416"/>
                  <a:pt x="20496" y="52928"/>
                  <a:pt x="22629" y="53838"/>
                </a:cubicBezTo>
                <a:cubicBezTo>
                  <a:pt x="24724" y="54786"/>
                  <a:pt x="26857" y="56284"/>
                  <a:pt x="27369" y="58578"/>
                </a:cubicBezTo>
                <a:cubicBezTo>
                  <a:pt x="28554" y="63394"/>
                  <a:pt x="22004" y="68371"/>
                  <a:pt x="24525" y="72675"/>
                </a:cubicBezTo>
                <a:cubicBezTo>
                  <a:pt x="26308" y="75604"/>
                  <a:pt x="30612" y="75045"/>
                  <a:pt x="34043" y="75206"/>
                </a:cubicBezTo>
                <a:cubicBezTo>
                  <a:pt x="39020" y="75481"/>
                  <a:pt x="43846" y="78287"/>
                  <a:pt x="46254" y="82629"/>
                </a:cubicBezTo>
                <a:cubicBezTo>
                  <a:pt x="47638" y="85122"/>
                  <a:pt x="48188" y="88080"/>
                  <a:pt x="47837" y="90886"/>
                </a:cubicBezTo>
                <a:lnTo>
                  <a:pt x="61583" y="90886"/>
                </a:lnTo>
                <a:lnTo>
                  <a:pt x="61583" y="70826"/>
                </a:lnTo>
                <a:cubicBezTo>
                  <a:pt x="58654" y="70390"/>
                  <a:pt x="55772" y="69480"/>
                  <a:pt x="53326" y="67821"/>
                </a:cubicBezTo>
                <a:cubicBezTo>
                  <a:pt x="50359" y="65802"/>
                  <a:pt x="48112" y="62531"/>
                  <a:pt x="47837" y="58976"/>
                </a:cubicBezTo>
                <a:cubicBezTo>
                  <a:pt x="47676" y="56521"/>
                  <a:pt x="48349" y="53876"/>
                  <a:pt x="47126" y="51743"/>
                </a:cubicBezTo>
                <a:cubicBezTo>
                  <a:pt x="45704" y="49297"/>
                  <a:pt x="42064" y="48387"/>
                  <a:pt x="41514" y="45619"/>
                </a:cubicBezTo>
                <a:cubicBezTo>
                  <a:pt x="41002" y="43097"/>
                  <a:pt x="43647" y="40841"/>
                  <a:pt x="46216" y="40727"/>
                </a:cubicBezTo>
                <a:cubicBezTo>
                  <a:pt x="46375" y="40717"/>
                  <a:pt x="46534" y="40712"/>
                  <a:pt x="46692" y="40712"/>
                </a:cubicBezTo>
                <a:cubicBezTo>
                  <a:pt x="49084" y="40712"/>
                  <a:pt x="51340" y="41812"/>
                  <a:pt x="53563" y="42737"/>
                </a:cubicBezTo>
                <a:cubicBezTo>
                  <a:pt x="55118" y="43385"/>
                  <a:pt x="56773" y="43901"/>
                  <a:pt x="58405" y="43901"/>
                </a:cubicBezTo>
                <a:cubicBezTo>
                  <a:pt x="59470" y="43901"/>
                  <a:pt x="60525" y="43682"/>
                  <a:pt x="61536" y="43135"/>
                </a:cubicBezTo>
                <a:lnTo>
                  <a:pt x="61583" y="43135"/>
                </a:lnTo>
                <a:lnTo>
                  <a:pt x="61583" y="1"/>
                </a:ln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0"/>
          <p:cNvSpPr/>
          <p:nvPr/>
        </p:nvSpPr>
        <p:spPr>
          <a:xfrm flipH="1">
            <a:off x="-2" y="0"/>
            <a:ext cx="6011907" cy="1805725"/>
          </a:xfrm>
          <a:custGeom>
            <a:avLst/>
            <a:gdLst/>
            <a:ahLst/>
            <a:cxnLst/>
            <a:rect l="l" t="t" r="r" b="b"/>
            <a:pathLst>
              <a:path w="13747" h="4129" extrusionOk="0">
                <a:moveTo>
                  <a:pt x="5878" y="2491"/>
                </a:moveTo>
                <a:cubicBezTo>
                  <a:pt x="6042" y="2491"/>
                  <a:pt x="6209" y="2559"/>
                  <a:pt x="6362" y="2608"/>
                </a:cubicBezTo>
                <a:cubicBezTo>
                  <a:pt x="6561" y="2684"/>
                  <a:pt x="6760" y="2769"/>
                  <a:pt x="6911" y="2883"/>
                </a:cubicBezTo>
                <a:cubicBezTo>
                  <a:pt x="6997" y="3006"/>
                  <a:pt x="7111" y="3082"/>
                  <a:pt x="7196" y="3243"/>
                </a:cubicBezTo>
                <a:cubicBezTo>
                  <a:pt x="7272" y="3319"/>
                  <a:pt x="7310" y="3480"/>
                  <a:pt x="7272" y="3594"/>
                </a:cubicBezTo>
                <a:cubicBezTo>
                  <a:pt x="7272" y="3679"/>
                  <a:pt x="7234" y="3755"/>
                  <a:pt x="7111" y="3755"/>
                </a:cubicBezTo>
                <a:cubicBezTo>
                  <a:pt x="7008" y="3780"/>
                  <a:pt x="6900" y="3793"/>
                  <a:pt x="6791" y="3793"/>
                </a:cubicBezTo>
                <a:cubicBezTo>
                  <a:pt x="6570" y="3793"/>
                  <a:pt x="6347" y="3740"/>
                  <a:pt x="6163" y="3632"/>
                </a:cubicBezTo>
                <a:cubicBezTo>
                  <a:pt x="5926" y="3518"/>
                  <a:pt x="5537" y="3205"/>
                  <a:pt x="5452" y="2968"/>
                </a:cubicBezTo>
                <a:cubicBezTo>
                  <a:pt x="5414" y="2807"/>
                  <a:pt x="5489" y="2646"/>
                  <a:pt x="5613" y="2570"/>
                </a:cubicBezTo>
                <a:cubicBezTo>
                  <a:pt x="5698" y="2512"/>
                  <a:pt x="5787" y="2491"/>
                  <a:pt x="5878" y="2491"/>
                </a:cubicBezTo>
                <a:close/>
                <a:moveTo>
                  <a:pt x="0" y="1"/>
                </a:moveTo>
                <a:cubicBezTo>
                  <a:pt x="323" y="200"/>
                  <a:pt x="560" y="399"/>
                  <a:pt x="835" y="636"/>
                </a:cubicBezTo>
                <a:cubicBezTo>
                  <a:pt x="1185" y="949"/>
                  <a:pt x="1546" y="1224"/>
                  <a:pt x="1982" y="1461"/>
                </a:cubicBezTo>
                <a:cubicBezTo>
                  <a:pt x="2607" y="1783"/>
                  <a:pt x="3318" y="2020"/>
                  <a:pt x="3916" y="2409"/>
                </a:cubicBezTo>
                <a:cubicBezTo>
                  <a:pt x="4826" y="2968"/>
                  <a:pt x="5613" y="3831"/>
                  <a:pt x="6674" y="4068"/>
                </a:cubicBezTo>
                <a:cubicBezTo>
                  <a:pt x="6878" y="4111"/>
                  <a:pt x="7083" y="4128"/>
                  <a:pt x="7290" y="4128"/>
                </a:cubicBezTo>
                <a:cubicBezTo>
                  <a:pt x="7855" y="4128"/>
                  <a:pt x="8431" y="3999"/>
                  <a:pt x="9007" y="3916"/>
                </a:cubicBezTo>
                <a:cubicBezTo>
                  <a:pt x="9420" y="3836"/>
                  <a:pt x="9850" y="3792"/>
                  <a:pt x="10286" y="3792"/>
                </a:cubicBezTo>
                <a:cubicBezTo>
                  <a:pt x="10519" y="3792"/>
                  <a:pt x="10753" y="3804"/>
                  <a:pt x="10988" y="3831"/>
                </a:cubicBezTo>
                <a:cubicBezTo>
                  <a:pt x="11404" y="3862"/>
                  <a:pt x="11821" y="3974"/>
                  <a:pt x="12237" y="3974"/>
                </a:cubicBezTo>
                <a:cubicBezTo>
                  <a:pt x="12333" y="3974"/>
                  <a:pt x="12428" y="3968"/>
                  <a:pt x="12524" y="3954"/>
                </a:cubicBezTo>
                <a:cubicBezTo>
                  <a:pt x="12837" y="3954"/>
                  <a:pt x="13074" y="3831"/>
                  <a:pt x="13396" y="3831"/>
                </a:cubicBezTo>
                <a:cubicBezTo>
                  <a:pt x="13453" y="3812"/>
                  <a:pt x="13512" y="3802"/>
                  <a:pt x="13571" y="3802"/>
                </a:cubicBezTo>
                <a:cubicBezTo>
                  <a:pt x="13631" y="3802"/>
                  <a:pt x="13690" y="3812"/>
                  <a:pt x="13747" y="3831"/>
                </a:cubicBezTo>
                <a:lnTo>
                  <a:pt x="13747" y="2883"/>
                </a:lnTo>
                <a:cubicBezTo>
                  <a:pt x="13396" y="2921"/>
                  <a:pt x="13036" y="2968"/>
                  <a:pt x="12647" y="3006"/>
                </a:cubicBezTo>
                <a:cubicBezTo>
                  <a:pt x="12461" y="3028"/>
                  <a:pt x="12278" y="3050"/>
                  <a:pt x="12096" y="3050"/>
                </a:cubicBezTo>
                <a:cubicBezTo>
                  <a:pt x="11963" y="3050"/>
                  <a:pt x="11831" y="3038"/>
                  <a:pt x="11699" y="3006"/>
                </a:cubicBezTo>
                <a:cubicBezTo>
                  <a:pt x="11377" y="2921"/>
                  <a:pt x="11064" y="2731"/>
                  <a:pt x="10704" y="2608"/>
                </a:cubicBezTo>
                <a:cubicBezTo>
                  <a:pt x="9955" y="2333"/>
                  <a:pt x="9044" y="2494"/>
                  <a:pt x="8419" y="2020"/>
                </a:cubicBezTo>
                <a:cubicBezTo>
                  <a:pt x="7784" y="1584"/>
                  <a:pt x="7471" y="750"/>
                  <a:pt x="6959" y="200"/>
                </a:cubicBezTo>
                <a:cubicBezTo>
                  <a:pt x="6874" y="162"/>
                  <a:pt x="6798" y="77"/>
                  <a:pt x="6722" y="1"/>
                </a:cubicBezTo>
                <a:close/>
              </a:path>
            </a:pathLst>
          </a:custGeom>
          <a:gradFill>
            <a:gsLst>
              <a:gs pos="0">
                <a:srgbClr val="FF5E90">
                  <a:alpha val="63529"/>
                </a:srgbClr>
              </a:gs>
              <a:gs pos="100000">
                <a:srgbClr val="ED275A">
                  <a:alpha val="61176"/>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0"/>
          <p:cNvSpPr/>
          <p:nvPr/>
        </p:nvSpPr>
        <p:spPr>
          <a:xfrm>
            <a:off x="2200488" y="4164950"/>
            <a:ext cx="1075758" cy="485054"/>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0"/>
          <p:cNvSpPr/>
          <p:nvPr/>
        </p:nvSpPr>
        <p:spPr>
          <a:xfrm>
            <a:off x="652945" y="3916330"/>
            <a:ext cx="427277" cy="416972"/>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0"/>
          <p:cNvSpPr/>
          <p:nvPr/>
        </p:nvSpPr>
        <p:spPr>
          <a:xfrm>
            <a:off x="6830250" y="239513"/>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0"/>
          <p:cNvGrpSpPr/>
          <p:nvPr/>
        </p:nvGrpSpPr>
        <p:grpSpPr>
          <a:xfrm>
            <a:off x="-1025" y="0"/>
            <a:ext cx="9192023" cy="5177169"/>
            <a:chOff x="-1025" y="0"/>
            <a:chExt cx="9192023" cy="5177169"/>
          </a:xfrm>
        </p:grpSpPr>
        <p:sp>
          <p:nvSpPr>
            <p:cNvPr id="533" name="Google Shape;533;p10"/>
            <p:cNvSpPr/>
            <p:nvPr/>
          </p:nvSpPr>
          <p:spPr>
            <a:xfrm>
              <a:off x="-1025" y="1870000"/>
              <a:ext cx="9144059" cy="3055755"/>
            </a:xfrm>
            <a:custGeom>
              <a:avLst/>
              <a:gdLst/>
              <a:ahLst/>
              <a:cxnLst/>
              <a:rect l="l" t="t" r="r" b="b"/>
              <a:pathLst>
                <a:path w="51963" h="17447" extrusionOk="0">
                  <a:moveTo>
                    <a:pt x="22612" y="0"/>
                  </a:moveTo>
                  <a:cubicBezTo>
                    <a:pt x="21469" y="0"/>
                    <a:pt x="19509" y="149"/>
                    <a:pt x="17875" y="1020"/>
                  </a:cubicBezTo>
                  <a:cubicBezTo>
                    <a:pt x="17286" y="1335"/>
                    <a:pt x="16385" y="1455"/>
                    <a:pt x="15354" y="1455"/>
                  </a:cubicBezTo>
                  <a:cubicBezTo>
                    <a:pt x="12055" y="1455"/>
                    <a:pt x="7427" y="224"/>
                    <a:pt x="7427" y="224"/>
                  </a:cubicBezTo>
                  <a:cubicBezTo>
                    <a:pt x="7427" y="224"/>
                    <a:pt x="6553" y="4"/>
                    <a:pt x="5155" y="4"/>
                  </a:cubicBezTo>
                  <a:cubicBezTo>
                    <a:pt x="3815" y="4"/>
                    <a:pt x="1994" y="206"/>
                    <a:pt x="1" y="999"/>
                  </a:cubicBezTo>
                  <a:lnTo>
                    <a:pt x="1" y="16134"/>
                  </a:lnTo>
                  <a:cubicBezTo>
                    <a:pt x="2379" y="16048"/>
                    <a:pt x="7234" y="15417"/>
                    <a:pt x="11031" y="12042"/>
                  </a:cubicBezTo>
                  <a:cubicBezTo>
                    <a:pt x="14657" y="8811"/>
                    <a:pt x="17051" y="7386"/>
                    <a:pt x="19654" y="7386"/>
                  </a:cubicBezTo>
                  <a:cubicBezTo>
                    <a:pt x="20807" y="7386"/>
                    <a:pt x="22001" y="7665"/>
                    <a:pt x="23362" y="8192"/>
                  </a:cubicBezTo>
                  <a:cubicBezTo>
                    <a:pt x="24699" y="8707"/>
                    <a:pt x="25841" y="8887"/>
                    <a:pt x="26784" y="8887"/>
                  </a:cubicBezTo>
                  <a:cubicBezTo>
                    <a:pt x="28968" y="8887"/>
                    <a:pt x="30082" y="7921"/>
                    <a:pt x="30082" y="7921"/>
                  </a:cubicBezTo>
                  <a:cubicBezTo>
                    <a:pt x="30082" y="7921"/>
                    <a:pt x="31590" y="7145"/>
                    <a:pt x="33097" y="7145"/>
                  </a:cubicBezTo>
                  <a:cubicBezTo>
                    <a:pt x="34164" y="7145"/>
                    <a:pt x="35231" y="7534"/>
                    <a:pt x="35762" y="8864"/>
                  </a:cubicBezTo>
                  <a:cubicBezTo>
                    <a:pt x="37045" y="12067"/>
                    <a:pt x="40334" y="15043"/>
                    <a:pt x="40334" y="15043"/>
                  </a:cubicBezTo>
                  <a:cubicBezTo>
                    <a:pt x="40334" y="15043"/>
                    <a:pt x="42539" y="17446"/>
                    <a:pt x="46691" y="17446"/>
                  </a:cubicBezTo>
                  <a:cubicBezTo>
                    <a:pt x="47363" y="17446"/>
                    <a:pt x="48086" y="17383"/>
                    <a:pt x="48859" y="17237"/>
                  </a:cubicBezTo>
                  <a:cubicBezTo>
                    <a:pt x="49658" y="17086"/>
                    <a:pt x="50323" y="17021"/>
                    <a:pt x="50877" y="17021"/>
                  </a:cubicBezTo>
                  <a:cubicBezTo>
                    <a:pt x="51301" y="17021"/>
                    <a:pt x="51659" y="17059"/>
                    <a:pt x="51963" y="17127"/>
                  </a:cubicBezTo>
                  <a:lnTo>
                    <a:pt x="51963" y="4620"/>
                  </a:lnTo>
                  <a:cubicBezTo>
                    <a:pt x="50723" y="5154"/>
                    <a:pt x="48920" y="5759"/>
                    <a:pt x="47115" y="5759"/>
                  </a:cubicBezTo>
                  <a:cubicBezTo>
                    <a:pt x="46256" y="5759"/>
                    <a:pt x="45398" y="5622"/>
                    <a:pt x="44598" y="5276"/>
                  </a:cubicBezTo>
                  <a:cubicBezTo>
                    <a:pt x="42622" y="4416"/>
                    <a:pt x="41037" y="4209"/>
                    <a:pt x="39969" y="4209"/>
                  </a:cubicBezTo>
                  <a:cubicBezTo>
                    <a:pt x="38980" y="4209"/>
                    <a:pt x="38435" y="4386"/>
                    <a:pt x="38435" y="4386"/>
                  </a:cubicBezTo>
                  <a:cubicBezTo>
                    <a:pt x="38435" y="4386"/>
                    <a:pt x="37163" y="4903"/>
                    <a:pt x="35490" y="4903"/>
                  </a:cubicBezTo>
                  <a:cubicBezTo>
                    <a:pt x="34155" y="4903"/>
                    <a:pt x="32565" y="4574"/>
                    <a:pt x="31161" y="3394"/>
                  </a:cubicBezTo>
                  <a:cubicBezTo>
                    <a:pt x="27991" y="733"/>
                    <a:pt x="23575" y="40"/>
                    <a:pt x="23575" y="40"/>
                  </a:cubicBezTo>
                  <a:cubicBezTo>
                    <a:pt x="23575" y="40"/>
                    <a:pt x="23202" y="0"/>
                    <a:pt x="22612"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0"/>
            <p:cNvSpPr/>
            <p:nvPr/>
          </p:nvSpPr>
          <p:spPr>
            <a:xfrm>
              <a:off x="2777841" y="0"/>
              <a:ext cx="6413157" cy="1810824"/>
            </a:xfrm>
            <a:custGeom>
              <a:avLst/>
              <a:gdLst/>
              <a:ahLst/>
              <a:cxnLst/>
              <a:rect l="l" t="t" r="r" b="b"/>
              <a:pathLst>
                <a:path w="36610" h="10339" extrusionOk="0">
                  <a:moveTo>
                    <a:pt x="0" y="1"/>
                  </a:moveTo>
                  <a:cubicBezTo>
                    <a:pt x="160" y="193"/>
                    <a:pt x="300" y="403"/>
                    <a:pt x="410" y="628"/>
                  </a:cubicBezTo>
                  <a:cubicBezTo>
                    <a:pt x="1440" y="2670"/>
                    <a:pt x="4954" y="3330"/>
                    <a:pt x="4954" y="3330"/>
                  </a:cubicBezTo>
                  <a:cubicBezTo>
                    <a:pt x="4954" y="3330"/>
                    <a:pt x="6545" y="3691"/>
                    <a:pt x="7078" y="4536"/>
                  </a:cubicBezTo>
                  <a:cubicBezTo>
                    <a:pt x="7515" y="5229"/>
                    <a:pt x="8385" y="6335"/>
                    <a:pt x="10189" y="6335"/>
                  </a:cubicBezTo>
                  <a:cubicBezTo>
                    <a:pt x="10584" y="6335"/>
                    <a:pt x="11024" y="6282"/>
                    <a:pt x="11515" y="6160"/>
                  </a:cubicBezTo>
                  <a:cubicBezTo>
                    <a:pt x="11861" y="6073"/>
                    <a:pt x="12224" y="6036"/>
                    <a:pt x="12595" y="6036"/>
                  </a:cubicBezTo>
                  <a:cubicBezTo>
                    <a:pt x="15146" y="6036"/>
                    <a:pt x="18047" y="7820"/>
                    <a:pt x="18047" y="7820"/>
                  </a:cubicBezTo>
                  <a:cubicBezTo>
                    <a:pt x="18047" y="7820"/>
                    <a:pt x="21835" y="10339"/>
                    <a:pt x="26041" y="10339"/>
                  </a:cubicBezTo>
                  <a:cubicBezTo>
                    <a:pt x="27202" y="10339"/>
                    <a:pt x="28395" y="10147"/>
                    <a:pt x="29549" y="9657"/>
                  </a:cubicBezTo>
                  <a:cubicBezTo>
                    <a:pt x="32735" y="8304"/>
                    <a:pt x="35163" y="6508"/>
                    <a:pt x="36610" y="5282"/>
                  </a:cubicBezTo>
                  <a:lnTo>
                    <a:pt x="36610" y="1"/>
                  </a:lnTo>
                  <a:lnTo>
                    <a:pt x="29340" y="1"/>
                  </a:lnTo>
                  <a:cubicBezTo>
                    <a:pt x="27597" y="526"/>
                    <a:pt x="25690" y="1321"/>
                    <a:pt x="23804" y="2531"/>
                  </a:cubicBezTo>
                  <a:cubicBezTo>
                    <a:pt x="21110" y="4255"/>
                    <a:pt x="18914" y="4743"/>
                    <a:pt x="17290" y="4743"/>
                  </a:cubicBezTo>
                  <a:cubicBezTo>
                    <a:pt x="15178" y="4743"/>
                    <a:pt x="14037" y="3917"/>
                    <a:pt x="14037" y="3917"/>
                  </a:cubicBezTo>
                  <a:cubicBezTo>
                    <a:pt x="14037" y="3917"/>
                    <a:pt x="13491" y="3321"/>
                    <a:pt x="11936" y="3321"/>
                  </a:cubicBezTo>
                  <a:cubicBezTo>
                    <a:pt x="11455" y="3321"/>
                    <a:pt x="10878" y="3378"/>
                    <a:pt x="10190" y="3527"/>
                  </a:cubicBezTo>
                  <a:cubicBezTo>
                    <a:pt x="10027" y="3562"/>
                    <a:pt x="9866" y="3579"/>
                    <a:pt x="9708" y="3579"/>
                  </a:cubicBezTo>
                  <a:cubicBezTo>
                    <a:pt x="7886" y="3579"/>
                    <a:pt x="6432" y="1385"/>
                    <a:pt x="5696" y="1"/>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0"/>
            <p:cNvSpPr/>
            <p:nvPr/>
          </p:nvSpPr>
          <p:spPr>
            <a:xfrm>
              <a:off x="608925" y="4426148"/>
              <a:ext cx="5082878" cy="751022"/>
            </a:xfrm>
            <a:custGeom>
              <a:avLst/>
              <a:gdLst/>
              <a:ahLst/>
              <a:cxnLst/>
              <a:rect l="l" t="t" r="r" b="b"/>
              <a:pathLst>
                <a:path w="29016" h="4288" extrusionOk="0">
                  <a:moveTo>
                    <a:pt x="10237" y="0"/>
                  </a:moveTo>
                  <a:cubicBezTo>
                    <a:pt x="6886" y="0"/>
                    <a:pt x="5987" y="1962"/>
                    <a:pt x="5987" y="1962"/>
                  </a:cubicBezTo>
                  <a:cubicBezTo>
                    <a:pt x="5987" y="1962"/>
                    <a:pt x="5249" y="3127"/>
                    <a:pt x="2981" y="3127"/>
                  </a:cubicBezTo>
                  <a:cubicBezTo>
                    <a:pt x="1825" y="3127"/>
                    <a:pt x="759" y="3713"/>
                    <a:pt x="0" y="4287"/>
                  </a:cubicBezTo>
                  <a:lnTo>
                    <a:pt x="29016" y="4287"/>
                  </a:lnTo>
                  <a:cubicBezTo>
                    <a:pt x="28212" y="3996"/>
                    <a:pt x="27269" y="3467"/>
                    <a:pt x="26494" y="2516"/>
                  </a:cubicBezTo>
                  <a:cubicBezTo>
                    <a:pt x="25397" y="1157"/>
                    <a:pt x="23799" y="626"/>
                    <a:pt x="22167" y="626"/>
                  </a:cubicBezTo>
                  <a:cubicBezTo>
                    <a:pt x="21223" y="626"/>
                    <a:pt x="20268" y="804"/>
                    <a:pt x="19392" y="1101"/>
                  </a:cubicBezTo>
                  <a:cubicBezTo>
                    <a:pt x="18736" y="1322"/>
                    <a:pt x="18078" y="1403"/>
                    <a:pt x="17468" y="1403"/>
                  </a:cubicBezTo>
                  <a:cubicBezTo>
                    <a:pt x="15853" y="1403"/>
                    <a:pt x="14578" y="839"/>
                    <a:pt x="14578" y="839"/>
                  </a:cubicBezTo>
                  <a:cubicBezTo>
                    <a:pt x="12805" y="228"/>
                    <a:pt x="11379" y="0"/>
                    <a:pt x="10237" y="0"/>
                  </a:cubicBezTo>
                  <a:close/>
                </a:path>
              </a:pathLst>
            </a:custGeom>
            <a:solidFill>
              <a:srgbClr val="FFFFFF">
                <a:alpha val="13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 name="Google Shape;536;p10"/>
          <p:cNvSpPr/>
          <p:nvPr/>
        </p:nvSpPr>
        <p:spPr>
          <a:xfrm rot="-1569231">
            <a:off x="538753" y="1595922"/>
            <a:ext cx="317036" cy="317036"/>
          </a:xfrm>
          <a:custGeom>
            <a:avLst/>
            <a:gdLst/>
            <a:ahLst/>
            <a:cxnLst/>
            <a:rect l="l" t="t" r="r" b="b"/>
            <a:pathLst>
              <a:path w="19382" h="19382" extrusionOk="0">
                <a:moveTo>
                  <a:pt x="9669" y="0"/>
                </a:moveTo>
                <a:cubicBezTo>
                  <a:pt x="4332" y="0"/>
                  <a:pt x="1" y="4332"/>
                  <a:pt x="1" y="9705"/>
                </a:cubicBezTo>
                <a:cubicBezTo>
                  <a:pt x="1" y="15041"/>
                  <a:pt x="4332" y="19382"/>
                  <a:pt x="9669" y="19382"/>
                </a:cubicBezTo>
                <a:cubicBezTo>
                  <a:pt x="15050" y="19382"/>
                  <a:pt x="19382" y="15041"/>
                  <a:pt x="19382" y="9705"/>
                </a:cubicBezTo>
                <a:cubicBezTo>
                  <a:pt x="19382" y="4332"/>
                  <a:pt x="15050" y="0"/>
                  <a:pt x="9669" y="0"/>
                </a:cubicBezTo>
                <a:close/>
              </a:path>
            </a:pathLst>
          </a:custGeom>
          <a:gradFill>
            <a:gsLst>
              <a:gs pos="0">
                <a:srgbClr val="FFFFFF"/>
              </a:gs>
              <a:gs pos="64000">
                <a:srgbClr val="FFFFFF"/>
              </a:gs>
              <a:gs pos="100000">
                <a:srgbClr val="FFFFFF">
                  <a:alpha val="0"/>
                </a:srgbClr>
              </a:gs>
            </a:gsLst>
            <a:lin ang="5400012" scaled="0"/>
          </a:gradFill>
          <a:ln>
            <a:noFill/>
          </a:ln>
          <a:effectLst>
            <a:outerShdw blurRad="300038" dist="9525" dir="1260000" algn="bl" rotWithShape="0">
              <a:srgbClr val="FFFFFF"/>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0"/>
          <p:cNvSpPr/>
          <p:nvPr/>
        </p:nvSpPr>
        <p:spPr>
          <a:xfrm>
            <a:off x="7989775" y="4072025"/>
            <a:ext cx="769875" cy="750625"/>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0"/>
          <p:cNvSpPr/>
          <p:nvPr/>
        </p:nvSpPr>
        <p:spPr>
          <a:xfrm>
            <a:off x="4932502" y="1461026"/>
            <a:ext cx="295286" cy="288165"/>
          </a:xfrm>
          <a:custGeom>
            <a:avLst/>
            <a:gdLst/>
            <a:ahLst/>
            <a:cxnLst/>
            <a:rect l="l" t="t" r="r" b="b"/>
            <a:pathLst>
              <a:path w="30767" h="30025" extrusionOk="0">
                <a:moveTo>
                  <a:pt x="30142" y="0"/>
                </a:moveTo>
                <a:cubicBezTo>
                  <a:pt x="28968" y="0"/>
                  <a:pt x="1186" y="26842"/>
                  <a:pt x="596" y="27432"/>
                </a:cubicBezTo>
                <a:cubicBezTo>
                  <a:pt x="0" y="28028"/>
                  <a:pt x="0" y="28989"/>
                  <a:pt x="596" y="29584"/>
                </a:cubicBezTo>
                <a:cubicBezTo>
                  <a:pt x="894" y="29878"/>
                  <a:pt x="1283" y="30025"/>
                  <a:pt x="1672" y="30025"/>
                </a:cubicBezTo>
                <a:cubicBezTo>
                  <a:pt x="2062" y="30025"/>
                  <a:pt x="2451" y="29878"/>
                  <a:pt x="2749" y="29584"/>
                </a:cubicBezTo>
                <a:cubicBezTo>
                  <a:pt x="3336" y="28989"/>
                  <a:pt x="30767" y="597"/>
                  <a:pt x="30171" y="10"/>
                </a:cubicBezTo>
                <a:cubicBezTo>
                  <a:pt x="30165" y="3"/>
                  <a:pt x="30155" y="0"/>
                  <a:pt x="30142" y="0"/>
                </a:cubicBezTo>
                <a:close/>
              </a:path>
            </a:pathLst>
          </a:custGeom>
          <a:gradFill>
            <a:gsLst>
              <a:gs pos="0">
                <a:srgbClr val="FFFFFF">
                  <a:alpha val="0"/>
                </a:srgbClr>
              </a:gs>
              <a:gs pos="100000">
                <a:srgbClr val="F0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39" name="Google Shape;539;p10"/>
          <p:cNvPicPr preferRelativeResize="0"/>
          <p:nvPr/>
        </p:nvPicPr>
        <p:blipFill>
          <a:blip r:embed="rId2">
            <a:alphaModFix/>
          </a:blip>
          <a:stretch>
            <a:fillRect/>
          </a:stretch>
        </p:blipFill>
        <p:spPr>
          <a:xfrm>
            <a:off x="86602" y="0"/>
            <a:ext cx="8970797" cy="5143501"/>
          </a:xfrm>
          <a:prstGeom prst="rect">
            <a:avLst/>
          </a:prstGeom>
          <a:noFill/>
          <a:ln>
            <a:noFill/>
          </a:ln>
        </p:spPr>
      </p:pic>
      <p:sp>
        <p:nvSpPr>
          <p:cNvPr id="540" name="Google Shape;540;p10"/>
          <p:cNvSpPr/>
          <p:nvPr/>
        </p:nvSpPr>
        <p:spPr>
          <a:xfrm rot="8804286">
            <a:off x="8074572" y="2953183"/>
            <a:ext cx="440866" cy="440871"/>
          </a:xfrm>
          <a:custGeom>
            <a:avLst/>
            <a:gdLst/>
            <a:ahLst/>
            <a:cxnLst/>
            <a:rect l="l" t="t" r="r" b="b"/>
            <a:pathLst>
              <a:path w="80533" h="80534" extrusionOk="0">
                <a:moveTo>
                  <a:pt x="40284" y="1"/>
                </a:moveTo>
                <a:cubicBezTo>
                  <a:pt x="18047" y="1"/>
                  <a:pt x="0" y="18013"/>
                  <a:pt x="0" y="40249"/>
                </a:cubicBezTo>
                <a:cubicBezTo>
                  <a:pt x="0" y="62486"/>
                  <a:pt x="18047" y="80533"/>
                  <a:pt x="40284" y="80533"/>
                </a:cubicBezTo>
                <a:cubicBezTo>
                  <a:pt x="62521" y="80533"/>
                  <a:pt x="80532" y="62486"/>
                  <a:pt x="80532" y="40249"/>
                </a:cubicBezTo>
                <a:cubicBezTo>
                  <a:pt x="80532" y="18013"/>
                  <a:pt x="62521" y="1"/>
                  <a:pt x="40284" y="1"/>
                </a:cubicBezTo>
                <a:close/>
              </a:path>
            </a:pathLst>
          </a:custGeom>
          <a:gradFill>
            <a:gsLst>
              <a:gs pos="0">
                <a:srgbClr val="FFFFFF">
                  <a:alpha val="0"/>
                </a:srgbClr>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0"/>
          <p:cNvSpPr/>
          <p:nvPr/>
        </p:nvSpPr>
        <p:spPr>
          <a:xfrm>
            <a:off x="1155275" y="476647"/>
            <a:ext cx="526671" cy="513503"/>
          </a:xfrm>
          <a:custGeom>
            <a:avLst/>
            <a:gdLst/>
            <a:ahLst/>
            <a:cxnLst/>
            <a:rect l="l" t="t" r="r" b="b"/>
            <a:pathLst>
              <a:path w="30795" h="30025" extrusionOk="0">
                <a:moveTo>
                  <a:pt x="30134" y="0"/>
                </a:moveTo>
                <a:cubicBezTo>
                  <a:pt x="28968" y="0"/>
                  <a:pt x="1212" y="26807"/>
                  <a:pt x="588" y="27396"/>
                </a:cubicBezTo>
                <a:cubicBezTo>
                  <a:pt x="1" y="27992"/>
                  <a:pt x="1" y="28989"/>
                  <a:pt x="588" y="29585"/>
                </a:cubicBezTo>
                <a:cubicBezTo>
                  <a:pt x="904" y="29878"/>
                  <a:pt x="1302" y="30025"/>
                  <a:pt x="1695" y="30025"/>
                </a:cubicBezTo>
                <a:cubicBezTo>
                  <a:pt x="2089" y="30025"/>
                  <a:pt x="2478" y="29878"/>
                  <a:pt x="2776" y="29585"/>
                </a:cubicBezTo>
                <a:cubicBezTo>
                  <a:pt x="3372" y="28989"/>
                  <a:pt x="30794" y="597"/>
                  <a:pt x="30163" y="10"/>
                </a:cubicBezTo>
                <a:cubicBezTo>
                  <a:pt x="30156" y="3"/>
                  <a:pt x="30147" y="0"/>
                  <a:pt x="30134" y="0"/>
                </a:cubicBezTo>
                <a:close/>
              </a:path>
            </a:pathLst>
          </a:custGeom>
          <a:gradFill>
            <a:gsLst>
              <a:gs pos="0">
                <a:srgbClr val="FA8CEB"/>
              </a:gs>
              <a:gs pos="100000">
                <a:srgbClr val="FFEA8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0"/>
          <p:cNvSpPr/>
          <p:nvPr/>
        </p:nvSpPr>
        <p:spPr>
          <a:xfrm>
            <a:off x="5303000" y="1254089"/>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0"/>
          <p:cNvSpPr/>
          <p:nvPr/>
        </p:nvSpPr>
        <p:spPr>
          <a:xfrm>
            <a:off x="7828550" y="4035202"/>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0"/>
          <p:cNvSpPr/>
          <p:nvPr/>
        </p:nvSpPr>
        <p:spPr>
          <a:xfrm>
            <a:off x="1561325" y="470527"/>
            <a:ext cx="639168" cy="288198"/>
          </a:xfrm>
          <a:custGeom>
            <a:avLst/>
            <a:gdLst/>
            <a:ahLst/>
            <a:cxnLst/>
            <a:rect l="l" t="t" r="r" b="b"/>
            <a:pathLst>
              <a:path w="7820" h="3526" extrusionOk="0">
                <a:moveTo>
                  <a:pt x="4008" y="1"/>
                </a:moveTo>
                <a:cubicBezTo>
                  <a:pt x="3959" y="1"/>
                  <a:pt x="3910" y="1"/>
                  <a:pt x="3861" y="2"/>
                </a:cubicBezTo>
                <a:cubicBezTo>
                  <a:pt x="1709" y="47"/>
                  <a:pt x="1" y="856"/>
                  <a:pt x="1" y="1826"/>
                </a:cubicBezTo>
                <a:cubicBezTo>
                  <a:pt x="36" y="2765"/>
                  <a:pt x="1703" y="3526"/>
                  <a:pt x="3790" y="3526"/>
                </a:cubicBezTo>
                <a:cubicBezTo>
                  <a:pt x="3837" y="3526"/>
                  <a:pt x="3885" y="3525"/>
                  <a:pt x="3932" y="3524"/>
                </a:cubicBezTo>
                <a:cubicBezTo>
                  <a:pt x="6085" y="3489"/>
                  <a:pt x="7819" y="2635"/>
                  <a:pt x="7784" y="1674"/>
                </a:cubicBezTo>
                <a:cubicBezTo>
                  <a:pt x="7784" y="736"/>
                  <a:pt x="6085" y="1"/>
                  <a:pt x="4008" y="1"/>
                </a:cubicBezTo>
                <a:close/>
              </a:path>
            </a:pathLst>
          </a:custGeom>
          <a:gradFill>
            <a:gsLst>
              <a:gs pos="0">
                <a:srgbClr val="F0FFFF">
                  <a:alpha val="38080"/>
                </a:srgbClr>
              </a:gs>
              <a:gs pos="32000">
                <a:srgbClr val="FFFFFF">
                  <a:alpha val="0"/>
                  <a:alpha val="38080"/>
                </a:srgbClr>
              </a:gs>
              <a:gs pos="100000">
                <a:srgbClr val="FFFFFF">
                  <a:alpha val="0"/>
                  <a:alpha val="380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0"/>
          <p:cNvSpPr/>
          <p:nvPr/>
        </p:nvSpPr>
        <p:spPr>
          <a:xfrm rot="-7496856">
            <a:off x="6077914" y="4335742"/>
            <a:ext cx="476549" cy="579530"/>
          </a:xfrm>
          <a:custGeom>
            <a:avLst/>
            <a:gdLst/>
            <a:ahLst/>
            <a:cxnLst/>
            <a:rect l="l" t="t" r="r" b="b"/>
            <a:pathLst>
              <a:path w="4137" h="5031" extrusionOk="0">
                <a:moveTo>
                  <a:pt x="2457" y="0"/>
                </a:moveTo>
                <a:cubicBezTo>
                  <a:pt x="2904" y="304"/>
                  <a:pt x="3208" y="751"/>
                  <a:pt x="3395" y="1198"/>
                </a:cubicBezTo>
                <a:cubicBezTo>
                  <a:pt x="3538" y="1600"/>
                  <a:pt x="3574" y="1975"/>
                  <a:pt x="3538" y="2386"/>
                </a:cubicBezTo>
                <a:cubicBezTo>
                  <a:pt x="3503" y="2716"/>
                  <a:pt x="3395" y="3020"/>
                  <a:pt x="3244" y="3315"/>
                </a:cubicBezTo>
                <a:lnTo>
                  <a:pt x="3244" y="3351"/>
                </a:lnTo>
                <a:cubicBezTo>
                  <a:pt x="3092" y="3655"/>
                  <a:pt x="2868" y="3914"/>
                  <a:pt x="2609" y="4101"/>
                </a:cubicBezTo>
                <a:cubicBezTo>
                  <a:pt x="2314" y="4360"/>
                  <a:pt x="1975" y="4548"/>
                  <a:pt x="1564" y="4619"/>
                </a:cubicBezTo>
                <a:cubicBezTo>
                  <a:pt x="1385" y="4691"/>
                  <a:pt x="1162" y="4727"/>
                  <a:pt x="938" y="4727"/>
                </a:cubicBezTo>
                <a:cubicBezTo>
                  <a:pt x="635" y="4727"/>
                  <a:pt x="304" y="4655"/>
                  <a:pt x="0" y="4548"/>
                </a:cubicBezTo>
                <a:lnTo>
                  <a:pt x="0" y="4548"/>
                </a:lnTo>
                <a:cubicBezTo>
                  <a:pt x="117" y="4619"/>
                  <a:pt x="188" y="4655"/>
                  <a:pt x="304" y="4727"/>
                </a:cubicBezTo>
                <a:cubicBezTo>
                  <a:pt x="670" y="4914"/>
                  <a:pt x="1081" y="5030"/>
                  <a:pt x="1528" y="5030"/>
                </a:cubicBezTo>
                <a:cubicBezTo>
                  <a:pt x="1716" y="5030"/>
                  <a:pt x="1939" y="4995"/>
                  <a:pt x="2162" y="4950"/>
                </a:cubicBezTo>
                <a:cubicBezTo>
                  <a:pt x="2538" y="4843"/>
                  <a:pt x="2904" y="4655"/>
                  <a:pt x="3208" y="4396"/>
                </a:cubicBezTo>
                <a:cubicBezTo>
                  <a:pt x="3431" y="4208"/>
                  <a:pt x="3654" y="3949"/>
                  <a:pt x="3797" y="3655"/>
                </a:cubicBezTo>
                <a:cubicBezTo>
                  <a:pt x="3985" y="3351"/>
                  <a:pt x="4065" y="3020"/>
                  <a:pt x="4101" y="2681"/>
                </a:cubicBezTo>
                <a:cubicBezTo>
                  <a:pt x="4137" y="2314"/>
                  <a:pt x="4101" y="1903"/>
                  <a:pt x="3949" y="1528"/>
                </a:cubicBezTo>
                <a:cubicBezTo>
                  <a:pt x="3762" y="930"/>
                  <a:pt x="3315" y="447"/>
                  <a:pt x="2761" y="152"/>
                </a:cubicBezTo>
                <a:cubicBezTo>
                  <a:pt x="2645" y="81"/>
                  <a:pt x="2573" y="36"/>
                  <a:pt x="2457" y="0"/>
                </a:cubicBezTo>
                <a:close/>
              </a:path>
            </a:pathLst>
          </a:custGeom>
          <a:gradFill>
            <a:gsLst>
              <a:gs pos="0">
                <a:srgbClr val="FFFFFF">
                  <a:alpha val="0"/>
                </a:srgbClr>
              </a:gs>
              <a:gs pos="100000">
                <a:srgbClr val="F0FF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 name="Google Shape;546;p10"/>
          <p:cNvGrpSpPr/>
          <p:nvPr/>
        </p:nvGrpSpPr>
        <p:grpSpPr>
          <a:xfrm rot="9652468">
            <a:off x="7951679" y="355159"/>
            <a:ext cx="846058" cy="859681"/>
            <a:chOff x="-2803299" y="2304605"/>
            <a:chExt cx="1513937" cy="1524159"/>
          </a:xfrm>
        </p:grpSpPr>
        <p:sp>
          <p:nvSpPr>
            <p:cNvPr id="547" name="Google Shape;547;p10"/>
            <p:cNvSpPr/>
            <p:nvPr/>
          </p:nvSpPr>
          <p:spPr>
            <a:xfrm rot="-3251086">
              <a:off x="-2653825" y="2527465"/>
              <a:ext cx="999923" cy="880172"/>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 name="Google Shape;548;p10"/>
            <p:cNvGrpSpPr/>
            <p:nvPr/>
          </p:nvGrpSpPr>
          <p:grpSpPr>
            <a:xfrm>
              <a:off x="-2451424" y="2666703"/>
              <a:ext cx="1162061" cy="1162061"/>
              <a:chOff x="5100894" y="5868788"/>
              <a:chExt cx="1277412" cy="1277412"/>
            </a:xfrm>
          </p:grpSpPr>
          <p:sp>
            <p:nvSpPr>
              <p:cNvPr id="549" name="Google Shape;549;p10"/>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0"/>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0"/>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0"/>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0"/>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0"/>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0"/>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0"/>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0"/>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0"/>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0"/>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0"/>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0"/>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0"/>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0"/>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0"/>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0"/>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0"/>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0"/>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0"/>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0"/>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0"/>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0"/>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0"/>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0"/>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0"/>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0"/>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0"/>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0"/>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0"/>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0"/>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FFFF">
                      <a:alpha val="0"/>
                      <a:alpha val="43060"/>
                    </a:srgbClr>
                  </a:gs>
                  <a:gs pos="100000">
                    <a:srgbClr val="F0FFFF">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0" name="Google Shape;580;p10"/>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E005D"/>
              </a:buClr>
              <a:buSzPts val="3000"/>
              <a:buNone/>
              <a:defRPr sz="3000">
                <a:solidFill>
                  <a:srgbClr val="9E005D"/>
                </a:solidFill>
              </a:defRPr>
            </a:lvl1pPr>
            <a:lvl2pPr lvl="1" algn="ctr" rtl="0">
              <a:spcBef>
                <a:spcPts val="0"/>
              </a:spcBef>
              <a:spcAft>
                <a:spcPts val="0"/>
              </a:spcAft>
              <a:buClr>
                <a:srgbClr val="9E005D"/>
              </a:buClr>
              <a:buSzPts val="2400"/>
              <a:buNone/>
              <a:defRPr sz="2400">
                <a:solidFill>
                  <a:srgbClr val="9E005D"/>
                </a:solidFill>
              </a:defRPr>
            </a:lvl2pPr>
            <a:lvl3pPr lvl="2" algn="ctr" rtl="0">
              <a:spcBef>
                <a:spcPts val="0"/>
              </a:spcBef>
              <a:spcAft>
                <a:spcPts val="0"/>
              </a:spcAft>
              <a:buClr>
                <a:srgbClr val="9E005D"/>
              </a:buClr>
              <a:buSzPts val="2400"/>
              <a:buNone/>
              <a:defRPr sz="2400">
                <a:solidFill>
                  <a:srgbClr val="9E005D"/>
                </a:solidFill>
              </a:defRPr>
            </a:lvl3pPr>
            <a:lvl4pPr lvl="3" algn="ctr" rtl="0">
              <a:spcBef>
                <a:spcPts val="0"/>
              </a:spcBef>
              <a:spcAft>
                <a:spcPts val="0"/>
              </a:spcAft>
              <a:buClr>
                <a:srgbClr val="9E005D"/>
              </a:buClr>
              <a:buSzPts val="2400"/>
              <a:buNone/>
              <a:defRPr sz="2400">
                <a:solidFill>
                  <a:srgbClr val="9E005D"/>
                </a:solidFill>
              </a:defRPr>
            </a:lvl4pPr>
            <a:lvl5pPr lvl="4" algn="ctr" rtl="0">
              <a:spcBef>
                <a:spcPts val="0"/>
              </a:spcBef>
              <a:spcAft>
                <a:spcPts val="0"/>
              </a:spcAft>
              <a:buClr>
                <a:srgbClr val="9E005D"/>
              </a:buClr>
              <a:buSzPts val="2400"/>
              <a:buNone/>
              <a:defRPr sz="2400">
                <a:solidFill>
                  <a:srgbClr val="9E005D"/>
                </a:solidFill>
              </a:defRPr>
            </a:lvl5pPr>
            <a:lvl6pPr lvl="5" algn="ctr" rtl="0">
              <a:spcBef>
                <a:spcPts val="0"/>
              </a:spcBef>
              <a:spcAft>
                <a:spcPts val="0"/>
              </a:spcAft>
              <a:buClr>
                <a:srgbClr val="9E005D"/>
              </a:buClr>
              <a:buSzPts val="2400"/>
              <a:buNone/>
              <a:defRPr sz="2400">
                <a:solidFill>
                  <a:srgbClr val="9E005D"/>
                </a:solidFill>
              </a:defRPr>
            </a:lvl6pPr>
            <a:lvl7pPr lvl="6" algn="ctr" rtl="0">
              <a:spcBef>
                <a:spcPts val="0"/>
              </a:spcBef>
              <a:spcAft>
                <a:spcPts val="0"/>
              </a:spcAft>
              <a:buClr>
                <a:srgbClr val="9E005D"/>
              </a:buClr>
              <a:buSzPts val="2400"/>
              <a:buNone/>
              <a:defRPr sz="2400">
                <a:solidFill>
                  <a:srgbClr val="9E005D"/>
                </a:solidFill>
              </a:defRPr>
            </a:lvl7pPr>
            <a:lvl8pPr lvl="7" algn="ctr" rtl="0">
              <a:spcBef>
                <a:spcPts val="0"/>
              </a:spcBef>
              <a:spcAft>
                <a:spcPts val="0"/>
              </a:spcAft>
              <a:buClr>
                <a:srgbClr val="9E005D"/>
              </a:buClr>
              <a:buSzPts val="2400"/>
              <a:buNone/>
              <a:defRPr sz="2400">
                <a:solidFill>
                  <a:srgbClr val="9E005D"/>
                </a:solidFill>
              </a:defRPr>
            </a:lvl8pPr>
            <a:lvl9pPr lvl="8" algn="ctr" rtl="0">
              <a:spcBef>
                <a:spcPts val="0"/>
              </a:spcBef>
              <a:spcAft>
                <a:spcPts val="0"/>
              </a:spcAft>
              <a:buClr>
                <a:srgbClr val="9E005D"/>
              </a:buClr>
              <a:buSzPts val="2400"/>
              <a:buNone/>
              <a:defRPr sz="2400">
                <a:solidFill>
                  <a:srgbClr val="9E005D"/>
                </a:solidFill>
              </a:defRPr>
            </a:lvl9pPr>
          </a:lstStyle>
          <a:p>
            <a:endParaRPr/>
          </a:p>
        </p:txBody>
      </p:sp>
      <p:cxnSp>
        <p:nvCxnSpPr>
          <p:cNvPr id="581" name="Google Shape;581;p10"/>
          <p:cNvCxnSpPr/>
          <p:nvPr/>
        </p:nvCxnSpPr>
        <p:spPr>
          <a:xfrm>
            <a:off x="3738138" y="1368279"/>
            <a:ext cx="1665600" cy="0"/>
          </a:xfrm>
          <a:prstGeom prst="straightConnector1">
            <a:avLst/>
          </a:prstGeom>
          <a:noFill/>
          <a:ln w="19050" cap="flat" cmpd="sng">
            <a:solidFill>
              <a:srgbClr val="9E005D"/>
            </a:solidFill>
            <a:prstDash val="solid"/>
            <a:round/>
            <a:headEnd type="none" w="med" len="med"/>
            <a:tailEnd type="none" w="med" len="med"/>
          </a:ln>
        </p:spPr>
      </p:cxnSp>
      <p:sp>
        <p:nvSpPr>
          <p:cNvPr id="582" name="Google Shape;582;p10"/>
          <p:cNvSpPr txBox="1">
            <a:spLocks noGrp="1"/>
          </p:cNvSpPr>
          <p:nvPr>
            <p:ph type="subTitle" idx="1"/>
          </p:nvPr>
        </p:nvSpPr>
        <p:spPr>
          <a:xfrm>
            <a:off x="1316638" y="2798325"/>
            <a:ext cx="1959600" cy="750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rgbClr val="9E005D"/>
                </a:solidFill>
              </a:defRPr>
            </a:lvl1pPr>
            <a:lvl2pPr lvl="1" algn="ctr" rtl="0">
              <a:lnSpc>
                <a:spcPct val="100000"/>
              </a:lnSpc>
              <a:spcBef>
                <a:spcPts val="1600"/>
              </a:spcBef>
              <a:spcAft>
                <a:spcPts val="0"/>
              </a:spcAft>
              <a:buNone/>
              <a:defRPr>
                <a:solidFill>
                  <a:srgbClr val="9E005D"/>
                </a:solidFill>
              </a:defRPr>
            </a:lvl2pPr>
            <a:lvl3pPr lvl="2" algn="ctr" rtl="0">
              <a:lnSpc>
                <a:spcPct val="100000"/>
              </a:lnSpc>
              <a:spcBef>
                <a:spcPts val="1600"/>
              </a:spcBef>
              <a:spcAft>
                <a:spcPts val="0"/>
              </a:spcAft>
              <a:buNone/>
              <a:defRPr>
                <a:solidFill>
                  <a:srgbClr val="9E005D"/>
                </a:solidFill>
              </a:defRPr>
            </a:lvl3pPr>
            <a:lvl4pPr lvl="3" algn="ctr" rtl="0">
              <a:lnSpc>
                <a:spcPct val="100000"/>
              </a:lnSpc>
              <a:spcBef>
                <a:spcPts val="1600"/>
              </a:spcBef>
              <a:spcAft>
                <a:spcPts val="0"/>
              </a:spcAft>
              <a:buNone/>
              <a:defRPr>
                <a:solidFill>
                  <a:srgbClr val="9E005D"/>
                </a:solidFill>
              </a:defRPr>
            </a:lvl4pPr>
            <a:lvl5pPr lvl="4" algn="ctr" rtl="0">
              <a:lnSpc>
                <a:spcPct val="100000"/>
              </a:lnSpc>
              <a:spcBef>
                <a:spcPts val="1600"/>
              </a:spcBef>
              <a:spcAft>
                <a:spcPts val="0"/>
              </a:spcAft>
              <a:buNone/>
              <a:defRPr>
                <a:solidFill>
                  <a:srgbClr val="9E005D"/>
                </a:solidFill>
              </a:defRPr>
            </a:lvl5pPr>
            <a:lvl6pPr lvl="5" algn="ctr" rtl="0">
              <a:lnSpc>
                <a:spcPct val="100000"/>
              </a:lnSpc>
              <a:spcBef>
                <a:spcPts val="1600"/>
              </a:spcBef>
              <a:spcAft>
                <a:spcPts val="0"/>
              </a:spcAft>
              <a:buNone/>
              <a:defRPr>
                <a:solidFill>
                  <a:srgbClr val="9E005D"/>
                </a:solidFill>
              </a:defRPr>
            </a:lvl6pPr>
            <a:lvl7pPr lvl="6" algn="ctr" rtl="0">
              <a:lnSpc>
                <a:spcPct val="100000"/>
              </a:lnSpc>
              <a:spcBef>
                <a:spcPts val="1600"/>
              </a:spcBef>
              <a:spcAft>
                <a:spcPts val="0"/>
              </a:spcAft>
              <a:buNone/>
              <a:defRPr>
                <a:solidFill>
                  <a:srgbClr val="9E005D"/>
                </a:solidFill>
              </a:defRPr>
            </a:lvl7pPr>
            <a:lvl8pPr lvl="7" algn="ctr" rtl="0">
              <a:lnSpc>
                <a:spcPct val="100000"/>
              </a:lnSpc>
              <a:spcBef>
                <a:spcPts val="1600"/>
              </a:spcBef>
              <a:spcAft>
                <a:spcPts val="0"/>
              </a:spcAft>
              <a:buNone/>
              <a:defRPr>
                <a:solidFill>
                  <a:srgbClr val="9E005D"/>
                </a:solidFill>
              </a:defRPr>
            </a:lvl8pPr>
            <a:lvl9pPr lvl="8" algn="ctr" rtl="0">
              <a:lnSpc>
                <a:spcPct val="100000"/>
              </a:lnSpc>
              <a:spcBef>
                <a:spcPts val="1600"/>
              </a:spcBef>
              <a:spcAft>
                <a:spcPts val="1600"/>
              </a:spcAft>
              <a:buNone/>
              <a:defRPr>
                <a:solidFill>
                  <a:srgbClr val="9E005D"/>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9E005D"/>
              </a:buClr>
              <a:buSzPts val="2800"/>
              <a:buFont typeface="Unica One"/>
              <a:buNone/>
              <a:defRPr sz="2800">
                <a:solidFill>
                  <a:srgbClr val="9E005D"/>
                </a:solidFill>
                <a:latin typeface="Unica One"/>
                <a:ea typeface="Unica One"/>
                <a:cs typeface="Unica One"/>
                <a:sym typeface="Unica One"/>
              </a:defRPr>
            </a:lvl1pPr>
            <a:lvl2pPr lvl="1">
              <a:spcBef>
                <a:spcPts val="0"/>
              </a:spcBef>
              <a:spcAft>
                <a:spcPts val="0"/>
              </a:spcAft>
              <a:buClr>
                <a:srgbClr val="9E005D"/>
              </a:buClr>
              <a:buSzPts val="2800"/>
              <a:buNone/>
              <a:defRPr sz="2800">
                <a:solidFill>
                  <a:srgbClr val="9E005D"/>
                </a:solidFill>
              </a:defRPr>
            </a:lvl2pPr>
            <a:lvl3pPr lvl="2">
              <a:spcBef>
                <a:spcPts val="0"/>
              </a:spcBef>
              <a:spcAft>
                <a:spcPts val="0"/>
              </a:spcAft>
              <a:buClr>
                <a:srgbClr val="9E005D"/>
              </a:buClr>
              <a:buSzPts val="2800"/>
              <a:buNone/>
              <a:defRPr sz="2800">
                <a:solidFill>
                  <a:srgbClr val="9E005D"/>
                </a:solidFill>
              </a:defRPr>
            </a:lvl3pPr>
            <a:lvl4pPr lvl="3">
              <a:spcBef>
                <a:spcPts val="0"/>
              </a:spcBef>
              <a:spcAft>
                <a:spcPts val="0"/>
              </a:spcAft>
              <a:buClr>
                <a:srgbClr val="9E005D"/>
              </a:buClr>
              <a:buSzPts val="2800"/>
              <a:buNone/>
              <a:defRPr sz="2800">
                <a:solidFill>
                  <a:srgbClr val="9E005D"/>
                </a:solidFill>
              </a:defRPr>
            </a:lvl4pPr>
            <a:lvl5pPr lvl="4">
              <a:spcBef>
                <a:spcPts val="0"/>
              </a:spcBef>
              <a:spcAft>
                <a:spcPts val="0"/>
              </a:spcAft>
              <a:buClr>
                <a:srgbClr val="9E005D"/>
              </a:buClr>
              <a:buSzPts val="2800"/>
              <a:buNone/>
              <a:defRPr sz="2800">
                <a:solidFill>
                  <a:srgbClr val="9E005D"/>
                </a:solidFill>
              </a:defRPr>
            </a:lvl5pPr>
            <a:lvl6pPr lvl="5">
              <a:spcBef>
                <a:spcPts val="0"/>
              </a:spcBef>
              <a:spcAft>
                <a:spcPts val="0"/>
              </a:spcAft>
              <a:buClr>
                <a:srgbClr val="9E005D"/>
              </a:buClr>
              <a:buSzPts val="2800"/>
              <a:buNone/>
              <a:defRPr sz="2800">
                <a:solidFill>
                  <a:srgbClr val="9E005D"/>
                </a:solidFill>
              </a:defRPr>
            </a:lvl6pPr>
            <a:lvl7pPr lvl="6">
              <a:spcBef>
                <a:spcPts val="0"/>
              </a:spcBef>
              <a:spcAft>
                <a:spcPts val="0"/>
              </a:spcAft>
              <a:buClr>
                <a:srgbClr val="9E005D"/>
              </a:buClr>
              <a:buSzPts val="2800"/>
              <a:buNone/>
              <a:defRPr sz="2800">
                <a:solidFill>
                  <a:srgbClr val="9E005D"/>
                </a:solidFill>
              </a:defRPr>
            </a:lvl7pPr>
            <a:lvl8pPr lvl="7">
              <a:spcBef>
                <a:spcPts val="0"/>
              </a:spcBef>
              <a:spcAft>
                <a:spcPts val="0"/>
              </a:spcAft>
              <a:buClr>
                <a:srgbClr val="9E005D"/>
              </a:buClr>
              <a:buSzPts val="2800"/>
              <a:buNone/>
              <a:defRPr sz="2800">
                <a:solidFill>
                  <a:srgbClr val="9E005D"/>
                </a:solidFill>
              </a:defRPr>
            </a:lvl8pPr>
            <a:lvl9pPr lvl="8">
              <a:spcBef>
                <a:spcPts val="0"/>
              </a:spcBef>
              <a:spcAft>
                <a:spcPts val="0"/>
              </a:spcAft>
              <a:buClr>
                <a:srgbClr val="9E005D"/>
              </a:buClr>
              <a:buSzPts val="2800"/>
              <a:buNone/>
              <a:defRPr sz="2800">
                <a:solidFill>
                  <a:srgbClr val="9E005D"/>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9E005D"/>
              </a:buClr>
              <a:buSzPts val="1200"/>
              <a:buFont typeface="Didact Gothic"/>
              <a:buChar char="●"/>
              <a:defRPr sz="1200">
                <a:solidFill>
                  <a:srgbClr val="9E005D"/>
                </a:solidFill>
                <a:latin typeface="Didact Gothic"/>
                <a:ea typeface="Didact Gothic"/>
                <a:cs typeface="Didact Gothic"/>
                <a:sym typeface="Didact Gothic"/>
              </a:defRPr>
            </a:lvl1pPr>
            <a:lvl2pPr marL="914400" lvl="1" indent="-304800">
              <a:lnSpc>
                <a:spcPct val="115000"/>
              </a:lnSpc>
              <a:spcBef>
                <a:spcPts val="1600"/>
              </a:spcBef>
              <a:spcAft>
                <a:spcPts val="0"/>
              </a:spcAft>
              <a:buClr>
                <a:srgbClr val="9E005D"/>
              </a:buClr>
              <a:buSzPts val="1200"/>
              <a:buFont typeface="Didact Gothic"/>
              <a:buChar char="○"/>
              <a:defRPr sz="1200">
                <a:solidFill>
                  <a:srgbClr val="9E005D"/>
                </a:solidFill>
                <a:latin typeface="Didact Gothic"/>
                <a:ea typeface="Didact Gothic"/>
                <a:cs typeface="Didact Gothic"/>
                <a:sym typeface="Didact Gothic"/>
              </a:defRPr>
            </a:lvl2pPr>
            <a:lvl3pPr marL="1371600" lvl="2" indent="-304800">
              <a:lnSpc>
                <a:spcPct val="115000"/>
              </a:lnSpc>
              <a:spcBef>
                <a:spcPts val="1600"/>
              </a:spcBef>
              <a:spcAft>
                <a:spcPts val="0"/>
              </a:spcAft>
              <a:buClr>
                <a:srgbClr val="9E005D"/>
              </a:buClr>
              <a:buSzPts val="1200"/>
              <a:buFont typeface="Didact Gothic"/>
              <a:buChar char="■"/>
              <a:defRPr sz="1200">
                <a:solidFill>
                  <a:srgbClr val="9E005D"/>
                </a:solidFill>
                <a:latin typeface="Didact Gothic"/>
                <a:ea typeface="Didact Gothic"/>
                <a:cs typeface="Didact Gothic"/>
                <a:sym typeface="Didact Gothic"/>
              </a:defRPr>
            </a:lvl3pPr>
            <a:lvl4pPr marL="1828800" lvl="3" indent="-304800">
              <a:lnSpc>
                <a:spcPct val="115000"/>
              </a:lnSpc>
              <a:spcBef>
                <a:spcPts val="1600"/>
              </a:spcBef>
              <a:spcAft>
                <a:spcPts val="0"/>
              </a:spcAft>
              <a:buClr>
                <a:srgbClr val="9E005D"/>
              </a:buClr>
              <a:buSzPts val="1200"/>
              <a:buFont typeface="Didact Gothic"/>
              <a:buChar char="●"/>
              <a:defRPr sz="1200">
                <a:solidFill>
                  <a:srgbClr val="9E005D"/>
                </a:solidFill>
                <a:latin typeface="Didact Gothic"/>
                <a:ea typeface="Didact Gothic"/>
                <a:cs typeface="Didact Gothic"/>
                <a:sym typeface="Didact Gothic"/>
              </a:defRPr>
            </a:lvl4pPr>
            <a:lvl5pPr marL="2286000" lvl="4" indent="-304800">
              <a:lnSpc>
                <a:spcPct val="115000"/>
              </a:lnSpc>
              <a:spcBef>
                <a:spcPts val="1600"/>
              </a:spcBef>
              <a:spcAft>
                <a:spcPts val="0"/>
              </a:spcAft>
              <a:buClr>
                <a:srgbClr val="9E005D"/>
              </a:buClr>
              <a:buSzPts val="1200"/>
              <a:buFont typeface="Didact Gothic"/>
              <a:buChar char="○"/>
              <a:defRPr sz="1200">
                <a:solidFill>
                  <a:srgbClr val="9E005D"/>
                </a:solidFill>
                <a:latin typeface="Didact Gothic"/>
                <a:ea typeface="Didact Gothic"/>
                <a:cs typeface="Didact Gothic"/>
                <a:sym typeface="Didact Gothic"/>
              </a:defRPr>
            </a:lvl5pPr>
            <a:lvl6pPr marL="2743200" lvl="5" indent="-304800">
              <a:lnSpc>
                <a:spcPct val="115000"/>
              </a:lnSpc>
              <a:spcBef>
                <a:spcPts val="1600"/>
              </a:spcBef>
              <a:spcAft>
                <a:spcPts val="0"/>
              </a:spcAft>
              <a:buClr>
                <a:srgbClr val="9E005D"/>
              </a:buClr>
              <a:buSzPts val="1200"/>
              <a:buFont typeface="Didact Gothic"/>
              <a:buChar char="■"/>
              <a:defRPr sz="1200">
                <a:solidFill>
                  <a:srgbClr val="9E005D"/>
                </a:solidFill>
                <a:latin typeface="Didact Gothic"/>
                <a:ea typeface="Didact Gothic"/>
                <a:cs typeface="Didact Gothic"/>
                <a:sym typeface="Didact Gothic"/>
              </a:defRPr>
            </a:lvl6pPr>
            <a:lvl7pPr marL="3200400" lvl="6" indent="-304800">
              <a:lnSpc>
                <a:spcPct val="115000"/>
              </a:lnSpc>
              <a:spcBef>
                <a:spcPts val="1600"/>
              </a:spcBef>
              <a:spcAft>
                <a:spcPts val="0"/>
              </a:spcAft>
              <a:buClr>
                <a:srgbClr val="9E005D"/>
              </a:buClr>
              <a:buSzPts val="1200"/>
              <a:buFont typeface="Didact Gothic"/>
              <a:buChar char="●"/>
              <a:defRPr sz="1200">
                <a:solidFill>
                  <a:srgbClr val="9E005D"/>
                </a:solidFill>
                <a:latin typeface="Didact Gothic"/>
                <a:ea typeface="Didact Gothic"/>
                <a:cs typeface="Didact Gothic"/>
                <a:sym typeface="Didact Gothic"/>
              </a:defRPr>
            </a:lvl7pPr>
            <a:lvl8pPr marL="3657600" lvl="7" indent="-304800">
              <a:lnSpc>
                <a:spcPct val="115000"/>
              </a:lnSpc>
              <a:spcBef>
                <a:spcPts val="1600"/>
              </a:spcBef>
              <a:spcAft>
                <a:spcPts val="0"/>
              </a:spcAft>
              <a:buClr>
                <a:srgbClr val="9E005D"/>
              </a:buClr>
              <a:buSzPts val="1200"/>
              <a:buFont typeface="Didact Gothic"/>
              <a:buChar char="○"/>
              <a:defRPr sz="1200">
                <a:solidFill>
                  <a:srgbClr val="9E005D"/>
                </a:solidFill>
                <a:latin typeface="Didact Gothic"/>
                <a:ea typeface="Didact Gothic"/>
                <a:cs typeface="Didact Gothic"/>
                <a:sym typeface="Didact Gothic"/>
              </a:defRPr>
            </a:lvl8pPr>
            <a:lvl9pPr marL="4114800" lvl="8" indent="-304800">
              <a:lnSpc>
                <a:spcPct val="115000"/>
              </a:lnSpc>
              <a:spcBef>
                <a:spcPts val="1600"/>
              </a:spcBef>
              <a:spcAft>
                <a:spcPts val="1600"/>
              </a:spcAft>
              <a:buClr>
                <a:srgbClr val="9E005D"/>
              </a:buClr>
              <a:buSzPts val="1200"/>
              <a:buFont typeface="Didact Gothic"/>
              <a:buChar char="■"/>
              <a:defRPr sz="1200">
                <a:solidFill>
                  <a:srgbClr val="9E005D"/>
                </a:solidFill>
                <a:latin typeface="Didact Gothic"/>
                <a:ea typeface="Didact Gothic"/>
                <a:cs typeface="Didact Gothic"/>
                <a:sym typeface="Didact Gothic"/>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1036"/>
        <p:cNvGrpSpPr/>
        <p:nvPr/>
      </p:nvGrpSpPr>
      <p:grpSpPr>
        <a:xfrm>
          <a:off x="0" y="0"/>
          <a:ext cx="0" cy="0"/>
          <a:chOff x="0" y="0"/>
          <a:chExt cx="0" cy="0"/>
        </a:xfrm>
      </p:grpSpPr>
      <p:sp>
        <p:nvSpPr>
          <p:cNvPr id="1037" name="Google Shape;1037;p2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38" name="Google Shape;1038;p2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1039" name="Google Shape;1039;p21"/>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6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
        <p:cNvGrpSpPr/>
        <p:nvPr/>
      </p:nvGrpSpPr>
      <p:grpSpPr>
        <a:xfrm>
          <a:off x="0" y="0"/>
          <a:ext cx="0" cy="0"/>
          <a:chOff x="0" y="0"/>
          <a:chExt cx="0" cy="0"/>
        </a:xfrm>
      </p:grpSpPr>
      <p:sp>
        <p:nvSpPr>
          <p:cNvPr id="114" name="Google Shape;11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5" name="Google Shape;11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529383712"/>
      </p:ext>
    </p:extLst>
  </p:cSld>
  <p:clrMap bg1="lt1" tx1="dk1" bg2="dk2" tx2="lt2" accent1="accent1" accent2="accent2" accent3="accent3" accent4="accent4" accent5="accent5" accent6="accent6" hlink="hlink" folHlink="folHlink"/>
  <p:sldLayoutIdLst>
    <p:sldLayoutId id="214748367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hyperlink" Target="https://fonts.google.com/specimen/Unica+One" TargetMode="External"/><Relationship Id="rId2" Type="http://schemas.openxmlformats.org/officeDocument/2006/relationships/notesSlide" Target="../notesSlides/notesSlide18.xml"/><Relationship Id="rId1" Type="http://schemas.openxmlformats.org/officeDocument/2006/relationships/slideLayout" Target="../slideLayouts/slideLayout20.xml"/><Relationship Id="rId4" Type="http://schemas.openxmlformats.org/officeDocument/2006/relationships/hyperlink" Target="https://fonts.google.com/specimen/Didact+Gothic" TargetMode="Externa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2.xml"/><Relationship Id="rId1" Type="http://schemas.openxmlformats.org/officeDocument/2006/relationships/slideLayout" Target="../slideLayouts/slideLayout21.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44"/>
        <p:cNvGrpSpPr/>
        <p:nvPr/>
      </p:nvGrpSpPr>
      <p:grpSpPr>
        <a:xfrm>
          <a:off x="0" y="0"/>
          <a:ext cx="0" cy="0"/>
          <a:chOff x="0" y="0"/>
          <a:chExt cx="0" cy="0"/>
        </a:xfrm>
      </p:grpSpPr>
      <p:sp>
        <p:nvSpPr>
          <p:cNvPr id="1045" name="Google Shape;1045;p23"/>
          <p:cNvSpPr txBox="1">
            <a:spLocks noGrp="1"/>
          </p:cNvSpPr>
          <p:nvPr>
            <p:ph type="ctrTitle"/>
          </p:nvPr>
        </p:nvSpPr>
        <p:spPr>
          <a:xfrm>
            <a:off x="1483484" y="1193907"/>
            <a:ext cx="6177031" cy="205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6000" b="1" dirty="0">
                <a:solidFill>
                  <a:srgbClr val="9E005D"/>
                </a:solidFill>
                <a:latin typeface="Arial" panose="020B0604020202020204" pitchFamily="34" charset="0"/>
                <a:cs typeface="Arial" panose="020B0604020202020204" pitchFamily="34" charset="0"/>
              </a:rPr>
              <a:t>Science </a:t>
            </a:r>
            <a:r>
              <a:rPr lang="es" sz="6000" b="1" dirty="0">
                <a:latin typeface="Arial" panose="020B0604020202020204" pitchFamily="34" charset="0"/>
                <a:cs typeface="Arial" panose="020B0604020202020204" pitchFamily="34" charset="0"/>
              </a:rPr>
              <a:t>L</a:t>
            </a:r>
            <a:r>
              <a:rPr lang="es" sz="6000" b="1" dirty="0">
                <a:solidFill>
                  <a:srgbClr val="9E005D"/>
                </a:solidFill>
                <a:latin typeface="Arial" panose="020B0604020202020204" pitchFamily="34" charset="0"/>
                <a:cs typeface="Arial" panose="020B0604020202020204" pitchFamily="34" charset="0"/>
              </a:rPr>
              <a:t>esson</a:t>
            </a:r>
            <a:endParaRPr sz="6000" b="1" dirty="0">
              <a:solidFill>
                <a:srgbClr val="9E005D"/>
              </a:solidFill>
              <a:latin typeface="Arial" panose="020B0604020202020204" pitchFamily="34" charset="0"/>
              <a:cs typeface="Arial" panose="020B0604020202020204" pitchFamily="34" charset="0"/>
            </a:endParaRPr>
          </a:p>
        </p:txBody>
      </p:sp>
      <p:sp>
        <p:nvSpPr>
          <p:cNvPr id="3" name="Google Shape;122;p29">
            <a:extLst>
              <a:ext uri="{FF2B5EF4-FFF2-40B4-BE49-F238E27FC236}">
                <a16:creationId xmlns:a16="http://schemas.microsoft.com/office/drawing/2014/main" id="{A6F88F24-2312-4B13-8803-066A12C42755}"/>
              </a:ext>
            </a:extLst>
          </p:cNvPr>
          <p:cNvSpPr txBox="1">
            <a:spLocks/>
          </p:cNvSpPr>
          <p:nvPr/>
        </p:nvSpPr>
        <p:spPr>
          <a:xfrm>
            <a:off x="3034093" y="3313840"/>
            <a:ext cx="3075812" cy="435968"/>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a:solidFill>
                  <a:schemeClr val="bg1"/>
                </a:solidFill>
                <a:latin typeface="Advent Pro"/>
                <a:ea typeface="Advent Pro"/>
                <a:cs typeface="Advent Pro"/>
                <a:sym typeface="Advent Pro"/>
              </a:rPr>
              <a:t>Here is where your presentation begins</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30"/>
        <p:cNvGrpSpPr/>
        <p:nvPr/>
      </p:nvGrpSpPr>
      <p:grpSpPr>
        <a:xfrm>
          <a:off x="0" y="0"/>
          <a:ext cx="0" cy="0"/>
          <a:chOff x="0" y="0"/>
          <a:chExt cx="0" cy="0"/>
        </a:xfrm>
      </p:grpSpPr>
      <p:sp>
        <p:nvSpPr>
          <p:cNvPr id="1131" name="Google Shape;1131;p32"/>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Case Study</a:t>
            </a:r>
            <a:endParaRPr/>
          </a:p>
        </p:txBody>
      </p:sp>
      <p:sp>
        <p:nvSpPr>
          <p:cNvPr id="1132" name="Google Shape;1132;p32"/>
          <p:cNvSpPr txBox="1">
            <a:spLocks noGrp="1"/>
          </p:cNvSpPr>
          <p:nvPr>
            <p:ph type="subTitle" idx="1"/>
          </p:nvPr>
        </p:nvSpPr>
        <p:spPr>
          <a:xfrm>
            <a:off x="1225326" y="2798325"/>
            <a:ext cx="2073600" cy="7506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s"/>
              <a:t>Despite being red, Mars is a cold place, not hot. It’s full of iron oxide dust, which gives the planet its reddish cast</a:t>
            </a:r>
            <a:endParaRPr/>
          </a:p>
        </p:txBody>
      </p:sp>
      <p:pic>
        <p:nvPicPr>
          <p:cNvPr id="1133" name="Google Shape;1133;p32"/>
          <p:cNvPicPr preferRelativeResize="0"/>
          <p:nvPr/>
        </p:nvPicPr>
        <p:blipFill rotWithShape="1">
          <a:blip r:embed="rId3">
            <a:alphaModFix/>
          </a:blip>
          <a:srcRect r="13119" b="28274"/>
          <a:stretch/>
        </p:blipFill>
        <p:spPr>
          <a:xfrm>
            <a:off x="4184000" y="1846925"/>
            <a:ext cx="3614200" cy="252470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37"/>
        <p:cNvGrpSpPr/>
        <p:nvPr/>
      </p:nvGrpSpPr>
      <p:grpSpPr>
        <a:xfrm>
          <a:off x="0" y="0"/>
          <a:ext cx="0" cy="0"/>
          <a:chOff x="0" y="0"/>
          <a:chExt cx="0" cy="0"/>
        </a:xfrm>
      </p:grpSpPr>
      <p:sp>
        <p:nvSpPr>
          <p:cNvPr id="1138" name="Google Shape;1138;p33"/>
          <p:cNvSpPr txBox="1">
            <a:spLocks noGrp="1"/>
          </p:cNvSpPr>
          <p:nvPr>
            <p:ph type="ctrTitle"/>
          </p:nvPr>
        </p:nvSpPr>
        <p:spPr>
          <a:xfrm>
            <a:off x="2582388" y="1542263"/>
            <a:ext cx="3862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Did you know this?</a:t>
            </a:r>
            <a:endParaRPr/>
          </a:p>
        </p:txBody>
      </p:sp>
      <p:sp>
        <p:nvSpPr>
          <p:cNvPr id="1139" name="Google Shape;1139;p33"/>
          <p:cNvSpPr txBox="1">
            <a:spLocks noGrp="1"/>
          </p:cNvSpPr>
          <p:nvPr>
            <p:ph type="subTitle" idx="1"/>
          </p:nvPr>
        </p:nvSpPr>
        <p:spPr>
          <a:xfrm>
            <a:off x="2181438" y="2608123"/>
            <a:ext cx="47811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s"/>
              <a:t>Enter a fun fact here. Surprise your audience by telling a brief anecdote. Make it entertaining to catch their attention</a:t>
            </a:r>
            <a:endParaRPr/>
          </a:p>
        </p:txBody>
      </p:sp>
      <p:grpSp>
        <p:nvGrpSpPr>
          <p:cNvPr id="1140" name="Google Shape;1140;p33"/>
          <p:cNvGrpSpPr/>
          <p:nvPr/>
        </p:nvGrpSpPr>
        <p:grpSpPr>
          <a:xfrm>
            <a:off x="1879264" y="3497910"/>
            <a:ext cx="1916972" cy="977624"/>
            <a:chOff x="-1608875" y="3845675"/>
            <a:chExt cx="1178225" cy="600875"/>
          </a:xfrm>
        </p:grpSpPr>
        <p:sp>
          <p:nvSpPr>
            <p:cNvPr id="1141" name="Google Shape;1141;p33"/>
            <p:cNvSpPr/>
            <p:nvPr/>
          </p:nvSpPr>
          <p:spPr>
            <a:xfrm>
              <a:off x="-1368750" y="3845675"/>
              <a:ext cx="685925" cy="600875"/>
            </a:xfrm>
            <a:custGeom>
              <a:avLst/>
              <a:gdLst/>
              <a:ahLst/>
              <a:cxnLst/>
              <a:rect l="l" t="t" r="r" b="b"/>
              <a:pathLst>
                <a:path w="27437" h="24035" extrusionOk="0">
                  <a:moveTo>
                    <a:pt x="13701" y="0"/>
                  </a:moveTo>
                  <a:cubicBezTo>
                    <a:pt x="11667" y="0"/>
                    <a:pt x="9604" y="519"/>
                    <a:pt x="7710" y="1608"/>
                  </a:cubicBezTo>
                  <a:cubicBezTo>
                    <a:pt x="1975" y="4922"/>
                    <a:pt x="0" y="12248"/>
                    <a:pt x="3315" y="18020"/>
                  </a:cubicBezTo>
                  <a:cubicBezTo>
                    <a:pt x="5545" y="21878"/>
                    <a:pt x="9594" y="24034"/>
                    <a:pt x="13749" y="24034"/>
                  </a:cubicBezTo>
                  <a:cubicBezTo>
                    <a:pt x="15770" y="24034"/>
                    <a:pt x="17817" y="23524"/>
                    <a:pt x="19691" y="22451"/>
                  </a:cubicBezTo>
                  <a:cubicBezTo>
                    <a:pt x="25463" y="19136"/>
                    <a:pt x="27437" y="11766"/>
                    <a:pt x="24122" y="6039"/>
                  </a:cubicBezTo>
                  <a:cubicBezTo>
                    <a:pt x="21897" y="2164"/>
                    <a:pt x="17859" y="0"/>
                    <a:pt x="13701" y="0"/>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3"/>
            <p:cNvSpPr/>
            <p:nvPr/>
          </p:nvSpPr>
          <p:spPr>
            <a:xfrm>
              <a:off x="-1324975" y="3886750"/>
              <a:ext cx="599275" cy="371225"/>
            </a:xfrm>
            <a:custGeom>
              <a:avLst/>
              <a:gdLst/>
              <a:ahLst/>
              <a:cxnLst/>
              <a:rect l="l" t="t" r="r" b="b"/>
              <a:pathLst>
                <a:path w="23971" h="14849" extrusionOk="0">
                  <a:moveTo>
                    <a:pt x="18020" y="0"/>
                  </a:moveTo>
                  <a:cubicBezTo>
                    <a:pt x="14929" y="1153"/>
                    <a:pt x="14894" y="3056"/>
                    <a:pt x="14179" y="4878"/>
                  </a:cubicBezTo>
                  <a:cubicBezTo>
                    <a:pt x="13482" y="6659"/>
                    <a:pt x="12682" y="8810"/>
                    <a:pt x="7648" y="8810"/>
                  </a:cubicBezTo>
                  <a:cubicBezTo>
                    <a:pt x="7326" y="8810"/>
                    <a:pt x="6987" y="8801"/>
                    <a:pt x="6629" y="8783"/>
                  </a:cubicBezTo>
                  <a:cubicBezTo>
                    <a:pt x="6411" y="8773"/>
                    <a:pt x="6199" y="8768"/>
                    <a:pt x="5994" y="8768"/>
                  </a:cubicBezTo>
                  <a:cubicBezTo>
                    <a:pt x="2246" y="8768"/>
                    <a:pt x="669" y="10336"/>
                    <a:pt x="0" y="11463"/>
                  </a:cubicBezTo>
                  <a:cubicBezTo>
                    <a:pt x="108" y="12615"/>
                    <a:pt x="376" y="13732"/>
                    <a:pt x="822" y="14849"/>
                  </a:cubicBezTo>
                  <a:cubicBezTo>
                    <a:pt x="1635" y="13250"/>
                    <a:pt x="3726" y="10239"/>
                    <a:pt x="8148" y="10051"/>
                  </a:cubicBezTo>
                  <a:cubicBezTo>
                    <a:pt x="11518" y="9886"/>
                    <a:pt x="13411" y="9043"/>
                    <a:pt x="15485" y="9043"/>
                  </a:cubicBezTo>
                  <a:cubicBezTo>
                    <a:pt x="16210" y="9043"/>
                    <a:pt x="16957" y="9146"/>
                    <a:pt x="17797" y="9417"/>
                  </a:cubicBezTo>
                  <a:cubicBezTo>
                    <a:pt x="19615" y="9990"/>
                    <a:pt x="21353" y="10203"/>
                    <a:pt x="22680" y="10203"/>
                  </a:cubicBezTo>
                  <a:cubicBezTo>
                    <a:pt x="23172" y="10203"/>
                    <a:pt x="23608" y="10173"/>
                    <a:pt x="23971" y="10123"/>
                  </a:cubicBezTo>
                  <a:cubicBezTo>
                    <a:pt x="23935" y="8970"/>
                    <a:pt x="23747" y="7818"/>
                    <a:pt x="23381" y="6701"/>
                  </a:cubicBezTo>
                  <a:cubicBezTo>
                    <a:pt x="22336" y="7112"/>
                    <a:pt x="21326" y="7853"/>
                    <a:pt x="19691" y="8193"/>
                  </a:cubicBezTo>
                  <a:cubicBezTo>
                    <a:pt x="19411" y="8251"/>
                    <a:pt x="19134" y="8279"/>
                    <a:pt x="18866" y="8279"/>
                  </a:cubicBezTo>
                  <a:cubicBezTo>
                    <a:pt x="16892" y="8279"/>
                    <a:pt x="15389" y="6768"/>
                    <a:pt x="16600" y="4503"/>
                  </a:cubicBezTo>
                  <a:cubicBezTo>
                    <a:pt x="17574" y="2752"/>
                    <a:pt x="19361" y="2118"/>
                    <a:pt x="20477" y="1939"/>
                  </a:cubicBezTo>
                  <a:cubicBezTo>
                    <a:pt x="19727" y="1189"/>
                    <a:pt x="18914" y="519"/>
                    <a:pt x="18020" y="0"/>
                  </a:cubicBezTo>
                  <a:close/>
                </a:path>
              </a:pathLst>
            </a:custGeom>
            <a:gradFill>
              <a:gsLst>
                <a:gs pos="0">
                  <a:srgbClr val="FFBC62">
                    <a:alpha val="43060"/>
                  </a:srgbClr>
                </a:gs>
                <a:gs pos="14000">
                  <a:srgbClr val="FFBC62">
                    <a:alpha val="43060"/>
                  </a:srgbClr>
                </a:gs>
                <a:gs pos="100000">
                  <a:srgbClr val="FF79AD">
                    <a:alpha val="43060"/>
                  </a:srgbClr>
                </a:gs>
              </a:gsLst>
              <a:lin ang="80993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3"/>
            <p:cNvSpPr/>
            <p:nvPr/>
          </p:nvSpPr>
          <p:spPr>
            <a:xfrm>
              <a:off x="-1285900" y="4181700"/>
              <a:ext cx="384150" cy="176800"/>
            </a:xfrm>
            <a:custGeom>
              <a:avLst/>
              <a:gdLst/>
              <a:ahLst/>
              <a:cxnLst/>
              <a:rect l="l" t="t" r="r" b="b"/>
              <a:pathLst>
                <a:path w="15366" h="7072" extrusionOk="0">
                  <a:moveTo>
                    <a:pt x="14438" y="0"/>
                  </a:moveTo>
                  <a:cubicBezTo>
                    <a:pt x="14416" y="0"/>
                    <a:pt x="14392" y="2"/>
                    <a:pt x="14367" y="4"/>
                  </a:cubicBezTo>
                  <a:cubicBezTo>
                    <a:pt x="13331" y="76"/>
                    <a:pt x="12473" y="1344"/>
                    <a:pt x="7407" y="1452"/>
                  </a:cubicBezTo>
                  <a:cubicBezTo>
                    <a:pt x="3315" y="1532"/>
                    <a:pt x="966" y="3542"/>
                    <a:pt x="224" y="4284"/>
                  </a:cubicBezTo>
                  <a:cubicBezTo>
                    <a:pt x="72" y="4471"/>
                    <a:pt x="1" y="4579"/>
                    <a:pt x="1" y="4579"/>
                  </a:cubicBezTo>
                  <a:cubicBezTo>
                    <a:pt x="519" y="5508"/>
                    <a:pt x="1189" y="6365"/>
                    <a:pt x="1939" y="7071"/>
                  </a:cubicBezTo>
                  <a:cubicBezTo>
                    <a:pt x="4575" y="4391"/>
                    <a:pt x="8783" y="3274"/>
                    <a:pt x="11168" y="2792"/>
                  </a:cubicBezTo>
                  <a:cubicBezTo>
                    <a:pt x="13638" y="2321"/>
                    <a:pt x="15366" y="0"/>
                    <a:pt x="14438" y="0"/>
                  </a:cubicBezTo>
                  <a:close/>
                </a:path>
              </a:pathLst>
            </a:custGeom>
            <a:gradFill>
              <a:gsLst>
                <a:gs pos="0">
                  <a:srgbClr val="FFBC62">
                    <a:alpha val="43060"/>
                  </a:srgbClr>
                </a:gs>
                <a:gs pos="14000">
                  <a:srgbClr val="FFBC62">
                    <a:alpha val="43060"/>
                  </a:srgbClr>
                </a:gs>
                <a:gs pos="100000">
                  <a:srgbClr val="FF79AD">
                    <a:alpha val="43060"/>
                  </a:srgbClr>
                </a:gs>
              </a:gsLst>
              <a:lin ang="80993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3"/>
            <p:cNvSpPr/>
            <p:nvPr/>
          </p:nvSpPr>
          <p:spPr>
            <a:xfrm>
              <a:off x="-1314700" y="3845875"/>
              <a:ext cx="359175" cy="217800"/>
            </a:xfrm>
            <a:custGeom>
              <a:avLst/>
              <a:gdLst/>
              <a:ahLst/>
              <a:cxnLst/>
              <a:rect l="l" t="t" r="r" b="b"/>
              <a:pathLst>
                <a:path w="14367" h="8712" extrusionOk="0">
                  <a:moveTo>
                    <a:pt x="11204" y="0"/>
                  </a:moveTo>
                  <a:cubicBezTo>
                    <a:pt x="11052" y="742"/>
                    <a:pt x="10534" y="1635"/>
                    <a:pt x="9194" y="2270"/>
                  </a:cubicBezTo>
                  <a:cubicBezTo>
                    <a:pt x="6326" y="3574"/>
                    <a:pt x="7702" y="5173"/>
                    <a:pt x="4834" y="5173"/>
                  </a:cubicBezTo>
                  <a:cubicBezTo>
                    <a:pt x="3645" y="5173"/>
                    <a:pt x="2645" y="5057"/>
                    <a:pt x="1787" y="5021"/>
                  </a:cubicBezTo>
                  <a:cubicBezTo>
                    <a:pt x="965" y="6138"/>
                    <a:pt x="367" y="7407"/>
                    <a:pt x="0" y="8711"/>
                  </a:cubicBezTo>
                  <a:cubicBezTo>
                    <a:pt x="813" y="8184"/>
                    <a:pt x="2118" y="7594"/>
                    <a:pt x="4244" y="7291"/>
                  </a:cubicBezTo>
                  <a:cubicBezTo>
                    <a:pt x="8631" y="6621"/>
                    <a:pt x="9569" y="6808"/>
                    <a:pt x="10686" y="4798"/>
                  </a:cubicBezTo>
                  <a:cubicBezTo>
                    <a:pt x="11686" y="3011"/>
                    <a:pt x="14215" y="2011"/>
                    <a:pt x="14366" y="331"/>
                  </a:cubicBezTo>
                  <a:cubicBezTo>
                    <a:pt x="13955" y="260"/>
                    <a:pt x="13509" y="179"/>
                    <a:pt x="13098" y="108"/>
                  </a:cubicBezTo>
                  <a:cubicBezTo>
                    <a:pt x="12955" y="108"/>
                    <a:pt x="12803" y="72"/>
                    <a:pt x="12651" y="72"/>
                  </a:cubicBezTo>
                  <a:cubicBezTo>
                    <a:pt x="12508" y="36"/>
                    <a:pt x="12356" y="36"/>
                    <a:pt x="12204" y="36"/>
                  </a:cubicBezTo>
                  <a:cubicBezTo>
                    <a:pt x="11910" y="0"/>
                    <a:pt x="11650" y="0"/>
                    <a:pt x="11356" y="0"/>
                  </a:cubicBezTo>
                  <a:close/>
                </a:path>
              </a:pathLst>
            </a:custGeom>
            <a:gradFill>
              <a:gsLst>
                <a:gs pos="0">
                  <a:srgbClr val="FFBC62">
                    <a:alpha val="43060"/>
                  </a:srgbClr>
                </a:gs>
                <a:gs pos="14000">
                  <a:srgbClr val="FFBC62">
                    <a:alpha val="43060"/>
                  </a:srgbClr>
                </a:gs>
                <a:gs pos="100000">
                  <a:srgbClr val="FF79AD">
                    <a:alpha val="43060"/>
                  </a:srgbClr>
                </a:gs>
              </a:gsLst>
              <a:lin ang="80993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3"/>
            <p:cNvSpPr/>
            <p:nvPr/>
          </p:nvSpPr>
          <p:spPr>
            <a:xfrm>
              <a:off x="-1608875" y="3892725"/>
              <a:ext cx="1178225" cy="514750"/>
            </a:xfrm>
            <a:custGeom>
              <a:avLst/>
              <a:gdLst/>
              <a:ahLst/>
              <a:cxnLst/>
              <a:rect l="l" t="t" r="r" b="b"/>
              <a:pathLst>
                <a:path w="47129" h="20590" extrusionOk="0">
                  <a:moveTo>
                    <a:pt x="37223" y="1"/>
                  </a:moveTo>
                  <a:cubicBezTo>
                    <a:pt x="35234" y="1"/>
                    <a:pt x="32985" y="194"/>
                    <a:pt x="30565" y="583"/>
                  </a:cubicBezTo>
                  <a:cubicBezTo>
                    <a:pt x="30860" y="762"/>
                    <a:pt x="31119" y="1030"/>
                    <a:pt x="31387" y="1253"/>
                  </a:cubicBezTo>
                  <a:cubicBezTo>
                    <a:pt x="32640" y="1118"/>
                    <a:pt x="33823" y="1051"/>
                    <a:pt x="34915" y="1051"/>
                  </a:cubicBezTo>
                  <a:cubicBezTo>
                    <a:pt x="38942" y="1051"/>
                    <a:pt x="41731" y="1968"/>
                    <a:pt x="42286" y="3782"/>
                  </a:cubicBezTo>
                  <a:cubicBezTo>
                    <a:pt x="43448" y="7320"/>
                    <a:pt x="35702" y="12939"/>
                    <a:pt x="25017" y="16325"/>
                  </a:cubicBezTo>
                  <a:cubicBezTo>
                    <a:pt x="19860" y="17965"/>
                    <a:pt x="14959" y="18777"/>
                    <a:pt x="11149" y="18777"/>
                  </a:cubicBezTo>
                  <a:cubicBezTo>
                    <a:pt x="7089" y="18777"/>
                    <a:pt x="4267" y="17855"/>
                    <a:pt x="3691" y="16030"/>
                  </a:cubicBezTo>
                  <a:cubicBezTo>
                    <a:pt x="2940" y="13645"/>
                    <a:pt x="6183" y="10330"/>
                    <a:pt x="11651" y="7391"/>
                  </a:cubicBezTo>
                  <a:cubicBezTo>
                    <a:pt x="11732" y="7096"/>
                    <a:pt x="11767" y="6793"/>
                    <a:pt x="11874" y="6498"/>
                  </a:cubicBezTo>
                  <a:lnTo>
                    <a:pt x="11874" y="6498"/>
                  </a:lnTo>
                  <a:cubicBezTo>
                    <a:pt x="4540" y="10107"/>
                    <a:pt x="1" y="14387"/>
                    <a:pt x="966" y="17406"/>
                  </a:cubicBezTo>
                  <a:cubicBezTo>
                    <a:pt x="1639" y="19518"/>
                    <a:pt x="4920" y="20590"/>
                    <a:pt x="9637" y="20590"/>
                  </a:cubicBezTo>
                  <a:cubicBezTo>
                    <a:pt x="14059" y="20590"/>
                    <a:pt x="19743" y="19648"/>
                    <a:pt x="25722" y="17737"/>
                  </a:cubicBezTo>
                  <a:cubicBezTo>
                    <a:pt x="38123" y="13833"/>
                    <a:pt x="47129" y="7320"/>
                    <a:pt x="45824" y="3183"/>
                  </a:cubicBezTo>
                  <a:cubicBezTo>
                    <a:pt x="45147" y="1071"/>
                    <a:pt x="41902" y="1"/>
                    <a:pt x="37223" y="1"/>
                  </a:cubicBezTo>
                  <a:close/>
                </a:path>
              </a:pathLst>
            </a:custGeom>
            <a:gradFill>
              <a:gsLst>
                <a:gs pos="0">
                  <a:srgbClr val="FFFFFF">
                    <a:alpha val="43060"/>
                  </a:srgbClr>
                </a:gs>
                <a:gs pos="64000">
                  <a:srgbClr val="FFFFFF">
                    <a:alpha val="43060"/>
                  </a:srgbClr>
                </a:gs>
                <a:gs pos="100000">
                  <a:srgbClr val="FFFFFF">
                    <a:alpha val="0"/>
                    <a:alpha val="4306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3"/>
            <p:cNvSpPr/>
            <p:nvPr/>
          </p:nvSpPr>
          <p:spPr>
            <a:xfrm>
              <a:off x="-1461900" y="3938475"/>
              <a:ext cx="874900" cy="382475"/>
            </a:xfrm>
            <a:custGeom>
              <a:avLst/>
              <a:gdLst/>
              <a:ahLst/>
              <a:cxnLst/>
              <a:rect l="l" t="t" r="r" b="b"/>
              <a:pathLst>
                <a:path w="34996" h="15299" extrusionOk="0">
                  <a:moveTo>
                    <a:pt x="27672" y="1"/>
                  </a:moveTo>
                  <a:cubicBezTo>
                    <a:pt x="27180" y="1"/>
                    <a:pt x="26666" y="17"/>
                    <a:pt x="26133" y="49"/>
                  </a:cubicBezTo>
                  <a:cubicBezTo>
                    <a:pt x="26356" y="236"/>
                    <a:pt x="26544" y="460"/>
                    <a:pt x="26732" y="719"/>
                  </a:cubicBezTo>
                  <a:cubicBezTo>
                    <a:pt x="29376" y="799"/>
                    <a:pt x="31199" y="1469"/>
                    <a:pt x="31574" y="2693"/>
                  </a:cubicBezTo>
                  <a:cubicBezTo>
                    <a:pt x="32432" y="5338"/>
                    <a:pt x="26696" y="9474"/>
                    <a:pt x="18807" y="11967"/>
                  </a:cubicBezTo>
                  <a:cubicBezTo>
                    <a:pt x="14977" y="13158"/>
                    <a:pt x="11342" y="13753"/>
                    <a:pt x="8516" y="13753"/>
                  </a:cubicBezTo>
                  <a:cubicBezTo>
                    <a:pt x="5515" y="13753"/>
                    <a:pt x="3426" y="13082"/>
                    <a:pt x="2985" y="11743"/>
                  </a:cubicBezTo>
                  <a:cubicBezTo>
                    <a:pt x="2609" y="10546"/>
                    <a:pt x="3574" y="9063"/>
                    <a:pt x="5477" y="7571"/>
                  </a:cubicBezTo>
                  <a:cubicBezTo>
                    <a:pt x="5477" y="7241"/>
                    <a:pt x="5513" y="6901"/>
                    <a:pt x="5585" y="6571"/>
                  </a:cubicBezTo>
                  <a:lnTo>
                    <a:pt x="5585" y="6571"/>
                  </a:lnTo>
                  <a:cubicBezTo>
                    <a:pt x="2011" y="8804"/>
                    <a:pt x="1" y="11145"/>
                    <a:pt x="564" y="12932"/>
                  </a:cubicBezTo>
                  <a:cubicBezTo>
                    <a:pt x="1061" y="14506"/>
                    <a:pt x="3497" y="15298"/>
                    <a:pt x="7010" y="15298"/>
                  </a:cubicBezTo>
                  <a:cubicBezTo>
                    <a:pt x="10315" y="15298"/>
                    <a:pt x="14572" y="14598"/>
                    <a:pt x="19066" y="13191"/>
                  </a:cubicBezTo>
                  <a:cubicBezTo>
                    <a:pt x="28295" y="10252"/>
                    <a:pt x="34996" y="5409"/>
                    <a:pt x="34031" y="2363"/>
                  </a:cubicBezTo>
                  <a:cubicBezTo>
                    <a:pt x="33538" y="798"/>
                    <a:pt x="31140" y="1"/>
                    <a:pt x="27672" y="1"/>
                  </a:cubicBezTo>
                  <a:close/>
                </a:path>
              </a:pathLst>
            </a:custGeom>
            <a:gradFill>
              <a:gsLst>
                <a:gs pos="0">
                  <a:srgbClr val="FFFFFF">
                    <a:alpha val="50370"/>
                  </a:srgbClr>
                </a:gs>
                <a:gs pos="64000">
                  <a:srgbClr val="FFFFFF">
                    <a:alpha val="50370"/>
                  </a:srgbClr>
                </a:gs>
                <a:gs pos="100000">
                  <a:srgbClr val="FFFFFF">
                    <a:alpha val="0"/>
                    <a:alpha val="503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50"/>
        <p:cNvGrpSpPr/>
        <p:nvPr/>
      </p:nvGrpSpPr>
      <p:grpSpPr>
        <a:xfrm>
          <a:off x="0" y="0"/>
          <a:ext cx="0" cy="0"/>
          <a:chOff x="0" y="0"/>
          <a:chExt cx="0" cy="0"/>
        </a:xfrm>
      </p:grpSpPr>
      <p:sp>
        <p:nvSpPr>
          <p:cNvPr id="1151" name="Google Shape;1151;p34"/>
          <p:cNvSpPr txBox="1">
            <a:spLocks noGrp="1"/>
          </p:cNvSpPr>
          <p:nvPr>
            <p:ph type="subTitle" idx="3"/>
          </p:nvPr>
        </p:nvSpPr>
        <p:spPr>
          <a:xfrm>
            <a:off x="4969223" y="309533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Despite being red, Mars is a cold place, not hot. It’s full of iron oxide dust, which gives the planet its reddish cast</a:t>
            </a:r>
            <a:endParaRPr/>
          </a:p>
        </p:txBody>
      </p:sp>
      <p:sp>
        <p:nvSpPr>
          <p:cNvPr id="1152" name="Google Shape;1152;p34"/>
          <p:cNvSpPr txBox="1">
            <a:spLocks noGrp="1"/>
          </p:cNvSpPr>
          <p:nvPr>
            <p:ph type="ctrTitle" idx="2"/>
          </p:nvPr>
        </p:nvSpPr>
        <p:spPr>
          <a:xfrm>
            <a:off x="4635627" y="2597913"/>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solution</a:t>
            </a:r>
            <a:endParaRPr/>
          </a:p>
        </p:txBody>
      </p:sp>
      <p:sp>
        <p:nvSpPr>
          <p:cNvPr id="1153" name="Google Shape;1153;p34"/>
          <p:cNvSpPr txBox="1">
            <a:spLocks noGrp="1"/>
          </p:cNvSpPr>
          <p:nvPr>
            <p:ph type="ctrTitle" idx="4"/>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Problem vs. solution</a:t>
            </a:r>
            <a:endParaRPr/>
          </a:p>
        </p:txBody>
      </p:sp>
      <p:sp>
        <p:nvSpPr>
          <p:cNvPr id="1154" name="Google Shape;1154;p34"/>
          <p:cNvSpPr txBox="1">
            <a:spLocks noGrp="1"/>
          </p:cNvSpPr>
          <p:nvPr>
            <p:ph type="ctrTitle"/>
          </p:nvPr>
        </p:nvSpPr>
        <p:spPr>
          <a:xfrm>
            <a:off x="1927526" y="2597913"/>
            <a:ext cx="2445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Problem</a:t>
            </a:r>
            <a:endParaRPr/>
          </a:p>
        </p:txBody>
      </p:sp>
      <p:sp>
        <p:nvSpPr>
          <p:cNvPr id="1155" name="Google Shape;1155;p34"/>
          <p:cNvSpPr txBox="1">
            <a:spLocks noGrp="1"/>
          </p:cNvSpPr>
          <p:nvPr>
            <p:ph type="subTitle" idx="1"/>
          </p:nvPr>
        </p:nvSpPr>
        <p:spPr>
          <a:xfrm>
            <a:off x="2170523" y="309533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Venus has a beautiful name and is the second planet from the Sun. It’s terribly hot, even hotter than Mercury</a:t>
            </a:r>
            <a:endParaRPr/>
          </a:p>
        </p:txBody>
      </p:sp>
      <p:grpSp>
        <p:nvGrpSpPr>
          <p:cNvPr id="1156" name="Google Shape;1156;p34"/>
          <p:cNvGrpSpPr/>
          <p:nvPr/>
        </p:nvGrpSpPr>
        <p:grpSpPr>
          <a:xfrm>
            <a:off x="2693885" y="1252863"/>
            <a:ext cx="3629150" cy="1569113"/>
            <a:chOff x="2693885" y="1252863"/>
            <a:chExt cx="3629150" cy="1569113"/>
          </a:xfrm>
        </p:grpSpPr>
        <p:grpSp>
          <p:nvGrpSpPr>
            <p:cNvPr id="1157" name="Google Shape;1157;p34"/>
            <p:cNvGrpSpPr/>
            <p:nvPr/>
          </p:nvGrpSpPr>
          <p:grpSpPr>
            <a:xfrm>
              <a:off x="3738255" y="1252863"/>
              <a:ext cx="1665605" cy="1392491"/>
              <a:chOff x="3595930" y="1291176"/>
              <a:chExt cx="1665605" cy="1392491"/>
            </a:xfrm>
          </p:grpSpPr>
          <p:sp>
            <p:nvSpPr>
              <p:cNvPr id="1158" name="Google Shape;1158;p34"/>
              <p:cNvSpPr/>
              <p:nvPr/>
            </p:nvSpPr>
            <p:spPr>
              <a:xfrm rot="2486263">
                <a:off x="3866330" y="1422823"/>
                <a:ext cx="824955" cy="1129196"/>
              </a:xfrm>
              <a:custGeom>
                <a:avLst/>
                <a:gdLst/>
                <a:ahLst/>
                <a:cxnLst/>
                <a:rect l="l" t="t" r="r" b="b"/>
                <a:pathLst>
                  <a:path w="15293" h="20933" extrusionOk="0">
                    <a:moveTo>
                      <a:pt x="14543" y="0"/>
                    </a:moveTo>
                    <a:cubicBezTo>
                      <a:pt x="10391" y="1934"/>
                      <a:pt x="6874" y="4940"/>
                      <a:pt x="4305" y="8570"/>
                    </a:cubicBezTo>
                    <a:cubicBezTo>
                      <a:pt x="3044" y="10391"/>
                      <a:pt x="2020" y="12362"/>
                      <a:pt x="1271" y="14458"/>
                    </a:cubicBezTo>
                    <a:cubicBezTo>
                      <a:pt x="512" y="16553"/>
                      <a:pt x="86" y="18724"/>
                      <a:pt x="1" y="20895"/>
                    </a:cubicBezTo>
                    <a:lnTo>
                      <a:pt x="162" y="20932"/>
                    </a:lnTo>
                    <a:cubicBezTo>
                      <a:pt x="399" y="18762"/>
                      <a:pt x="987" y="16666"/>
                      <a:pt x="1821" y="14695"/>
                    </a:cubicBezTo>
                    <a:cubicBezTo>
                      <a:pt x="2693" y="12723"/>
                      <a:pt x="3831" y="10865"/>
                      <a:pt x="5177" y="9206"/>
                    </a:cubicBezTo>
                    <a:cubicBezTo>
                      <a:pt x="7860" y="5888"/>
                      <a:pt x="11377" y="3318"/>
                      <a:pt x="15292" y="1821"/>
                    </a:cubicBezTo>
                    <a:lnTo>
                      <a:pt x="14543" y="0"/>
                    </a:lnTo>
                    <a:close/>
                  </a:path>
                </a:pathLst>
              </a:custGeom>
              <a:solidFill>
                <a:srgbClr val="F2F9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4"/>
              <p:cNvSpPr/>
              <p:nvPr/>
            </p:nvSpPr>
            <p:spPr>
              <a:xfrm rot="2486263">
                <a:off x="4812232" y="1800333"/>
                <a:ext cx="398425" cy="304456"/>
              </a:xfrm>
              <a:custGeom>
                <a:avLst/>
                <a:gdLst/>
                <a:ahLst/>
                <a:cxnLst/>
                <a:rect l="l" t="t" r="r" b="b"/>
                <a:pathLst>
                  <a:path w="7386" h="5644" extrusionOk="0">
                    <a:moveTo>
                      <a:pt x="3904" y="1825"/>
                    </a:moveTo>
                    <a:cubicBezTo>
                      <a:pt x="4271" y="1825"/>
                      <a:pt x="4583" y="2090"/>
                      <a:pt x="4627" y="2464"/>
                    </a:cubicBezTo>
                    <a:cubicBezTo>
                      <a:pt x="4665" y="2852"/>
                      <a:pt x="4390" y="3213"/>
                      <a:pt x="3992" y="3250"/>
                    </a:cubicBezTo>
                    <a:cubicBezTo>
                      <a:pt x="3965" y="3253"/>
                      <a:pt x="3939" y="3254"/>
                      <a:pt x="3913" y="3254"/>
                    </a:cubicBezTo>
                    <a:cubicBezTo>
                      <a:pt x="3518" y="3254"/>
                      <a:pt x="3241" y="2989"/>
                      <a:pt x="3205" y="2615"/>
                    </a:cubicBezTo>
                    <a:cubicBezTo>
                      <a:pt x="3158" y="2227"/>
                      <a:pt x="3442" y="1866"/>
                      <a:pt x="3831" y="1828"/>
                    </a:cubicBezTo>
                    <a:cubicBezTo>
                      <a:pt x="3855" y="1826"/>
                      <a:pt x="3880" y="1825"/>
                      <a:pt x="3904" y="1825"/>
                    </a:cubicBezTo>
                    <a:close/>
                    <a:moveTo>
                      <a:pt x="1062" y="0"/>
                    </a:moveTo>
                    <a:cubicBezTo>
                      <a:pt x="701" y="0"/>
                      <a:pt x="338" y="93"/>
                      <a:pt x="1" y="293"/>
                    </a:cubicBezTo>
                    <a:cubicBezTo>
                      <a:pt x="475" y="444"/>
                      <a:pt x="911" y="767"/>
                      <a:pt x="1224" y="1193"/>
                    </a:cubicBezTo>
                    <a:cubicBezTo>
                      <a:pt x="1025" y="1279"/>
                      <a:pt x="835" y="1354"/>
                      <a:pt x="674" y="1430"/>
                    </a:cubicBezTo>
                    <a:cubicBezTo>
                      <a:pt x="598" y="1478"/>
                      <a:pt x="551" y="1554"/>
                      <a:pt x="551" y="1629"/>
                    </a:cubicBezTo>
                    <a:lnTo>
                      <a:pt x="835" y="4161"/>
                    </a:lnTo>
                    <a:cubicBezTo>
                      <a:pt x="835" y="4198"/>
                      <a:pt x="873" y="4274"/>
                      <a:pt x="949" y="4274"/>
                    </a:cubicBezTo>
                    <a:cubicBezTo>
                      <a:pt x="1148" y="4322"/>
                      <a:pt x="1347" y="4360"/>
                      <a:pt x="1546" y="4360"/>
                    </a:cubicBezTo>
                    <a:cubicBezTo>
                      <a:pt x="1309" y="4872"/>
                      <a:pt x="949" y="5270"/>
                      <a:pt x="513" y="5545"/>
                    </a:cubicBezTo>
                    <a:cubicBezTo>
                      <a:pt x="740" y="5611"/>
                      <a:pt x="968" y="5644"/>
                      <a:pt x="1190" y="5644"/>
                    </a:cubicBezTo>
                    <a:cubicBezTo>
                      <a:pt x="2013" y="5644"/>
                      <a:pt x="2765" y="5196"/>
                      <a:pt x="3205" y="4360"/>
                    </a:cubicBezTo>
                    <a:cubicBezTo>
                      <a:pt x="4779" y="4198"/>
                      <a:pt x="6324" y="3487"/>
                      <a:pt x="7348" y="2302"/>
                    </a:cubicBezTo>
                    <a:cubicBezTo>
                      <a:pt x="7386" y="2227"/>
                      <a:pt x="7386" y="2103"/>
                      <a:pt x="7310" y="2065"/>
                    </a:cubicBezTo>
                    <a:cubicBezTo>
                      <a:pt x="6231" y="1229"/>
                      <a:pt x="4783" y="821"/>
                      <a:pt x="3396" y="821"/>
                    </a:cubicBezTo>
                    <a:cubicBezTo>
                      <a:pt x="3211" y="821"/>
                      <a:pt x="3027" y="828"/>
                      <a:pt x="2845" y="843"/>
                    </a:cubicBezTo>
                    <a:cubicBezTo>
                      <a:pt x="2363" y="305"/>
                      <a:pt x="1715" y="0"/>
                      <a:pt x="1062" y="0"/>
                    </a:cubicBezTo>
                    <a:close/>
                  </a:path>
                </a:pathLst>
              </a:custGeom>
              <a:solidFill>
                <a:srgbClr val="D63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4"/>
              <p:cNvSpPr/>
              <p:nvPr/>
            </p:nvSpPr>
            <p:spPr>
              <a:xfrm>
                <a:off x="4958158" y="1874972"/>
                <a:ext cx="148200" cy="148200"/>
              </a:xfrm>
              <a:prstGeom prst="ellipse">
                <a:avLst/>
              </a:prstGeom>
              <a:solidFill>
                <a:srgbClr val="F0FFFF">
                  <a:alpha val="38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34"/>
            <p:cNvGrpSpPr/>
            <p:nvPr/>
          </p:nvGrpSpPr>
          <p:grpSpPr>
            <a:xfrm rot="4490742">
              <a:off x="5596649" y="2035638"/>
              <a:ext cx="649409" cy="655485"/>
              <a:chOff x="5100894" y="5868788"/>
              <a:chExt cx="1277412" cy="1277412"/>
            </a:xfrm>
          </p:grpSpPr>
          <p:sp>
            <p:nvSpPr>
              <p:cNvPr id="1162" name="Google Shape;1162;p34"/>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4"/>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4"/>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4"/>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4"/>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4"/>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4"/>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4"/>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4"/>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4"/>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4"/>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4"/>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4"/>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4"/>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4"/>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4"/>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4"/>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4"/>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4"/>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4"/>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4"/>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4"/>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4"/>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4"/>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4"/>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4"/>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4"/>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4"/>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4"/>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4"/>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4"/>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5E90">
                      <a:alpha val="63529"/>
                      <a:alpha val="43060"/>
                    </a:srgbClr>
                  </a:gs>
                  <a:gs pos="100000">
                    <a:srgbClr val="ED275A">
                      <a:alpha val="61176"/>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34"/>
            <p:cNvGrpSpPr/>
            <p:nvPr/>
          </p:nvGrpSpPr>
          <p:grpSpPr>
            <a:xfrm rot="-3158049">
              <a:off x="2825702" y="2035877"/>
              <a:ext cx="649333" cy="655529"/>
              <a:chOff x="5100894" y="5868788"/>
              <a:chExt cx="1277412" cy="1277412"/>
            </a:xfrm>
          </p:grpSpPr>
          <p:sp>
            <p:nvSpPr>
              <p:cNvPr id="1194" name="Google Shape;1194;p34"/>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4"/>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4"/>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4"/>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4"/>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4"/>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4"/>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4"/>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4"/>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4"/>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4"/>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4"/>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4"/>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4"/>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4"/>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4"/>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4"/>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4"/>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4"/>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4"/>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4"/>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4"/>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4"/>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4"/>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4"/>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4"/>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4"/>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4"/>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4"/>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4"/>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4"/>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8200">
                      <a:alpha val="43060"/>
                    </a:srgbClr>
                  </a:gs>
                  <a:gs pos="100000">
                    <a:schemeClr val="accent1">
                      <a:alpha val="43060"/>
                    </a:schemeClr>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28"/>
        <p:cNvGrpSpPr/>
        <p:nvPr/>
      </p:nvGrpSpPr>
      <p:grpSpPr>
        <a:xfrm>
          <a:off x="0" y="0"/>
          <a:ext cx="0" cy="0"/>
          <a:chOff x="0" y="0"/>
          <a:chExt cx="0" cy="0"/>
        </a:xfrm>
      </p:grpSpPr>
      <p:sp>
        <p:nvSpPr>
          <p:cNvPr id="1229" name="Google Shape;1229;p35"/>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Process</a:t>
            </a:r>
            <a:endParaRPr/>
          </a:p>
        </p:txBody>
      </p:sp>
      <p:sp>
        <p:nvSpPr>
          <p:cNvPr id="1230" name="Google Shape;1230;p35"/>
          <p:cNvSpPr/>
          <p:nvPr/>
        </p:nvSpPr>
        <p:spPr>
          <a:xfrm>
            <a:off x="2783825" y="3437975"/>
            <a:ext cx="3574481" cy="170556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FFFFFF">
              <a:alpha val="74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5"/>
          <p:cNvSpPr/>
          <p:nvPr/>
        </p:nvSpPr>
        <p:spPr>
          <a:xfrm>
            <a:off x="5323850" y="3583725"/>
            <a:ext cx="193800" cy="193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5"/>
          <p:cNvSpPr/>
          <p:nvPr/>
        </p:nvSpPr>
        <p:spPr>
          <a:xfrm>
            <a:off x="4475100" y="3384886"/>
            <a:ext cx="193800" cy="193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5"/>
          <p:cNvSpPr/>
          <p:nvPr/>
        </p:nvSpPr>
        <p:spPr>
          <a:xfrm>
            <a:off x="5918975" y="4103125"/>
            <a:ext cx="193800" cy="193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5"/>
          <p:cNvSpPr/>
          <p:nvPr/>
        </p:nvSpPr>
        <p:spPr>
          <a:xfrm>
            <a:off x="3605788" y="3583725"/>
            <a:ext cx="193800" cy="193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5"/>
          <p:cNvSpPr/>
          <p:nvPr/>
        </p:nvSpPr>
        <p:spPr>
          <a:xfrm>
            <a:off x="3034575" y="4103125"/>
            <a:ext cx="193800" cy="193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5"/>
          <p:cNvSpPr txBox="1"/>
          <p:nvPr/>
        </p:nvSpPr>
        <p:spPr>
          <a:xfrm>
            <a:off x="1649225" y="3131925"/>
            <a:ext cx="1456800" cy="494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200"/>
              </a:spcAft>
              <a:buNone/>
            </a:pPr>
            <a:r>
              <a:rPr lang="es" sz="1000">
                <a:solidFill>
                  <a:srgbClr val="9E005D"/>
                </a:solidFill>
                <a:latin typeface="Didact Gothic"/>
                <a:ea typeface="Didact Gothic"/>
                <a:cs typeface="Didact Gothic"/>
                <a:sym typeface="Didact Gothic"/>
              </a:rPr>
              <a:t>Mercury is the closest planet to the Sun </a:t>
            </a:r>
            <a:endParaRPr sz="1000">
              <a:solidFill>
                <a:srgbClr val="9E005D"/>
              </a:solidFill>
              <a:latin typeface="Didact Gothic"/>
              <a:ea typeface="Didact Gothic"/>
              <a:cs typeface="Didact Gothic"/>
              <a:sym typeface="Didact Gothic"/>
            </a:endParaRPr>
          </a:p>
        </p:txBody>
      </p:sp>
      <p:sp>
        <p:nvSpPr>
          <p:cNvPr id="1237" name="Google Shape;1237;p35"/>
          <p:cNvSpPr txBox="1"/>
          <p:nvPr/>
        </p:nvSpPr>
        <p:spPr>
          <a:xfrm>
            <a:off x="3723450" y="2640000"/>
            <a:ext cx="1697400" cy="45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000">
                <a:solidFill>
                  <a:srgbClr val="9E005D"/>
                </a:solidFill>
                <a:latin typeface="Didact Gothic"/>
                <a:ea typeface="Didact Gothic"/>
                <a:cs typeface="Didact Gothic"/>
                <a:sym typeface="Didact Gothic"/>
              </a:rPr>
              <a:t>Venus has a beautiful name, but it’s terribly hot</a:t>
            </a:r>
            <a:endParaRPr sz="1000">
              <a:solidFill>
                <a:srgbClr val="9E005D"/>
              </a:solidFill>
              <a:latin typeface="Didact Gothic"/>
              <a:ea typeface="Didact Gothic"/>
              <a:cs typeface="Didact Gothic"/>
              <a:sym typeface="Didact Gothic"/>
            </a:endParaRPr>
          </a:p>
        </p:txBody>
      </p:sp>
      <p:sp>
        <p:nvSpPr>
          <p:cNvPr id="1238" name="Google Shape;1238;p35"/>
          <p:cNvSpPr txBox="1"/>
          <p:nvPr/>
        </p:nvSpPr>
        <p:spPr>
          <a:xfrm>
            <a:off x="5998350" y="3131925"/>
            <a:ext cx="1525800" cy="45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9E005D"/>
                </a:solidFill>
                <a:latin typeface="Didact Gothic"/>
                <a:ea typeface="Didact Gothic"/>
                <a:cs typeface="Didact Gothic"/>
                <a:sym typeface="Didact Gothic"/>
              </a:rPr>
              <a:t>Despite being red, Mars is a cold place, not hot</a:t>
            </a:r>
            <a:endParaRPr sz="1000">
              <a:solidFill>
                <a:srgbClr val="9E005D"/>
              </a:solidFill>
              <a:latin typeface="Didact Gothic"/>
              <a:ea typeface="Didact Gothic"/>
              <a:cs typeface="Didact Gothic"/>
              <a:sym typeface="Didact Gothic"/>
            </a:endParaRPr>
          </a:p>
        </p:txBody>
      </p:sp>
      <p:sp>
        <p:nvSpPr>
          <p:cNvPr id="1239" name="Google Shape;1239;p35"/>
          <p:cNvSpPr txBox="1"/>
          <p:nvPr/>
        </p:nvSpPr>
        <p:spPr>
          <a:xfrm>
            <a:off x="1255225" y="3974125"/>
            <a:ext cx="1316100" cy="45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200"/>
              </a:spcAft>
              <a:buNone/>
            </a:pPr>
            <a:r>
              <a:rPr lang="es" sz="1000">
                <a:solidFill>
                  <a:srgbClr val="9E005D"/>
                </a:solidFill>
                <a:latin typeface="Didact Gothic"/>
                <a:ea typeface="Didact Gothic"/>
                <a:cs typeface="Didact Gothic"/>
                <a:sym typeface="Didact Gothic"/>
              </a:rPr>
              <a:t>Saturn is the ringed one. It’s a gas giant</a:t>
            </a:r>
            <a:endParaRPr sz="1000">
              <a:solidFill>
                <a:srgbClr val="9E005D"/>
              </a:solidFill>
              <a:latin typeface="Didact Gothic"/>
              <a:ea typeface="Didact Gothic"/>
              <a:cs typeface="Didact Gothic"/>
              <a:sym typeface="Didact Gothic"/>
            </a:endParaRPr>
          </a:p>
        </p:txBody>
      </p:sp>
      <p:sp>
        <p:nvSpPr>
          <p:cNvPr id="1240" name="Google Shape;1240;p35"/>
          <p:cNvSpPr txBox="1"/>
          <p:nvPr/>
        </p:nvSpPr>
        <p:spPr>
          <a:xfrm>
            <a:off x="6570800" y="3974125"/>
            <a:ext cx="1681800" cy="45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9E005D"/>
                </a:solidFill>
                <a:latin typeface="Didact Gothic"/>
                <a:ea typeface="Didact Gothic"/>
                <a:cs typeface="Didact Gothic"/>
                <a:sym typeface="Didact Gothic"/>
              </a:rPr>
              <a:t>Jupiter is the biggest planet in our Solar System</a:t>
            </a:r>
            <a:endParaRPr sz="1000">
              <a:solidFill>
                <a:srgbClr val="9E005D"/>
              </a:solidFill>
              <a:latin typeface="Didact Gothic"/>
              <a:ea typeface="Didact Gothic"/>
              <a:cs typeface="Didact Gothic"/>
              <a:sym typeface="Didact Gothic"/>
            </a:endParaRPr>
          </a:p>
        </p:txBody>
      </p:sp>
      <p:cxnSp>
        <p:nvCxnSpPr>
          <p:cNvPr id="1241" name="Google Shape;1241;p35"/>
          <p:cNvCxnSpPr>
            <a:stCxn id="1234" idx="0"/>
            <a:endCxn id="1236" idx="3"/>
          </p:cNvCxnSpPr>
          <p:nvPr/>
        </p:nvCxnSpPr>
        <p:spPr>
          <a:xfrm rot="5400000" flipH="1">
            <a:off x="3302038" y="3183075"/>
            <a:ext cx="204600" cy="596700"/>
          </a:xfrm>
          <a:prstGeom prst="bentConnector2">
            <a:avLst/>
          </a:prstGeom>
          <a:noFill/>
          <a:ln w="19050" cap="flat" cmpd="sng">
            <a:solidFill>
              <a:srgbClr val="FFFFFF"/>
            </a:solidFill>
            <a:prstDash val="solid"/>
            <a:round/>
            <a:headEnd type="none" w="med" len="med"/>
            <a:tailEnd type="none" w="med" len="med"/>
          </a:ln>
        </p:spPr>
      </p:cxnSp>
      <p:cxnSp>
        <p:nvCxnSpPr>
          <p:cNvPr id="1242" name="Google Shape;1242;p35"/>
          <p:cNvCxnSpPr>
            <a:stCxn id="1231" idx="0"/>
            <a:endCxn id="1238" idx="1"/>
          </p:cNvCxnSpPr>
          <p:nvPr/>
        </p:nvCxnSpPr>
        <p:spPr>
          <a:xfrm rot="-5400000">
            <a:off x="5596550" y="3182025"/>
            <a:ext cx="225900" cy="577500"/>
          </a:xfrm>
          <a:prstGeom prst="bentConnector2">
            <a:avLst/>
          </a:prstGeom>
          <a:noFill/>
          <a:ln w="19050" cap="flat" cmpd="sng">
            <a:solidFill>
              <a:srgbClr val="FFFFFF"/>
            </a:solidFill>
            <a:prstDash val="solid"/>
            <a:round/>
            <a:headEnd type="none" w="med" len="med"/>
            <a:tailEnd type="none" w="med" len="med"/>
          </a:ln>
        </p:spPr>
      </p:cxnSp>
      <p:cxnSp>
        <p:nvCxnSpPr>
          <p:cNvPr id="1243" name="Google Shape;1243;p35"/>
          <p:cNvCxnSpPr>
            <a:stCxn id="1232" idx="0"/>
            <a:endCxn id="1237" idx="2"/>
          </p:cNvCxnSpPr>
          <p:nvPr/>
        </p:nvCxnSpPr>
        <p:spPr>
          <a:xfrm rot="-5400000">
            <a:off x="4425750" y="3238036"/>
            <a:ext cx="293100" cy="600"/>
          </a:xfrm>
          <a:prstGeom prst="bentConnector3">
            <a:avLst>
              <a:gd name="adj1" fmla="val 49998"/>
            </a:avLst>
          </a:prstGeom>
          <a:noFill/>
          <a:ln w="19050" cap="flat" cmpd="sng">
            <a:solidFill>
              <a:srgbClr val="FFFFFF"/>
            </a:solidFill>
            <a:prstDash val="solid"/>
            <a:round/>
            <a:headEnd type="none" w="med" len="med"/>
            <a:tailEnd type="none" w="med" len="med"/>
          </a:ln>
        </p:spPr>
      </p:cxnSp>
      <p:cxnSp>
        <p:nvCxnSpPr>
          <p:cNvPr id="1244" name="Google Shape;1244;p35"/>
          <p:cNvCxnSpPr>
            <a:stCxn id="1235" idx="2"/>
            <a:endCxn id="1239" idx="3"/>
          </p:cNvCxnSpPr>
          <p:nvPr/>
        </p:nvCxnSpPr>
        <p:spPr>
          <a:xfrm flipH="1">
            <a:off x="2571375" y="4200025"/>
            <a:ext cx="463200" cy="600"/>
          </a:xfrm>
          <a:prstGeom prst="bentConnector3">
            <a:avLst>
              <a:gd name="adj1" fmla="val 50005"/>
            </a:avLst>
          </a:prstGeom>
          <a:noFill/>
          <a:ln w="19050" cap="flat" cmpd="sng">
            <a:solidFill>
              <a:srgbClr val="FFFFFF"/>
            </a:solidFill>
            <a:prstDash val="solid"/>
            <a:round/>
            <a:headEnd type="none" w="med" len="med"/>
            <a:tailEnd type="none" w="med" len="med"/>
          </a:ln>
        </p:spPr>
      </p:cxnSp>
      <p:cxnSp>
        <p:nvCxnSpPr>
          <p:cNvPr id="1245" name="Google Shape;1245;p35"/>
          <p:cNvCxnSpPr>
            <a:stCxn id="1233" idx="6"/>
            <a:endCxn id="1240" idx="1"/>
          </p:cNvCxnSpPr>
          <p:nvPr/>
        </p:nvCxnSpPr>
        <p:spPr>
          <a:xfrm>
            <a:off x="6112775" y="4200025"/>
            <a:ext cx="458100" cy="600"/>
          </a:xfrm>
          <a:prstGeom prst="bentConnector3">
            <a:avLst>
              <a:gd name="adj1" fmla="val 49992"/>
            </a:avLst>
          </a:prstGeom>
          <a:noFill/>
          <a:ln w="19050" cap="flat" cmpd="sng">
            <a:solidFill>
              <a:srgbClr val="FFFFFF"/>
            </a:solidFill>
            <a:prstDash val="solid"/>
            <a:round/>
            <a:headEnd type="none" w="med" len="med"/>
            <a:tailEnd type="none" w="med" len="med"/>
          </a:ln>
        </p:spPr>
      </p:cxnSp>
      <p:grpSp>
        <p:nvGrpSpPr>
          <p:cNvPr id="1246" name="Google Shape;1246;p35"/>
          <p:cNvGrpSpPr/>
          <p:nvPr/>
        </p:nvGrpSpPr>
        <p:grpSpPr>
          <a:xfrm>
            <a:off x="3128414" y="3828485"/>
            <a:ext cx="2932132" cy="1329441"/>
            <a:chOff x="2112950" y="3828775"/>
            <a:chExt cx="2924236" cy="1325861"/>
          </a:xfrm>
        </p:grpSpPr>
        <p:sp>
          <p:nvSpPr>
            <p:cNvPr id="1247" name="Google Shape;1247;p35"/>
            <p:cNvSpPr/>
            <p:nvPr/>
          </p:nvSpPr>
          <p:spPr>
            <a:xfrm>
              <a:off x="2112950" y="3828775"/>
              <a:ext cx="2924236" cy="1325860"/>
            </a:xfrm>
            <a:custGeom>
              <a:avLst/>
              <a:gdLst/>
              <a:ahLst/>
              <a:cxnLst/>
              <a:rect l="l" t="t" r="r" b="b"/>
              <a:pathLst>
                <a:path w="29144" h="13214" extrusionOk="0">
                  <a:moveTo>
                    <a:pt x="14590" y="0"/>
                  </a:moveTo>
                  <a:cubicBezTo>
                    <a:pt x="11534" y="0"/>
                    <a:pt x="8711" y="930"/>
                    <a:pt x="6362" y="2529"/>
                  </a:cubicBezTo>
                  <a:cubicBezTo>
                    <a:pt x="6290" y="2564"/>
                    <a:pt x="6219" y="2600"/>
                    <a:pt x="6174" y="2645"/>
                  </a:cubicBezTo>
                  <a:cubicBezTo>
                    <a:pt x="4655" y="3717"/>
                    <a:pt x="3351" y="5102"/>
                    <a:pt x="2305" y="6665"/>
                  </a:cubicBezTo>
                  <a:cubicBezTo>
                    <a:pt x="1707" y="7594"/>
                    <a:pt x="1189" y="8631"/>
                    <a:pt x="778" y="9712"/>
                  </a:cubicBezTo>
                  <a:cubicBezTo>
                    <a:pt x="778" y="9792"/>
                    <a:pt x="742" y="9864"/>
                    <a:pt x="742" y="9935"/>
                  </a:cubicBezTo>
                  <a:cubicBezTo>
                    <a:pt x="367" y="10980"/>
                    <a:pt x="108" y="12061"/>
                    <a:pt x="0" y="13214"/>
                  </a:cubicBezTo>
                  <a:lnTo>
                    <a:pt x="15224" y="13214"/>
                  </a:lnTo>
                  <a:cubicBezTo>
                    <a:pt x="15331" y="12991"/>
                    <a:pt x="15483" y="12767"/>
                    <a:pt x="15635" y="12580"/>
                  </a:cubicBezTo>
                  <a:cubicBezTo>
                    <a:pt x="16189" y="11838"/>
                    <a:pt x="17083" y="11391"/>
                    <a:pt x="18092" y="11391"/>
                  </a:cubicBezTo>
                  <a:cubicBezTo>
                    <a:pt x="19397" y="11391"/>
                    <a:pt x="20469" y="12133"/>
                    <a:pt x="20960" y="13214"/>
                  </a:cubicBezTo>
                  <a:lnTo>
                    <a:pt x="29144" y="13214"/>
                  </a:lnTo>
                  <a:cubicBezTo>
                    <a:pt x="29108" y="12615"/>
                    <a:pt x="29001" y="12026"/>
                    <a:pt x="28849" y="11427"/>
                  </a:cubicBezTo>
                  <a:cubicBezTo>
                    <a:pt x="28849" y="11356"/>
                    <a:pt x="28849" y="11311"/>
                    <a:pt x="28813" y="11239"/>
                  </a:cubicBezTo>
                  <a:cubicBezTo>
                    <a:pt x="28777" y="11088"/>
                    <a:pt x="28733" y="10945"/>
                    <a:pt x="28697" y="10793"/>
                  </a:cubicBezTo>
                  <a:cubicBezTo>
                    <a:pt x="28697" y="10721"/>
                    <a:pt x="28697" y="10686"/>
                    <a:pt x="28661" y="10641"/>
                  </a:cubicBezTo>
                  <a:cubicBezTo>
                    <a:pt x="27920" y="8041"/>
                    <a:pt x="26499" y="5727"/>
                    <a:pt x="24569" y="3940"/>
                  </a:cubicBezTo>
                  <a:cubicBezTo>
                    <a:pt x="21961" y="1483"/>
                    <a:pt x="18458" y="0"/>
                    <a:pt x="14590" y="0"/>
                  </a:cubicBezTo>
                  <a:close/>
                </a:path>
              </a:pathLst>
            </a:custGeom>
            <a:solidFill>
              <a:srgbClr val="FFFFFF">
                <a:alpha val="74810"/>
              </a:srgbClr>
            </a:solidFill>
            <a:ln>
              <a:noFill/>
            </a:ln>
            <a:effectLst>
              <a:outerShdw blurRad="285750" dist="57150" dir="18600000" algn="bl" rotWithShape="0">
                <a:srgbClr val="FFFFFF">
                  <a:alpha val="97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5"/>
            <p:cNvSpPr/>
            <p:nvPr/>
          </p:nvSpPr>
          <p:spPr>
            <a:xfrm>
              <a:off x="2206165" y="3921990"/>
              <a:ext cx="2737809" cy="1232646"/>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gradFill>
              <a:gsLst>
                <a:gs pos="0">
                  <a:srgbClr val="FF5E90"/>
                </a:gs>
                <a:gs pos="100000">
                  <a:srgbClr val="ED275A"/>
                </a:gs>
              </a:gsLst>
              <a:lin ang="18900732" scaled="0"/>
            </a:gradFill>
            <a:ln>
              <a:noFill/>
            </a:ln>
            <a:effectLst>
              <a:outerShdw blurRad="57150" dist="19050" dir="5400000" algn="bl" rotWithShape="0">
                <a:srgbClr val="FFFFFF">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35"/>
          <p:cNvGrpSpPr/>
          <p:nvPr/>
        </p:nvGrpSpPr>
        <p:grpSpPr>
          <a:xfrm>
            <a:off x="3373978" y="4035782"/>
            <a:ext cx="2331079" cy="1275513"/>
            <a:chOff x="5032643" y="4039130"/>
            <a:chExt cx="2324802" cy="1272078"/>
          </a:xfrm>
        </p:grpSpPr>
        <p:sp>
          <p:nvSpPr>
            <p:cNvPr id="1250" name="Google Shape;1250;p35"/>
            <p:cNvSpPr/>
            <p:nvPr/>
          </p:nvSpPr>
          <p:spPr>
            <a:xfrm>
              <a:off x="5757384" y="4498537"/>
              <a:ext cx="452596" cy="761300"/>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5E90">
                    <a:alpha val="38080"/>
                  </a:srgbClr>
                </a:gs>
                <a:gs pos="100000">
                  <a:srgbClr val="ED275A">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5"/>
            <p:cNvSpPr/>
            <p:nvPr/>
          </p:nvSpPr>
          <p:spPr>
            <a:xfrm>
              <a:off x="6641097" y="4180664"/>
              <a:ext cx="546950" cy="517519"/>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5E90">
                    <a:alpha val="38080"/>
                  </a:srgbClr>
                </a:gs>
                <a:gs pos="100000">
                  <a:srgbClr val="ED275A">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5"/>
            <p:cNvSpPr/>
            <p:nvPr/>
          </p:nvSpPr>
          <p:spPr>
            <a:xfrm>
              <a:off x="5350730" y="4143978"/>
              <a:ext cx="406722" cy="330179"/>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5E90">
                    <a:alpha val="38080"/>
                  </a:srgbClr>
                </a:gs>
                <a:gs pos="100000">
                  <a:srgbClr val="ED275A">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5"/>
            <p:cNvSpPr/>
            <p:nvPr/>
          </p:nvSpPr>
          <p:spPr>
            <a:xfrm>
              <a:off x="5870481" y="4039130"/>
              <a:ext cx="175250" cy="93634"/>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5E90">
                    <a:alpha val="38080"/>
                  </a:srgbClr>
                </a:gs>
                <a:gs pos="100000">
                  <a:srgbClr val="ED275A">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5"/>
            <p:cNvSpPr/>
            <p:nvPr/>
          </p:nvSpPr>
          <p:spPr>
            <a:xfrm>
              <a:off x="5172946" y="4782184"/>
              <a:ext cx="360774" cy="529024"/>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5E90">
                    <a:alpha val="38080"/>
                  </a:srgbClr>
                </a:gs>
                <a:gs pos="100000">
                  <a:srgbClr val="ED275A">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5"/>
            <p:cNvSpPr/>
            <p:nvPr/>
          </p:nvSpPr>
          <p:spPr>
            <a:xfrm>
              <a:off x="6535671" y="4862068"/>
              <a:ext cx="307158" cy="314766"/>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5E90">
                    <a:alpha val="38080"/>
                  </a:srgbClr>
                </a:gs>
                <a:gs pos="100000">
                  <a:srgbClr val="ED275A">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5"/>
            <p:cNvSpPr/>
            <p:nvPr/>
          </p:nvSpPr>
          <p:spPr>
            <a:xfrm>
              <a:off x="7195725" y="4665831"/>
              <a:ext cx="161719" cy="25217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5E90">
                    <a:alpha val="38080"/>
                  </a:srgbClr>
                </a:gs>
                <a:gs pos="100000">
                  <a:srgbClr val="ED275A">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5"/>
            <p:cNvSpPr/>
            <p:nvPr/>
          </p:nvSpPr>
          <p:spPr>
            <a:xfrm>
              <a:off x="5032643" y="5058812"/>
              <a:ext cx="167508" cy="25217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5E90">
                    <a:alpha val="38080"/>
                  </a:srgbClr>
                </a:gs>
                <a:gs pos="100000">
                  <a:srgbClr val="ED275A">
                    <a:alpha val="3808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5"/>
            <p:cNvSpPr/>
            <p:nvPr/>
          </p:nvSpPr>
          <p:spPr>
            <a:xfrm>
              <a:off x="5759917" y="4498537"/>
              <a:ext cx="323293" cy="760504"/>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5"/>
            <p:cNvSpPr/>
            <p:nvPr/>
          </p:nvSpPr>
          <p:spPr>
            <a:xfrm>
              <a:off x="6713456" y="4181170"/>
              <a:ext cx="474593" cy="512164"/>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5"/>
            <p:cNvSpPr/>
            <p:nvPr/>
          </p:nvSpPr>
          <p:spPr>
            <a:xfrm>
              <a:off x="5353335" y="4143978"/>
              <a:ext cx="377561" cy="304346"/>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5"/>
            <p:cNvSpPr/>
            <p:nvPr/>
          </p:nvSpPr>
          <p:spPr>
            <a:xfrm>
              <a:off x="5870481" y="4039130"/>
              <a:ext cx="172717" cy="58829"/>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5"/>
            <p:cNvSpPr/>
            <p:nvPr/>
          </p:nvSpPr>
          <p:spPr>
            <a:xfrm>
              <a:off x="5175551" y="4782184"/>
              <a:ext cx="288417" cy="525334"/>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5"/>
            <p:cNvSpPr/>
            <p:nvPr/>
          </p:nvSpPr>
          <p:spPr>
            <a:xfrm>
              <a:off x="6643630" y="4860332"/>
              <a:ext cx="199200" cy="317226"/>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5"/>
            <p:cNvSpPr/>
            <p:nvPr/>
          </p:nvSpPr>
          <p:spPr>
            <a:xfrm>
              <a:off x="7252598" y="4666265"/>
              <a:ext cx="104846" cy="252681"/>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5"/>
            <p:cNvSpPr/>
            <p:nvPr/>
          </p:nvSpPr>
          <p:spPr>
            <a:xfrm>
              <a:off x="5032643" y="5059825"/>
              <a:ext cx="116496" cy="251162"/>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5E90"/>
                </a:gs>
                <a:gs pos="100000">
                  <a:srgbClr val="ED275A"/>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35"/>
          <p:cNvSpPr txBox="1"/>
          <p:nvPr/>
        </p:nvSpPr>
        <p:spPr>
          <a:xfrm>
            <a:off x="1649225" y="2815425"/>
            <a:ext cx="1456800" cy="494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200"/>
              </a:spcAft>
              <a:buNone/>
            </a:pPr>
            <a:r>
              <a:rPr lang="es" sz="1800">
                <a:solidFill>
                  <a:srgbClr val="9E005D"/>
                </a:solidFill>
                <a:latin typeface="Unica One"/>
                <a:ea typeface="Unica One"/>
                <a:cs typeface="Unica One"/>
                <a:sym typeface="Unica One"/>
              </a:rPr>
              <a:t>step 2</a:t>
            </a:r>
            <a:endParaRPr sz="1800">
              <a:solidFill>
                <a:srgbClr val="9E005D"/>
              </a:solidFill>
              <a:latin typeface="Unica One"/>
              <a:ea typeface="Unica One"/>
              <a:cs typeface="Unica One"/>
              <a:sym typeface="Unica One"/>
            </a:endParaRPr>
          </a:p>
        </p:txBody>
      </p:sp>
      <p:sp>
        <p:nvSpPr>
          <p:cNvPr id="1267" name="Google Shape;1267;p35"/>
          <p:cNvSpPr txBox="1"/>
          <p:nvPr/>
        </p:nvSpPr>
        <p:spPr>
          <a:xfrm>
            <a:off x="3723450" y="2323500"/>
            <a:ext cx="1697400" cy="451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sz="1800">
                <a:solidFill>
                  <a:srgbClr val="9E005D"/>
                </a:solidFill>
                <a:latin typeface="Unica One"/>
                <a:ea typeface="Unica One"/>
                <a:cs typeface="Unica One"/>
                <a:sym typeface="Unica One"/>
              </a:rPr>
              <a:t>step 3</a:t>
            </a:r>
            <a:endParaRPr sz="1800">
              <a:solidFill>
                <a:srgbClr val="9E005D"/>
              </a:solidFill>
              <a:latin typeface="Unica One"/>
              <a:ea typeface="Unica One"/>
              <a:cs typeface="Unica One"/>
              <a:sym typeface="Unica One"/>
            </a:endParaRPr>
          </a:p>
        </p:txBody>
      </p:sp>
      <p:sp>
        <p:nvSpPr>
          <p:cNvPr id="1268" name="Google Shape;1268;p35"/>
          <p:cNvSpPr txBox="1"/>
          <p:nvPr/>
        </p:nvSpPr>
        <p:spPr>
          <a:xfrm>
            <a:off x="5998350" y="2815425"/>
            <a:ext cx="1525800" cy="451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sz="1800">
                <a:solidFill>
                  <a:srgbClr val="9E005D"/>
                </a:solidFill>
                <a:latin typeface="Unica One"/>
                <a:ea typeface="Unica One"/>
                <a:cs typeface="Unica One"/>
                <a:sym typeface="Unica One"/>
              </a:rPr>
              <a:t>step 4</a:t>
            </a:r>
            <a:endParaRPr sz="1800">
              <a:solidFill>
                <a:srgbClr val="9E005D"/>
              </a:solidFill>
              <a:latin typeface="Unica One"/>
              <a:ea typeface="Unica One"/>
              <a:cs typeface="Unica One"/>
              <a:sym typeface="Unica One"/>
            </a:endParaRPr>
          </a:p>
        </p:txBody>
      </p:sp>
      <p:sp>
        <p:nvSpPr>
          <p:cNvPr id="1269" name="Google Shape;1269;p35"/>
          <p:cNvSpPr txBox="1"/>
          <p:nvPr/>
        </p:nvSpPr>
        <p:spPr>
          <a:xfrm>
            <a:off x="1255225" y="3657625"/>
            <a:ext cx="1316100" cy="4518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200"/>
              </a:spcAft>
              <a:buNone/>
            </a:pPr>
            <a:r>
              <a:rPr lang="es" sz="1800">
                <a:solidFill>
                  <a:srgbClr val="9E005D"/>
                </a:solidFill>
                <a:latin typeface="Unica One"/>
                <a:ea typeface="Unica One"/>
                <a:cs typeface="Unica One"/>
                <a:sym typeface="Unica One"/>
              </a:rPr>
              <a:t>step 1</a:t>
            </a:r>
            <a:endParaRPr sz="1800">
              <a:solidFill>
                <a:srgbClr val="9E005D"/>
              </a:solidFill>
              <a:latin typeface="Unica One"/>
              <a:ea typeface="Unica One"/>
              <a:cs typeface="Unica One"/>
              <a:sym typeface="Unica One"/>
            </a:endParaRPr>
          </a:p>
        </p:txBody>
      </p:sp>
      <p:sp>
        <p:nvSpPr>
          <p:cNvPr id="1270" name="Google Shape;1270;p35"/>
          <p:cNvSpPr txBox="1"/>
          <p:nvPr/>
        </p:nvSpPr>
        <p:spPr>
          <a:xfrm>
            <a:off x="6570800" y="3657625"/>
            <a:ext cx="1681800" cy="451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sz="1800">
                <a:solidFill>
                  <a:srgbClr val="9E005D"/>
                </a:solidFill>
                <a:latin typeface="Unica One"/>
                <a:ea typeface="Unica One"/>
                <a:cs typeface="Unica One"/>
                <a:sym typeface="Unica One"/>
              </a:rPr>
              <a:t>step 5</a:t>
            </a:r>
            <a:endParaRPr sz="1800">
              <a:solidFill>
                <a:srgbClr val="9E005D"/>
              </a:solidFill>
              <a:latin typeface="Unica One"/>
              <a:ea typeface="Unica One"/>
              <a:cs typeface="Unica One"/>
              <a:sym typeface="Unica One"/>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74"/>
        <p:cNvGrpSpPr/>
        <p:nvPr/>
      </p:nvGrpSpPr>
      <p:grpSpPr>
        <a:xfrm>
          <a:off x="0" y="0"/>
          <a:ext cx="0" cy="0"/>
          <a:chOff x="0" y="0"/>
          <a:chExt cx="0" cy="0"/>
        </a:xfrm>
      </p:grpSpPr>
      <p:sp>
        <p:nvSpPr>
          <p:cNvPr id="1275" name="Google Shape;1275;p36"/>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Overview Diagram</a:t>
            </a:r>
            <a:endParaRPr/>
          </a:p>
        </p:txBody>
      </p:sp>
      <p:grpSp>
        <p:nvGrpSpPr>
          <p:cNvPr id="1276" name="Google Shape;1276;p36"/>
          <p:cNvGrpSpPr/>
          <p:nvPr/>
        </p:nvGrpSpPr>
        <p:grpSpPr>
          <a:xfrm>
            <a:off x="1492601" y="837412"/>
            <a:ext cx="4239987" cy="4162387"/>
            <a:chOff x="1492601" y="837412"/>
            <a:chExt cx="4239987" cy="4162387"/>
          </a:xfrm>
        </p:grpSpPr>
        <p:sp>
          <p:nvSpPr>
            <p:cNvPr id="1277" name="Google Shape;1277;p36"/>
            <p:cNvSpPr/>
            <p:nvPr/>
          </p:nvSpPr>
          <p:spPr>
            <a:xfrm rot="-2068162">
              <a:off x="1998509" y="1509189"/>
              <a:ext cx="3228171" cy="2818834"/>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6"/>
            <p:cNvSpPr/>
            <p:nvPr/>
          </p:nvSpPr>
          <p:spPr>
            <a:xfrm rot="-2068152">
              <a:off x="2238714" y="1718973"/>
              <a:ext cx="2747754" cy="2399315"/>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6"/>
            <p:cNvSpPr/>
            <p:nvPr/>
          </p:nvSpPr>
          <p:spPr>
            <a:xfrm rot="-2068133">
              <a:off x="2541139" y="1983061"/>
              <a:ext cx="2142864" cy="1871129"/>
            </a:xfrm>
            <a:custGeom>
              <a:avLst/>
              <a:gdLst/>
              <a:ahLst/>
              <a:cxnLst/>
              <a:rect l="l" t="t" r="r" b="b"/>
              <a:pathLst>
                <a:path w="14125" h="12434" extrusionOk="0">
                  <a:moveTo>
                    <a:pt x="7070" y="1"/>
                  </a:moveTo>
                  <a:cubicBezTo>
                    <a:pt x="6244" y="1"/>
                    <a:pt x="5404" y="166"/>
                    <a:pt x="4599" y="517"/>
                  </a:cubicBezTo>
                  <a:cubicBezTo>
                    <a:pt x="1450" y="1896"/>
                    <a:pt x="0" y="5525"/>
                    <a:pt x="1334" y="8673"/>
                  </a:cubicBezTo>
                  <a:cubicBezTo>
                    <a:pt x="2359" y="11029"/>
                    <a:pt x="4672" y="12433"/>
                    <a:pt x="7091" y="12433"/>
                  </a:cubicBezTo>
                  <a:cubicBezTo>
                    <a:pt x="7906" y="12433"/>
                    <a:pt x="8733" y="12274"/>
                    <a:pt x="9526" y="11938"/>
                  </a:cubicBezTo>
                  <a:cubicBezTo>
                    <a:pt x="12675" y="10568"/>
                    <a:pt x="14125" y="6894"/>
                    <a:pt x="12746" y="3746"/>
                  </a:cubicBezTo>
                  <a:cubicBezTo>
                    <a:pt x="11753" y="1403"/>
                    <a:pt x="9470" y="1"/>
                    <a:pt x="7070" y="1"/>
                  </a:cubicBezTo>
                  <a:close/>
                </a:path>
              </a:pathLst>
            </a:custGeom>
            <a:gradFill>
              <a:gsLst>
                <a:gs pos="0">
                  <a:srgbClr val="FFFFFF">
                    <a:alpha val="0"/>
                  </a:srgbClr>
                </a:gs>
                <a:gs pos="42000">
                  <a:srgbClr val="FFFFFF">
                    <a:alpha val="0"/>
                  </a:srgbClr>
                </a:gs>
                <a:gs pos="100000">
                  <a:srgbClr val="FFFF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 name="Google Shape;1280;p36"/>
            <p:cNvGrpSpPr/>
            <p:nvPr/>
          </p:nvGrpSpPr>
          <p:grpSpPr>
            <a:xfrm rot="1185898">
              <a:off x="2711077" y="2008557"/>
              <a:ext cx="1803005" cy="1820106"/>
              <a:chOff x="5100894" y="5868788"/>
              <a:chExt cx="1277412" cy="1277412"/>
            </a:xfrm>
          </p:grpSpPr>
          <p:sp>
            <p:nvSpPr>
              <p:cNvPr id="1281" name="Google Shape;1281;p36"/>
              <p:cNvSpPr/>
              <p:nvPr/>
            </p:nvSpPr>
            <p:spPr>
              <a:xfrm rot="-8100000">
                <a:off x="5287742" y="6056085"/>
                <a:ext cx="903716" cy="902816"/>
              </a:xfrm>
              <a:custGeom>
                <a:avLst/>
                <a:gdLst/>
                <a:ahLst/>
                <a:cxnLst/>
                <a:rect l="l" t="t" r="r" b="b"/>
                <a:pathLst>
                  <a:path w="36149" h="36113" extrusionOk="0">
                    <a:moveTo>
                      <a:pt x="18092" y="1"/>
                    </a:moveTo>
                    <a:cubicBezTo>
                      <a:pt x="8113" y="1"/>
                      <a:pt x="1" y="8077"/>
                      <a:pt x="1" y="18056"/>
                    </a:cubicBezTo>
                    <a:cubicBezTo>
                      <a:pt x="1" y="28036"/>
                      <a:pt x="8113" y="36112"/>
                      <a:pt x="18092" y="36112"/>
                    </a:cubicBezTo>
                    <a:cubicBezTo>
                      <a:pt x="28036" y="36112"/>
                      <a:pt x="36148" y="28036"/>
                      <a:pt x="36148" y="18056"/>
                    </a:cubicBezTo>
                    <a:cubicBezTo>
                      <a:pt x="36148" y="8077"/>
                      <a:pt x="28036" y="1"/>
                      <a:pt x="18092"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6"/>
              <p:cNvSpPr/>
              <p:nvPr/>
            </p:nvSpPr>
            <p:spPr>
              <a:xfrm>
                <a:off x="6019238" y="6596500"/>
                <a:ext cx="122850" cy="137125"/>
              </a:xfrm>
              <a:custGeom>
                <a:avLst/>
                <a:gdLst/>
                <a:ahLst/>
                <a:cxnLst/>
                <a:rect l="l" t="t" r="r" b="b"/>
                <a:pathLst>
                  <a:path w="4914" h="5485" extrusionOk="0">
                    <a:moveTo>
                      <a:pt x="3586" y="1"/>
                    </a:moveTo>
                    <a:cubicBezTo>
                      <a:pt x="2823" y="1"/>
                      <a:pt x="1813" y="731"/>
                      <a:pt x="1081" y="1871"/>
                    </a:cubicBezTo>
                    <a:cubicBezTo>
                      <a:pt x="152" y="3292"/>
                      <a:pt x="0" y="4855"/>
                      <a:pt x="786" y="5338"/>
                    </a:cubicBezTo>
                    <a:cubicBezTo>
                      <a:pt x="939" y="5437"/>
                      <a:pt x="1118" y="5485"/>
                      <a:pt x="1316" y="5485"/>
                    </a:cubicBezTo>
                    <a:cubicBezTo>
                      <a:pt x="2075" y="5485"/>
                      <a:pt x="3095" y="4779"/>
                      <a:pt x="3833" y="3622"/>
                    </a:cubicBezTo>
                    <a:cubicBezTo>
                      <a:pt x="4762" y="2211"/>
                      <a:pt x="4914" y="647"/>
                      <a:pt x="4137" y="165"/>
                    </a:cubicBezTo>
                    <a:cubicBezTo>
                      <a:pt x="3978" y="53"/>
                      <a:pt x="3791" y="1"/>
                      <a:pt x="3586"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6"/>
              <p:cNvSpPr/>
              <p:nvPr/>
            </p:nvSpPr>
            <p:spPr>
              <a:xfrm>
                <a:off x="6030388" y="6600600"/>
                <a:ext cx="110825" cy="133025"/>
              </a:xfrm>
              <a:custGeom>
                <a:avLst/>
                <a:gdLst/>
                <a:ahLst/>
                <a:cxnLst/>
                <a:rect l="l" t="t" r="r" b="b"/>
                <a:pathLst>
                  <a:path w="4433" h="5321" extrusionOk="0">
                    <a:moveTo>
                      <a:pt x="3726" y="1"/>
                    </a:moveTo>
                    <a:cubicBezTo>
                      <a:pt x="4093" y="707"/>
                      <a:pt x="3869" y="1975"/>
                      <a:pt x="3092" y="3164"/>
                    </a:cubicBezTo>
                    <a:cubicBezTo>
                      <a:pt x="2349" y="4292"/>
                      <a:pt x="1343" y="5021"/>
                      <a:pt x="568" y="5021"/>
                    </a:cubicBezTo>
                    <a:cubicBezTo>
                      <a:pt x="374" y="5021"/>
                      <a:pt x="194" y="4976"/>
                      <a:pt x="36" y="4879"/>
                    </a:cubicBezTo>
                    <a:lnTo>
                      <a:pt x="1" y="4834"/>
                    </a:lnTo>
                    <a:lnTo>
                      <a:pt x="1" y="4834"/>
                    </a:lnTo>
                    <a:cubicBezTo>
                      <a:pt x="72" y="4986"/>
                      <a:pt x="188" y="5102"/>
                      <a:pt x="340" y="5174"/>
                    </a:cubicBezTo>
                    <a:cubicBezTo>
                      <a:pt x="493" y="5273"/>
                      <a:pt x="672" y="5321"/>
                      <a:pt x="870" y="5321"/>
                    </a:cubicBezTo>
                    <a:cubicBezTo>
                      <a:pt x="1629" y="5321"/>
                      <a:pt x="2649" y="4615"/>
                      <a:pt x="3387" y="3458"/>
                    </a:cubicBezTo>
                    <a:cubicBezTo>
                      <a:pt x="4280" y="2047"/>
                      <a:pt x="4432" y="519"/>
                      <a:pt x="3726"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6"/>
              <p:cNvSpPr/>
              <p:nvPr/>
            </p:nvSpPr>
            <p:spPr>
              <a:xfrm>
                <a:off x="5634838" y="6635025"/>
                <a:ext cx="274525" cy="146975"/>
              </a:xfrm>
              <a:custGeom>
                <a:avLst/>
                <a:gdLst/>
                <a:ahLst/>
                <a:cxnLst/>
                <a:rect l="l" t="t" r="r" b="b"/>
                <a:pathLst>
                  <a:path w="10981" h="5879" extrusionOk="0">
                    <a:moveTo>
                      <a:pt x="6816" y="1"/>
                    </a:moveTo>
                    <a:cubicBezTo>
                      <a:pt x="6224" y="1"/>
                      <a:pt x="5594" y="61"/>
                      <a:pt x="4950" y="187"/>
                    </a:cubicBezTo>
                    <a:cubicBezTo>
                      <a:pt x="2091" y="777"/>
                      <a:pt x="0" y="2457"/>
                      <a:pt x="304" y="3984"/>
                    </a:cubicBezTo>
                    <a:cubicBezTo>
                      <a:pt x="532" y="5167"/>
                      <a:pt x="2147" y="5878"/>
                      <a:pt x="4191" y="5878"/>
                    </a:cubicBezTo>
                    <a:cubicBezTo>
                      <a:pt x="4788" y="5878"/>
                      <a:pt x="5421" y="5818"/>
                      <a:pt x="6067" y="5691"/>
                    </a:cubicBezTo>
                    <a:cubicBezTo>
                      <a:pt x="8934" y="5101"/>
                      <a:pt x="10980" y="3422"/>
                      <a:pt x="10686" y="1894"/>
                    </a:cubicBezTo>
                    <a:cubicBezTo>
                      <a:pt x="10457" y="716"/>
                      <a:pt x="8859" y="1"/>
                      <a:pt x="6816"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6"/>
              <p:cNvSpPr/>
              <p:nvPr/>
            </p:nvSpPr>
            <p:spPr>
              <a:xfrm>
                <a:off x="5641313" y="6684375"/>
                <a:ext cx="266250" cy="97625"/>
              </a:xfrm>
              <a:custGeom>
                <a:avLst/>
                <a:gdLst/>
                <a:ahLst/>
                <a:cxnLst/>
                <a:rect l="l" t="t" r="r" b="b"/>
                <a:pathLst>
                  <a:path w="10650" h="3905" extrusionOk="0">
                    <a:moveTo>
                      <a:pt x="10427" y="0"/>
                    </a:moveTo>
                    <a:lnTo>
                      <a:pt x="10427" y="0"/>
                    </a:lnTo>
                    <a:cubicBezTo>
                      <a:pt x="10051" y="1260"/>
                      <a:pt x="8229" y="2529"/>
                      <a:pt x="5852" y="2975"/>
                    </a:cubicBezTo>
                    <a:cubicBezTo>
                      <a:pt x="5195" y="3112"/>
                      <a:pt x="4553" y="3177"/>
                      <a:pt x="3951" y="3177"/>
                    </a:cubicBezTo>
                    <a:cubicBezTo>
                      <a:pt x="1925" y="3177"/>
                      <a:pt x="344" y="2448"/>
                      <a:pt x="117" y="1305"/>
                    </a:cubicBezTo>
                    <a:lnTo>
                      <a:pt x="117" y="1224"/>
                    </a:lnTo>
                    <a:cubicBezTo>
                      <a:pt x="45" y="1483"/>
                      <a:pt x="0" y="1751"/>
                      <a:pt x="45" y="2010"/>
                    </a:cubicBezTo>
                    <a:cubicBezTo>
                      <a:pt x="273" y="3193"/>
                      <a:pt x="1888" y="3904"/>
                      <a:pt x="3932" y="3904"/>
                    </a:cubicBezTo>
                    <a:cubicBezTo>
                      <a:pt x="4529" y="3904"/>
                      <a:pt x="5162" y="3844"/>
                      <a:pt x="5808" y="3717"/>
                    </a:cubicBezTo>
                    <a:cubicBezTo>
                      <a:pt x="8604" y="3127"/>
                      <a:pt x="10650" y="1483"/>
                      <a:pt x="10427"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6"/>
              <p:cNvSpPr/>
              <p:nvPr/>
            </p:nvSpPr>
            <p:spPr>
              <a:xfrm>
                <a:off x="5584588" y="6245650"/>
                <a:ext cx="156375" cy="263025"/>
              </a:xfrm>
              <a:custGeom>
                <a:avLst/>
                <a:gdLst/>
                <a:ahLst/>
                <a:cxnLst/>
                <a:rect l="l" t="t" r="r" b="b"/>
                <a:pathLst>
                  <a:path w="6255" h="10521" extrusionOk="0">
                    <a:moveTo>
                      <a:pt x="3579" y="0"/>
                    </a:moveTo>
                    <a:cubicBezTo>
                      <a:pt x="2114" y="0"/>
                      <a:pt x="693" y="2138"/>
                      <a:pt x="375" y="4925"/>
                    </a:cubicBezTo>
                    <a:cubicBezTo>
                      <a:pt x="0" y="7829"/>
                      <a:pt x="974" y="10321"/>
                      <a:pt x="2493" y="10509"/>
                    </a:cubicBezTo>
                    <a:cubicBezTo>
                      <a:pt x="2555" y="10517"/>
                      <a:pt x="2617" y="10520"/>
                      <a:pt x="2680" y="10520"/>
                    </a:cubicBezTo>
                    <a:cubicBezTo>
                      <a:pt x="4176" y="10520"/>
                      <a:pt x="5598" y="8383"/>
                      <a:pt x="5923" y="5595"/>
                    </a:cubicBezTo>
                    <a:cubicBezTo>
                      <a:pt x="6254" y="2692"/>
                      <a:pt x="5325" y="199"/>
                      <a:pt x="3761" y="12"/>
                    </a:cubicBezTo>
                    <a:cubicBezTo>
                      <a:pt x="3700" y="4"/>
                      <a:pt x="3640" y="0"/>
                      <a:pt x="3579"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6"/>
              <p:cNvSpPr/>
              <p:nvPr/>
            </p:nvSpPr>
            <p:spPr>
              <a:xfrm>
                <a:off x="5585463" y="6245650"/>
                <a:ext cx="111700" cy="262750"/>
              </a:xfrm>
              <a:custGeom>
                <a:avLst/>
                <a:gdLst/>
                <a:ahLst/>
                <a:cxnLst/>
                <a:rect l="l" t="t" r="r" b="b"/>
                <a:pathLst>
                  <a:path w="4468" h="10510" extrusionOk="0">
                    <a:moveTo>
                      <a:pt x="3544" y="0"/>
                    </a:moveTo>
                    <a:cubicBezTo>
                      <a:pt x="2079" y="0"/>
                      <a:pt x="658" y="2138"/>
                      <a:pt x="340" y="4925"/>
                    </a:cubicBezTo>
                    <a:cubicBezTo>
                      <a:pt x="1" y="7793"/>
                      <a:pt x="894" y="10250"/>
                      <a:pt x="2386" y="10509"/>
                    </a:cubicBezTo>
                    <a:cubicBezTo>
                      <a:pt x="1305" y="9732"/>
                      <a:pt x="716" y="7606"/>
                      <a:pt x="1010" y="5184"/>
                    </a:cubicBezTo>
                    <a:cubicBezTo>
                      <a:pt x="1328" y="2392"/>
                      <a:pt x="2754" y="260"/>
                      <a:pt x="4221" y="260"/>
                    </a:cubicBezTo>
                    <a:cubicBezTo>
                      <a:pt x="4280" y="260"/>
                      <a:pt x="4338" y="264"/>
                      <a:pt x="4396" y="271"/>
                    </a:cubicBezTo>
                    <a:cubicBezTo>
                      <a:pt x="4432" y="271"/>
                      <a:pt x="4432" y="315"/>
                      <a:pt x="4468" y="315"/>
                    </a:cubicBezTo>
                    <a:cubicBezTo>
                      <a:pt x="4245" y="128"/>
                      <a:pt x="3986" y="47"/>
                      <a:pt x="3726" y="12"/>
                    </a:cubicBezTo>
                    <a:cubicBezTo>
                      <a:pt x="3665" y="4"/>
                      <a:pt x="3605" y="0"/>
                      <a:pt x="3544"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6"/>
              <p:cNvSpPr/>
              <p:nvPr/>
            </p:nvSpPr>
            <p:spPr>
              <a:xfrm>
                <a:off x="5889913" y="6135825"/>
                <a:ext cx="188975" cy="178800"/>
              </a:xfrm>
              <a:custGeom>
                <a:avLst/>
                <a:gdLst/>
                <a:ahLst/>
                <a:cxnLst/>
                <a:rect l="l" t="t" r="r" b="b"/>
                <a:pathLst>
                  <a:path w="7559" h="7152" extrusionOk="0">
                    <a:moveTo>
                      <a:pt x="1935" y="0"/>
                    </a:moveTo>
                    <a:cubicBezTo>
                      <a:pt x="1541" y="0"/>
                      <a:pt x="1195" y="112"/>
                      <a:pt x="929" y="348"/>
                    </a:cubicBezTo>
                    <a:cubicBezTo>
                      <a:pt x="0" y="1170"/>
                      <a:pt x="483" y="3288"/>
                      <a:pt x="2046" y="5075"/>
                    </a:cubicBezTo>
                    <a:cubicBezTo>
                      <a:pt x="3189" y="6380"/>
                      <a:pt x="4589" y="7152"/>
                      <a:pt x="5622" y="7152"/>
                    </a:cubicBezTo>
                    <a:cubicBezTo>
                      <a:pt x="6003" y="7152"/>
                      <a:pt x="6334" y="7047"/>
                      <a:pt x="6585" y="6826"/>
                    </a:cubicBezTo>
                    <a:cubicBezTo>
                      <a:pt x="7558" y="5968"/>
                      <a:pt x="7031" y="3886"/>
                      <a:pt x="5468" y="2064"/>
                    </a:cubicBezTo>
                    <a:cubicBezTo>
                      <a:pt x="4335" y="770"/>
                      <a:pt x="2969" y="0"/>
                      <a:pt x="1935"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6"/>
              <p:cNvSpPr/>
              <p:nvPr/>
            </p:nvSpPr>
            <p:spPr>
              <a:xfrm>
                <a:off x="5914913" y="6136000"/>
                <a:ext cx="163975" cy="176950"/>
              </a:xfrm>
              <a:custGeom>
                <a:avLst/>
                <a:gdLst/>
                <a:ahLst/>
                <a:cxnLst/>
                <a:rect l="l" t="t" r="r" b="b"/>
                <a:pathLst>
                  <a:path w="6559" h="7078" extrusionOk="0">
                    <a:moveTo>
                      <a:pt x="937" y="1"/>
                    </a:moveTo>
                    <a:cubicBezTo>
                      <a:pt x="569" y="1"/>
                      <a:pt x="248" y="99"/>
                      <a:pt x="1" y="306"/>
                    </a:cubicBezTo>
                    <a:cubicBezTo>
                      <a:pt x="134" y="273"/>
                      <a:pt x="276" y="256"/>
                      <a:pt x="426" y="256"/>
                    </a:cubicBezTo>
                    <a:cubicBezTo>
                      <a:pt x="1449" y="256"/>
                      <a:pt x="2812" y="1014"/>
                      <a:pt x="3950" y="2316"/>
                    </a:cubicBezTo>
                    <a:cubicBezTo>
                      <a:pt x="5513" y="4103"/>
                      <a:pt x="6031" y="6220"/>
                      <a:pt x="5066" y="7042"/>
                    </a:cubicBezTo>
                    <a:cubicBezTo>
                      <a:pt x="5066" y="7064"/>
                      <a:pt x="5052" y="7073"/>
                      <a:pt x="5042" y="7076"/>
                    </a:cubicBezTo>
                    <a:lnTo>
                      <a:pt x="5042" y="7076"/>
                    </a:lnTo>
                    <a:cubicBezTo>
                      <a:pt x="5260" y="7038"/>
                      <a:pt x="5444" y="6933"/>
                      <a:pt x="5585" y="6819"/>
                    </a:cubicBezTo>
                    <a:cubicBezTo>
                      <a:pt x="6558" y="5961"/>
                      <a:pt x="6031" y="3879"/>
                      <a:pt x="4468" y="2057"/>
                    </a:cubicBezTo>
                    <a:cubicBezTo>
                      <a:pt x="3349" y="767"/>
                      <a:pt x="1964" y="1"/>
                      <a:pt x="937" y="1"/>
                    </a:cubicBezTo>
                    <a:close/>
                    <a:moveTo>
                      <a:pt x="5042" y="7076"/>
                    </a:moveTo>
                    <a:cubicBezTo>
                      <a:pt x="5038" y="7077"/>
                      <a:pt x="5034" y="7077"/>
                      <a:pt x="5031" y="7078"/>
                    </a:cubicBezTo>
                    <a:cubicBezTo>
                      <a:pt x="5031" y="7078"/>
                      <a:pt x="5036" y="7078"/>
                      <a:pt x="5042" y="7076"/>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6"/>
              <p:cNvSpPr/>
              <p:nvPr/>
            </p:nvSpPr>
            <p:spPr>
              <a:xfrm>
                <a:off x="5444088" y="6123150"/>
                <a:ext cx="140525" cy="114075"/>
              </a:xfrm>
              <a:custGeom>
                <a:avLst/>
                <a:gdLst/>
                <a:ahLst/>
                <a:cxnLst/>
                <a:rect l="l" t="t" r="r" b="b"/>
                <a:pathLst>
                  <a:path w="5621" h="4563" extrusionOk="0">
                    <a:moveTo>
                      <a:pt x="4199" y="1"/>
                    </a:moveTo>
                    <a:cubicBezTo>
                      <a:pt x="3505" y="1"/>
                      <a:pt x="2599" y="403"/>
                      <a:pt x="1787" y="1115"/>
                    </a:cubicBezTo>
                    <a:cubicBezTo>
                      <a:pt x="563" y="2196"/>
                      <a:pt x="1" y="3571"/>
                      <a:pt x="599" y="4241"/>
                    </a:cubicBezTo>
                    <a:cubicBezTo>
                      <a:pt x="788" y="4458"/>
                      <a:pt x="1083" y="4562"/>
                      <a:pt x="1438" y="4562"/>
                    </a:cubicBezTo>
                    <a:cubicBezTo>
                      <a:pt x="2121" y="4562"/>
                      <a:pt x="3028" y="4176"/>
                      <a:pt x="3833" y="3464"/>
                    </a:cubicBezTo>
                    <a:cubicBezTo>
                      <a:pt x="5066" y="2383"/>
                      <a:pt x="5620" y="972"/>
                      <a:pt x="5066" y="337"/>
                    </a:cubicBezTo>
                    <a:cubicBezTo>
                      <a:pt x="4862" y="109"/>
                      <a:pt x="4559" y="1"/>
                      <a:pt x="4199"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6"/>
              <p:cNvSpPr/>
              <p:nvPr/>
            </p:nvSpPr>
            <p:spPr>
              <a:xfrm>
                <a:off x="5444988" y="6123150"/>
                <a:ext cx="130450" cy="105150"/>
              </a:xfrm>
              <a:custGeom>
                <a:avLst/>
                <a:gdLst/>
                <a:ahLst/>
                <a:cxnLst/>
                <a:rect l="l" t="t" r="r" b="b"/>
                <a:pathLst>
                  <a:path w="5218" h="4206" extrusionOk="0">
                    <a:moveTo>
                      <a:pt x="4163" y="1"/>
                    </a:moveTo>
                    <a:cubicBezTo>
                      <a:pt x="3469" y="1"/>
                      <a:pt x="2563" y="403"/>
                      <a:pt x="1751" y="1115"/>
                    </a:cubicBezTo>
                    <a:cubicBezTo>
                      <a:pt x="527" y="2160"/>
                      <a:pt x="0" y="3536"/>
                      <a:pt x="527" y="4206"/>
                    </a:cubicBezTo>
                    <a:cubicBezTo>
                      <a:pt x="376" y="3464"/>
                      <a:pt x="894" y="2347"/>
                      <a:pt x="1939" y="1454"/>
                    </a:cubicBezTo>
                    <a:cubicBezTo>
                      <a:pt x="2737" y="749"/>
                      <a:pt x="3634" y="360"/>
                      <a:pt x="4315" y="360"/>
                    </a:cubicBezTo>
                    <a:cubicBezTo>
                      <a:pt x="4678" y="360"/>
                      <a:pt x="4980" y="470"/>
                      <a:pt x="5173" y="704"/>
                    </a:cubicBezTo>
                    <a:lnTo>
                      <a:pt x="5218" y="748"/>
                    </a:lnTo>
                    <a:cubicBezTo>
                      <a:pt x="5173" y="596"/>
                      <a:pt x="5102" y="444"/>
                      <a:pt x="5030" y="337"/>
                    </a:cubicBezTo>
                    <a:cubicBezTo>
                      <a:pt x="4826" y="109"/>
                      <a:pt x="4523" y="1"/>
                      <a:pt x="4163"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6"/>
              <p:cNvSpPr/>
              <p:nvPr/>
            </p:nvSpPr>
            <p:spPr>
              <a:xfrm>
                <a:off x="5623663" y="6086925"/>
                <a:ext cx="60550" cy="32350"/>
              </a:xfrm>
              <a:custGeom>
                <a:avLst/>
                <a:gdLst/>
                <a:ahLst/>
                <a:cxnLst/>
                <a:rect l="l" t="t" r="r" b="b"/>
                <a:pathLst>
                  <a:path w="2422" h="1294" extrusionOk="0">
                    <a:moveTo>
                      <a:pt x="1488" y="1"/>
                    </a:moveTo>
                    <a:cubicBezTo>
                      <a:pt x="1370" y="1"/>
                      <a:pt x="1245" y="12"/>
                      <a:pt x="1117" y="35"/>
                    </a:cubicBezTo>
                    <a:cubicBezTo>
                      <a:pt x="447" y="142"/>
                      <a:pt x="1" y="518"/>
                      <a:pt x="36" y="857"/>
                    </a:cubicBezTo>
                    <a:cubicBezTo>
                      <a:pt x="101" y="1121"/>
                      <a:pt x="466" y="1294"/>
                      <a:pt x="934" y="1294"/>
                    </a:cubicBezTo>
                    <a:cubicBezTo>
                      <a:pt x="1052" y="1294"/>
                      <a:pt x="1177" y="1283"/>
                      <a:pt x="1305" y="1259"/>
                    </a:cubicBezTo>
                    <a:cubicBezTo>
                      <a:pt x="1975" y="1152"/>
                      <a:pt x="2422" y="777"/>
                      <a:pt x="2386" y="446"/>
                    </a:cubicBezTo>
                    <a:cubicBezTo>
                      <a:pt x="2329" y="175"/>
                      <a:pt x="1958" y="1"/>
                      <a:pt x="1488"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6"/>
              <p:cNvSpPr/>
              <p:nvPr/>
            </p:nvSpPr>
            <p:spPr>
              <a:xfrm>
                <a:off x="5623663" y="6086925"/>
                <a:ext cx="59675" cy="20325"/>
              </a:xfrm>
              <a:custGeom>
                <a:avLst/>
                <a:gdLst/>
                <a:ahLst/>
                <a:cxnLst/>
                <a:rect l="l" t="t" r="r" b="b"/>
                <a:pathLst>
                  <a:path w="2387" h="813" extrusionOk="0">
                    <a:moveTo>
                      <a:pt x="1488" y="1"/>
                    </a:moveTo>
                    <a:cubicBezTo>
                      <a:pt x="1370" y="1"/>
                      <a:pt x="1245" y="12"/>
                      <a:pt x="1117" y="35"/>
                    </a:cubicBezTo>
                    <a:cubicBezTo>
                      <a:pt x="483" y="142"/>
                      <a:pt x="1" y="482"/>
                      <a:pt x="36" y="812"/>
                    </a:cubicBezTo>
                    <a:cubicBezTo>
                      <a:pt x="153" y="553"/>
                      <a:pt x="563" y="294"/>
                      <a:pt x="1082" y="187"/>
                    </a:cubicBezTo>
                    <a:cubicBezTo>
                      <a:pt x="1210" y="164"/>
                      <a:pt x="1336" y="153"/>
                      <a:pt x="1457" y="153"/>
                    </a:cubicBezTo>
                    <a:cubicBezTo>
                      <a:pt x="1935" y="153"/>
                      <a:pt x="2322" y="325"/>
                      <a:pt x="2350" y="589"/>
                    </a:cubicBezTo>
                    <a:cubicBezTo>
                      <a:pt x="2386" y="553"/>
                      <a:pt x="2386" y="482"/>
                      <a:pt x="2386" y="446"/>
                    </a:cubicBezTo>
                    <a:cubicBezTo>
                      <a:pt x="2329" y="175"/>
                      <a:pt x="1958" y="1"/>
                      <a:pt x="1488"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6"/>
              <p:cNvSpPr/>
              <p:nvPr/>
            </p:nvSpPr>
            <p:spPr>
              <a:xfrm>
                <a:off x="5341788" y="6627825"/>
                <a:ext cx="242825" cy="210725"/>
              </a:xfrm>
              <a:custGeom>
                <a:avLst/>
                <a:gdLst/>
                <a:ahLst/>
                <a:cxnLst/>
                <a:rect l="l" t="t" r="r" b="b"/>
                <a:pathLst>
                  <a:path w="9713" h="8429" extrusionOk="0">
                    <a:moveTo>
                      <a:pt x="2455" y="0"/>
                    </a:moveTo>
                    <a:cubicBezTo>
                      <a:pt x="1892" y="0"/>
                      <a:pt x="1415" y="164"/>
                      <a:pt x="1082" y="511"/>
                    </a:cubicBezTo>
                    <a:cubicBezTo>
                      <a:pt x="1" y="1628"/>
                      <a:pt x="814" y="4156"/>
                      <a:pt x="2904" y="6202"/>
                    </a:cubicBezTo>
                    <a:cubicBezTo>
                      <a:pt x="4340" y="7619"/>
                      <a:pt x="6009" y="8428"/>
                      <a:pt x="7258" y="8428"/>
                    </a:cubicBezTo>
                    <a:cubicBezTo>
                      <a:pt x="7821" y="8428"/>
                      <a:pt x="8298" y="8264"/>
                      <a:pt x="8631" y="7917"/>
                    </a:cubicBezTo>
                    <a:cubicBezTo>
                      <a:pt x="9712" y="6801"/>
                      <a:pt x="8899" y="4272"/>
                      <a:pt x="6809" y="2226"/>
                    </a:cubicBezTo>
                    <a:cubicBezTo>
                      <a:pt x="5373" y="810"/>
                      <a:pt x="3704" y="0"/>
                      <a:pt x="2455"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6"/>
              <p:cNvSpPr/>
              <p:nvPr/>
            </p:nvSpPr>
            <p:spPr>
              <a:xfrm>
                <a:off x="5341788" y="6630325"/>
                <a:ext cx="214000" cy="207900"/>
              </a:xfrm>
              <a:custGeom>
                <a:avLst/>
                <a:gdLst/>
                <a:ahLst/>
                <a:cxnLst/>
                <a:rect l="l" t="t" r="r" b="b"/>
                <a:pathLst>
                  <a:path w="8560" h="8316" extrusionOk="0">
                    <a:moveTo>
                      <a:pt x="1752" y="0"/>
                    </a:moveTo>
                    <a:cubicBezTo>
                      <a:pt x="1484" y="72"/>
                      <a:pt x="1260" y="223"/>
                      <a:pt x="1082" y="411"/>
                    </a:cubicBezTo>
                    <a:cubicBezTo>
                      <a:pt x="1" y="1528"/>
                      <a:pt x="814" y="4056"/>
                      <a:pt x="2904" y="6102"/>
                    </a:cubicBezTo>
                    <a:cubicBezTo>
                      <a:pt x="4336" y="7509"/>
                      <a:pt x="6003" y="8316"/>
                      <a:pt x="7246" y="8316"/>
                    </a:cubicBezTo>
                    <a:cubicBezTo>
                      <a:pt x="7780" y="8316"/>
                      <a:pt x="8235" y="8167"/>
                      <a:pt x="8560" y="7853"/>
                    </a:cubicBezTo>
                    <a:lnTo>
                      <a:pt x="8560" y="7853"/>
                    </a:lnTo>
                    <a:cubicBezTo>
                      <a:pt x="8342" y="7924"/>
                      <a:pt x="8102" y="7958"/>
                      <a:pt x="7845" y="7958"/>
                    </a:cubicBezTo>
                    <a:cubicBezTo>
                      <a:pt x="6600" y="7958"/>
                      <a:pt x="4953" y="7156"/>
                      <a:pt x="3539" y="5772"/>
                    </a:cubicBezTo>
                    <a:cubicBezTo>
                      <a:pt x="1412" y="3726"/>
                      <a:pt x="635" y="1153"/>
                      <a:pt x="1707" y="36"/>
                    </a:cubicBezTo>
                    <a:cubicBezTo>
                      <a:pt x="1707" y="36"/>
                      <a:pt x="1752" y="36"/>
                      <a:pt x="1752"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6"/>
              <p:cNvSpPr/>
              <p:nvPr/>
            </p:nvSpPr>
            <p:spPr>
              <a:xfrm>
                <a:off x="5382663" y="6343650"/>
                <a:ext cx="124650" cy="182775"/>
              </a:xfrm>
              <a:custGeom>
                <a:avLst/>
                <a:gdLst/>
                <a:ahLst/>
                <a:cxnLst/>
                <a:rect l="l" t="t" r="r" b="b"/>
                <a:pathLst>
                  <a:path w="4986" h="7311" extrusionOk="0">
                    <a:moveTo>
                      <a:pt x="3248" y="1"/>
                    </a:moveTo>
                    <a:cubicBezTo>
                      <a:pt x="2262" y="1"/>
                      <a:pt x="1135" y="1301"/>
                      <a:pt x="599" y="3096"/>
                    </a:cubicBezTo>
                    <a:cubicBezTo>
                      <a:pt x="1" y="5106"/>
                      <a:pt x="412" y="6964"/>
                      <a:pt x="1457" y="7259"/>
                    </a:cubicBezTo>
                    <a:cubicBezTo>
                      <a:pt x="1563" y="7294"/>
                      <a:pt x="1672" y="7311"/>
                      <a:pt x="1783" y="7311"/>
                    </a:cubicBezTo>
                    <a:cubicBezTo>
                      <a:pt x="2760" y="7311"/>
                      <a:pt x="3895" y="6017"/>
                      <a:pt x="4432" y="4213"/>
                    </a:cubicBezTo>
                    <a:cubicBezTo>
                      <a:pt x="4986" y="2238"/>
                      <a:pt x="4620" y="371"/>
                      <a:pt x="3539" y="40"/>
                    </a:cubicBezTo>
                    <a:cubicBezTo>
                      <a:pt x="3444" y="14"/>
                      <a:pt x="3346" y="1"/>
                      <a:pt x="3248"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6"/>
              <p:cNvSpPr/>
              <p:nvPr/>
            </p:nvSpPr>
            <p:spPr>
              <a:xfrm>
                <a:off x="5383563" y="6343650"/>
                <a:ext cx="99650" cy="181500"/>
              </a:xfrm>
              <a:custGeom>
                <a:avLst/>
                <a:gdLst/>
                <a:ahLst/>
                <a:cxnLst/>
                <a:rect l="l" t="t" r="r" b="b"/>
                <a:pathLst>
                  <a:path w="3986" h="7260" extrusionOk="0">
                    <a:moveTo>
                      <a:pt x="3212" y="1"/>
                    </a:moveTo>
                    <a:cubicBezTo>
                      <a:pt x="2226" y="1"/>
                      <a:pt x="1099" y="1301"/>
                      <a:pt x="563" y="3096"/>
                    </a:cubicBezTo>
                    <a:cubicBezTo>
                      <a:pt x="0" y="5061"/>
                      <a:pt x="376" y="6893"/>
                      <a:pt x="1376" y="7259"/>
                    </a:cubicBezTo>
                    <a:cubicBezTo>
                      <a:pt x="706" y="6589"/>
                      <a:pt x="528" y="5026"/>
                      <a:pt x="1010" y="3391"/>
                    </a:cubicBezTo>
                    <a:cubicBezTo>
                      <a:pt x="1508" y="1582"/>
                      <a:pt x="2644" y="286"/>
                      <a:pt x="3628" y="286"/>
                    </a:cubicBezTo>
                    <a:cubicBezTo>
                      <a:pt x="3737" y="286"/>
                      <a:pt x="3845" y="302"/>
                      <a:pt x="3949" y="335"/>
                    </a:cubicBezTo>
                    <a:lnTo>
                      <a:pt x="3985" y="335"/>
                    </a:lnTo>
                    <a:cubicBezTo>
                      <a:pt x="3878" y="192"/>
                      <a:pt x="3690" y="112"/>
                      <a:pt x="3503" y="40"/>
                    </a:cubicBezTo>
                    <a:cubicBezTo>
                      <a:pt x="3408" y="14"/>
                      <a:pt x="3310" y="1"/>
                      <a:pt x="3212"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6"/>
              <p:cNvSpPr/>
              <p:nvPr/>
            </p:nvSpPr>
            <p:spPr>
              <a:xfrm>
                <a:off x="6088013" y="6496025"/>
                <a:ext cx="55875" cy="88000"/>
              </a:xfrm>
              <a:custGeom>
                <a:avLst/>
                <a:gdLst/>
                <a:ahLst/>
                <a:cxnLst/>
                <a:rect l="l" t="t" r="r" b="b"/>
                <a:pathLst>
                  <a:path w="2235" h="3520" extrusionOk="0">
                    <a:moveTo>
                      <a:pt x="886" y="1"/>
                    </a:moveTo>
                    <a:cubicBezTo>
                      <a:pt x="853" y="1"/>
                      <a:pt x="819" y="4"/>
                      <a:pt x="787" y="12"/>
                    </a:cubicBezTo>
                    <a:cubicBezTo>
                      <a:pt x="269" y="128"/>
                      <a:pt x="1" y="977"/>
                      <a:pt x="224" y="1950"/>
                    </a:cubicBezTo>
                    <a:cubicBezTo>
                      <a:pt x="403" y="2868"/>
                      <a:pt x="920" y="3519"/>
                      <a:pt x="1416" y="3519"/>
                    </a:cubicBezTo>
                    <a:cubicBezTo>
                      <a:pt x="1442" y="3519"/>
                      <a:pt x="1467" y="3517"/>
                      <a:pt x="1493" y="3514"/>
                    </a:cubicBezTo>
                    <a:cubicBezTo>
                      <a:pt x="2011" y="3398"/>
                      <a:pt x="2234" y="2540"/>
                      <a:pt x="2056" y="1575"/>
                    </a:cubicBezTo>
                    <a:cubicBezTo>
                      <a:pt x="1881" y="675"/>
                      <a:pt x="1348" y="1"/>
                      <a:pt x="886"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6"/>
              <p:cNvSpPr/>
              <p:nvPr/>
            </p:nvSpPr>
            <p:spPr>
              <a:xfrm>
                <a:off x="6107663" y="6496175"/>
                <a:ext cx="36225" cy="87700"/>
              </a:xfrm>
              <a:custGeom>
                <a:avLst/>
                <a:gdLst/>
                <a:ahLst/>
                <a:cxnLst/>
                <a:rect l="l" t="t" r="r" b="b"/>
                <a:pathLst>
                  <a:path w="1449" h="3508" extrusionOk="0">
                    <a:moveTo>
                      <a:pt x="77" y="0"/>
                    </a:moveTo>
                    <a:cubicBezTo>
                      <a:pt x="52" y="0"/>
                      <a:pt x="26" y="2"/>
                      <a:pt x="1" y="6"/>
                    </a:cubicBezTo>
                    <a:cubicBezTo>
                      <a:pt x="448" y="158"/>
                      <a:pt x="859" y="747"/>
                      <a:pt x="1046" y="1533"/>
                    </a:cubicBezTo>
                    <a:cubicBezTo>
                      <a:pt x="1225" y="2498"/>
                      <a:pt x="966" y="3356"/>
                      <a:pt x="483" y="3472"/>
                    </a:cubicBezTo>
                    <a:lnTo>
                      <a:pt x="448" y="3472"/>
                    </a:lnTo>
                    <a:cubicBezTo>
                      <a:pt x="519" y="3508"/>
                      <a:pt x="635" y="3508"/>
                      <a:pt x="707" y="3508"/>
                    </a:cubicBezTo>
                    <a:cubicBezTo>
                      <a:pt x="1225" y="3392"/>
                      <a:pt x="1448" y="2534"/>
                      <a:pt x="1270" y="1569"/>
                    </a:cubicBezTo>
                    <a:cubicBezTo>
                      <a:pt x="1091" y="651"/>
                      <a:pt x="573" y="0"/>
                      <a:pt x="77"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6"/>
              <p:cNvSpPr/>
              <p:nvPr/>
            </p:nvSpPr>
            <p:spPr>
              <a:xfrm>
                <a:off x="5853488" y="6371250"/>
                <a:ext cx="106125" cy="108750"/>
              </a:xfrm>
              <a:custGeom>
                <a:avLst/>
                <a:gdLst/>
                <a:ahLst/>
                <a:cxnLst/>
                <a:rect l="l" t="t" r="r" b="b"/>
                <a:pathLst>
                  <a:path w="4245" h="4350" extrusionOk="0">
                    <a:moveTo>
                      <a:pt x="1647" y="0"/>
                    </a:moveTo>
                    <a:cubicBezTo>
                      <a:pt x="1571" y="0"/>
                      <a:pt x="1496" y="6"/>
                      <a:pt x="1421" y="17"/>
                    </a:cubicBezTo>
                    <a:cubicBezTo>
                      <a:pt x="448" y="125"/>
                      <a:pt x="1" y="1206"/>
                      <a:pt x="376" y="2394"/>
                    </a:cubicBezTo>
                    <a:cubicBezTo>
                      <a:pt x="723" y="3502"/>
                      <a:pt x="1675" y="4349"/>
                      <a:pt x="2580" y="4349"/>
                    </a:cubicBezTo>
                    <a:cubicBezTo>
                      <a:pt x="2653" y="4349"/>
                      <a:pt x="2725" y="4344"/>
                      <a:pt x="2797" y="4333"/>
                    </a:cubicBezTo>
                    <a:cubicBezTo>
                      <a:pt x="3762" y="4225"/>
                      <a:pt x="4245" y="3144"/>
                      <a:pt x="3878" y="1947"/>
                    </a:cubicBezTo>
                    <a:cubicBezTo>
                      <a:pt x="3532" y="818"/>
                      <a:pt x="2554" y="0"/>
                      <a:pt x="1647"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6"/>
              <p:cNvSpPr/>
              <p:nvPr/>
            </p:nvSpPr>
            <p:spPr>
              <a:xfrm>
                <a:off x="5890788" y="6370650"/>
                <a:ext cx="68825" cy="109600"/>
              </a:xfrm>
              <a:custGeom>
                <a:avLst/>
                <a:gdLst/>
                <a:ahLst/>
                <a:cxnLst/>
                <a:rect l="l" t="t" r="r" b="b"/>
                <a:pathLst>
                  <a:path w="2753" h="4384" extrusionOk="0">
                    <a:moveTo>
                      <a:pt x="123" y="0"/>
                    </a:moveTo>
                    <a:cubicBezTo>
                      <a:pt x="82" y="0"/>
                      <a:pt x="41" y="2"/>
                      <a:pt x="1" y="6"/>
                    </a:cubicBezTo>
                    <a:cubicBezTo>
                      <a:pt x="823" y="184"/>
                      <a:pt x="1600" y="935"/>
                      <a:pt x="1940" y="1935"/>
                    </a:cubicBezTo>
                    <a:cubicBezTo>
                      <a:pt x="2306" y="3133"/>
                      <a:pt x="1823" y="4205"/>
                      <a:pt x="859" y="4357"/>
                    </a:cubicBezTo>
                    <a:lnTo>
                      <a:pt x="823" y="4357"/>
                    </a:lnTo>
                    <a:cubicBezTo>
                      <a:pt x="894" y="4374"/>
                      <a:pt x="977" y="4383"/>
                      <a:pt x="1061" y="4383"/>
                    </a:cubicBezTo>
                    <a:cubicBezTo>
                      <a:pt x="1144" y="4383"/>
                      <a:pt x="1229" y="4374"/>
                      <a:pt x="1305" y="4357"/>
                    </a:cubicBezTo>
                    <a:cubicBezTo>
                      <a:pt x="2270" y="4249"/>
                      <a:pt x="2753" y="3168"/>
                      <a:pt x="2386" y="1971"/>
                    </a:cubicBezTo>
                    <a:cubicBezTo>
                      <a:pt x="2027" y="835"/>
                      <a:pt x="1023" y="0"/>
                      <a:pt x="123"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6"/>
              <p:cNvSpPr/>
              <p:nvPr/>
            </p:nvSpPr>
            <p:spPr>
              <a:xfrm>
                <a:off x="6081538" y="6303450"/>
                <a:ext cx="55875" cy="87125"/>
              </a:xfrm>
              <a:custGeom>
                <a:avLst/>
                <a:gdLst/>
                <a:ahLst/>
                <a:cxnLst/>
                <a:rect l="l" t="t" r="r" b="b"/>
                <a:pathLst>
                  <a:path w="2235" h="3485" extrusionOk="0">
                    <a:moveTo>
                      <a:pt x="893" y="1"/>
                    </a:moveTo>
                    <a:cubicBezTo>
                      <a:pt x="857" y="1"/>
                      <a:pt x="822" y="5"/>
                      <a:pt x="787" y="13"/>
                    </a:cubicBezTo>
                    <a:cubicBezTo>
                      <a:pt x="260" y="121"/>
                      <a:pt x="1" y="978"/>
                      <a:pt x="224" y="1943"/>
                    </a:cubicBezTo>
                    <a:cubicBezTo>
                      <a:pt x="397" y="2843"/>
                      <a:pt x="891" y="3484"/>
                      <a:pt x="1375" y="3484"/>
                    </a:cubicBezTo>
                    <a:cubicBezTo>
                      <a:pt x="1414" y="3484"/>
                      <a:pt x="1453" y="3480"/>
                      <a:pt x="1493" y="3471"/>
                    </a:cubicBezTo>
                    <a:cubicBezTo>
                      <a:pt x="2011" y="3399"/>
                      <a:pt x="2234" y="2506"/>
                      <a:pt x="2047" y="1577"/>
                    </a:cubicBezTo>
                    <a:cubicBezTo>
                      <a:pt x="1881" y="674"/>
                      <a:pt x="1354" y="1"/>
                      <a:pt x="893"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6"/>
              <p:cNvSpPr/>
              <p:nvPr/>
            </p:nvSpPr>
            <p:spPr>
              <a:xfrm>
                <a:off x="6101188" y="6303600"/>
                <a:ext cx="36225" cy="87300"/>
              </a:xfrm>
              <a:custGeom>
                <a:avLst/>
                <a:gdLst/>
                <a:ahLst/>
                <a:cxnLst/>
                <a:rect l="l" t="t" r="r" b="b"/>
                <a:pathLst>
                  <a:path w="1449" h="3492" extrusionOk="0">
                    <a:moveTo>
                      <a:pt x="86" y="1"/>
                    </a:moveTo>
                    <a:cubicBezTo>
                      <a:pt x="57" y="1"/>
                      <a:pt x="29" y="3"/>
                      <a:pt x="1" y="7"/>
                    </a:cubicBezTo>
                    <a:cubicBezTo>
                      <a:pt x="448" y="115"/>
                      <a:pt x="859" y="749"/>
                      <a:pt x="1001" y="1526"/>
                    </a:cubicBezTo>
                    <a:cubicBezTo>
                      <a:pt x="1225" y="2500"/>
                      <a:pt x="966" y="3358"/>
                      <a:pt x="448" y="3465"/>
                    </a:cubicBezTo>
                    <a:cubicBezTo>
                      <a:pt x="483" y="3483"/>
                      <a:pt x="530" y="3492"/>
                      <a:pt x="577" y="3492"/>
                    </a:cubicBezTo>
                    <a:cubicBezTo>
                      <a:pt x="624" y="3492"/>
                      <a:pt x="671" y="3483"/>
                      <a:pt x="707" y="3465"/>
                    </a:cubicBezTo>
                    <a:cubicBezTo>
                      <a:pt x="1225" y="3393"/>
                      <a:pt x="1448" y="2500"/>
                      <a:pt x="1261" y="1571"/>
                    </a:cubicBezTo>
                    <a:cubicBezTo>
                      <a:pt x="1092" y="650"/>
                      <a:pt x="579" y="1"/>
                      <a:pt x="86"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6"/>
              <p:cNvSpPr/>
              <p:nvPr/>
            </p:nvSpPr>
            <p:spPr>
              <a:xfrm>
                <a:off x="5894588" y="6774000"/>
                <a:ext cx="91150" cy="57075"/>
              </a:xfrm>
              <a:custGeom>
                <a:avLst/>
                <a:gdLst/>
                <a:ahLst/>
                <a:cxnLst/>
                <a:rect l="l" t="t" r="r" b="b"/>
                <a:pathLst>
                  <a:path w="3646" h="2283" extrusionOk="0">
                    <a:moveTo>
                      <a:pt x="2593" y="1"/>
                    </a:moveTo>
                    <a:cubicBezTo>
                      <a:pt x="2249" y="1"/>
                      <a:pt x="1841" y="95"/>
                      <a:pt x="1448" y="284"/>
                    </a:cubicBezTo>
                    <a:cubicBezTo>
                      <a:pt x="555" y="730"/>
                      <a:pt x="1" y="1436"/>
                      <a:pt x="224" y="1919"/>
                    </a:cubicBezTo>
                    <a:cubicBezTo>
                      <a:pt x="344" y="2158"/>
                      <a:pt x="656" y="2282"/>
                      <a:pt x="1058" y="2282"/>
                    </a:cubicBezTo>
                    <a:cubicBezTo>
                      <a:pt x="1406" y="2282"/>
                      <a:pt x="1820" y="2190"/>
                      <a:pt x="2234" y="1999"/>
                    </a:cubicBezTo>
                    <a:cubicBezTo>
                      <a:pt x="3128" y="1588"/>
                      <a:pt x="3646" y="847"/>
                      <a:pt x="3423" y="400"/>
                    </a:cubicBezTo>
                    <a:cubicBezTo>
                      <a:pt x="3321" y="133"/>
                      <a:pt x="3001" y="1"/>
                      <a:pt x="2593"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6"/>
              <p:cNvSpPr/>
              <p:nvPr/>
            </p:nvSpPr>
            <p:spPr>
              <a:xfrm>
                <a:off x="5899288" y="6783975"/>
                <a:ext cx="86450" cy="47100"/>
              </a:xfrm>
              <a:custGeom>
                <a:avLst/>
                <a:gdLst/>
                <a:ahLst/>
                <a:cxnLst/>
                <a:rect l="l" t="t" r="r" b="b"/>
                <a:pathLst>
                  <a:path w="3458" h="1884" extrusionOk="0">
                    <a:moveTo>
                      <a:pt x="3270" y="1"/>
                    </a:moveTo>
                    <a:cubicBezTo>
                      <a:pt x="3235" y="448"/>
                      <a:pt x="2752" y="1001"/>
                      <a:pt x="2011" y="1377"/>
                    </a:cubicBezTo>
                    <a:cubicBezTo>
                      <a:pt x="1604" y="1564"/>
                      <a:pt x="1197" y="1656"/>
                      <a:pt x="854" y="1656"/>
                    </a:cubicBezTo>
                    <a:cubicBezTo>
                      <a:pt x="443" y="1656"/>
                      <a:pt x="122" y="1523"/>
                      <a:pt x="0" y="1261"/>
                    </a:cubicBezTo>
                    <a:lnTo>
                      <a:pt x="0" y="1261"/>
                    </a:lnTo>
                    <a:cubicBezTo>
                      <a:pt x="0" y="1341"/>
                      <a:pt x="0" y="1412"/>
                      <a:pt x="36" y="1520"/>
                    </a:cubicBezTo>
                    <a:cubicBezTo>
                      <a:pt x="156" y="1759"/>
                      <a:pt x="468" y="1883"/>
                      <a:pt x="870" y="1883"/>
                    </a:cubicBezTo>
                    <a:cubicBezTo>
                      <a:pt x="1218" y="1883"/>
                      <a:pt x="1632" y="1791"/>
                      <a:pt x="2046" y="1600"/>
                    </a:cubicBezTo>
                    <a:cubicBezTo>
                      <a:pt x="2940" y="1189"/>
                      <a:pt x="3458" y="483"/>
                      <a:pt x="3270"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6"/>
              <p:cNvSpPr/>
              <p:nvPr/>
            </p:nvSpPr>
            <p:spPr>
              <a:xfrm>
                <a:off x="5334188" y="6439225"/>
                <a:ext cx="57875" cy="87125"/>
              </a:xfrm>
              <a:custGeom>
                <a:avLst/>
                <a:gdLst/>
                <a:ahLst/>
                <a:cxnLst/>
                <a:rect l="l" t="t" r="r" b="b"/>
                <a:pathLst>
                  <a:path w="2315" h="3485" extrusionOk="0">
                    <a:moveTo>
                      <a:pt x="833" y="1"/>
                    </a:moveTo>
                    <a:cubicBezTo>
                      <a:pt x="793" y="1"/>
                      <a:pt x="754" y="5"/>
                      <a:pt x="716" y="14"/>
                    </a:cubicBezTo>
                    <a:cubicBezTo>
                      <a:pt x="189" y="166"/>
                      <a:pt x="1" y="1060"/>
                      <a:pt x="269" y="1989"/>
                    </a:cubicBezTo>
                    <a:cubicBezTo>
                      <a:pt x="508" y="2848"/>
                      <a:pt x="1030" y="3485"/>
                      <a:pt x="1524" y="3485"/>
                    </a:cubicBezTo>
                    <a:cubicBezTo>
                      <a:pt x="1565" y="3485"/>
                      <a:pt x="1605" y="3481"/>
                      <a:pt x="1645" y="3472"/>
                    </a:cubicBezTo>
                    <a:cubicBezTo>
                      <a:pt x="2127" y="3329"/>
                      <a:pt x="2315" y="2436"/>
                      <a:pt x="2056" y="1506"/>
                    </a:cubicBezTo>
                    <a:cubicBezTo>
                      <a:pt x="1850" y="610"/>
                      <a:pt x="1296" y="1"/>
                      <a:pt x="833" y="1"/>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6"/>
              <p:cNvSpPr/>
              <p:nvPr/>
            </p:nvSpPr>
            <p:spPr>
              <a:xfrm>
                <a:off x="5334188" y="6439575"/>
                <a:ext cx="40250" cy="86775"/>
              </a:xfrm>
              <a:custGeom>
                <a:avLst/>
                <a:gdLst/>
                <a:ahLst/>
                <a:cxnLst/>
                <a:rect l="l" t="t" r="r" b="b"/>
                <a:pathLst>
                  <a:path w="1610" h="3471" extrusionOk="0">
                    <a:moveTo>
                      <a:pt x="716" y="0"/>
                    </a:moveTo>
                    <a:cubicBezTo>
                      <a:pt x="189" y="152"/>
                      <a:pt x="1" y="1046"/>
                      <a:pt x="269" y="1975"/>
                    </a:cubicBezTo>
                    <a:cubicBezTo>
                      <a:pt x="508" y="2834"/>
                      <a:pt x="1030" y="3471"/>
                      <a:pt x="1496" y="3471"/>
                    </a:cubicBezTo>
                    <a:cubicBezTo>
                      <a:pt x="1534" y="3471"/>
                      <a:pt x="1572" y="3467"/>
                      <a:pt x="1609" y="3458"/>
                    </a:cubicBezTo>
                    <a:cubicBezTo>
                      <a:pt x="1162" y="3351"/>
                      <a:pt x="716" y="2752"/>
                      <a:pt x="492" y="1975"/>
                    </a:cubicBezTo>
                    <a:cubicBezTo>
                      <a:pt x="224" y="1046"/>
                      <a:pt x="448" y="152"/>
                      <a:pt x="939"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6"/>
              <p:cNvSpPr/>
              <p:nvPr/>
            </p:nvSpPr>
            <p:spPr>
              <a:xfrm>
                <a:off x="5620988" y="6786525"/>
                <a:ext cx="62350" cy="34400"/>
              </a:xfrm>
              <a:custGeom>
                <a:avLst/>
                <a:gdLst/>
                <a:ahLst/>
                <a:cxnLst/>
                <a:rect l="l" t="t" r="r" b="b"/>
                <a:pathLst>
                  <a:path w="2494" h="1376" extrusionOk="0">
                    <a:moveTo>
                      <a:pt x="850" y="0"/>
                    </a:moveTo>
                    <a:cubicBezTo>
                      <a:pt x="435" y="0"/>
                      <a:pt x="122" y="142"/>
                      <a:pt x="72" y="381"/>
                    </a:cubicBezTo>
                    <a:cubicBezTo>
                      <a:pt x="0" y="712"/>
                      <a:pt x="447" y="1123"/>
                      <a:pt x="1081" y="1310"/>
                    </a:cubicBezTo>
                    <a:cubicBezTo>
                      <a:pt x="1272" y="1354"/>
                      <a:pt x="1456" y="1375"/>
                      <a:pt x="1624" y="1375"/>
                    </a:cubicBezTo>
                    <a:cubicBezTo>
                      <a:pt x="2046" y="1375"/>
                      <a:pt x="2364" y="1239"/>
                      <a:pt x="2422" y="971"/>
                    </a:cubicBezTo>
                    <a:cubicBezTo>
                      <a:pt x="2493" y="640"/>
                      <a:pt x="2046" y="229"/>
                      <a:pt x="1412" y="77"/>
                    </a:cubicBezTo>
                    <a:cubicBezTo>
                      <a:pt x="1215" y="25"/>
                      <a:pt x="1023" y="0"/>
                      <a:pt x="850"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6"/>
              <p:cNvSpPr/>
              <p:nvPr/>
            </p:nvSpPr>
            <p:spPr>
              <a:xfrm>
                <a:off x="5620988" y="6792250"/>
                <a:ext cx="60550" cy="28700"/>
              </a:xfrm>
              <a:custGeom>
                <a:avLst/>
                <a:gdLst/>
                <a:ahLst/>
                <a:cxnLst/>
                <a:rect l="l" t="t" r="r" b="b"/>
                <a:pathLst>
                  <a:path w="2422" h="1148" extrusionOk="0">
                    <a:moveTo>
                      <a:pt x="143" y="0"/>
                    </a:moveTo>
                    <a:lnTo>
                      <a:pt x="143" y="0"/>
                    </a:lnTo>
                    <a:cubicBezTo>
                      <a:pt x="108" y="36"/>
                      <a:pt x="72" y="117"/>
                      <a:pt x="72" y="152"/>
                    </a:cubicBezTo>
                    <a:cubicBezTo>
                      <a:pt x="0" y="483"/>
                      <a:pt x="447" y="894"/>
                      <a:pt x="1081" y="1081"/>
                    </a:cubicBezTo>
                    <a:cubicBezTo>
                      <a:pt x="1264" y="1126"/>
                      <a:pt x="1444" y="1147"/>
                      <a:pt x="1611" y="1147"/>
                    </a:cubicBezTo>
                    <a:cubicBezTo>
                      <a:pt x="2015" y="1147"/>
                      <a:pt x="2339" y="1021"/>
                      <a:pt x="2422" y="787"/>
                    </a:cubicBezTo>
                    <a:lnTo>
                      <a:pt x="2422" y="787"/>
                    </a:lnTo>
                    <a:cubicBezTo>
                      <a:pt x="2279" y="929"/>
                      <a:pt x="2027" y="1010"/>
                      <a:pt x="1718" y="1010"/>
                    </a:cubicBezTo>
                    <a:cubicBezTo>
                      <a:pt x="1545" y="1010"/>
                      <a:pt x="1353" y="984"/>
                      <a:pt x="1153" y="930"/>
                    </a:cubicBezTo>
                    <a:cubicBezTo>
                      <a:pt x="519" y="787"/>
                      <a:pt x="72" y="376"/>
                      <a:pt x="143"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6"/>
              <p:cNvSpPr/>
              <p:nvPr/>
            </p:nvSpPr>
            <p:spPr>
              <a:xfrm>
                <a:off x="5633938" y="6834950"/>
                <a:ext cx="129350" cy="68150"/>
              </a:xfrm>
              <a:custGeom>
                <a:avLst/>
                <a:gdLst/>
                <a:ahLst/>
                <a:cxnLst/>
                <a:rect l="l" t="t" r="r" b="b"/>
                <a:pathLst>
                  <a:path w="5174" h="2726" extrusionOk="0">
                    <a:moveTo>
                      <a:pt x="2354" y="0"/>
                    </a:moveTo>
                    <a:cubicBezTo>
                      <a:pt x="1053" y="0"/>
                      <a:pt x="34" y="571"/>
                      <a:pt x="1" y="1267"/>
                    </a:cubicBezTo>
                    <a:cubicBezTo>
                      <a:pt x="1" y="2018"/>
                      <a:pt x="1117" y="2652"/>
                      <a:pt x="2529" y="2724"/>
                    </a:cubicBezTo>
                    <a:cubicBezTo>
                      <a:pt x="2569" y="2725"/>
                      <a:pt x="2610" y="2725"/>
                      <a:pt x="2650" y="2725"/>
                    </a:cubicBezTo>
                    <a:cubicBezTo>
                      <a:pt x="4016" y="2725"/>
                      <a:pt x="5138" y="2140"/>
                      <a:pt x="5138" y="1419"/>
                    </a:cubicBezTo>
                    <a:cubicBezTo>
                      <a:pt x="5173" y="678"/>
                      <a:pt x="4021" y="43"/>
                      <a:pt x="2609" y="8"/>
                    </a:cubicBezTo>
                    <a:cubicBezTo>
                      <a:pt x="2523" y="3"/>
                      <a:pt x="2438" y="0"/>
                      <a:pt x="2354" y="0"/>
                    </a:cubicBez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6"/>
              <p:cNvSpPr/>
              <p:nvPr/>
            </p:nvSpPr>
            <p:spPr>
              <a:xfrm>
                <a:off x="5633938" y="6857475"/>
                <a:ext cx="128450" cy="45625"/>
              </a:xfrm>
              <a:custGeom>
                <a:avLst/>
                <a:gdLst/>
                <a:ahLst/>
                <a:cxnLst/>
                <a:rect l="l" t="t" r="r" b="b"/>
                <a:pathLst>
                  <a:path w="5138" h="1825" extrusionOk="0">
                    <a:moveTo>
                      <a:pt x="117" y="0"/>
                    </a:moveTo>
                    <a:cubicBezTo>
                      <a:pt x="36" y="107"/>
                      <a:pt x="1" y="259"/>
                      <a:pt x="1" y="366"/>
                    </a:cubicBezTo>
                    <a:cubicBezTo>
                      <a:pt x="1" y="1117"/>
                      <a:pt x="1117" y="1751"/>
                      <a:pt x="2529" y="1823"/>
                    </a:cubicBezTo>
                    <a:cubicBezTo>
                      <a:pt x="2572" y="1824"/>
                      <a:pt x="2616" y="1824"/>
                      <a:pt x="2659" y="1824"/>
                    </a:cubicBezTo>
                    <a:cubicBezTo>
                      <a:pt x="4019" y="1824"/>
                      <a:pt x="5103" y="1282"/>
                      <a:pt x="5138" y="554"/>
                    </a:cubicBezTo>
                    <a:lnTo>
                      <a:pt x="5138" y="554"/>
                    </a:lnTo>
                    <a:cubicBezTo>
                      <a:pt x="4843" y="1117"/>
                      <a:pt x="3833" y="1483"/>
                      <a:pt x="2645" y="1483"/>
                    </a:cubicBezTo>
                    <a:cubicBezTo>
                      <a:pt x="1234" y="1447"/>
                      <a:pt x="72" y="777"/>
                      <a:pt x="117" y="36"/>
                    </a:cubicBezTo>
                    <a:lnTo>
                      <a:pt x="117" y="0"/>
                    </a:lnTo>
                    <a:close/>
                  </a:path>
                </a:pathLst>
              </a:custGeom>
              <a:gradFill>
                <a:gsLst>
                  <a:gs pos="0">
                    <a:srgbClr val="FF5E90">
                      <a:alpha val="43060"/>
                    </a:srgbClr>
                  </a:gs>
                  <a:gs pos="100000">
                    <a:srgbClr val="ED275A">
                      <a:alpha val="43060"/>
                    </a:srgbClr>
                  </a:gs>
                </a:gsLst>
                <a:lin ang="189007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2" name="Google Shape;1312;p36"/>
          <p:cNvGrpSpPr/>
          <p:nvPr/>
        </p:nvGrpSpPr>
        <p:grpSpPr>
          <a:xfrm>
            <a:off x="4187219" y="2016825"/>
            <a:ext cx="1657125" cy="1640700"/>
            <a:chOff x="4187219" y="2016825"/>
            <a:chExt cx="1657125" cy="1640700"/>
          </a:xfrm>
        </p:grpSpPr>
        <p:sp>
          <p:nvSpPr>
            <p:cNvPr id="1313" name="Google Shape;1313;p36"/>
            <p:cNvSpPr/>
            <p:nvPr/>
          </p:nvSpPr>
          <p:spPr>
            <a:xfrm>
              <a:off x="4187219" y="3542025"/>
              <a:ext cx="115500" cy="1155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6"/>
            <p:cNvSpPr/>
            <p:nvPr/>
          </p:nvSpPr>
          <p:spPr>
            <a:xfrm>
              <a:off x="4739519" y="2817567"/>
              <a:ext cx="115500" cy="1155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6"/>
            <p:cNvSpPr/>
            <p:nvPr/>
          </p:nvSpPr>
          <p:spPr>
            <a:xfrm>
              <a:off x="4696244" y="2016825"/>
              <a:ext cx="115500" cy="1155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6" name="Google Shape;1316;p36"/>
            <p:cNvCxnSpPr>
              <a:endCxn id="1317" idx="1"/>
            </p:cNvCxnSpPr>
            <p:nvPr/>
          </p:nvCxnSpPr>
          <p:spPr>
            <a:xfrm>
              <a:off x="4302600" y="3599775"/>
              <a:ext cx="767700" cy="0"/>
            </a:xfrm>
            <a:prstGeom prst="straightConnector1">
              <a:avLst/>
            </a:prstGeom>
            <a:noFill/>
            <a:ln w="19050" cap="flat" cmpd="sng">
              <a:solidFill>
                <a:srgbClr val="FFFFFF"/>
              </a:solidFill>
              <a:prstDash val="solid"/>
              <a:round/>
              <a:headEnd type="none" w="med" len="med"/>
              <a:tailEnd type="none" w="med" len="med"/>
            </a:ln>
          </p:spPr>
        </p:cxnSp>
        <p:cxnSp>
          <p:nvCxnSpPr>
            <p:cNvPr id="1318" name="Google Shape;1318;p36"/>
            <p:cNvCxnSpPr>
              <a:stCxn id="1314" idx="6"/>
              <a:endCxn id="1319" idx="1"/>
            </p:cNvCxnSpPr>
            <p:nvPr/>
          </p:nvCxnSpPr>
          <p:spPr>
            <a:xfrm>
              <a:off x="4855019" y="2875317"/>
              <a:ext cx="769500" cy="0"/>
            </a:xfrm>
            <a:prstGeom prst="straightConnector1">
              <a:avLst/>
            </a:prstGeom>
            <a:noFill/>
            <a:ln w="19050" cap="flat" cmpd="sng">
              <a:solidFill>
                <a:srgbClr val="FFFFFF"/>
              </a:solidFill>
              <a:prstDash val="solid"/>
              <a:round/>
              <a:headEnd type="none" w="med" len="med"/>
              <a:tailEnd type="none" w="med" len="med"/>
            </a:ln>
          </p:spPr>
        </p:cxnSp>
        <p:cxnSp>
          <p:nvCxnSpPr>
            <p:cNvPr id="1320" name="Google Shape;1320;p36"/>
            <p:cNvCxnSpPr>
              <a:stCxn id="1315" idx="6"/>
              <a:endCxn id="1321" idx="1"/>
            </p:cNvCxnSpPr>
            <p:nvPr/>
          </p:nvCxnSpPr>
          <p:spPr>
            <a:xfrm>
              <a:off x="4811744" y="2074575"/>
              <a:ext cx="1032600" cy="0"/>
            </a:xfrm>
            <a:prstGeom prst="straightConnector1">
              <a:avLst/>
            </a:prstGeom>
            <a:noFill/>
            <a:ln w="19050" cap="flat" cmpd="sng">
              <a:solidFill>
                <a:srgbClr val="FFFFFF"/>
              </a:solidFill>
              <a:prstDash val="solid"/>
              <a:round/>
              <a:headEnd type="none" w="med" len="med"/>
              <a:tailEnd type="none" w="med" len="med"/>
            </a:ln>
          </p:spPr>
        </p:cxnSp>
      </p:grpSp>
      <p:sp>
        <p:nvSpPr>
          <p:cNvPr id="1321" name="Google Shape;1321;p36"/>
          <p:cNvSpPr txBox="1"/>
          <p:nvPr/>
        </p:nvSpPr>
        <p:spPr>
          <a:xfrm>
            <a:off x="5844428" y="1848675"/>
            <a:ext cx="1636500" cy="45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100">
                <a:solidFill>
                  <a:srgbClr val="9E005D"/>
                </a:solidFill>
                <a:latin typeface="Didact Gothic"/>
                <a:ea typeface="Didact Gothic"/>
                <a:cs typeface="Didact Gothic"/>
                <a:sym typeface="Didact Gothic"/>
              </a:rPr>
              <a:t>Venus has a beautiful name and is the second planet from the Sun</a:t>
            </a:r>
            <a:endParaRPr sz="1100">
              <a:solidFill>
                <a:srgbClr val="9E005D"/>
              </a:solidFill>
              <a:latin typeface="Didact Gothic"/>
              <a:ea typeface="Didact Gothic"/>
              <a:cs typeface="Didact Gothic"/>
              <a:sym typeface="Didact Gothic"/>
            </a:endParaRPr>
          </a:p>
        </p:txBody>
      </p:sp>
      <p:sp>
        <p:nvSpPr>
          <p:cNvPr id="1319" name="Google Shape;1319;p36"/>
          <p:cNvSpPr txBox="1"/>
          <p:nvPr/>
        </p:nvSpPr>
        <p:spPr>
          <a:xfrm>
            <a:off x="5624400" y="2649424"/>
            <a:ext cx="1520700" cy="45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100">
                <a:solidFill>
                  <a:srgbClr val="9E005D"/>
                </a:solidFill>
                <a:latin typeface="Didact Gothic"/>
                <a:ea typeface="Didact Gothic"/>
                <a:cs typeface="Didact Gothic"/>
                <a:sym typeface="Didact Gothic"/>
              </a:rPr>
              <a:t>Despite being red, Mars is a cold place, not hot</a:t>
            </a:r>
            <a:endParaRPr sz="1100">
              <a:solidFill>
                <a:srgbClr val="9E005D"/>
              </a:solidFill>
              <a:latin typeface="Didact Gothic"/>
              <a:ea typeface="Didact Gothic"/>
              <a:cs typeface="Didact Gothic"/>
              <a:sym typeface="Didact Gothic"/>
            </a:endParaRPr>
          </a:p>
        </p:txBody>
      </p:sp>
      <p:sp>
        <p:nvSpPr>
          <p:cNvPr id="1317" name="Google Shape;1317;p36"/>
          <p:cNvSpPr txBox="1"/>
          <p:nvPr/>
        </p:nvSpPr>
        <p:spPr>
          <a:xfrm>
            <a:off x="5070300" y="3373875"/>
            <a:ext cx="1633200" cy="45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100">
                <a:solidFill>
                  <a:srgbClr val="9E005D"/>
                </a:solidFill>
                <a:latin typeface="Didact Gothic"/>
                <a:ea typeface="Didact Gothic"/>
                <a:cs typeface="Didact Gothic"/>
                <a:sym typeface="Didact Gothic"/>
              </a:rPr>
              <a:t>Jupiter is the biggest planet in our Solar System</a:t>
            </a:r>
            <a:endParaRPr sz="1100">
              <a:solidFill>
                <a:srgbClr val="9E005D"/>
              </a:solidFill>
              <a:latin typeface="Didact Gothic"/>
              <a:ea typeface="Didact Gothic"/>
              <a:cs typeface="Didact Gothic"/>
              <a:sym typeface="Didact Gothic"/>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25"/>
        <p:cNvGrpSpPr/>
        <p:nvPr/>
      </p:nvGrpSpPr>
      <p:grpSpPr>
        <a:xfrm>
          <a:off x="0" y="0"/>
          <a:ext cx="0" cy="0"/>
          <a:chOff x="0" y="0"/>
          <a:chExt cx="0" cy="0"/>
        </a:xfrm>
      </p:grpSpPr>
      <p:sp>
        <p:nvSpPr>
          <p:cNvPr id="1326" name="Google Shape;1326;p37"/>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Exercise</a:t>
            </a:r>
            <a:endParaRPr/>
          </a:p>
        </p:txBody>
      </p:sp>
      <p:sp>
        <p:nvSpPr>
          <p:cNvPr id="1327" name="Google Shape;1327;p37"/>
          <p:cNvSpPr/>
          <p:nvPr/>
        </p:nvSpPr>
        <p:spPr>
          <a:xfrm>
            <a:off x="3165088" y="2766728"/>
            <a:ext cx="576948" cy="439406"/>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9E00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1328" name="Google Shape;1328;p37"/>
          <p:cNvSpPr/>
          <p:nvPr/>
        </p:nvSpPr>
        <p:spPr>
          <a:xfrm>
            <a:off x="4448624" y="2751574"/>
            <a:ext cx="477259" cy="469735"/>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9E00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7"/>
          <p:cNvSpPr/>
          <p:nvPr/>
        </p:nvSpPr>
        <p:spPr>
          <a:xfrm>
            <a:off x="2072300" y="1536675"/>
            <a:ext cx="5229900" cy="1027200"/>
          </a:xfrm>
          <a:prstGeom prst="rect">
            <a:avLst/>
          </a:prstGeom>
          <a:solidFill>
            <a:srgbClr val="EEEEEE">
              <a:alpha val="63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7"/>
          <p:cNvSpPr txBox="1">
            <a:spLocks noGrp="1"/>
          </p:cNvSpPr>
          <p:nvPr>
            <p:ph type="ctrTitle"/>
          </p:nvPr>
        </p:nvSpPr>
        <p:spPr>
          <a:xfrm>
            <a:off x="5067600" y="2697538"/>
            <a:ext cx="538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t>
            </a:r>
            <a:endParaRPr/>
          </a:p>
        </p:txBody>
      </p:sp>
      <p:sp>
        <p:nvSpPr>
          <p:cNvPr id="1331" name="Google Shape;1331;p37"/>
          <p:cNvSpPr txBox="1">
            <a:spLocks noGrp="1"/>
          </p:cNvSpPr>
          <p:nvPr>
            <p:ph type="ctrTitle"/>
          </p:nvPr>
        </p:nvSpPr>
        <p:spPr>
          <a:xfrm>
            <a:off x="3825925" y="2697538"/>
            <a:ext cx="538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t>
            </a:r>
            <a:endParaRPr/>
          </a:p>
        </p:txBody>
      </p:sp>
      <p:sp>
        <p:nvSpPr>
          <p:cNvPr id="1332" name="Google Shape;1332;p37"/>
          <p:cNvSpPr txBox="1">
            <a:spLocks noGrp="1"/>
          </p:cNvSpPr>
          <p:nvPr>
            <p:ph type="subTitle" idx="1"/>
          </p:nvPr>
        </p:nvSpPr>
        <p:spPr>
          <a:xfrm>
            <a:off x="2180401" y="3404800"/>
            <a:ext cx="5043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400">
                <a:solidFill>
                  <a:srgbClr val="FFFFFF"/>
                </a:solidFill>
              </a:rPr>
              <a:t>Contrary to popular belief, no. The truth is that this planet was named after the Roman messenger god, Mercury</a:t>
            </a:r>
            <a:endParaRPr sz="1400">
              <a:solidFill>
                <a:srgbClr val="FFFFFF"/>
              </a:solidFill>
            </a:endParaRPr>
          </a:p>
        </p:txBody>
      </p:sp>
      <p:sp>
        <p:nvSpPr>
          <p:cNvPr id="1333" name="Google Shape;1333;p37"/>
          <p:cNvSpPr txBox="1">
            <a:spLocks noGrp="1"/>
          </p:cNvSpPr>
          <p:nvPr>
            <p:ph type="subTitle" idx="1"/>
          </p:nvPr>
        </p:nvSpPr>
        <p:spPr>
          <a:xfrm>
            <a:off x="2180400" y="1730650"/>
            <a:ext cx="5043300" cy="53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400"/>
              <a:t>Mercury is the closest planet to the Sun, but does its name have anything to do with the liquid metal?</a:t>
            </a:r>
            <a:endParaRPr sz="1400"/>
          </a:p>
        </p:txBody>
      </p:sp>
      <p:sp>
        <p:nvSpPr>
          <p:cNvPr id="1334" name="Google Shape;1334;p37"/>
          <p:cNvSpPr/>
          <p:nvPr/>
        </p:nvSpPr>
        <p:spPr>
          <a:xfrm>
            <a:off x="5699361" y="2766074"/>
            <a:ext cx="441295" cy="440705"/>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9E005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38"/>
        <p:cNvGrpSpPr/>
        <p:nvPr/>
      </p:nvGrpSpPr>
      <p:grpSpPr>
        <a:xfrm>
          <a:off x="0" y="0"/>
          <a:ext cx="0" cy="0"/>
          <a:chOff x="0" y="0"/>
          <a:chExt cx="0" cy="0"/>
        </a:xfrm>
      </p:grpSpPr>
      <p:sp>
        <p:nvSpPr>
          <p:cNvPr id="1339" name="Google Shape;1339;p38"/>
          <p:cNvSpPr txBox="1">
            <a:spLocks noGrp="1"/>
          </p:cNvSpPr>
          <p:nvPr>
            <p:ph type="subTitle" idx="1"/>
          </p:nvPr>
        </p:nvSpPr>
        <p:spPr>
          <a:xfrm>
            <a:off x="2097225" y="2282850"/>
            <a:ext cx="49494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s" sz="1400"/>
              <a:t>Mercury is the closest planet to the Sun, and Neptune is the farthest one. Calculate the distance between these two planets.</a:t>
            </a:r>
            <a:endParaRPr sz="1400"/>
          </a:p>
        </p:txBody>
      </p:sp>
      <p:sp>
        <p:nvSpPr>
          <p:cNvPr id="1340" name="Google Shape;1340;p38"/>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Assignment</a:t>
            </a:r>
            <a:endParaRPr/>
          </a:p>
        </p:txBody>
      </p:sp>
      <p:grpSp>
        <p:nvGrpSpPr>
          <p:cNvPr id="1341" name="Google Shape;1341;p38"/>
          <p:cNvGrpSpPr/>
          <p:nvPr/>
        </p:nvGrpSpPr>
        <p:grpSpPr>
          <a:xfrm>
            <a:off x="4358476" y="3255750"/>
            <a:ext cx="424834" cy="675941"/>
            <a:chOff x="4456613" y="2388200"/>
            <a:chExt cx="230775" cy="367100"/>
          </a:xfrm>
        </p:grpSpPr>
        <p:sp>
          <p:nvSpPr>
            <p:cNvPr id="1342" name="Google Shape;1342;p38"/>
            <p:cNvSpPr/>
            <p:nvPr/>
          </p:nvSpPr>
          <p:spPr>
            <a:xfrm>
              <a:off x="4456613" y="238820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9E00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1343" name="Google Shape;1343;p38"/>
            <p:cNvSpPr/>
            <p:nvPr/>
          </p:nvSpPr>
          <p:spPr>
            <a:xfrm>
              <a:off x="4524088" y="267037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9E00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sp>
        <p:nvSpPr>
          <p:cNvPr id="1348" name="Google Shape;1348;p39"/>
          <p:cNvSpPr txBox="1">
            <a:spLocks noGrp="1"/>
          </p:cNvSpPr>
          <p:nvPr>
            <p:ph type="ctrTitle"/>
          </p:nvPr>
        </p:nvSpPr>
        <p:spPr>
          <a:xfrm>
            <a:off x="1315450" y="2510350"/>
            <a:ext cx="6513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Thanks!</a:t>
            </a:r>
            <a:endParaRPr/>
          </a:p>
        </p:txBody>
      </p:sp>
      <p:sp>
        <p:nvSpPr>
          <p:cNvPr id="1349" name="Google Shape;1349;p39"/>
          <p:cNvSpPr txBox="1">
            <a:spLocks noGrp="1"/>
          </p:cNvSpPr>
          <p:nvPr>
            <p:ph type="subTitle" idx="1"/>
          </p:nvPr>
        </p:nvSpPr>
        <p:spPr>
          <a:xfrm>
            <a:off x="2665213" y="3088149"/>
            <a:ext cx="3870900" cy="129174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200" dirty="0">
                <a:solidFill>
                  <a:srgbClr val="9E005D"/>
                </a:solidFill>
              </a:rPr>
              <a:t>Does anyone have any questions?</a:t>
            </a:r>
            <a:endParaRPr sz="1200" dirty="0">
              <a:solidFill>
                <a:srgbClr val="9E005D"/>
              </a:solidFill>
            </a:endParaRPr>
          </a:p>
          <a:p>
            <a:pPr marL="0" lvl="0" indent="0" algn="ctr" rtl="0">
              <a:spcBef>
                <a:spcPts val="0"/>
              </a:spcBef>
              <a:spcAft>
                <a:spcPts val="0"/>
              </a:spcAft>
              <a:buClr>
                <a:schemeClr val="dk1"/>
              </a:buClr>
              <a:buSzPts val="1100"/>
              <a:buFont typeface="Arial"/>
              <a:buNone/>
            </a:pPr>
            <a:endParaRPr sz="1200" dirty="0">
              <a:solidFill>
                <a:srgbClr val="9E005D"/>
              </a:solidFill>
            </a:endParaRPr>
          </a:p>
          <a:p>
            <a:pPr marL="0" lvl="0" indent="0" algn="ctr" rtl="0">
              <a:spcBef>
                <a:spcPts val="0"/>
              </a:spcBef>
              <a:spcAft>
                <a:spcPts val="0"/>
              </a:spcAft>
              <a:buClr>
                <a:schemeClr val="dk1"/>
              </a:buClr>
              <a:buSzPts val="1100"/>
              <a:buFont typeface="Arial"/>
              <a:buNone/>
            </a:pPr>
            <a:r>
              <a:rPr lang="en-US" sz="1200" dirty="0"/>
              <a:t>g</a:t>
            </a:r>
            <a:r>
              <a:rPr lang="es" sz="1200" dirty="0">
                <a:solidFill>
                  <a:srgbClr val="9E005D"/>
                </a:solidFill>
              </a:rPr>
              <a:t>reat_ppt@outlook.com </a:t>
            </a:r>
            <a:endParaRPr sz="1200" dirty="0">
              <a:solidFill>
                <a:srgbClr val="9E005D"/>
              </a:solidFill>
            </a:endParaRPr>
          </a:p>
          <a:p>
            <a:pPr marL="0" lvl="0" indent="0" algn="ctr" rtl="0">
              <a:spcBef>
                <a:spcPts val="0"/>
              </a:spcBef>
              <a:spcAft>
                <a:spcPts val="0"/>
              </a:spcAft>
              <a:buClr>
                <a:schemeClr val="dk1"/>
              </a:buClr>
              <a:buSzPts val="1100"/>
              <a:buFont typeface="Arial"/>
              <a:buNone/>
            </a:pPr>
            <a:r>
              <a:rPr lang="es" sz="1200" dirty="0">
                <a:solidFill>
                  <a:srgbClr val="9E005D"/>
                </a:solidFill>
              </a:rPr>
              <a:t>+00 000 000 000</a:t>
            </a:r>
            <a:endParaRPr sz="1200" dirty="0">
              <a:solidFill>
                <a:srgbClr val="9E005D"/>
              </a:solidFill>
            </a:endParaRPr>
          </a:p>
          <a:p>
            <a:pPr marL="0" lvl="0" indent="0" algn="ctr" rtl="0">
              <a:spcBef>
                <a:spcPts val="0"/>
              </a:spcBef>
              <a:spcAft>
                <a:spcPts val="0"/>
              </a:spcAft>
              <a:buNone/>
            </a:pPr>
            <a:r>
              <a:rPr lang="es" sz="1200" dirty="0">
                <a:solidFill>
                  <a:srgbClr val="9E005D"/>
                </a:solidFill>
              </a:rPr>
              <a:t>www.greatppt.com</a:t>
            </a:r>
            <a:endParaRPr dirty="0">
              <a:solidFill>
                <a:srgbClr val="9E005D"/>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6"/>
        <p:cNvGrpSpPr/>
        <p:nvPr/>
      </p:nvGrpSpPr>
      <p:grpSpPr>
        <a:xfrm>
          <a:off x="0" y="0"/>
          <a:ext cx="0" cy="0"/>
          <a:chOff x="0" y="0"/>
          <a:chExt cx="0" cy="0"/>
        </a:xfrm>
      </p:grpSpPr>
      <p:sp>
        <p:nvSpPr>
          <p:cNvPr id="1367" name="Google Shape;1367;p4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Fonts &amp; colors used</a:t>
            </a:r>
            <a:endParaRPr>
              <a:solidFill>
                <a:srgbClr val="FFFFFF"/>
              </a:solidFill>
              <a:latin typeface="Proxima Nova Semibold"/>
              <a:ea typeface="Proxima Nova Semibold"/>
              <a:cs typeface="Proxima Nova Semibold"/>
              <a:sym typeface="Proxima Nova Semibold"/>
            </a:endParaRPr>
          </a:p>
        </p:txBody>
      </p:sp>
      <p:sp>
        <p:nvSpPr>
          <p:cNvPr id="1368" name="Google Shape;1368;p4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This presentation has been made using the following fonts:</a:t>
            </a:r>
            <a:endParaRPr sz="1200">
              <a:solidFill>
                <a:srgbClr val="FFFFFF"/>
              </a:solidFill>
              <a:latin typeface="Proxima Nova"/>
              <a:ea typeface="Proxima Nova"/>
              <a:cs typeface="Proxima Nova"/>
              <a:sym typeface="Proxima Nova"/>
            </a:endParaRPr>
          </a:p>
          <a:p>
            <a:pPr marL="0" lvl="0" indent="0" algn="l" rtl="0">
              <a:spcBef>
                <a:spcPts val="0"/>
              </a:spcBef>
              <a:spcAft>
                <a:spcPts val="0"/>
              </a:spcAft>
              <a:buNone/>
            </a:pPr>
            <a:endParaRPr sz="1400">
              <a:solidFill>
                <a:srgbClr val="435D74"/>
              </a:solidFill>
              <a:latin typeface="Proxima Nova"/>
              <a:ea typeface="Proxima Nova"/>
              <a:cs typeface="Proxima Nova"/>
              <a:sym typeface="Proxima Nova"/>
            </a:endParaRPr>
          </a:p>
        </p:txBody>
      </p:sp>
      <p:sp>
        <p:nvSpPr>
          <p:cNvPr id="1369" name="Google Shape;1369;p4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solidFill>
                  <a:srgbClr val="EFEFEF"/>
                </a:solidFill>
              </a:rPr>
              <a:t>Unica One</a:t>
            </a:r>
            <a:endParaRPr b="1">
              <a:solidFill>
                <a:srgbClr val="EFEFEF"/>
              </a:solidFill>
            </a:endParaRPr>
          </a:p>
          <a:p>
            <a:pPr marL="0" lvl="0" indent="0" algn="ctr" rtl="0">
              <a:spcBef>
                <a:spcPts val="0"/>
              </a:spcBef>
              <a:spcAft>
                <a:spcPts val="0"/>
              </a:spcAft>
              <a:buNone/>
            </a:pPr>
            <a:r>
              <a:rPr lang="es">
                <a:solidFill>
                  <a:srgbClr val="FFFFFF"/>
                </a:solidFill>
              </a:rPr>
              <a:t>(</a:t>
            </a:r>
            <a:r>
              <a:rPr lang="es">
                <a:solidFill>
                  <a:srgbClr val="FFFFFF"/>
                </a:solidFill>
                <a:uFill>
                  <a:noFill/>
                </a:uFill>
                <a:hlinkClick r:id="rId3"/>
              </a:rPr>
              <a:t>https://fonts.google.com/specimen/Unica+One</a:t>
            </a:r>
            <a:r>
              <a:rPr lang="es">
                <a:solidFill>
                  <a:srgbClr val="FFFFFF"/>
                </a:solidFill>
              </a:rPr>
              <a:t>)</a:t>
            </a:r>
            <a:endParaRPr>
              <a:solidFill>
                <a:srgbClr val="FFFFFF"/>
              </a:solidFill>
              <a:latin typeface="Proxima Nova"/>
              <a:ea typeface="Proxima Nova"/>
              <a:cs typeface="Proxima Nova"/>
              <a:sym typeface="Proxima Nova"/>
            </a:endParaRPr>
          </a:p>
          <a:p>
            <a:pPr marL="0" lvl="0" indent="0" algn="ctr" rtl="0">
              <a:spcBef>
                <a:spcPts val="0"/>
              </a:spcBef>
              <a:spcAft>
                <a:spcPts val="0"/>
              </a:spcAft>
              <a:buNone/>
            </a:pPr>
            <a:endParaRPr>
              <a:solidFill>
                <a:srgbClr val="435D74"/>
              </a:solidFill>
              <a:latin typeface="Proxima Nova"/>
              <a:ea typeface="Proxima Nova"/>
              <a:cs typeface="Proxima Nova"/>
              <a:sym typeface="Proxima Nova"/>
            </a:endParaRPr>
          </a:p>
          <a:p>
            <a:pPr marL="0" lvl="0" indent="0" algn="ctr" rtl="0">
              <a:spcBef>
                <a:spcPts val="0"/>
              </a:spcBef>
              <a:spcAft>
                <a:spcPts val="0"/>
              </a:spcAft>
              <a:buNone/>
            </a:pPr>
            <a:r>
              <a:rPr lang="es" b="1">
                <a:solidFill>
                  <a:srgbClr val="FFFFFF"/>
                </a:solidFill>
              </a:rPr>
              <a:t>Didact Gothic</a:t>
            </a:r>
            <a:endParaRPr b="1">
              <a:solidFill>
                <a:srgbClr val="FFFFFF"/>
              </a:solidFill>
            </a:endParaRPr>
          </a:p>
          <a:p>
            <a:pPr marL="0" lvl="0" indent="0" algn="ctr" rtl="0">
              <a:spcBef>
                <a:spcPts val="0"/>
              </a:spcBef>
              <a:spcAft>
                <a:spcPts val="0"/>
              </a:spcAft>
              <a:buNone/>
            </a:pPr>
            <a:r>
              <a:rPr lang="es">
                <a:solidFill>
                  <a:srgbClr val="FFFFFF"/>
                </a:solidFill>
              </a:rPr>
              <a:t>(</a:t>
            </a:r>
            <a:r>
              <a:rPr lang="es">
                <a:solidFill>
                  <a:srgbClr val="FFFFFF"/>
                </a:solidFill>
                <a:uFill>
                  <a:noFill/>
                </a:uFill>
                <a:hlinkClick r:id="rId4"/>
              </a:rPr>
              <a:t>https://fonts.google.com/specimen/Didact+Gothic</a:t>
            </a:r>
            <a:r>
              <a:rPr lang="es">
                <a:solidFill>
                  <a:srgbClr val="FFFFFF"/>
                </a:solidFill>
              </a:rPr>
              <a:t>)</a:t>
            </a:r>
            <a:endParaRPr>
              <a:solidFill>
                <a:srgbClr val="FFFFFF"/>
              </a:solidFill>
            </a:endParaRPr>
          </a:p>
        </p:txBody>
      </p:sp>
      <p:grpSp>
        <p:nvGrpSpPr>
          <p:cNvPr id="1370" name="Google Shape;1370;p42"/>
          <p:cNvGrpSpPr/>
          <p:nvPr/>
        </p:nvGrpSpPr>
        <p:grpSpPr>
          <a:xfrm>
            <a:off x="2109038" y="3550879"/>
            <a:ext cx="760615" cy="724862"/>
            <a:chOff x="2072503" y="3521476"/>
            <a:chExt cx="791400" cy="754200"/>
          </a:xfrm>
        </p:grpSpPr>
        <p:sp>
          <p:nvSpPr>
            <p:cNvPr id="1371" name="Google Shape;1371;p42"/>
            <p:cNvSpPr/>
            <p:nvPr/>
          </p:nvSpPr>
          <p:spPr>
            <a:xfrm>
              <a:off x="2072503" y="3521476"/>
              <a:ext cx="791400" cy="754200"/>
            </a:xfrm>
            <a:prstGeom prst="roundRect">
              <a:avLst>
                <a:gd name="adj" fmla="val 16667"/>
              </a:avLst>
            </a:prstGeom>
            <a:solidFill>
              <a:srgbClr val="9E00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72" name="Google Shape;1372;p42"/>
            <p:cNvSpPr txBox="1"/>
            <p:nvPr/>
          </p:nvSpPr>
          <p:spPr>
            <a:xfrm>
              <a:off x="207250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lt1"/>
                  </a:solidFill>
                  <a:latin typeface="Proxima Nova Semibold"/>
                  <a:ea typeface="Proxima Nova Semibold"/>
                  <a:cs typeface="Proxima Nova Semibold"/>
                  <a:sym typeface="Proxima Nova Semibold"/>
                </a:rPr>
                <a:t>#9e005d</a:t>
              </a:r>
              <a:endParaRPr sz="1000">
                <a:solidFill>
                  <a:srgbClr val="FFFFFF"/>
                </a:solidFill>
                <a:latin typeface="Proxima Nova Semibold"/>
                <a:ea typeface="Proxima Nova Semibold"/>
                <a:cs typeface="Proxima Nova Semibold"/>
                <a:sym typeface="Proxima Nova Semibold"/>
              </a:endParaRPr>
            </a:p>
          </p:txBody>
        </p:sp>
      </p:grpSp>
      <p:grpSp>
        <p:nvGrpSpPr>
          <p:cNvPr id="1373" name="Google Shape;1373;p42"/>
          <p:cNvGrpSpPr/>
          <p:nvPr/>
        </p:nvGrpSpPr>
        <p:grpSpPr>
          <a:xfrm>
            <a:off x="4233298" y="3550879"/>
            <a:ext cx="760615" cy="724862"/>
            <a:chOff x="3134343" y="3521476"/>
            <a:chExt cx="791400" cy="754200"/>
          </a:xfrm>
        </p:grpSpPr>
        <p:sp>
          <p:nvSpPr>
            <p:cNvPr id="1374" name="Google Shape;1374;p42"/>
            <p:cNvSpPr/>
            <p:nvPr/>
          </p:nvSpPr>
          <p:spPr>
            <a:xfrm>
              <a:off x="3134343" y="3521476"/>
              <a:ext cx="791400" cy="754200"/>
            </a:xfrm>
            <a:prstGeom prst="roundRect">
              <a:avLst>
                <a:gd name="adj" fmla="val 16667"/>
              </a:avLst>
            </a:prstGeom>
            <a:solidFill>
              <a:srgbClr val="FF82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2"/>
            <p:cNvSpPr txBox="1"/>
            <p:nvPr/>
          </p:nvSpPr>
          <p:spPr>
            <a:xfrm>
              <a:off x="313434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#ff8200</a:t>
              </a:r>
              <a:endParaRPr sz="1000">
                <a:solidFill>
                  <a:srgbClr val="FFFFFF"/>
                </a:solidFill>
                <a:latin typeface="Proxima Nova Semibold"/>
                <a:ea typeface="Proxima Nova Semibold"/>
                <a:cs typeface="Proxima Nova Semibold"/>
                <a:sym typeface="Proxima Nova Semibold"/>
              </a:endParaRPr>
            </a:p>
          </p:txBody>
        </p:sp>
      </p:grpSp>
      <p:grpSp>
        <p:nvGrpSpPr>
          <p:cNvPr id="1376" name="Google Shape;1376;p42"/>
          <p:cNvGrpSpPr/>
          <p:nvPr/>
        </p:nvGrpSpPr>
        <p:grpSpPr>
          <a:xfrm>
            <a:off x="5253827" y="3550879"/>
            <a:ext cx="760620" cy="724862"/>
            <a:chOff x="4196177" y="3521476"/>
            <a:chExt cx="791405" cy="754200"/>
          </a:xfrm>
        </p:grpSpPr>
        <p:sp>
          <p:nvSpPr>
            <p:cNvPr id="1377" name="Google Shape;1377;p42"/>
            <p:cNvSpPr/>
            <p:nvPr/>
          </p:nvSpPr>
          <p:spPr>
            <a:xfrm>
              <a:off x="4196177" y="3521476"/>
              <a:ext cx="791400" cy="754200"/>
            </a:xfrm>
            <a:prstGeom prst="roundRect">
              <a:avLst>
                <a:gd name="adj" fmla="val 16667"/>
              </a:avLst>
            </a:prstGeom>
            <a:solidFill>
              <a:srgbClr val="FFAB4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78" name="Google Shape;1378;p42"/>
            <p:cNvSpPr txBox="1"/>
            <p:nvPr/>
          </p:nvSpPr>
          <p:spPr>
            <a:xfrm>
              <a:off x="419618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#ffab40</a:t>
              </a:r>
              <a:endParaRPr sz="1000">
                <a:solidFill>
                  <a:srgbClr val="FFFFFF"/>
                </a:solidFill>
                <a:latin typeface="Proxima Nova Semibold"/>
                <a:ea typeface="Proxima Nova Semibold"/>
                <a:cs typeface="Proxima Nova Semibold"/>
                <a:sym typeface="Proxima Nova Semibold"/>
              </a:endParaRPr>
            </a:p>
          </p:txBody>
        </p:sp>
      </p:grpSp>
      <p:grpSp>
        <p:nvGrpSpPr>
          <p:cNvPr id="1379" name="Google Shape;1379;p42"/>
          <p:cNvGrpSpPr/>
          <p:nvPr/>
        </p:nvGrpSpPr>
        <p:grpSpPr>
          <a:xfrm>
            <a:off x="3212731" y="3550879"/>
            <a:ext cx="760625" cy="724862"/>
            <a:chOff x="5258012" y="3521476"/>
            <a:chExt cx="791411" cy="754200"/>
          </a:xfrm>
        </p:grpSpPr>
        <p:sp>
          <p:nvSpPr>
            <p:cNvPr id="1380" name="Google Shape;1380;p42"/>
            <p:cNvSpPr/>
            <p:nvPr/>
          </p:nvSpPr>
          <p:spPr>
            <a:xfrm>
              <a:off x="5258012" y="3521476"/>
              <a:ext cx="791400" cy="754200"/>
            </a:xfrm>
            <a:prstGeom prst="roundRect">
              <a:avLst>
                <a:gd name="adj" fmla="val 16667"/>
              </a:avLst>
            </a:prstGeom>
            <a:solidFill>
              <a:srgbClr val="FF36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81" name="Google Shape;1381;p42"/>
            <p:cNvSpPr txBox="1"/>
            <p:nvPr/>
          </p:nvSpPr>
          <p:spPr>
            <a:xfrm>
              <a:off x="525802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#ff368c</a:t>
              </a:r>
              <a:endParaRPr sz="1000">
                <a:solidFill>
                  <a:srgbClr val="FFFFFF"/>
                </a:solidFill>
                <a:latin typeface="Proxima Nova Semibold"/>
                <a:ea typeface="Proxima Nova Semibold"/>
                <a:cs typeface="Proxima Nova Semibold"/>
                <a:sym typeface="Proxima Nova Semibold"/>
              </a:endParaRPr>
            </a:p>
          </p:txBody>
        </p:sp>
      </p:grpSp>
      <p:grpSp>
        <p:nvGrpSpPr>
          <p:cNvPr id="1382" name="Google Shape;1382;p42"/>
          <p:cNvGrpSpPr/>
          <p:nvPr/>
        </p:nvGrpSpPr>
        <p:grpSpPr>
          <a:xfrm>
            <a:off x="6274352" y="3550879"/>
            <a:ext cx="760620" cy="724862"/>
            <a:chOff x="4196177" y="3521476"/>
            <a:chExt cx="791405" cy="754200"/>
          </a:xfrm>
        </p:grpSpPr>
        <p:sp>
          <p:nvSpPr>
            <p:cNvPr id="1383" name="Google Shape;1383;p42"/>
            <p:cNvSpPr/>
            <p:nvPr/>
          </p:nvSpPr>
          <p:spPr>
            <a:xfrm>
              <a:off x="4196177" y="3521476"/>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84" name="Google Shape;1384;p42"/>
            <p:cNvSpPr txBox="1"/>
            <p:nvPr/>
          </p:nvSpPr>
          <p:spPr>
            <a:xfrm>
              <a:off x="4196183" y="3678514"/>
              <a:ext cx="791400" cy="440100"/>
            </a:xfrm>
            <a:prstGeom prst="rect">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434343"/>
                  </a:solidFill>
                  <a:latin typeface="Proxima Nova Semibold"/>
                  <a:ea typeface="Proxima Nova Semibold"/>
                  <a:cs typeface="Proxima Nova Semibold"/>
                  <a:sym typeface="Proxima Nova Semibold"/>
                </a:rPr>
                <a:t>#ffffff</a:t>
              </a:r>
              <a:endParaRPr sz="1000">
                <a:solidFill>
                  <a:srgbClr val="434343"/>
                </a:solidFill>
                <a:latin typeface="Proxima Nova Semibold"/>
                <a:ea typeface="Proxima Nova Semibold"/>
                <a:cs typeface="Proxima Nova Semibold"/>
                <a:sym typeface="Proxima Nova Semibold"/>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46"/>
        <p:cNvGrpSpPr/>
        <p:nvPr/>
      </p:nvGrpSpPr>
      <p:grpSpPr>
        <a:xfrm>
          <a:off x="0" y="0"/>
          <a:ext cx="0" cy="0"/>
          <a:chOff x="0" y="0"/>
          <a:chExt cx="0" cy="0"/>
        </a:xfrm>
      </p:grpSpPr>
      <p:sp>
        <p:nvSpPr>
          <p:cNvPr id="2347" name="Google Shape;2347;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2348" name="Google Shape;2348;p63"/>
          <p:cNvGrpSpPr/>
          <p:nvPr/>
        </p:nvGrpSpPr>
        <p:grpSpPr>
          <a:xfrm>
            <a:off x="5156078" y="3085736"/>
            <a:ext cx="474294" cy="551291"/>
            <a:chOff x="4727025" y="1332775"/>
            <a:chExt cx="59900" cy="69625"/>
          </a:xfrm>
        </p:grpSpPr>
        <p:sp>
          <p:nvSpPr>
            <p:cNvPr id="2349" name="Google Shape;2349;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1" name="Google Shape;2351;p63"/>
          <p:cNvGrpSpPr/>
          <p:nvPr/>
        </p:nvGrpSpPr>
        <p:grpSpPr>
          <a:xfrm>
            <a:off x="5769734" y="2314340"/>
            <a:ext cx="555653" cy="557031"/>
            <a:chOff x="4820425" y="1329900"/>
            <a:chExt cx="70175" cy="70350"/>
          </a:xfrm>
        </p:grpSpPr>
        <p:sp>
          <p:nvSpPr>
            <p:cNvPr id="2352" name="Google Shape;2352;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6" name="Google Shape;2356;p63"/>
          <p:cNvGrpSpPr/>
          <p:nvPr/>
        </p:nvGrpSpPr>
        <p:grpSpPr>
          <a:xfrm>
            <a:off x="6396103" y="2318845"/>
            <a:ext cx="582574" cy="533871"/>
            <a:chOff x="4903200" y="1331525"/>
            <a:chExt cx="73575" cy="67425"/>
          </a:xfrm>
        </p:grpSpPr>
        <p:sp>
          <p:nvSpPr>
            <p:cNvPr id="2357" name="Google Shape;2357;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9" name="Google Shape;2359;p63"/>
          <p:cNvGrpSpPr/>
          <p:nvPr/>
        </p:nvGrpSpPr>
        <p:grpSpPr>
          <a:xfrm>
            <a:off x="5755581" y="3078709"/>
            <a:ext cx="583960" cy="565345"/>
            <a:chOff x="4815575" y="1416800"/>
            <a:chExt cx="73750" cy="71400"/>
          </a:xfrm>
        </p:grpSpPr>
        <p:sp>
          <p:nvSpPr>
            <p:cNvPr id="2360" name="Google Shape;2360;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2" name="Google Shape;2362;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3" name="Google Shape;2363;p63"/>
          <p:cNvGrpSpPr/>
          <p:nvPr/>
        </p:nvGrpSpPr>
        <p:grpSpPr>
          <a:xfrm>
            <a:off x="6390362" y="3108896"/>
            <a:ext cx="589898" cy="504970"/>
            <a:chOff x="4902475" y="1418875"/>
            <a:chExt cx="74500" cy="63775"/>
          </a:xfrm>
        </p:grpSpPr>
        <p:sp>
          <p:nvSpPr>
            <p:cNvPr id="2364" name="Google Shape;2364;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6" name="Google Shape;2366;p63"/>
          <p:cNvGrpSpPr/>
          <p:nvPr/>
        </p:nvGrpSpPr>
        <p:grpSpPr>
          <a:xfrm>
            <a:off x="5765577" y="3826000"/>
            <a:ext cx="563967" cy="567127"/>
            <a:chOff x="4818100" y="1507675"/>
            <a:chExt cx="71225" cy="71625"/>
          </a:xfrm>
        </p:grpSpPr>
        <p:sp>
          <p:nvSpPr>
            <p:cNvPr id="2367" name="Google Shape;2367;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1" name="Google Shape;2371;p63"/>
          <p:cNvGrpSpPr/>
          <p:nvPr/>
        </p:nvGrpSpPr>
        <p:grpSpPr>
          <a:xfrm>
            <a:off x="5079075" y="3829461"/>
            <a:ext cx="628301" cy="588505"/>
            <a:chOff x="4721450" y="1509475"/>
            <a:chExt cx="79350" cy="74325"/>
          </a:xfrm>
        </p:grpSpPr>
        <p:sp>
          <p:nvSpPr>
            <p:cNvPr id="2372" name="Google Shape;2372;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63"/>
          <p:cNvGrpSpPr/>
          <p:nvPr/>
        </p:nvGrpSpPr>
        <p:grpSpPr>
          <a:xfrm>
            <a:off x="6424608" y="3814027"/>
            <a:ext cx="557038" cy="562772"/>
            <a:chOff x="4906800" y="1507500"/>
            <a:chExt cx="70350" cy="71075"/>
          </a:xfrm>
        </p:grpSpPr>
        <p:sp>
          <p:nvSpPr>
            <p:cNvPr id="2377" name="Google Shape;2377;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2" name="Google Shape;2382;p63"/>
          <p:cNvGrpSpPr/>
          <p:nvPr/>
        </p:nvGrpSpPr>
        <p:grpSpPr>
          <a:xfrm>
            <a:off x="4462216" y="2340963"/>
            <a:ext cx="517934" cy="517934"/>
            <a:chOff x="3736598" y="2170606"/>
            <a:chExt cx="404889" cy="404889"/>
          </a:xfrm>
        </p:grpSpPr>
        <p:sp>
          <p:nvSpPr>
            <p:cNvPr id="2383" name="Google Shape;2383;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7" name="Google Shape;2387;p63"/>
          <p:cNvGrpSpPr/>
          <p:nvPr/>
        </p:nvGrpSpPr>
        <p:grpSpPr>
          <a:xfrm>
            <a:off x="3729277" y="2341061"/>
            <a:ext cx="586986" cy="517740"/>
            <a:chOff x="3161917" y="2170682"/>
            <a:chExt cx="458870" cy="404737"/>
          </a:xfrm>
        </p:grpSpPr>
        <p:sp>
          <p:nvSpPr>
            <p:cNvPr id="2388" name="Google Shape;2388;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91" name="Google Shape;2391;p63"/>
          <p:cNvGrpSpPr/>
          <p:nvPr/>
        </p:nvGrpSpPr>
        <p:grpSpPr>
          <a:xfrm>
            <a:off x="3752299" y="3102400"/>
            <a:ext cx="540943" cy="517963"/>
            <a:chOff x="3179914" y="2889488"/>
            <a:chExt cx="422876" cy="404911"/>
          </a:xfrm>
        </p:grpSpPr>
        <p:sp>
          <p:nvSpPr>
            <p:cNvPr id="2392" name="Google Shape;2392;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98" name="Google Shape;2398;p63"/>
          <p:cNvGrpSpPr/>
          <p:nvPr/>
        </p:nvGrpSpPr>
        <p:grpSpPr>
          <a:xfrm>
            <a:off x="4453093" y="3102358"/>
            <a:ext cx="536180" cy="518047"/>
            <a:chOff x="3729467" y="2889422"/>
            <a:chExt cx="419153" cy="404977"/>
          </a:xfrm>
        </p:grpSpPr>
        <p:sp>
          <p:nvSpPr>
            <p:cNvPr id="2399" name="Google Shape;2399;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1" name="Google Shape;2401;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2" name="Google Shape;2402;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3" name="Google Shape;2403;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4" name="Google Shape;2404;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5" name="Google Shape;2405;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06" name="Google Shape;2406;p63"/>
          <p:cNvGrpSpPr/>
          <p:nvPr/>
        </p:nvGrpSpPr>
        <p:grpSpPr>
          <a:xfrm>
            <a:off x="1990126" y="3445787"/>
            <a:ext cx="965351" cy="134611"/>
            <a:chOff x="4411970" y="2962952"/>
            <a:chExt cx="706544" cy="104212"/>
          </a:xfrm>
        </p:grpSpPr>
        <p:sp>
          <p:nvSpPr>
            <p:cNvPr id="2407" name="Google Shape;2407;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8" name="Google Shape;2408;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9" name="Google Shape;2409;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0" name="Google Shape;2410;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11" name="Google Shape;2411;p63"/>
          <p:cNvGrpSpPr/>
          <p:nvPr/>
        </p:nvGrpSpPr>
        <p:grpSpPr>
          <a:xfrm>
            <a:off x="1990126" y="3041077"/>
            <a:ext cx="960158" cy="289172"/>
            <a:chOff x="4411970" y="2726085"/>
            <a:chExt cx="643107" cy="193659"/>
          </a:xfrm>
        </p:grpSpPr>
        <p:sp>
          <p:nvSpPr>
            <p:cNvPr id="2412" name="Google Shape;2412;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3" name="Google Shape;2413;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4" name="Google Shape;2414;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15" name="Google Shape;2415;p63"/>
          <p:cNvGrpSpPr/>
          <p:nvPr/>
        </p:nvGrpSpPr>
        <p:grpSpPr>
          <a:xfrm>
            <a:off x="998624" y="3295400"/>
            <a:ext cx="811503" cy="252584"/>
            <a:chOff x="4411970" y="4340222"/>
            <a:chExt cx="779467" cy="242683"/>
          </a:xfrm>
        </p:grpSpPr>
        <p:sp>
          <p:nvSpPr>
            <p:cNvPr id="2416" name="Google Shape;2416;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7" name="Google Shape;2417;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8" name="Google Shape;2418;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19" name="Google Shape;2419;p63"/>
          <p:cNvGrpSpPr/>
          <p:nvPr/>
        </p:nvGrpSpPr>
        <p:grpSpPr>
          <a:xfrm>
            <a:off x="1990126" y="2709308"/>
            <a:ext cx="965160" cy="216230"/>
            <a:chOff x="4411970" y="2468674"/>
            <a:chExt cx="747317" cy="167425"/>
          </a:xfrm>
        </p:grpSpPr>
        <p:sp>
          <p:nvSpPr>
            <p:cNvPr id="2420" name="Google Shape;2420;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1" name="Google Shape;2421;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22" name="Google Shape;2422;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23" name="Google Shape;2423;p63"/>
          <p:cNvGrpSpPr/>
          <p:nvPr/>
        </p:nvGrpSpPr>
        <p:grpSpPr>
          <a:xfrm>
            <a:off x="997692" y="2334687"/>
            <a:ext cx="1959041" cy="208784"/>
            <a:chOff x="6336019" y="3733725"/>
            <a:chExt cx="2566206" cy="351310"/>
          </a:xfrm>
        </p:grpSpPr>
        <p:sp>
          <p:nvSpPr>
            <p:cNvPr id="2424" name="Google Shape;2424;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5" name="Google Shape;2425;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6" name="Google Shape;2426;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7" name="Google Shape;2427;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8" name="Google Shape;2428;p63"/>
          <p:cNvGrpSpPr/>
          <p:nvPr/>
        </p:nvGrpSpPr>
        <p:grpSpPr>
          <a:xfrm>
            <a:off x="1990126" y="3950602"/>
            <a:ext cx="946551" cy="153200"/>
            <a:chOff x="4404545" y="3301592"/>
            <a:chExt cx="782403" cy="129272"/>
          </a:xfrm>
        </p:grpSpPr>
        <p:sp>
          <p:nvSpPr>
            <p:cNvPr id="2429" name="Google Shape;2429;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0" name="Google Shape;2430;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31" name="Google Shape;2431;p63"/>
          <p:cNvGrpSpPr/>
          <p:nvPr/>
        </p:nvGrpSpPr>
        <p:grpSpPr>
          <a:xfrm>
            <a:off x="1990126" y="3695937"/>
            <a:ext cx="962257" cy="139127"/>
            <a:chOff x="4411970" y="3131459"/>
            <a:chExt cx="710520" cy="117397"/>
          </a:xfrm>
        </p:grpSpPr>
        <p:sp>
          <p:nvSpPr>
            <p:cNvPr id="2432" name="Google Shape;2432;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3" name="Google Shape;2433;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34" name="Google Shape;2434;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35" name="Google Shape;2435;p63"/>
          <p:cNvGrpSpPr/>
          <p:nvPr/>
        </p:nvGrpSpPr>
        <p:grpSpPr>
          <a:xfrm>
            <a:off x="990271" y="3621603"/>
            <a:ext cx="823838" cy="458988"/>
            <a:chOff x="4411970" y="1801825"/>
            <a:chExt cx="734586" cy="409262"/>
          </a:xfrm>
        </p:grpSpPr>
        <p:sp>
          <p:nvSpPr>
            <p:cNvPr id="2436" name="Google Shape;2436;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437;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38" name="Google Shape;2438;p63"/>
          <p:cNvGrpSpPr/>
          <p:nvPr/>
        </p:nvGrpSpPr>
        <p:grpSpPr>
          <a:xfrm>
            <a:off x="3095243" y="2339173"/>
            <a:ext cx="521514" cy="521514"/>
            <a:chOff x="5681300" y="2527788"/>
            <a:chExt cx="805800" cy="805800"/>
          </a:xfrm>
        </p:grpSpPr>
        <p:sp>
          <p:nvSpPr>
            <p:cNvPr id="2439" name="Google Shape;2439;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440;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1" name="Google Shape;2441;p63"/>
          <p:cNvGrpSpPr/>
          <p:nvPr/>
        </p:nvGrpSpPr>
        <p:grpSpPr>
          <a:xfrm>
            <a:off x="3089483" y="3094865"/>
            <a:ext cx="533033" cy="533033"/>
            <a:chOff x="4049800" y="640400"/>
            <a:chExt cx="858900" cy="858900"/>
          </a:xfrm>
        </p:grpSpPr>
        <p:sp>
          <p:nvSpPr>
            <p:cNvPr id="2442" name="Google Shape;2442;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443;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4" name="Google Shape;2444;p63"/>
          <p:cNvGrpSpPr/>
          <p:nvPr/>
        </p:nvGrpSpPr>
        <p:grpSpPr>
          <a:xfrm>
            <a:off x="3014966" y="3772543"/>
            <a:ext cx="682068" cy="682068"/>
            <a:chOff x="5080188" y="927900"/>
            <a:chExt cx="961200" cy="961200"/>
          </a:xfrm>
        </p:grpSpPr>
        <p:sp>
          <p:nvSpPr>
            <p:cNvPr id="2445" name="Google Shape;2445;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446;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447;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Google Shape;2448;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2449;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450;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53" name="Google Shape;2453;p63"/>
          <p:cNvGrpSpPr/>
          <p:nvPr/>
        </p:nvGrpSpPr>
        <p:grpSpPr>
          <a:xfrm>
            <a:off x="4478465" y="3869234"/>
            <a:ext cx="505650" cy="504006"/>
            <a:chOff x="6039282" y="1042577"/>
            <a:chExt cx="734315" cy="731929"/>
          </a:xfrm>
        </p:grpSpPr>
        <p:sp>
          <p:nvSpPr>
            <p:cNvPr id="2454" name="Google Shape;2454;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455;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2456;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457;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458;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2459;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2460;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2461;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2463;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2464;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5" name="Google Shape;2475;p63"/>
          <p:cNvGrpSpPr/>
          <p:nvPr/>
        </p:nvGrpSpPr>
        <p:grpSpPr>
          <a:xfrm>
            <a:off x="5091067" y="2298862"/>
            <a:ext cx="567744" cy="602136"/>
            <a:chOff x="1825800" y="1651625"/>
            <a:chExt cx="539989" cy="571775"/>
          </a:xfrm>
        </p:grpSpPr>
        <p:sp>
          <p:nvSpPr>
            <p:cNvPr id="2476" name="Google Shape;2476;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477;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478;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479;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80" name="Google Shape;2480;p63"/>
          <p:cNvGrpSpPr/>
          <p:nvPr/>
        </p:nvGrpSpPr>
        <p:grpSpPr>
          <a:xfrm>
            <a:off x="3765995" y="3855579"/>
            <a:ext cx="508123" cy="507955"/>
            <a:chOff x="1897577" y="2802432"/>
            <a:chExt cx="492176" cy="492014"/>
          </a:xfrm>
        </p:grpSpPr>
        <p:sp>
          <p:nvSpPr>
            <p:cNvPr id="2481" name="Google Shape;2481;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482;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483;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484;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485;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486;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487;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488;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489;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490;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491;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492;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93" name="Google Shape;2493;p63"/>
          <p:cNvGrpSpPr/>
          <p:nvPr/>
        </p:nvGrpSpPr>
        <p:grpSpPr>
          <a:xfrm>
            <a:off x="997525" y="4169123"/>
            <a:ext cx="809227" cy="200842"/>
            <a:chOff x="2013045" y="4813233"/>
            <a:chExt cx="921986" cy="228854"/>
          </a:xfrm>
        </p:grpSpPr>
        <p:sp>
          <p:nvSpPr>
            <p:cNvPr id="2494" name="Google Shape;2494;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Google Shape;2495;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96" name="Google Shape;2496;p63"/>
          <p:cNvGrpSpPr/>
          <p:nvPr/>
        </p:nvGrpSpPr>
        <p:grpSpPr>
          <a:xfrm>
            <a:off x="1005985" y="2656004"/>
            <a:ext cx="792421" cy="269941"/>
            <a:chOff x="1046767" y="4756633"/>
            <a:chExt cx="859646" cy="292841"/>
          </a:xfrm>
        </p:grpSpPr>
        <p:sp>
          <p:nvSpPr>
            <p:cNvPr id="2497" name="Google Shape;2497;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8" name="Google Shape;2498;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9" name="Google Shape;2499;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00" name="Google Shape;2500;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1" name="Google Shape;2501;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2" name="Google Shape;2502;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3" name="Google Shape;2503;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04" name="Google Shape;2504;p63"/>
          <p:cNvGrpSpPr/>
          <p:nvPr/>
        </p:nvGrpSpPr>
        <p:grpSpPr>
          <a:xfrm>
            <a:off x="7141841" y="2550562"/>
            <a:ext cx="166473" cy="141497"/>
            <a:chOff x="4660325" y="1866850"/>
            <a:chExt cx="68350" cy="58100"/>
          </a:xfrm>
        </p:grpSpPr>
        <p:sp>
          <p:nvSpPr>
            <p:cNvPr id="2505" name="Google Shape;2505;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6" name="Google Shape;2506;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07" name="Google Shape;2507;p63"/>
          <p:cNvGrpSpPr/>
          <p:nvPr/>
        </p:nvGrpSpPr>
        <p:grpSpPr>
          <a:xfrm>
            <a:off x="7451186" y="2576286"/>
            <a:ext cx="162515" cy="90049"/>
            <a:chOff x="4791775" y="1877500"/>
            <a:chExt cx="66725" cy="36975"/>
          </a:xfrm>
        </p:grpSpPr>
        <p:sp>
          <p:nvSpPr>
            <p:cNvPr id="2508" name="Google Shape;2508;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9" name="Google Shape;2509;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10" name="Google Shape;2510;p63"/>
          <p:cNvGrpSpPr/>
          <p:nvPr/>
        </p:nvGrpSpPr>
        <p:grpSpPr>
          <a:xfrm>
            <a:off x="7772899" y="2576286"/>
            <a:ext cx="144979" cy="90049"/>
            <a:chOff x="4923925" y="1877500"/>
            <a:chExt cx="59525" cy="36975"/>
          </a:xfrm>
        </p:grpSpPr>
        <p:sp>
          <p:nvSpPr>
            <p:cNvPr id="2511" name="Google Shape;2511;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2" name="Google Shape;2512;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13" name="Google Shape;2513;p63"/>
          <p:cNvGrpSpPr/>
          <p:nvPr/>
        </p:nvGrpSpPr>
        <p:grpSpPr>
          <a:xfrm>
            <a:off x="8067390" y="2558477"/>
            <a:ext cx="141447" cy="125667"/>
            <a:chOff x="5058450" y="1870100"/>
            <a:chExt cx="58075" cy="51600"/>
          </a:xfrm>
        </p:grpSpPr>
        <p:sp>
          <p:nvSpPr>
            <p:cNvPr id="2514" name="Google Shape;2514;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5" name="Google Shape;2515;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16" name="Google Shape;2516;p63"/>
          <p:cNvGrpSpPr/>
          <p:nvPr/>
        </p:nvGrpSpPr>
        <p:grpSpPr>
          <a:xfrm>
            <a:off x="7481905" y="2980885"/>
            <a:ext cx="101077" cy="107645"/>
            <a:chOff x="4811425" y="2065025"/>
            <a:chExt cx="41500" cy="44200"/>
          </a:xfrm>
        </p:grpSpPr>
        <p:sp>
          <p:nvSpPr>
            <p:cNvPr id="2517" name="Google Shape;2517;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8" name="Google Shape;2518;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19" name="Google Shape;2519;p63"/>
          <p:cNvGrpSpPr/>
          <p:nvPr/>
        </p:nvGrpSpPr>
        <p:grpSpPr>
          <a:xfrm>
            <a:off x="7774342" y="2981098"/>
            <a:ext cx="120867" cy="107218"/>
            <a:chOff x="4929875" y="2065025"/>
            <a:chExt cx="49625" cy="44025"/>
          </a:xfrm>
        </p:grpSpPr>
        <p:sp>
          <p:nvSpPr>
            <p:cNvPr id="2520" name="Google Shape;2520;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1" name="Google Shape;2521;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22" name="Google Shape;2522;p63"/>
          <p:cNvGrpSpPr/>
          <p:nvPr/>
        </p:nvGrpSpPr>
        <p:grpSpPr>
          <a:xfrm>
            <a:off x="8103011" y="2984112"/>
            <a:ext cx="70206" cy="101191"/>
            <a:chOff x="5083925" y="2066350"/>
            <a:chExt cx="28825" cy="41550"/>
          </a:xfrm>
        </p:grpSpPr>
        <p:sp>
          <p:nvSpPr>
            <p:cNvPr id="2523" name="Google Shape;2523;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4" name="Google Shape;2524;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25" name="Google Shape;2525;p63"/>
          <p:cNvGrpSpPr/>
          <p:nvPr/>
        </p:nvGrpSpPr>
        <p:grpSpPr>
          <a:xfrm>
            <a:off x="7134565" y="2999759"/>
            <a:ext cx="181026" cy="69896"/>
            <a:chOff x="4659775" y="2072775"/>
            <a:chExt cx="74325" cy="28700"/>
          </a:xfrm>
        </p:grpSpPr>
        <p:sp>
          <p:nvSpPr>
            <p:cNvPr id="2526" name="Google Shape;2526;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7" name="Google Shape;2527;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8" name="Google Shape;2528;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29" name="Google Shape;2529;p63"/>
          <p:cNvGrpSpPr/>
          <p:nvPr/>
        </p:nvGrpSpPr>
        <p:grpSpPr>
          <a:xfrm>
            <a:off x="8054421" y="2790324"/>
            <a:ext cx="167387" cy="89197"/>
            <a:chOff x="4662475" y="1976500"/>
            <a:chExt cx="68725" cy="36625"/>
          </a:xfrm>
        </p:grpSpPr>
        <p:sp>
          <p:nvSpPr>
            <p:cNvPr id="2530" name="Google Shape;2530;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1" name="Google Shape;2531;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2" name="Google Shape;2532;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33" name="Google Shape;2533;p63"/>
          <p:cNvGrpSpPr/>
          <p:nvPr/>
        </p:nvGrpSpPr>
        <p:grpSpPr>
          <a:xfrm>
            <a:off x="7751326" y="2793764"/>
            <a:ext cx="166899" cy="82317"/>
            <a:chOff x="4920150" y="1977875"/>
            <a:chExt cx="68525" cy="33800"/>
          </a:xfrm>
        </p:grpSpPr>
        <p:sp>
          <p:nvSpPr>
            <p:cNvPr id="2534" name="Google Shape;2534;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5" name="Google Shape;2535;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6" name="Google Shape;2536;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37" name="Google Shape;2537;p63"/>
          <p:cNvGrpSpPr/>
          <p:nvPr/>
        </p:nvGrpSpPr>
        <p:grpSpPr>
          <a:xfrm>
            <a:off x="7162483" y="3197682"/>
            <a:ext cx="125190" cy="127859"/>
            <a:chOff x="4676550" y="2160575"/>
            <a:chExt cx="51400" cy="52500"/>
          </a:xfrm>
        </p:grpSpPr>
        <p:sp>
          <p:nvSpPr>
            <p:cNvPr id="2538" name="Google Shape;2538;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9" name="Google Shape;2539;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0" name="Google Shape;2540;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41" name="Google Shape;2541;p63"/>
          <p:cNvGrpSpPr/>
          <p:nvPr/>
        </p:nvGrpSpPr>
        <p:grpSpPr>
          <a:xfrm>
            <a:off x="7459741" y="3204714"/>
            <a:ext cx="145405" cy="113794"/>
            <a:chOff x="4768325" y="2163475"/>
            <a:chExt cx="59700" cy="46725"/>
          </a:xfrm>
        </p:grpSpPr>
        <p:sp>
          <p:nvSpPr>
            <p:cNvPr id="2542" name="Google Shape;2542;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3" name="Google Shape;2543;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44" name="Google Shape;2544;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5" name="Google Shape;2545;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6" name="Google Shape;2546;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7" name="Google Shape;2547;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8" name="Google Shape;2548;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9" name="Google Shape;2549;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50" name="Google Shape;2550;p63"/>
          <p:cNvGrpSpPr/>
          <p:nvPr/>
        </p:nvGrpSpPr>
        <p:grpSpPr>
          <a:xfrm>
            <a:off x="7476059" y="3459808"/>
            <a:ext cx="112768" cy="106853"/>
            <a:chOff x="4768575" y="2253950"/>
            <a:chExt cx="46300" cy="43875"/>
          </a:xfrm>
        </p:grpSpPr>
        <p:sp>
          <p:nvSpPr>
            <p:cNvPr id="2551" name="Google Shape;2551;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2" name="Google Shape;2552;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3" name="Google Shape;2553;p63"/>
          <p:cNvGrpSpPr/>
          <p:nvPr/>
        </p:nvGrpSpPr>
        <p:grpSpPr>
          <a:xfrm>
            <a:off x="7775682" y="3948834"/>
            <a:ext cx="118187" cy="146246"/>
            <a:chOff x="4960900" y="2433225"/>
            <a:chExt cx="48525" cy="60050"/>
          </a:xfrm>
        </p:grpSpPr>
        <p:sp>
          <p:nvSpPr>
            <p:cNvPr id="2554" name="Google Shape;2554;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5" name="Google Shape;2555;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6" name="Google Shape;2556;p63"/>
          <p:cNvGrpSpPr/>
          <p:nvPr/>
        </p:nvGrpSpPr>
        <p:grpSpPr>
          <a:xfrm>
            <a:off x="7464247" y="4212895"/>
            <a:ext cx="136394" cy="143810"/>
            <a:chOff x="4854075" y="2527625"/>
            <a:chExt cx="56000" cy="59050"/>
          </a:xfrm>
        </p:grpSpPr>
        <p:sp>
          <p:nvSpPr>
            <p:cNvPr id="2557" name="Google Shape;2557;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8" name="Google Shape;2558;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59" name="Google Shape;2559;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0" name="Google Shape;2560;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1" name="Google Shape;2561;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62" name="Google Shape;2562;p63"/>
          <p:cNvGrpSpPr/>
          <p:nvPr/>
        </p:nvGrpSpPr>
        <p:grpSpPr>
          <a:xfrm>
            <a:off x="8088458" y="3676639"/>
            <a:ext cx="99312" cy="160797"/>
            <a:chOff x="5059700" y="2334775"/>
            <a:chExt cx="40775" cy="66025"/>
          </a:xfrm>
        </p:grpSpPr>
        <p:sp>
          <p:nvSpPr>
            <p:cNvPr id="2563" name="Google Shape;2563;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4" name="Google Shape;2564;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5" name="Google Shape;2565;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6" name="Google Shape;2566;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7" name="Google Shape;2567;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8" name="Google Shape;2568;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9" name="Google Shape;2569;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0" name="Google Shape;2570;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1" name="Google Shape;2571;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2" name="Google Shape;2572;p63"/>
          <p:cNvGrpSpPr/>
          <p:nvPr/>
        </p:nvGrpSpPr>
        <p:grpSpPr>
          <a:xfrm>
            <a:off x="8045622" y="3941771"/>
            <a:ext cx="184984" cy="160371"/>
            <a:chOff x="5037700" y="2430325"/>
            <a:chExt cx="75950" cy="65850"/>
          </a:xfrm>
        </p:grpSpPr>
        <p:sp>
          <p:nvSpPr>
            <p:cNvPr id="2573" name="Google Shape;2573;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5" name="Google Shape;2575;p63"/>
          <p:cNvGrpSpPr/>
          <p:nvPr/>
        </p:nvGrpSpPr>
        <p:grpSpPr>
          <a:xfrm>
            <a:off x="7465128" y="3708223"/>
            <a:ext cx="173014" cy="97629"/>
            <a:chOff x="4756975" y="2341800"/>
            <a:chExt cx="91975" cy="51925"/>
          </a:xfrm>
        </p:grpSpPr>
        <p:sp>
          <p:nvSpPr>
            <p:cNvPr id="2576" name="Google Shape;2576;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9" name="Google Shape;2579;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0" name="Google Shape;2580;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96" name="Google Shape;2596;p63"/>
          <p:cNvGrpSpPr/>
          <p:nvPr/>
        </p:nvGrpSpPr>
        <p:grpSpPr>
          <a:xfrm>
            <a:off x="7732065" y="4196920"/>
            <a:ext cx="212497" cy="175761"/>
            <a:chOff x="4943575" y="2516350"/>
            <a:chExt cx="98675" cy="81700"/>
          </a:xfrm>
        </p:grpSpPr>
        <p:sp>
          <p:nvSpPr>
            <p:cNvPr id="2597" name="Google Shape;2597;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2601;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2602;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2603;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Google Shape;2604;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Google Shape;2605;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2606;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2607;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2608;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2609;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0" name="Google Shape;2610;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1" name="Google Shape;2621;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2" name="Google Shape;2622;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4" name="Google Shape;2634;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5" name="Google Shape;2635;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8" name="Google Shape;2638;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9" name="Google Shape;2639;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0" name="Google Shape;2640;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1" name="Google Shape;2641;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2647;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2648;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2649;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2650;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3" name="Google Shape;2653;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4" name="Google Shape;2654;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2656;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2657;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2658;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2659;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3" name="Google Shape;2673;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4" name="Google Shape;2674;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75" name="Google Shape;2675;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6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FFFF"/>
                </a:solidFill>
                <a:effectLst/>
                <a:uLnTx/>
                <a:uFillTx/>
                <a:latin typeface="Arial"/>
                <a:cs typeface="Arial"/>
                <a:sym typeface="Arial"/>
              </a:rPr>
              <a:t>You can easily</a:t>
            </a:r>
            <a:r>
              <a:rPr kumimoji="0" lang="en-US" sz="1100" b="0" i="0" u="none" strike="noStrike" kern="0" cap="none" spc="0" normalizeH="0" baseline="0" noProof="0" dirty="0">
                <a:ln>
                  <a:noFill/>
                </a:ln>
                <a:solidFill>
                  <a:srgbClr val="435D74"/>
                </a:solidFill>
                <a:effectLst/>
                <a:uLnTx/>
                <a:uFillTx/>
                <a:latin typeface="Arial"/>
                <a:cs typeface="Arial"/>
                <a:sym typeface="Arial"/>
              </a:rPr>
              <a:t> </a:t>
            </a:r>
            <a:r>
              <a:rPr kumimoji="0" lang="en-US" sz="1100" b="0" i="0" u="none" strike="noStrike" kern="0" cap="none" spc="0" normalizeH="0" baseline="0" noProof="0" dirty="0">
                <a:ln>
                  <a:noFill/>
                </a:ln>
                <a:solidFill>
                  <a:srgbClr val="869FB2"/>
                </a:solidFill>
                <a:effectLst/>
                <a:uLnTx/>
                <a:uFillTx/>
                <a:latin typeface="Arial"/>
                <a:cs typeface="Arial"/>
                <a:sym typeface="Arial"/>
              </a:rPr>
              <a:t>resize</a:t>
            </a:r>
            <a:r>
              <a:rPr kumimoji="0" lang="en-US" sz="1100" b="0" i="0" u="none" strike="noStrike" kern="0" cap="none" spc="0" normalizeH="0" baseline="0" noProof="0" dirty="0">
                <a:ln>
                  <a:noFill/>
                </a:ln>
                <a:solidFill>
                  <a:srgbClr val="435D74"/>
                </a:solidFill>
                <a:effectLst/>
                <a:uLnTx/>
                <a:uFillTx/>
                <a:latin typeface="Arial"/>
                <a:cs typeface="Arial"/>
                <a:sym typeface="Arial"/>
              </a:rPr>
              <a:t> </a:t>
            </a:r>
            <a:r>
              <a:rPr kumimoji="0" lang="en-US" sz="1100" b="0" i="0" u="none" strike="noStrike" kern="0" cap="none" spc="0" normalizeH="0" baseline="0" noProof="0" dirty="0">
                <a:ln>
                  <a:noFill/>
                </a:ln>
                <a:solidFill>
                  <a:srgbClr val="FFFFFF"/>
                </a:solidFill>
                <a:effectLst/>
                <a:uLnTx/>
                <a:uFillTx/>
                <a:latin typeface="Arial"/>
                <a:cs typeface="Arial"/>
                <a:sym typeface="Arial"/>
              </a:rPr>
              <a:t>these resources without losing quality. To</a:t>
            </a:r>
            <a:r>
              <a:rPr kumimoji="0" lang="en-US" sz="1100" b="0" i="0" u="none" strike="noStrike" kern="0" cap="none" spc="0" normalizeH="0" baseline="0" noProof="0" dirty="0">
                <a:ln>
                  <a:noFill/>
                </a:ln>
                <a:solidFill>
                  <a:srgbClr val="435D74"/>
                </a:solidFill>
                <a:effectLst/>
                <a:uLnTx/>
                <a:uFillTx/>
                <a:latin typeface="Arial"/>
                <a:cs typeface="Arial"/>
                <a:sym typeface="Arial"/>
              </a:rPr>
              <a:t> </a:t>
            </a:r>
            <a:r>
              <a:rPr kumimoji="0" lang="en-US" sz="1100" b="0" i="0" u="none" strike="noStrike" kern="0" cap="none" spc="0" normalizeH="0" baseline="0" noProof="0" dirty="0">
                <a:ln>
                  <a:noFill/>
                </a:ln>
                <a:solidFill>
                  <a:srgbClr val="869FB2"/>
                </a:solidFill>
                <a:effectLst/>
                <a:uLnTx/>
                <a:uFillTx/>
                <a:latin typeface="Arial"/>
                <a:cs typeface="Arial"/>
                <a:sym typeface="Arial"/>
              </a:rPr>
              <a:t>change the color</a:t>
            </a:r>
            <a:r>
              <a:rPr kumimoji="0" lang="en-US" sz="1100" b="0" i="0" u="none" strike="noStrike" kern="0" cap="none" spc="0" normalizeH="0" baseline="0" noProof="0" dirty="0">
                <a:ln>
                  <a:noFill/>
                </a:ln>
                <a:solidFill>
                  <a:srgbClr val="FFFFFF"/>
                </a:solidFill>
                <a:effectLst/>
                <a:uLnTx/>
                <a:uFillTx/>
                <a:latin typeface="Arial"/>
                <a:cs typeface="Arial"/>
                <a:sym typeface="Arial"/>
              </a:rPr>
              <a:t>, just ungroup the resource and click on the object you want to change. Then, click on the paint bucket and select the color you want. Group the resource again when you’re done. You can also look for more </a:t>
            </a:r>
            <a:r>
              <a:rPr kumimoji="0" lang="en-US" sz="1100" b="0" i="0" u="none" strike="noStrike" kern="0" cap="none" spc="0" normalizeH="0" baseline="0" noProof="0" dirty="0">
                <a:ln>
                  <a:noFill/>
                </a:ln>
                <a:solidFill>
                  <a:srgbClr val="869FB2"/>
                </a:solidFill>
                <a:effectLst/>
                <a:uLnTx/>
                <a:uFill>
                  <a:noFill/>
                </a:uFill>
                <a:latin typeface="Arial"/>
                <a:cs typeface="Arial"/>
                <a:sym typeface="Arial"/>
              </a:rPr>
              <a:t>infographics</a:t>
            </a:r>
            <a:r>
              <a:rPr kumimoji="0" lang="en-US" sz="1100" b="0" i="0" u="none" strike="noStrike" kern="0" cap="none" spc="0" normalizeH="0" baseline="0" noProof="0" dirty="0">
                <a:ln>
                  <a:noFill/>
                </a:ln>
                <a:solidFill>
                  <a:srgbClr val="FFFFFF"/>
                </a:solidFill>
                <a:effectLst/>
                <a:uLnTx/>
                <a:uFillTx/>
                <a:latin typeface="Arial"/>
                <a:cs typeface="Arial"/>
                <a:sym typeface="Arial"/>
              </a:rPr>
              <a:t> on </a:t>
            </a:r>
            <a:r>
              <a:rPr kumimoji="0" lang="en-US" sz="1100" b="0" i="0" u="none" strike="noStrike" kern="0" cap="none" spc="0" normalizeH="0" baseline="0" noProof="0" dirty="0" err="1">
                <a:ln>
                  <a:noFill/>
                </a:ln>
                <a:solidFill>
                  <a:srgbClr val="FFFFFF"/>
                </a:solidFill>
                <a:effectLst/>
                <a:uLnTx/>
                <a:uFillTx/>
                <a:latin typeface="Arial"/>
                <a:cs typeface="Arial"/>
                <a:sym typeface="Arial"/>
              </a:rPr>
              <a:t>GreatPPT</a:t>
            </a:r>
            <a:r>
              <a:rPr kumimoji="0" lang="en-US" sz="1100" b="0" i="0" u="none" strike="noStrike" kern="0" cap="none" spc="0" normalizeH="0" baseline="0" noProof="0" dirty="0">
                <a:ln>
                  <a:noFill/>
                </a:ln>
                <a:solidFill>
                  <a:srgbClr val="FFFFFF"/>
                </a:solidFill>
                <a:effectLst/>
                <a:uLnTx/>
                <a:uFillTx/>
                <a:latin typeface="Arial"/>
                <a:cs typeface="Arial"/>
                <a:sym typeface="Arial"/>
              </a:rPr>
              <a:t>.</a:t>
            </a:r>
            <a:endParaRPr kumimoji="0" sz="1100" b="0" i="0" u="none" strike="noStrike" kern="0" cap="none" spc="0" normalizeH="0" baseline="0" noProof="0" dirty="0">
              <a:ln>
                <a:noFill/>
              </a:ln>
              <a:solidFill>
                <a:srgbClr val="FFFFFF"/>
              </a:solidFill>
              <a:effectLst/>
              <a:uLnTx/>
              <a:uFillTx/>
              <a:latin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49"/>
        <p:cNvGrpSpPr/>
        <p:nvPr/>
      </p:nvGrpSpPr>
      <p:grpSpPr>
        <a:xfrm>
          <a:off x="0" y="0"/>
          <a:ext cx="0" cy="0"/>
          <a:chOff x="0" y="0"/>
          <a:chExt cx="0" cy="0"/>
        </a:xfrm>
      </p:grpSpPr>
      <p:sp>
        <p:nvSpPr>
          <p:cNvPr id="1050" name="Google Shape;1050;p24"/>
          <p:cNvSpPr txBox="1">
            <a:spLocks noGrp="1"/>
          </p:cNvSpPr>
          <p:nvPr>
            <p:ph type="ctrTitle"/>
          </p:nvPr>
        </p:nvSpPr>
        <p:spPr>
          <a:xfrm>
            <a:off x="2504225" y="2022725"/>
            <a:ext cx="23727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About the topic </a:t>
            </a:r>
            <a:endParaRPr/>
          </a:p>
        </p:txBody>
      </p:sp>
      <p:sp>
        <p:nvSpPr>
          <p:cNvPr id="1051" name="Google Shape;1051;p24"/>
          <p:cNvSpPr txBox="1">
            <a:spLocks noGrp="1"/>
          </p:cNvSpPr>
          <p:nvPr>
            <p:ph type="title" idx="5"/>
          </p:nvPr>
        </p:nvSpPr>
        <p:spPr>
          <a:xfrm>
            <a:off x="790576" y="1943925"/>
            <a:ext cx="11766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01</a:t>
            </a:r>
            <a:endParaRPr/>
          </a:p>
        </p:txBody>
      </p:sp>
      <p:sp>
        <p:nvSpPr>
          <p:cNvPr id="1052" name="Google Shape;1052;p24"/>
          <p:cNvSpPr txBox="1">
            <a:spLocks noGrp="1"/>
          </p:cNvSpPr>
          <p:nvPr>
            <p:ph type="ctrTitle" idx="2"/>
          </p:nvPr>
        </p:nvSpPr>
        <p:spPr>
          <a:xfrm>
            <a:off x="6235975" y="2022725"/>
            <a:ext cx="1890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overview</a:t>
            </a:r>
            <a:endParaRPr/>
          </a:p>
        </p:txBody>
      </p:sp>
      <p:sp>
        <p:nvSpPr>
          <p:cNvPr id="1053" name="Google Shape;1053;p24"/>
          <p:cNvSpPr txBox="1">
            <a:spLocks noGrp="1"/>
          </p:cNvSpPr>
          <p:nvPr>
            <p:ph type="title" idx="6"/>
          </p:nvPr>
        </p:nvSpPr>
        <p:spPr>
          <a:xfrm>
            <a:off x="4522451" y="1943925"/>
            <a:ext cx="11766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03</a:t>
            </a:r>
            <a:endParaRPr/>
          </a:p>
        </p:txBody>
      </p:sp>
      <p:sp>
        <p:nvSpPr>
          <p:cNvPr id="1054" name="Google Shape;1054;p24"/>
          <p:cNvSpPr txBox="1">
            <a:spLocks noGrp="1"/>
          </p:cNvSpPr>
          <p:nvPr>
            <p:ph type="ctrTitle" idx="4"/>
          </p:nvPr>
        </p:nvSpPr>
        <p:spPr>
          <a:xfrm>
            <a:off x="2504225" y="2723328"/>
            <a:ext cx="2022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Features of the topic</a:t>
            </a:r>
            <a:endParaRPr/>
          </a:p>
        </p:txBody>
      </p:sp>
      <p:sp>
        <p:nvSpPr>
          <p:cNvPr id="1055" name="Google Shape;1055;p24"/>
          <p:cNvSpPr txBox="1">
            <a:spLocks noGrp="1"/>
          </p:cNvSpPr>
          <p:nvPr>
            <p:ph type="title" idx="7"/>
          </p:nvPr>
        </p:nvSpPr>
        <p:spPr>
          <a:xfrm>
            <a:off x="790576" y="2613244"/>
            <a:ext cx="11766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02</a:t>
            </a:r>
            <a:endParaRPr/>
          </a:p>
        </p:txBody>
      </p:sp>
      <p:sp>
        <p:nvSpPr>
          <p:cNvPr id="1056" name="Google Shape;1056;p24"/>
          <p:cNvSpPr txBox="1">
            <a:spLocks noGrp="1"/>
          </p:cNvSpPr>
          <p:nvPr>
            <p:ph type="ctrTitle" idx="3"/>
          </p:nvPr>
        </p:nvSpPr>
        <p:spPr>
          <a:xfrm>
            <a:off x="6235975" y="2723328"/>
            <a:ext cx="1890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Assignment </a:t>
            </a:r>
            <a:endParaRPr/>
          </a:p>
        </p:txBody>
      </p:sp>
      <p:sp>
        <p:nvSpPr>
          <p:cNvPr id="1057" name="Google Shape;1057;p24"/>
          <p:cNvSpPr txBox="1">
            <a:spLocks noGrp="1"/>
          </p:cNvSpPr>
          <p:nvPr>
            <p:ph type="title" idx="8"/>
          </p:nvPr>
        </p:nvSpPr>
        <p:spPr>
          <a:xfrm>
            <a:off x="4522451" y="2613244"/>
            <a:ext cx="11766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683"/>
        <p:cNvGrpSpPr/>
        <p:nvPr/>
      </p:nvGrpSpPr>
      <p:grpSpPr>
        <a:xfrm>
          <a:off x="0" y="0"/>
          <a:ext cx="0" cy="0"/>
          <a:chOff x="0" y="0"/>
          <a:chExt cx="0" cy="0"/>
        </a:xfrm>
      </p:grpSpPr>
      <p:grpSp>
        <p:nvGrpSpPr>
          <p:cNvPr id="2684" name="Google Shape;2684;p64"/>
          <p:cNvGrpSpPr/>
          <p:nvPr/>
        </p:nvGrpSpPr>
        <p:grpSpPr>
          <a:xfrm>
            <a:off x="3642951" y="1176740"/>
            <a:ext cx="2078182" cy="1366558"/>
            <a:chOff x="235800" y="830650"/>
            <a:chExt cx="6978450" cy="4588844"/>
          </a:xfrm>
        </p:grpSpPr>
        <p:sp>
          <p:nvSpPr>
            <p:cNvPr id="2685" name="Google Shape;2685;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91" name="Google Shape;2691;p64"/>
          <p:cNvGrpSpPr/>
          <p:nvPr/>
        </p:nvGrpSpPr>
        <p:grpSpPr>
          <a:xfrm>
            <a:off x="738454" y="3007842"/>
            <a:ext cx="2622876" cy="1333540"/>
            <a:chOff x="238125" y="1038125"/>
            <a:chExt cx="7146800" cy="3633625"/>
          </a:xfrm>
        </p:grpSpPr>
        <p:sp>
          <p:nvSpPr>
            <p:cNvPr id="2692" name="Google Shape;2692;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2693;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2704;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2705;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726;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727;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728;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729;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Google Shape;2735;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Google Shape;2736;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7" name="Google Shape;2737;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8" name="Google Shape;2738;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2739;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2740;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2741;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2742;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2743;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744;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745;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5" name="Google Shape;2755;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2756;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2760;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2806;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Google Shape;2807;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2816;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7" name="Google Shape;2817;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5" name="Google Shape;2825;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6" name="Google Shape;2826;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Google Shape;2831;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Google Shape;2832;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Google Shape;2848;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2856;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2857;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2858;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9" name="Google Shape;2859;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2860;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1" name="Google Shape;2861;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7" name="Google Shape;2877;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8" name="Google Shape;2878;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Google Shape;2879;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0" name="Google Shape;2880;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1" name="Google Shape;2881;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2" name="Google Shape;2882;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3" name="Google Shape;2883;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Google Shape;2884;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Google Shape;2885;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Google Shape;2886;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7" name="Google Shape;2887;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Google Shape;2888;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9" name="Google Shape;2889;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Google Shape;2890;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Google Shape;2891;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2905;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2908;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2918;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Google Shape;2922;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Google Shape;2923;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Google Shape;2924;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5" name="Google Shape;2925;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Google Shape;2935;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7" name="Google Shape;3077;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8" name="Google Shape;3078;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2" name="Google Shape;3082;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3" name="Google Shape;3083;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7" name="Google Shape;3087;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3088;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9" name="Google Shape;3089;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0" name="Google Shape;3090;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3091;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3092;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3" name="Google Shape;3093;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4" name="Google Shape;3094;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5" name="Google Shape;3095;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6" name="Google Shape;3096;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7" name="Google Shape;3097;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8" name="Google Shape;3098;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9" name="Google Shape;3099;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0" name="Google Shape;3100;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1" name="Google Shape;3101;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3109;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3110;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3118;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9" name="Google Shape;3119;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5" name="Google Shape;3145;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6" name="Google Shape;3146;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3150;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1" name="Google Shape;3151;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6" name="Google Shape;3156;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7" name="Google Shape;3157;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8" name="Google Shape;3178;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9" name="Google Shape;3179;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3200;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1" name="Google Shape;3201;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3203;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6" name="Google Shape;3206;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7" name="Google Shape;3207;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2" name="Google Shape;3212;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3" name="Google Shape;3213;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3214;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3218;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3221;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2" name="Google Shape;3222;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3233;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3234;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Google Shape;3238;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Google Shape;3239;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3260;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 name="Google Shape;3261;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3263;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Google Shape;3264;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3286;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Google Shape;3287;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Google Shape;3310;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9" name="Google Shape;3319;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3320;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Google Shape;3334;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Google Shape;3335;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3336;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7" name="Google Shape;3337;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3350;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3351;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7" name="Google Shape;3367;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Google Shape;3368;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3396;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3398;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3400;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Google Shape;3401;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3421;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2" name="Google Shape;3422;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Google Shape;3423;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Google Shape;3444;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Google Shape;3445;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1" name="Google Shape;3461;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2" name="Google Shape;3462;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3" name="Google Shape;3463;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5" name="Google Shape;3465;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3466;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3470;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1" name="Google Shape;3471;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3472;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4" name="Google Shape;3474;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5" name="Google Shape;3475;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6" name="Google Shape;3476;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8" name="Google Shape;3478;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9" name="Google Shape;3479;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0" name="Google Shape;3480;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1" name="Google Shape;3481;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2" name="Google Shape;3482;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3" name="Google Shape;3483;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4" name="Google Shape;3484;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7" name="Google Shape;3487;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8" name="Google Shape;3488;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9" name="Google Shape;3489;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0" name="Google Shape;3490;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1" name="Google Shape;3491;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1" name="Google Shape;3511;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2" name="Google Shape;3512;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3" name="Google Shape;3513;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4" name="Google Shape;3514;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5" name="Google Shape;3515;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6" name="Google Shape;3516;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7" name="Google Shape;3517;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8" name="Google Shape;3518;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9" name="Google Shape;3519;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0" name="Google Shape;3520;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1" name="Google Shape;3521;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2" name="Google Shape;3522;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3" name="Google Shape;3523;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4" name="Google Shape;3524;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5" name="Google Shape;3525;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6" name="Google Shape;3526;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7" name="Google Shape;3527;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8" name="Google Shape;3528;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9" name="Google Shape;3529;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0" name="Google Shape;3530;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1" name="Google Shape;3531;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2" name="Google Shape;3532;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3" name="Google Shape;3533;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4" name="Google Shape;3534;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5" name="Google Shape;3535;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6" name="Google Shape;3536;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7" name="Google Shape;3537;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8" name="Google Shape;3538;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9" name="Google Shape;3539;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0" name="Google Shape;3540;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1" name="Google Shape;3541;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2" name="Google Shape;3542;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3" name="Google Shape;3543;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4" name="Google Shape;3544;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5" name="Google Shape;3545;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6" name="Google Shape;3546;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7" name="Google Shape;3547;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8" name="Google Shape;3548;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9" name="Google Shape;3549;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0" name="Google Shape;3550;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1" name="Google Shape;3551;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2" name="Google Shape;3552;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3" name="Google Shape;3553;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4" name="Google Shape;3554;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5" name="Google Shape;3555;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6" name="Google Shape;3556;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7" name="Google Shape;3557;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8" name="Google Shape;3558;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9" name="Google Shape;3559;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0" name="Google Shape;3560;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1" name="Google Shape;3561;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2" name="Google Shape;3562;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3" name="Google Shape;3563;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4" name="Google Shape;3564;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5" name="Google Shape;3565;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6" name="Google Shape;3566;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7" name="Google Shape;3567;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8" name="Google Shape;3568;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9" name="Google Shape;3569;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0" name="Google Shape;3570;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1" name="Google Shape;3571;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2" name="Google Shape;3572;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3" name="Google Shape;3573;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4" name="Google Shape;3574;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5" name="Google Shape;3575;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6" name="Google Shape;3576;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7" name="Google Shape;3577;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8" name="Google Shape;3578;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9" name="Google Shape;3579;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0" name="Google Shape;3580;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1" name="Google Shape;3581;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2" name="Google Shape;3582;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3" name="Google Shape;3583;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4" name="Google Shape;3584;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5" name="Google Shape;3585;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6" name="Google Shape;3586;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7" name="Google Shape;3587;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8" name="Google Shape;3588;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9" name="Google Shape;3589;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0" name="Google Shape;3590;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1" name="Google Shape;3591;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2" name="Google Shape;3592;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3" name="Google Shape;3593;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4" name="Google Shape;3594;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5" name="Google Shape;3595;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6" name="Google Shape;3596;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7" name="Google Shape;3597;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8" name="Google Shape;3598;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9" name="Google Shape;3599;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0" name="Google Shape;3600;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1" name="Google Shape;3601;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2" name="Google Shape;3602;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3" name="Google Shape;3603;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4" name="Google Shape;3604;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5" name="Google Shape;3605;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6" name="Google Shape;3606;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7" name="Google Shape;3607;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Google Shape;3608;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Google Shape;3609;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Google Shape;3610;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Google Shape;3611;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Google Shape;3612;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Google Shape;3613;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Google Shape;3614;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5" name="Google Shape;3615;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6" name="Google Shape;3616;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Google Shape;3617;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Google Shape;3618;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Google Shape;3619;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0" name="Google Shape;3620;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1" name="Google Shape;3621;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Google Shape;3622;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Google Shape;3623;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Google Shape;3624;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Google Shape;3625;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Google Shape;3626;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Google Shape;3627;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Google Shape;3628;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9" name="Google Shape;3629;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Google Shape;3630;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Google Shape;3631;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Google Shape;3632;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3" name="Google Shape;3633;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4" name="Google Shape;3634;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Google Shape;3635;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Google Shape;3636;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Google Shape;3637;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Google Shape;3638;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Google Shape;3639;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Google Shape;3640;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Google Shape;3641;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2" name="Google Shape;3642;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3" name="Google Shape;3643;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4" name="Google Shape;3644;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Google Shape;3645;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Google Shape;3646;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Google Shape;3647;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Google Shape;3648;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Google Shape;3649;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Google Shape;3650;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Google Shape;3651;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Google Shape;3652;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Google Shape;3653;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Google Shape;3654;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5" name="Google Shape;3655;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6" name="Google Shape;3656;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Google Shape;3657;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Google Shape;3658;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Google Shape;3659;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Google Shape;3660;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Google Shape;3661;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2" name="Google Shape;3662;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3" name="Google Shape;3663;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4" name="Google Shape;3664;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5" name="Google Shape;3665;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6" name="Google Shape;3666;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7" name="Google Shape;3667;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8" name="Google Shape;3668;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9" name="Google Shape;3669;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0" name="Google Shape;3670;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1" name="Google Shape;3671;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2" name="Google Shape;3672;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3" name="Google Shape;3673;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4" name="Google Shape;3674;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5" name="Google Shape;3675;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6" name="Google Shape;3676;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7" name="Google Shape;3677;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8" name="Google Shape;3678;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9" name="Google Shape;3679;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0" name="Google Shape;3680;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1" name="Google Shape;3681;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2" name="Google Shape;3682;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3" name="Google Shape;3683;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4" name="Google Shape;3684;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5" name="Google Shape;3685;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6" name="Google Shape;3686;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7" name="Google Shape;3687;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8" name="Google Shape;3688;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9" name="Google Shape;3689;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0" name="Google Shape;3690;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1" name="Google Shape;3691;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2" name="Google Shape;3692;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3" name="Google Shape;3693;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4" name="Google Shape;3694;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5" name="Google Shape;3695;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6" name="Google Shape;3696;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7" name="Google Shape;3697;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8" name="Google Shape;3698;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9" name="Google Shape;3699;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0" name="Google Shape;3700;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1" name="Google Shape;3701;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2" name="Google Shape;3702;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3" name="Google Shape;3703;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4" name="Google Shape;3704;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5" name="Google Shape;3705;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6" name="Google Shape;3706;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7" name="Google Shape;3707;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8" name="Google Shape;3708;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9" name="Google Shape;3709;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0" name="Google Shape;3710;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1" name="Google Shape;3711;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 name="Google Shape;3712;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 name="Google Shape;3713;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 name="Google Shape;3714;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 name="Google Shape;3715;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 name="Google Shape;3716;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 name="Google Shape;3717;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 name="Google Shape;3718;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 name="Google Shape;3719;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 name="Google Shape;3720;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 name="Google Shape;3721;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 name="Google Shape;3722;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3" name="Google Shape;3723;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4" name="Google Shape;3724;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5" name="Google Shape;3725;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6" name="Google Shape;3726;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7" name="Google Shape;3727;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 name="Google Shape;3728;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 name="Google Shape;3729;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 name="Google Shape;3730;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 name="Google Shape;3731;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Google Shape;3732;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Google Shape;3733;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Google Shape;3734;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Google Shape;3735;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Google Shape;3736;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Google Shape;3737;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Google Shape;3738;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Google Shape;3739;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Google Shape;3740;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Google Shape;3741;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Google Shape;3742;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Google Shape;3743;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Google Shape;3744;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Google Shape;3745;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Google Shape;3746;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Google Shape;3747;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Google Shape;3748;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Google Shape;3749;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Google Shape;3750;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Google Shape;3751;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Google Shape;3752;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Google Shape;3753;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Google Shape;3754;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Google Shape;3755;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Google Shape;3756;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Google Shape;3757;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Google Shape;3758;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Google Shape;3759;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Google Shape;3760;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Google Shape;3761;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Google Shape;3762;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Google Shape;3763;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4" name="Google Shape;3764;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5" name="Google Shape;3765;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6" name="Google Shape;3766;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7" name="Google Shape;3767;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8" name="Google Shape;3768;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9" name="Google Shape;3769;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0" name="Google Shape;3770;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1" name="Google Shape;3771;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2" name="Google Shape;3772;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3" name="Google Shape;3773;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4" name="Google Shape;3774;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5" name="Google Shape;3775;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6" name="Google Shape;3776;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7" name="Google Shape;3777;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8" name="Google Shape;3778;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9" name="Google Shape;3779;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0" name="Google Shape;3780;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1" name="Google Shape;3781;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2" name="Google Shape;3782;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3" name="Google Shape;3783;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4" name="Google Shape;3784;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5" name="Google Shape;3785;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6" name="Google Shape;3786;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7" name="Google Shape;3787;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8" name="Google Shape;3788;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9" name="Google Shape;3789;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0" name="Google Shape;3790;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1" name="Google Shape;3791;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2" name="Google Shape;3792;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3" name="Google Shape;3793;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4" name="Google Shape;3794;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5" name="Google Shape;3795;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6" name="Google Shape;3796;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7" name="Google Shape;3797;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8" name="Google Shape;3798;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9" name="Google Shape;3799;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0" name="Google Shape;3800;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1" name="Google Shape;3801;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2" name="Google Shape;3802;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3" name="Google Shape;3803;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Google Shape;3804;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Google Shape;3805;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Google Shape;3806;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Google Shape;3807;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8" name="Google Shape;3808;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9" name="Google Shape;3809;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0" name="Google Shape;3810;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1" name="Google Shape;3811;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2" name="Google Shape;3812;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3" name="Google Shape;3813;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4" name="Google Shape;3814;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5" name="Google Shape;3815;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6" name="Google Shape;3816;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7" name="Google Shape;3817;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8" name="Google Shape;3818;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9" name="Google Shape;3819;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0" name="Google Shape;3820;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1" name="Google Shape;3821;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2" name="Google Shape;3822;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3" name="Google Shape;3823;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4" name="Google Shape;3824;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5" name="Google Shape;3825;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6" name="Google Shape;3826;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7" name="Google Shape;3827;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8" name="Google Shape;3828;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9" name="Google Shape;3829;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0" name="Google Shape;3830;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1" name="Google Shape;3831;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2" name="Google Shape;3832;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3" name="Google Shape;3833;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4" name="Google Shape;3834;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5" name="Google Shape;3835;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6" name="Google Shape;3836;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7" name="Google Shape;3837;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8" name="Google Shape;3838;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9" name="Google Shape;3839;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0" name="Google Shape;3840;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1" name="Google Shape;3841;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2" name="Google Shape;3842;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3" name="Google Shape;3843;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4" name="Google Shape;3844;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5" name="Google Shape;3845;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6" name="Google Shape;3846;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7" name="Google Shape;3847;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8" name="Google Shape;3848;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9" name="Google Shape;3849;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0" name="Google Shape;3850;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1" name="Google Shape;3851;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2" name="Google Shape;3852;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3" name="Google Shape;3853;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4" name="Google Shape;3854;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5" name="Google Shape;3855;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6" name="Google Shape;3856;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7" name="Google Shape;3857;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8" name="Google Shape;3858;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9" name="Google Shape;3859;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0" name="Google Shape;3860;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1" name="Google Shape;3861;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2" name="Google Shape;3862;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3" name="Google Shape;3863;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4" name="Google Shape;3864;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5" name="Google Shape;3865;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6" name="Google Shape;3866;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7" name="Google Shape;3867;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8" name="Google Shape;3868;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9" name="Google Shape;3869;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0" name="Google Shape;3870;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1" name="Google Shape;3871;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2" name="Google Shape;3872;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3" name="Google Shape;3873;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4" name="Google Shape;3874;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5" name="Google Shape;3875;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6" name="Google Shape;3876;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7" name="Google Shape;3877;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8" name="Google Shape;3878;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9" name="Google Shape;3879;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0" name="Google Shape;3880;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1" name="Google Shape;3881;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2" name="Google Shape;3882;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3" name="Google Shape;3883;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4" name="Google Shape;3884;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5" name="Google Shape;3885;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6" name="Google Shape;3886;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7" name="Google Shape;3887;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8" name="Google Shape;3888;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9" name="Google Shape;3889;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0" name="Google Shape;3890;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1" name="Google Shape;3891;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2" name="Google Shape;3892;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3" name="Google Shape;3893;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4" name="Google Shape;3894;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5" name="Google Shape;3895;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6" name="Google Shape;3896;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7" name="Google Shape;3897;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8" name="Google Shape;3898;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9" name="Google Shape;3899;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0" name="Google Shape;3900;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1" name="Google Shape;3901;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2" name="Google Shape;3902;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3" name="Google Shape;3903;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4" name="Google Shape;3904;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5" name="Google Shape;3905;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6" name="Google Shape;3906;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7" name="Google Shape;3907;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8" name="Google Shape;3908;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9" name="Google Shape;3909;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0" name="Google Shape;3910;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1" name="Google Shape;3911;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2" name="Google Shape;3912;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3" name="Google Shape;3913;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4" name="Google Shape;3914;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5" name="Google Shape;3915;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6" name="Google Shape;3916;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7" name="Google Shape;3917;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8" name="Google Shape;3918;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9" name="Google Shape;3919;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0" name="Google Shape;3920;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1" name="Google Shape;3921;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2" name="Google Shape;3922;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3" name="Google Shape;3923;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4" name="Google Shape;3924;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5" name="Google Shape;3925;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6" name="Google Shape;3926;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7" name="Google Shape;3927;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8" name="Google Shape;3928;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9" name="Google Shape;3929;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0" name="Google Shape;3930;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1" name="Google Shape;3931;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2" name="Google Shape;3932;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3" name="Google Shape;3933;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4" name="Google Shape;3934;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5" name="Google Shape;3935;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6" name="Google Shape;3936;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7" name="Google Shape;3937;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8" name="Google Shape;3938;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9" name="Google Shape;3939;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0" name="Google Shape;3940;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1" name="Google Shape;3941;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2" name="Google Shape;3942;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3" name="Google Shape;3943;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4" name="Google Shape;3944;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5" name="Google Shape;3945;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6" name="Google Shape;3946;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7" name="Google Shape;3947;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8" name="Google Shape;3948;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9" name="Google Shape;3949;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0" name="Google Shape;3950;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1" name="Google Shape;3951;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2" name="Google Shape;3952;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3" name="Google Shape;3953;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4" name="Google Shape;3954;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5" name="Google Shape;3955;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6" name="Google Shape;3956;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7" name="Google Shape;3957;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8" name="Google Shape;3958;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9" name="Google Shape;3959;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0" name="Google Shape;3960;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1" name="Google Shape;3961;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2" name="Google Shape;3962;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3" name="Google Shape;3963;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4" name="Google Shape;3964;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5" name="Google Shape;3965;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6" name="Google Shape;3966;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7" name="Google Shape;3967;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8" name="Google Shape;3968;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9" name="Google Shape;3969;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0" name="Google Shape;3970;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1" name="Google Shape;3971;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2" name="Google Shape;3972;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3" name="Google Shape;3973;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4" name="Google Shape;3974;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5" name="Google Shape;3975;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6" name="Google Shape;3976;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7" name="Google Shape;3977;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8" name="Google Shape;3978;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9" name="Google Shape;3979;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0" name="Google Shape;3980;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1" name="Google Shape;3981;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2" name="Google Shape;3982;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3" name="Google Shape;3983;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4" name="Google Shape;3984;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5" name="Google Shape;3985;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6" name="Google Shape;3986;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7" name="Google Shape;3987;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8" name="Google Shape;3988;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9" name="Google Shape;3989;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0" name="Google Shape;3990;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1" name="Google Shape;3991;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2" name="Google Shape;3992;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3" name="Google Shape;3993;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4" name="Google Shape;3994;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5" name="Google Shape;3995;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6" name="Google Shape;3996;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7" name="Google Shape;3997;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8" name="Google Shape;3998;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9" name="Google Shape;3999;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0" name="Google Shape;4000;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1" name="Google Shape;4001;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2" name="Google Shape;4002;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3" name="Google Shape;4003;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4" name="Google Shape;4004;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5" name="Google Shape;4005;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6" name="Google Shape;4006;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7" name="Google Shape;4007;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8" name="Google Shape;4008;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9" name="Google Shape;4009;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0" name="Google Shape;4010;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1" name="Google Shape;4011;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2" name="Google Shape;4012;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3" name="Google Shape;4013;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4" name="Google Shape;4014;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5" name="Google Shape;4015;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6" name="Google Shape;4016;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7" name="Google Shape;4017;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8" name="Google Shape;4018;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9" name="Google Shape;4019;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0" name="Google Shape;4020;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1" name="Google Shape;4021;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2" name="Google Shape;4022;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3" name="Google Shape;4023;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4" name="Google Shape;4024;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5" name="Google Shape;4025;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6" name="Google Shape;4026;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7" name="Google Shape;4027;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8" name="Google Shape;4028;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9" name="Google Shape;4029;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0" name="Google Shape;4030;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1" name="Google Shape;4031;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2" name="Google Shape;4032;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3" name="Google Shape;4033;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4" name="Google Shape;4034;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5" name="Google Shape;4035;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6" name="Google Shape;4036;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7" name="Google Shape;4037;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8" name="Google Shape;4038;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9" name="Google Shape;4039;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0" name="Google Shape;4040;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1" name="Google Shape;4041;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2" name="Google Shape;4042;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3" name="Google Shape;4043;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4" name="Google Shape;4044;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5" name="Google Shape;4045;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6" name="Google Shape;4046;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7" name="Google Shape;4047;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8" name="Google Shape;4048;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9" name="Google Shape;4049;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0" name="Google Shape;4050;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1" name="Google Shape;4051;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2" name="Google Shape;4052;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3" name="Google Shape;4053;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4" name="Google Shape;4054;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5" name="Google Shape;4055;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6" name="Google Shape;4056;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7" name="Google Shape;4057;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8" name="Google Shape;4058;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9" name="Google Shape;4059;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0" name="Google Shape;4060;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1" name="Google Shape;4061;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2" name="Google Shape;4062;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3" name="Google Shape;4063;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4" name="Google Shape;4064;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5" name="Google Shape;4065;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6" name="Google Shape;4066;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7" name="Google Shape;4067;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8" name="Google Shape;4068;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9" name="Google Shape;4069;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0" name="Google Shape;4070;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1" name="Google Shape;4071;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2" name="Google Shape;4072;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3" name="Google Shape;4073;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4" name="Google Shape;4074;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5" name="Google Shape;4075;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6" name="Google Shape;4076;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7" name="Google Shape;4077;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8" name="Google Shape;4078;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9" name="Google Shape;4079;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0" name="Google Shape;4080;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1" name="Google Shape;4081;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2" name="Google Shape;4082;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3" name="Google Shape;4083;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4" name="Google Shape;4084;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5" name="Google Shape;4085;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6" name="Google Shape;4086;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7" name="Google Shape;4087;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8" name="Google Shape;4088;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9" name="Google Shape;4089;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0" name="Google Shape;4090;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1" name="Google Shape;4091;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2" name="Google Shape;4092;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3" name="Google Shape;4093;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4" name="Google Shape;4094;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5" name="Google Shape;4095;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6" name="Google Shape;4096;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7" name="Google Shape;4097;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8" name="Google Shape;4098;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9" name="Google Shape;4099;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0" name="Google Shape;4100;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1" name="Google Shape;4101;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2" name="Google Shape;4102;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3" name="Google Shape;4103;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4" name="Google Shape;4104;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5" name="Google Shape;4105;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6" name="Google Shape;4106;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7" name="Google Shape;4107;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8" name="Google Shape;4108;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9" name="Google Shape;4109;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0" name="Google Shape;4110;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1" name="Google Shape;4111;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2" name="Google Shape;4112;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3" name="Google Shape;4113;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4" name="Google Shape;4114;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5" name="Google Shape;4115;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6" name="Google Shape;4116;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7" name="Google Shape;4117;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8" name="Google Shape;4118;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9" name="Google Shape;4119;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0" name="Google Shape;4120;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1" name="Google Shape;4121;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2" name="Google Shape;4122;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3" name="Google Shape;4123;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4" name="Google Shape;4124;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5" name="Google Shape;4125;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6" name="Google Shape;4126;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7" name="Google Shape;4127;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8" name="Google Shape;4128;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9" name="Google Shape;4129;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0" name="Google Shape;4130;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1" name="Google Shape;4131;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2" name="Google Shape;4132;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3" name="Google Shape;4133;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4" name="Google Shape;4134;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5" name="Google Shape;4135;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6" name="Google Shape;4136;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7" name="Google Shape;4137;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8" name="Google Shape;4138;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9" name="Google Shape;4139;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0" name="Google Shape;4140;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1" name="Google Shape;4141;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2" name="Google Shape;4142;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3" name="Google Shape;4143;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4" name="Google Shape;4144;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5" name="Google Shape;4145;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6" name="Google Shape;4146;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7" name="Google Shape;4147;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8" name="Google Shape;4148;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9" name="Google Shape;4149;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0" name="Google Shape;4150;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1" name="Google Shape;4151;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2" name="Google Shape;4152;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3" name="Google Shape;4153;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4" name="Google Shape;4154;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5" name="Google Shape;4155;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6" name="Google Shape;4156;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7" name="Google Shape;4157;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8" name="Google Shape;4158;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9" name="Google Shape;4159;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0" name="Google Shape;4160;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1" name="Google Shape;4161;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2" name="Google Shape;4162;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3" name="Google Shape;4163;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4" name="Google Shape;4164;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5" name="Google Shape;4165;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6" name="Google Shape;4166;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7" name="Google Shape;4167;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8" name="Google Shape;4168;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9" name="Google Shape;4169;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0" name="Google Shape;4170;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1" name="Google Shape;4171;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2" name="Google Shape;4172;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3" name="Google Shape;4173;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4" name="Google Shape;4174;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5" name="Google Shape;4175;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6" name="Google Shape;4176;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7" name="Google Shape;4177;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8" name="Google Shape;4178;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9" name="Google Shape;4179;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0" name="Google Shape;4180;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1" name="Google Shape;4181;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2" name="Google Shape;4182;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3" name="Google Shape;4183;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4" name="Google Shape;4184;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5" name="Google Shape;4185;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6" name="Google Shape;4186;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7" name="Google Shape;4187;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8" name="Google Shape;4188;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9" name="Google Shape;4189;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0" name="Google Shape;4190;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1" name="Google Shape;4191;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2" name="Google Shape;4192;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3" name="Google Shape;4193;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4" name="Google Shape;4194;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5" name="Google Shape;4195;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6" name="Google Shape;4196;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7" name="Google Shape;4197;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8" name="Google Shape;4198;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9" name="Google Shape;4199;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0" name="Google Shape;4200;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1" name="Google Shape;4201;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2" name="Google Shape;4202;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3" name="Google Shape;4203;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4" name="Google Shape;4204;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5" name="Google Shape;4205;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6" name="Google Shape;4206;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7" name="Google Shape;4207;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8" name="Google Shape;4208;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9" name="Google Shape;4209;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0" name="Google Shape;4210;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1" name="Google Shape;4211;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2" name="Google Shape;4212;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3" name="Google Shape;4213;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4" name="Google Shape;4214;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5" name="Google Shape;4215;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6" name="Google Shape;4216;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7" name="Google Shape;4217;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8" name="Google Shape;4218;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9" name="Google Shape;4219;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0" name="Google Shape;4220;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1" name="Google Shape;4221;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2" name="Google Shape;4222;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3" name="Google Shape;4223;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4" name="Google Shape;4224;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5" name="Google Shape;4225;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6" name="Google Shape;4226;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7" name="Google Shape;4227;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8" name="Google Shape;4228;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9" name="Google Shape;4229;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0" name="Google Shape;4230;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1" name="Google Shape;4231;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2" name="Google Shape;4232;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3" name="Google Shape;4233;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4" name="Google Shape;4234;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5" name="Google Shape;4235;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6" name="Google Shape;4236;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7" name="Google Shape;4237;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8" name="Google Shape;4238;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9" name="Google Shape;4239;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0" name="Google Shape;4240;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1" name="Google Shape;4241;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2" name="Google Shape;4242;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3" name="Google Shape;4243;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4" name="Google Shape;4244;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5" name="Google Shape;4245;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6" name="Google Shape;4246;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7" name="Google Shape;4247;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8" name="Google Shape;4248;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9" name="Google Shape;4249;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0" name="Google Shape;4250;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1" name="Google Shape;4251;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2" name="Google Shape;4252;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3" name="Google Shape;4253;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4" name="Google Shape;4254;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5" name="Google Shape;4255;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6" name="Google Shape;4256;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7" name="Google Shape;4257;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8" name="Google Shape;4258;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9" name="Google Shape;4259;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0" name="Google Shape;4260;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1" name="Google Shape;4261;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2" name="Google Shape;4262;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3" name="Google Shape;4263;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64" name="Google Shape;4264;p64"/>
          <p:cNvGrpSpPr/>
          <p:nvPr/>
        </p:nvGrpSpPr>
        <p:grpSpPr>
          <a:xfrm>
            <a:off x="5961311" y="1231136"/>
            <a:ext cx="2435960" cy="1297725"/>
            <a:chOff x="233350" y="949250"/>
            <a:chExt cx="7137300" cy="3802300"/>
          </a:xfrm>
        </p:grpSpPr>
        <p:sp>
          <p:nvSpPr>
            <p:cNvPr id="4265" name="Google Shape;4265;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6" name="Google Shape;4266;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7" name="Google Shape;4267;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8" name="Google Shape;4268;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9" name="Google Shape;4269;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0" name="Google Shape;4270;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1" name="Google Shape;4271;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2" name="Google Shape;4272;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3" name="Google Shape;4273;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4" name="Google Shape;4274;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5" name="Google Shape;4275;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6" name="Google Shape;4276;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7" name="Google Shape;4277;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8" name="Google Shape;4278;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9" name="Google Shape;4279;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0" name="Google Shape;4280;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1" name="Google Shape;4281;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2" name="Google Shape;4282;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3" name="Google Shape;4283;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4" name="Google Shape;4284;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5" name="Google Shape;4285;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6" name="Google Shape;4286;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7" name="Google Shape;4287;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8" name="Google Shape;4288;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9" name="Google Shape;4289;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0" name="Google Shape;4290;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1" name="Google Shape;4291;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2" name="Google Shape;4292;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3" name="Google Shape;4293;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4" name="Google Shape;4294;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5" name="Google Shape;4295;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6" name="Google Shape;4296;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7" name="Google Shape;4297;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8" name="Google Shape;4298;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9" name="Google Shape;4299;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0" name="Google Shape;4300;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1" name="Google Shape;4301;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2" name="Google Shape;4302;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3" name="Google Shape;4303;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4" name="Google Shape;4304;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5" name="Google Shape;4305;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6" name="Google Shape;4306;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7" name="Google Shape;4307;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8" name="Google Shape;4308;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9" name="Google Shape;4309;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0" name="Google Shape;4310;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1" name="Google Shape;4311;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2" name="Google Shape;4312;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3" name="Google Shape;4313;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4" name="Google Shape;4314;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5" name="Google Shape;4315;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6" name="Google Shape;4316;p64"/>
          <p:cNvGrpSpPr/>
          <p:nvPr/>
        </p:nvGrpSpPr>
        <p:grpSpPr>
          <a:xfrm>
            <a:off x="7714435" y="3194726"/>
            <a:ext cx="104231" cy="320340"/>
            <a:chOff x="7564426" y="3224343"/>
            <a:chExt cx="119985" cy="368801"/>
          </a:xfrm>
        </p:grpSpPr>
        <p:sp>
          <p:nvSpPr>
            <p:cNvPr id="4317" name="Google Shape;4317;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8" name="Google Shape;4318;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9" name="Google Shape;4319;p64"/>
          <p:cNvGrpSpPr/>
          <p:nvPr/>
        </p:nvGrpSpPr>
        <p:grpSpPr>
          <a:xfrm>
            <a:off x="7413923" y="3188827"/>
            <a:ext cx="189489" cy="332132"/>
            <a:chOff x="8370831" y="3202002"/>
            <a:chExt cx="218129" cy="382376"/>
          </a:xfrm>
        </p:grpSpPr>
        <p:sp>
          <p:nvSpPr>
            <p:cNvPr id="4320" name="Google Shape;4320;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4321;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22" name="Google Shape;4322;p64"/>
          <p:cNvGrpSpPr/>
          <p:nvPr/>
        </p:nvGrpSpPr>
        <p:grpSpPr>
          <a:xfrm>
            <a:off x="8137312" y="3599959"/>
            <a:ext cx="309429" cy="267000"/>
            <a:chOff x="6742064" y="3750480"/>
            <a:chExt cx="399315" cy="344560"/>
          </a:xfrm>
        </p:grpSpPr>
        <p:sp>
          <p:nvSpPr>
            <p:cNvPr id="4323" name="Google Shape;4323;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4324;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25" name="Google Shape;4325;p64"/>
          <p:cNvGrpSpPr/>
          <p:nvPr/>
        </p:nvGrpSpPr>
        <p:grpSpPr>
          <a:xfrm>
            <a:off x="7676331" y="3951006"/>
            <a:ext cx="180437" cy="281608"/>
            <a:chOff x="7248525" y="3739696"/>
            <a:chExt cx="230531" cy="359790"/>
          </a:xfrm>
        </p:grpSpPr>
        <p:sp>
          <p:nvSpPr>
            <p:cNvPr id="4326" name="Google Shape;4326;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4327;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28" name="Google Shape;4328;p64"/>
          <p:cNvGrpSpPr/>
          <p:nvPr/>
        </p:nvGrpSpPr>
        <p:grpSpPr>
          <a:xfrm>
            <a:off x="7922251" y="3594231"/>
            <a:ext cx="162896" cy="278710"/>
            <a:chOff x="7601242" y="3729267"/>
            <a:chExt cx="222566" cy="380803"/>
          </a:xfrm>
        </p:grpSpPr>
        <p:sp>
          <p:nvSpPr>
            <p:cNvPr id="4329" name="Google Shape;4329;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4330;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331" name="Google Shape;4331;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332" name="Google Shape;4332;p64"/>
          <p:cNvGrpSpPr/>
          <p:nvPr/>
        </p:nvGrpSpPr>
        <p:grpSpPr>
          <a:xfrm>
            <a:off x="7411896" y="3595371"/>
            <a:ext cx="193543" cy="275990"/>
            <a:chOff x="8304647" y="3738687"/>
            <a:chExt cx="225076" cy="320956"/>
          </a:xfrm>
        </p:grpSpPr>
        <p:sp>
          <p:nvSpPr>
            <p:cNvPr id="4333" name="Google Shape;4333;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4334;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4335;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36" name="Google Shape;4336;p64"/>
          <p:cNvGrpSpPr/>
          <p:nvPr/>
        </p:nvGrpSpPr>
        <p:grpSpPr>
          <a:xfrm>
            <a:off x="7684389" y="3595371"/>
            <a:ext cx="178492" cy="275990"/>
            <a:chOff x="8615101" y="3738687"/>
            <a:chExt cx="207573" cy="320956"/>
          </a:xfrm>
        </p:grpSpPr>
        <p:sp>
          <p:nvSpPr>
            <p:cNvPr id="4337" name="Google Shape;4337;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4338;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9" name="Google Shape;4339;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340" name="Google Shape;4340;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341" name="Google Shape;4341;p64"/>
          <p:cNvGrpSpPr/>
          <p:nvPr/>
        </p:nvGrpSpPr>
        <p:grpSpPr>
          <a:xfrm>
            <a:off x="7909920" y="3998032"/>
            <a:ext cx="187557" cy="187557"/>
            <a:chOff x="8565775" y="671075"/>
            <a:chExt cx="441000" cy="441000"/>
          </a:xfrm>
        </p:grpSpPr>
        <p:sp>
          <p:nvSpPr>
            <p:cNvPr id="4342" name="Google Shape;4342;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3" name="Google Shape;4343;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344" name="Google Shape;4344;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4345;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346" name="Google Shape;4346;p64"/>
          <p:cNvGrpSpPr/>
          <p:nvPr/>
        </p:nvGrpSpPr>
        <p:grpSpPr>
          <a:xfrm>
            <a:off x="3561370" y="3009282"/>
            <a:ext cx="2241344" cy="1330656"/>
            <a:chOff x="230250" y="739925"/>
            <a:chExt cx="7124425" cy="4229675"/>
          </a:xfrm>
        </p:grpSpPr>
        <p:sp>
          <p:nvSpPr>
            <p:cNvPr id="4347" name="Google Shape;4347;p64"/>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4348;p64"/>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9" name="Google Shape;4349;p64"/>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4350;p64"/>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4351;p64"/>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4352;p64"/>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3" name="Google Shape;4353;p64"/>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4354;p64"/>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5" name="Google Shape;4355;p64"/>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6" name="Google Shape;4356;p64"/>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7" name="Google Shape;4357;p64"/>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8" name="Google Shape;4358;p64"/>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9" name="Google Shape;4359;p64"/>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4360;p64"/>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1" name="Google Shape;4361;p64"/>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2" name="Google Shape;4362;p64"/>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3" name="Google Shape;4363;p64"/>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4" name="Google Shape;4364;p64"/>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5" name="Google Shape;4365;p64"/>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6" name="Google Shape;4366;p64"/>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7" name="Google Shape;4367;p64"/>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4368;p64"/>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4369;p64"/>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4370;p64"/>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1" name="Google Shape;4371;p64"/>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2" name="Google Shape;4372;p64"/>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3" name="Google Shape;4373;p64"/>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4374;p64"/>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4375;p64"/>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6" name="Google Shape;4376;p64"/>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7" name="Google Shape;4377;p64"/>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4378;p64"/>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9" name="Google Shape;4379;p64"/>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0" name="Google Shape;4380;p64"/>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4381;p64"/>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2" name="Google Shape;4382;p64"/>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3" name="Google Shape;4383;p64"/>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4384;p64"/>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5" name="Google Shape;4385;p64"/>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4386;p64"/>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4387;p64"/>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4388;p64"/>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4389;p64"/>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4390;p64"/>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1" name="Google Shape;4391;p64"/>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4392;p64"/>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4393;p64"/>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4394;p64"/>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5" name="Google Shape;4395;p64"/>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4396;p64"/>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7" name="Google Shape;4397;p64"/>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4398;p64"/>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4399;p64"/>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4400;p64"/>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1" name="Google Shape;4401;p64"/>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4402;p64"/>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3" name="Google Shape;4403;p64"/>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4404;p64"/>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4405;p64"/>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4406;p64"/>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7" name="Google Shape;4407;p64"/>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4408;p64"/>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9" name="Google Shape;4409;p64"/>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0" name="Google Shape;4410;p64"/>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1" name="Google Shape;4411;p64"/>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2" name="Google Shape;4412;p64"/>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3" name="Google Shape;4413;p64"/>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4" name="Google Shape;4414;p64"/>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5" name="Google Shape;4415;p64"/>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6" name="Google Shape;4416;p64"/>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7" name="Google Shape;4417;p64"/>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8" name="Google Shape;4418;p64"/>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9" name="Google Shape;4419;p64"/>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4420;p64"/>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4421;p64"/>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4422;p64"/>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3" name="Google Shape;4423;p64"/>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4424;p64"/>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5" name="Google Shape;4425;p64"/>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4426;p64"/>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7" name="Google Shape;4427;p64"/>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8" name="Google Shape;4428;p64"/>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4429;p64"/>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0" name="Google Shape;4430;p64"/>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1" name="Google Shape;4431;p64"/>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4432;p64"/>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4433;p64"/>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4434;p64"/>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4435;p64"/>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4436;p64"/>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7" name="Google Shape;4437;p64"/>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4438;p64"/>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4439;p64"/>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4440;p64"/>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4441;p64"/>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4442;p64"/>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3" name="Google Shape;4443;p64"/>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4444;p64"/>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4445;p64"/>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4446;p64"/>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7" name="Google Shape;4447;p64"/>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4448;p64"/>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9" name="Google Shape;4449;p64"/>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4450;p64"/>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4451;p64"/>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4452;p64"/>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3" name="Google Shape;4453;p64"/>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4454;p64"/>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5" name="Google Shape;4455;p64"/>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4456;p64"/>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4457;p64"/>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4458;p64"/>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4459;p64"/>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4460;p64"/>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1" name="Google Shape;4461;p64"/>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2" name="Google Shape;4462;p64"/>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3" name="Google Shape;4463;p64"/>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4" name="Google Shape;4464;p64"/>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5" name="Google Shape;4465;p64"/>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6" name="Google Shape;4466;p64"/>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7" name="Google Shape;4467;p64"/>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8" name="Google Shape;4468;p64"/>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9" name="Google Shape;4469;p64"/>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0" name="Google Shape;4470;p64"/>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1" name="Google Shape;4471;p64"/>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2" name="Google Shape;4472;p64"/>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3" name="Google Shape;4473;p64"/>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4" name="Google Shape;4474;p64"/>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5" name="Google Shape;4475;p64"/>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6" name="Google Shape;4476;p64"/>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7" name="Google Shape;4477;p64"/>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8" name="Google Shape;4478;p64"/>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9" name="Google Shape;4479;p64"/>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0" name="Google Shape;4480;p64"/>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1" name="Google Shape;4481;p64"/>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2" name="Google Shape;4482;p64"/>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3" name="Google Shape;4483;p64"/>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4" name="Google Shape;4484;p64"/>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5" name="Google Shape;4485;p64"/>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6" name="Google Shape;4486;p64"/>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7" name="Google Shape;4487;p64"/>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8" name="Google Shape;4488;p64"/>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9" name="Google Shape;4489;p64"/>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0" name="Google Shape;4490;p64"/>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1" name="Google Shape;4491;p64"/>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2" name="Google Shape;4492;p64"/>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3" name="Google Shape;4493;p64"/>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4" name="Google Shape;4494;p64"/>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5" name="Google Shape;4495;p64"/>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6" name="Google Shape;4496;p64"/>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7" name="Google Shape;4497;p64"/>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8" name="Google Shape;4498;p64"/>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9" name="Google Shape;4499;p64"/>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0" name="Google Shape;4500;p64"/>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1" name="Google Shape;4501;p64"/>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2" name="Google Shape;4502;p64"/>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3" name="Google Shape;4503;p64"/>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4" name="Google Shape;4504;p64"/>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5" name="Google Shape;4505;p64"/>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6" name="Google Shape;4506;p64"/>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7" name="Google Shape;4507;p64"/>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8" name="Google Shape;4508;p64"/>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9" name="Google Shape;4509;p64"/>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0" name="Google Shape;4510;p64"/>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1" name="Google Shape;4511;p64"/>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2" name="Google Shape;4512;p64"/>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3" name="Google Shape;4513;p64"/>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4" name="Google Shape;4514;p64"/>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5" name="Google Shape;4515;p64"/>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6" name="Google Shape;4516;p64"/>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7" name="Google Shape;4517;p64"/>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8" name="Google Shape;4518;p64"/>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9" name="Google Shape;4519;p64"/>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0" name="Google Shape;4520;p64"/>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1" name="Google Shape;4521;p64"/>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2" name="Google Shape;4522;p64"/>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3" name="Google Shape;4523;p64"/>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4" name="Google Shape;4524;p64"/>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5" name="Google Shape;4525;p64"/>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6" name="Google Shape;4526;p64"/>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7" name="Google Shape;4527;p64"/>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8" name="Google Shape;4528;p64"/>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9" name="Google Shape;4529;p64"/>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0" name="Google Shape;4530;p64"/>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1" name="Google Shape;4531;p64"/>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4532;p64"/>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4533;p64"/>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4" name="Google Shape;4534;p64"/>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5" name="Google Shape;4535;p64"/>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6" name="Google Shape;4536;p64"/>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7" name="Google Shape;4537;p64"/>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8" name="Google Shape;4538;p64"/>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4539;p64"/>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0" name="Google Shape;4540;p64"/>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1" name="Google Shape;4541;p64"/>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4542;p64"/>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3" name="Google Shape;4543;p64"/>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4544;p64"/>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4545;p64"/>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4546;p64"/>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7" name="Google Shape;4547;p64"/>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4548;p64"/>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9" name="Google Shape;4549;p64"/>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4550;p64"/>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4551;p64"/>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4552;p64"/>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3" name="Google Shape;4553;p64"/>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4554;p64"/>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5" name="Google Shape;4555;p64"/>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4556;p64"/>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4557;p64"/>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4558;p64"/>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4559;p64"/>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4560;p64"/>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1" name="Google Shape;4561;p64"/>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2" name="Google Shape;4562;p64"/>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3" name="Google Shape;4563;p64"/>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4" name="Google Shape;4564;p64"/>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5" name="Google Shape;4565;p64"/>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6" name="Google Shape;4566;p64"/>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7" name="Google Shape;4567;p64"/>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4568;p64"/>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4569;p64"/>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4570;p64"/>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1" name="Google Shape;4571;p64"/>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4572;p64"/>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3" name="Google Shape;4573;p64"/>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4574;p64"/>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4575;p64"/>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4576;p64"/>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4577;p64"/>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4578;p64"/>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9" name="Google Shape;4579;p64"/>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4580;p64"/>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4581;p64"/>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4582;p64"/>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4583;p64"/>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4584;p64"/>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5" name="Google Shape;4585;p64"/>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4586;p64"/>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4587;p64"/>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4588;p64"/>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9" name="Google Shape;4589;p64"/>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0" name="Google Shape;4590;p64"/>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1" name="Google Shape;4591;p64"/>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4592;p64"/>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4593;p64"/>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4594;p64"/>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5" name="Google Shape;4595;p64"/>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4596;p64"/>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7" name="Google Shape;4597;p64"/>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4598;p64"/>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4599;p64"/>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4600;p64"/>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1" name="Google Shape;4601;p64"/>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4602;p64"/>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3" name="Google Shape;4603;p64"/>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4604;p64"/>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4605;p64"/>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4606;p64"/>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7" name="Google Shape;4607;p64"/>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4608;p64"/>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9" name="Google Shape;4609;p64"/>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0" name="Google Shape;4610;p64"/>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1" name="Google Shape;4611;p64"/>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2" name="Google Shape;4612;p64"/>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3" name="Google Shape;4613;p64"/>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4" name="Google Shape;4614;p64"/>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5" name="Google Shape;4615;p64"/>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6" name="Google Shape;4616;p64"/>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7" name="Google Shape;4617;p64"/>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8" name="Google Shape;4618;p64"/>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9" name="Google Shape;4619;p64"/>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0" name="Google Shape;4620;p64"/>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1" name="Google Shape;4621;p64"/>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2" name="Google Shape;4622;p64"/>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3" name="Google Shape;4623;p64"/>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4624;p64"/>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5" name="Google Shape;4625;p64"/>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6" name="Google Shape;4626;p64"/>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7" name="Google Shape;4627;p64"/>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8" name="Google Shape;4628;p64"/>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9" name="Google Shape;4629;p64"/>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4630;p64"/>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1" name="Google Shape;4631;p64"/>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2" name="Google Shape;4632;p64"/>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3" name="Google Shape;4633;p64"/>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4" name="Google Shape;4634;p64"/>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5" name="Google Shape;4635;p64"/>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6" name="Google Shape;4636;p64"/>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7" name="Google Shape;4637;p64"/>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4638;p64"/>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4639;p64"/>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0" name="Google Shape;4640;p64"/>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1" name="Google Shape;4641;p64"/>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2" name="Google Shape;4642;p64"/>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3" name="Google Shape;4643;p64"/>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4" name="Google Shape;4644;p64"/>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5" name="Google Shape;4645;p64"/>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6" name="Google Shape;4646;p64"/>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7" name="Google Shape;4647;p64"/>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8" name="Google Shape;4648;p64"/>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9" name="Google Shape;4649;p64"/>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0" name="Google Shape;4650;p64"/>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1" name="Google Shape;4651;p64"/>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4652;p64"/>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3" name="Google Shape;4653;p64"/>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4" name="Google Shape;4654;p64"/>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5" name="Google Shape;4655;p64"/>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6" name="Google Shape;4656;p64"/>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7" name="Google Shape;4657;p64"/>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8" name="Google Shape;4658;p64"/>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9" name="Google Shape;4659;p64"/>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4660;p64"/>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1" name="Google Shape;4661;p64"/>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2" name="Google Shape;4662;p64"/>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3" name="Google Shape;4663;p64"/>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4" name="Google Shape;4664;p64"/>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5" name="Google Shape;4665;p64"/>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6" name="Google Shape;4666;p64"/>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7" name="Google Shape;4667;p64"/>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8" name="Google Shape;4668;p64"/>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9" name="Google Shape;4669;p64"/>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4670;p64"/>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1" name="Google Shape;4671;p64"/>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4672;p64"/>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3" name="Google Shape;4673;p64"/>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4674;p64"/>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4675;p64"/>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4676;p64"/>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7" name="Google Shape;4677;p64"/>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8" name="Google Shape;4678;p64"/>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9" name="Google Shape;4679;p64"/>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4680;p64"/>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4681;p64"/>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4682;p64"/>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4683;p64"/>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4684;p64"/>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5" name="Google Shape;4685;p64"/>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4686;p64"/>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4687;p64"/>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4688;p64"/>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9" name="Google Shape;4689;p64"/>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0" name="Google Shape;4690;p64"/>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1" name="Google Shape;4691;p64"/>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4692;p64"/>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4693;p64"/>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4694;p64"/>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5" name="Google Shape;4695;p64"/>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6" name="Google Shape;4696;p64"/>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7" name="Google Shape;4697;p64"/>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8" name="Google Shape;4698;p64"/>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9" name="Google Shape;4699;p64"/>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0" name="Google Shape;4700;p64"/>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1" name="Google Shape;4701;p64"/>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2" name="Google Shape;4702;p64"/>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3" name="Google Shape;4703;p64"/>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4" name="Google Shape;4704;p64"/>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5" name="Google Shape;4705;p64"/>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6" name="Google Shape;4706;p64"/>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7" name="Google Shape;4707;p64"/>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8" name="Google Shape;4708;p64"/>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9" name="Google Shape;4709;p64"/>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0" name="Google Shape;4710;p64"/>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1" name="Google Shape;4711;p64"/>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2" name="Google Shape;4712;p64"/>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3" name="Google Shape;4713;p64"/>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4" name="Google Shape;4714;p64"/>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5" name="Google Shape;4715;p64"/>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6" name="Google Shape;4716;p64"/>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7" name="Google Shape;4717;p64"/>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8" name="Google Shape;4718;p64"/>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9" name="Google Shape;4719;p64"/>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0" name="Google Shape;4720;p64"/>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1" name="Google Shape;4721;p64"/>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2" name="Google Shape;4722;p64"/>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3" name="Google Shape;4723;p64"/>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4" name="Google Shape;4724;p64"/>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5" name="Google Shape;4725;p64"/>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6" name="Google Shape;4726;p64"/>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7" name="Google Shape;4727;p64"/>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8" name="Google Shape;4728;p64"/>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9" name="Google Shape;4729;p64"/>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0" name="Google Shape;4730;p64"/>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1" name="Google Shape;4731;p64"/>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2" name="Google Shape;4732;p64"/>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3" name="Google Shape;4733;p64"/>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4" name="Google Shape;4734;p64"/>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5" name="Google Shape;4735;p64"/>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6" name="Google Shape;4736;p64"/>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7" name="Google Shape;4737;p64"/>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8" name="Google Shape;4738;p64"/>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9" name="Google Shape;4739;p64"/>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0" name="Google Shape;4740;p64"/>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1" name="Google Shape;4741;p64"/>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2" name="Google Shape;4742;p64"/>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3" name="Google Shape;4743;p64"/>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4" name="Google Shape;4744;p64"/>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5" name="Google Shape;4745;p64"/>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6" name="Google Shape;4746;p64"/>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7" name="Google Shape;4747;p64"/>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8" name="Google Shape;4748;p64"/>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9" name="Google Shape;4749;p64"/>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0" name="Google Shape;4750;p64"/>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1" name="Google Shape;4751;p64"/>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2" name="Google Shape;4752;p64"/>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3" name="Google Shape;4753;p64"/>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4" name="Google Shape;4754;p64"/>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5" name="Google Shape;4755;p64"/>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6" name="Google Shape;4756;p64"/>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7" name="Google Shape;4757;p64"/>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8" name="Google Shape;4758;p64"/>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9" name="Google Shape;4759;p64"/>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0" name="Google Shape;4760;p64"/>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1" name="Google Shape;4761;p64"/>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2" name="Google Shape;4762;p64"/>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3" name="Google Shape;4763;p64"/>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4" name="Google Shape;4764;p64"/>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5" name="Google Shape;4765;p64"/>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6" name="Google Shape;4766;p64"/>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7" name="Google Shape;4767;p64"/>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8" name="Google Shape;4768;p64"/>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9" name="Google Shape;4769;p64"/>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0" name="Google Shape;4770;p64"/>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1" name="Google Shape;4771;p64"/>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2" name="Google Shape;4772;p64"/>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3" name="Google Shape;4773;p64"/>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4" name="Google Shape;4774;p64"/>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5" name="Google Shape;4775;p64"/>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6" name="Google Shape;4776;p64"/>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7" name="Google Shape;4777;p64"/>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8" name="Google Shape;4778;p64"/>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9" name="Google Shape;4779;p64"/>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0" name="Google Shape;4780;p64"/>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1" name="Google Shape;4781;p64"/>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2" name="Google Shape;4782;p64"/>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3" name="Google Shape;4783;p64"/>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4" name="Google Shape;4784;p64"/>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5" name="Google Shape;4785;p64"/>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6" name="Google Shape;4786;p64"/>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7" name="Google Shape;4787;p64"/>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8" name="Google Shape;4788;p64"/>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9" name="Google Shape;4789;p64"/>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0" name="Google Shape;4790;p64"/>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1" name="Google Shape;4791;p64"/>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2" name="Google Shape;4792;p64"/>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3" name="Google Shape;4793;p64"/>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4" name="Google Shape;4794;p64"/>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5" name="Google Shape;4795;p64"/>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6" name="Google Shape;4796;p64"/>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7" name="Google Shape;4797;p64"/>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8" name="Google Shape;4798;p64"/>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9" name="Google Shape;4799;p64"/>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0" name="Google Shape;4800;p64"/>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1" name="Google Shape;4801;p64"/>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2" name="Google Shape;4802;p64"/>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3" name="Google Shape;4803;p64"/>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4" name="Google Shape;4804;p64"/>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5" name="Google Shape;4805;p64"/>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6" name="Google Shape;4806;p64"/>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7" name="Google Shape;4807;p64"/>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8" name="Google Shape;4808;p64"/>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9" name="Google Shape;4809;p64"/>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0" name="Google Shape;4810;p64"/>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1" name="Google Shape;4811;p64"/>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2" name="Google Shape;4812;p64"/>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3" name="Google Shape;4813;p64"/>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4" name="Google Shape;4814;p64"/>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5" name="Google Shape;4815;p64"/>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6" name="Google Shape;4816;p64"/>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7" name="Google Shape;4817;p64"/>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8" name="Google Shape;4818;p64"/>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9" name="Google Shape;4819;p64"/>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0" name="Google Shape;4820;p64"/>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1" name="Google Shape;4821;p64"/>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2" name="Google Shape;4822;p64"/>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3" name="Google Shape;4823;p64"/>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4" name="Google Shape;4824;p64"/>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5" name="Google Shape;4825;p64"/>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6" name="Google Shape;4826;p64"/>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7" name="Google Shape;4827;p64"/>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8" name="Google Shape;4828;p64"/>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9" name="Google Shape;4829;p64"/>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0" name="Google Shape;4830;p64"/>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1" name="Google Shape;4831;p64"/>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2" name="Google Shape;4832;p64"/>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3" name="Google Shape;4833;p64"/>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4" name="Google Shape;4834;p64"/>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5" name="Google Shape;4835;p64"/>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6" name="Google Shape;4836;p64"/>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7" name="Google Shape;4837;p64"/>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8" name="Google Shape;4838;p64"/>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9" name="Google Shape;4839;p64"/>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0" name="Google Shape;4840;p64"/>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1" name="Google Shape;4841;p64"/>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2" name="Google Shape;4842;p64"/>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3" name="Google Shape;4843;p64"/>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4" name="Google Shape;4844;p64"/>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5" name="Google Shape;4845;p64"/>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6" name="Google Shape;4846;p64"/>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7" name="Google Shape;4847;p64"/>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8" name="Google Shape;4848;p64"/>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9" name="Google Shape;4849;p64"/>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0" name="Google Shape;4850;p64"/>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1" name="Google Shape;4851;p64"/>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2" name="Google Shape;4852;p64"/>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3" name="Google Shape;4853;p64"/>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4" name="Google Shape;4854;p64"/>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5" name="Google Shape;4855;p64"/>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6" name="Google Shape;4856;p64"/>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7" name="Google Shape;4857;p64"/>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8" name="Google Shape;4858;p64"/>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9" name="Google Shape;4859;p64"/>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0" name="Google Shape;4860;p64"/>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1" name="Google Shape;4861;p64"/>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2" name="Google Shape;4862;p64"/>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3" name="Google Shape;4863;p64"/>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4" name="Google Shape;4864;p64"/>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5" name="Google Shape;4865;p64"/>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6" name="Google Shape;4866;p64"/>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7" name="Google Shape;4867;p64"/>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8" name="Google Shape;4868;p64"/>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9" name="Google Shape;4869;p64"/>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0" name="Google Shape;4870;p64"/>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1" name="Google Shape;4871;p64"/>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2" name="Google Shape;4872;p64"/>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3" name="Google Shape;4873;p64"/>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4" name="Google Shape;4874;p64"/>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4875;p64"/>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4876;p64"/>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7" name="Google Shape;4877;p64"/>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8" name="Google Shape;4878;p64"/>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9" name="Google Shape;4879;p64"/>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0" name="Google Shape;4880;p64"/>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1" name="Google Shape;4881;p64"/>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2" name="Google Shape;4882;p64"/>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4883;p64"/>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4884;p64"/>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5" name="Google Shape;4885;p64"/>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6" name="Google Shape;4886;p64"/>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7" name="Google Shape;4887;p64"/>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8" name="Google Shape;4888;p64"/>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9" name="Google Shape;4889;p64"/>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0" name="Google Shape;4890;p64"/>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1" name="Google Shape;4891;p64"/>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2" name="Google Shape;4892;p64"/>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3" name="Google Shape;4893;p64"/>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4" name="Google Shape;4894;p64"/>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5" name="Google Shape;4895;p64"/>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6" name="Google Shape;4896;p64"/>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7" name="Google Shape;4897;p64"/>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8" name="Google Shape;4898;p64"/>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9" name="Google Shape;4899;p64"/>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0" name="Google Shape;4900;p64"/>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1" name="Google Shape;4901;p64"/>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2" name="Google Shape;4902;p64"/>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3" name="Google Shape;4903;p64"/>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4" name="Google Shape;4904;p64"/>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5" name="Google Shape;4905;p64"/>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6" name="Google Shape;4906;p64"/>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7" name="Google Shape;4907;p64"/>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8" name="Google Shape;4908;p64"/>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9" name="Google Shape;4909;p64"/>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0" name="Google Shape;4910;p64"/>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1" name="Google Shape;4911;p64"/>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2" name="Google Shape;4912;p64"/>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3" name="Google Shape;4913;p64"/>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4" name="Google Shape;4914;p64"/>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5" name="Google Shape;4915;p64"/>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6" name="Google Shape;4916;p64"/>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7" name="Google Shape;4917;p64"/>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8" name="Google Shape;4918;p64"/>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9" name="Google Shape;4919;p64"/>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0" name="Google Shape;4920;p64"/>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1" name="Google Shape;4921;p64"/>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2" name="Google Shape;4922;p64"/>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3" name="Google Shape;4923;p64"/>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4" name="Google Shape;4924;p64"/>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5" name="Google Shape;4925;p64"/>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6" name="Google Shape;4926;p64"/>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7" name="Google Shape;4927;p64"/>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8" name="Google Shape;4928;p64"/>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9" name="Google Shape;4929;p64"/>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0" name="Google Shape;4930;p64"/>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1" name="Google Shape;4931;p64"/>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2" name="Google Shape;4932;p64"/>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4933;p64"/>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4934;p64"/>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35" name="Google Shape;4935;p64"/>
          <p:cNvGrpSpPr/>
          <p:nvPr/>
        </p:nvGrpSpPr>
        <p:grpSpPr>
          <a:xfrm>
            <a:off x="6064392" y="3070557"/>
            <a:ext cx="587865" cy="517731"/>
            <a:chOff x="6000718" y="3070557"/>
            <a:chExt cx="587865" cy="517731"/>
          </a:xfrm>
        </p:grpSpPr>
        <p:sp>
          <p:nvSpPr>
            <p:cNvPr id="4936" name="Google Shape;4936;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7" name="Google Shape;4937;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8" name="Google Shape;4938;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9" name="Google Shape;4939;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0" name="Google Shape;4940;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1" name="Google Shape;4941;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2" name="Google Shape;4942;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3" name="Google Shape;4943;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4" name="Google Shape;4944;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5" name="Google Shape;4945;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46" name="Google Shape;4946;p64"/>
          <p:cNvGrpSpPr/>
          <p:nvPr/>
        </p:nvGrpSpPr>
        <p:grpSpPr>
          <a:xfrm>
            <a:off x="6079197" y="3714217"/>
            <a:ext cx="557665" cy="516387"/>
            <a:chOff x="6015523" y="3714217"/>
            <a:chExt cx="557665" cy="516387"/>
          </a:xfrm>
        </p:grpSpPr>
        <p:grpSp>
          <p:nvGrpSpPr>
            <p:cNvPr id="4947" name="Google Shape;4947;p64"/>
            <p:cNvGrpSpPr/>
            <p:nvPr/>
          </p:nvGrpSpPr>
          <p:grpSpPr>
            <a:xfrm>
              <a:off x="6036094" y="3716980"/>
              <a:ext cx="529822" cy="510480"/>
              <a:chOff x="3148311" y="-545634"/>
              <a:chExt cx="1006118" cy="969572"/>
            </a:xfrm>
          </p:grpSpPr>
          <p:sp>
            <p:nvSpPr>
              <p:cNvPr id="4948" name="Google Shape;4948;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9" name="Google Shape;4949;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0" name="Google Shape;4950;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1" name="Google Shape;4951;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2" name="Google Shape;4952;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3" name="Google Shape;4953;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4" name="Google Shape;4954;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5" name="Google Shape;4955;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6" name="Google Shape;4956;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7" name="Google Shape;4957;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58" name="Google Shape;4958;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59" name="Google Shape;4959;p64"/>
          <p:cNvGrpSpPr/>
          <p:nvPr/>
        </p:nvGrpSpPr>
        <p:grpSpPr>
          <a:xfrm>
            <a:off x="6707979" y="3073628"/>
            <a:ext cx="576302" cy="511871"/>
            <a:chOff x="6644304" y="3073628"/>
            <a:chExt cx="576302" cy="511871"/>
          </a:xfrm>
        </p:grpSpPr>
        <p:grpSp>
          <p:nvGrpSpPr>
            <p:cNvPr id="4960" name="Google Shape;4960;p64"/>
            <p:cNvGrpSpPr/>
            <p:nvPr/>
          </p:nvGrpSpPr>
          <p:grpSpPr>
            <a:xfrm>
              <a:off x="6712169" y="3073651"/>
              <a:ext cx="481611" cy="506713"/>
              <a:chOff x="1833536" y="-546641"/>
              <a:chExt cx="914567" cy="962419"/>
            </a:xfrm>
          </p:grpSpPr>
          <p:grpSp>
            <p:nvGrpSpPr>
              <p:cNvPr id="4961" name="Google Shape;4961;p64"/>
              <p:cNvGrpSpPr/>
              <p:nvPr/>
            </p:nvGrpSpPr>
            <p:grpSpPr>
              <a:xfrm>
                <a:off x="1833536" y="-524249"/>
                <a:ext cx="914567" cy="940027"/>
                <a:chOff x="1833536" y="-524249"/>
                <a:chExt cx="914567" cy="940027"/>
              </a:xfrm>
            </p:grpSpPr>
            <p:sp>
              <p:nvSpPr>
                <p:cNvPr id="4962" name="Google Shape;4962;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3" name="Google Shape;4963;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4" name="Google Shape;4964;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5" name="Google Shape;4965;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6" name="Google Shape;4966;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67" name="Google Shape;4967;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8" name="Google Shape;4968;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9" name="Google Shape;4969;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0" name="Google Shape;4970;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71" name="Google Shape;4971;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72" name="Google Shape;4972;p64"/>
          <p:cNvGrpSpPr/>
          <p:nvPr/>
        </p:nvGrpSpPr>
        <p:grpSpPr>
          <a:xfrm>
            <a:off x="6715725" y="3714143"/>
            <a:ext cx="560636" cy="516497"/>
            <a:chOff x="6652051" y="3714143"/>
            <a:chExt cx="560636" cy="516497"/>
          </a:xfrm>
        </p:grpSpPr>
        <p:grpSp>
          <p:nvGrpSpPr>
            <p:cNvPr id="4973" name="Google Shape;4973;p64"/>
            <p:cNvGrpSpPr/>
            <p:nvPr/>
          </p:nvGrpSpPr>
          <p:grpSpPr>
            <a:xfrm>
              <a:off x="6669657" y="3716715"/>
              <a:ext cx="466768" cy="464314"/>
              <a:chOff x="3139766" y="765669"/>
              <a:chExt cx="886380" cy="881888"/>
            </a:xfrm>
          </p:grpSpPr>
          <p:grpSp>
            <p:nvGrpSpPr>
              <p:cNvPr id="4974" name="Google Shape;4974;p64"/>
              <p:cNvGrpSpPr/>
              <p:nvPr/>
            </p:nvGrpSpPr>
            <p:grpSpPr>
              <a:xfrm>
                <a:off x="3139766" y="765669"/>
                <a:ext cx="886380" cy="881888"/>
                <a:chOff x="3139766" y="765669"/>
                <a:chExt cx="886380" cy="881888"/>
              </a:xfrm>
            </p:grpSpPr>
            <p:sp>
              <p:nvSpPr>
                <p:cNvPr id="4975" name="Google Shape;4975;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6" name="Google Shape;4976;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7" name="Google Shape;4977;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8" name="Google Shape;4978;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9" name="Google Shape;4979;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0" name="Google Shape;4980;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1" name="Google Shape;4981;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2" name="Google Shape;4982;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3" name="Google Shape;4983;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84" name="Google Shape;4984;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5" name="Google Shape;4985;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6" name="Google Shape;4986;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7" name="Google Shape;4987;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88" name="Google Shape;4988;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89" name="Google Shape;4989;p64"/>
          <p:cNvGrpSpPr/>
          <p:nvPr/>
        </p:nvGrpSpPr>
        <p:grpSpPr>
          <a:xfrm>
            <a:off x="726609" y="1192826"/>
            <a:ext cx="2665073" cy="1317140"/>
            <a:chOff x="793334" y="1192826"/>
            <a:chExt cx="2665073" cy="1317140"/>
          </a:xfrm>
        </p:grpSpPr>
        <p:sp>
          <p:nvSpPr>
            <p:cNvPr id="4990" name="Google Shape;4990;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1" name="Google Shape;4991;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2" name="Google Shape;4992;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3" name="Google Shape;4993;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4" name="Google Shape;4994;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5" name="Google Shape;4995;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6" name="Google Shape;4996;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7" name="Google Shape;4997;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8" name="Google Shape;4998;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9" name="Google Shape;4999;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0" name="Google Shape;5000;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1" name="Google Shape;5001;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2" name="Google Shape;5002;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3" name="Google Shape;5003;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4" name="Google Shape;5004;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5" name="Google Shape;5005;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6" name="Google Shape;5006;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7" name="Google Shape;5007;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8" name="Google Shape;5008;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9" name="Google Shape;5009;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0" name="Google Shape;5010;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1" name="Google Shape;5011;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2" name="Google Shape;5012;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3" name="Google Shape;5013;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4" name="Google Shape;5014;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5" name="Google Shape;5015;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6" name="Google Shape;5016;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7" name="Google Shape;5017;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8" name="Google Shape;5018;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9" name="Google Shape;5019;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0" name="Google Shape;5020;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1" name="Google Shape;5021;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2" name="Google Shape;5022;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3" name="Google Shape;5023;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4" name="Google Shape;5024;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5" name="Google Shape;5025;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6" name="Google Shape;5026;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7" name="Google Shape;5027;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8" name="Google Shape;5028;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9" name="Google Shape;5029;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0" name="Google Shape;5030;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1" name="Google Shape;5031;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2" name="Google Shape;5032;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3" name="Google Shape;5033;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4" name="Google Shape;5034;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5" name="Google Shape;5035;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6" name="Google Shape;5036;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7" name="Google Shape;5037;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8" name="Google Shape;5038;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9" name="Google Shape;5039;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0" name="Google Shape;5040;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1" name="Google Shape;5041;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2" name="Google Shape;5042;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3" name="Google Shape;5043;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4" name="Google Shape;5044;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5" name="Google Shape;5045;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6" name="Google Shape;5046;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7" name="Google Shape;5047;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8" name="Google Shape;5048;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9" name="Google Shape;5049;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0" name="Google Shape;5050;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1" name="Google Shape;5051;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2" name="Google Shape;5052;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3" name="Google Shape;5053;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4" name="Google Shape;5054;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5" name="Google Shape;5055;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6" name="Google Shape;5056;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7" name="Google Shape;5057;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8" name="Google Shape;5058;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9" name="Google Shape;5059;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0" name="Google Shape;5060;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1" name="Google Shape;5061;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2" name="Google Shape;5062;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3" name="Google Shape;5063;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4" name="Google Shape;5064;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5" name="Google Shape;5065;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6" name="Google Shape;5066;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7" name="Google Shape;5067;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8" name="Google Shape;5068;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9" name="Google Shape;5069;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0" name="Google Shape;5070;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1" name="Google Shape;5071;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2" name="Google Shape;5072;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3" name="Google Shape;5073;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4" name="Google Shape;5074;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5" name="Google Shape;5075;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6" name="Google Shape;5076;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7" name="Google Shape;5077;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8" name="Google Shape;5078;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9" name="Google Shape;5079;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0" name="Google Shape;5080;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1" name="Google Shape;5081;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2" name="Google Shape;5082;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3" name="Google Shape;5083;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4" name="Google Shape;5084;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5" name="Google Shape;5085;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6" name="Google Shape;5086;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7" name="Google Shape;5087;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8" name="Google Shape;5088;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9" name="Google Shape;5089;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0" name="Google Shape;5090;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1" name="Google Shape;5091;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2" name="Google Shape;5092;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3" name="Google Shape;5093;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4" name="Google Shape;5094;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5" name="Google Shape;5095;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6" name="Google Shape;5096;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7" name="Google Shape;5097;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8" name="Google Shape;5098;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4" name="Google Shape;5104;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5" name="Google Shape;5105;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6" name="Google Shape;5106;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7" name="Google Shape;5107;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8" name="Google Shape;5108;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9" name="Google Shape;5109;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0" name="Google Shape;5110;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1" name="Google Shape;5111;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2" name="Google Shape;5112;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3" name="Google Shape;5113;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4" name="Google Shape;5114;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5" name="Google Shape;5115;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6" name="Google Shape;5116;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7" name="Google Shape;5117;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8" name="Google Shape;5118;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9" name="Google Shape;5119;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0" name="Google Shape;5120;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1" name="Google Shape;5121;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2" name="Google Shape;5122;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3" name="Google Shape;5123;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4" name="Google Shape;5124;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5" name="Google Shape;5125;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6" name="Google Shape;5126;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7" name="Google Shape;5127;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8" name="Google Shape;5128;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9" name="Google Shape;5129;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0" name="Google Shape;5130;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1" name="Google Shape;5131;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2" name="Google Shape;5132;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3" name="Google Shape;5133;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5" name="Google Shape;5135;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6" name="Google Shape;5136;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7" name="Google Shape;5137;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7" name="Google Shape;5167;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8" name="Google Shape;5168;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9" name="Google Shape;5169;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0" name="Google Shape;5170;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1" name="Google Shape;5171;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2" name="Google Shape;5172;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3" name="Google Shape;5173;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4" name="Google Shape;5174;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5" name="Google Shape;5175;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6" name="Google Shape;5176;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7" name="Google Shape;5177;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8" name="Google Shape;5178;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9" name="Google Shape;5179;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0" name="Google Shape;5180;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1" name="Google Shape;5181;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2" name="Google Shape;5182;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3" name="Google Shape;5183;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4" name="Google Shape;5184;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5" name="Google Shape;5185;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6" name="Google Shape;5186;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7" name="Google Shape;5187;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8" name="Google Shape;5188;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9" name="Google Shape;5189;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0" name="Google Shape;5190;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1" name="Google Shape;5191;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2" name="Google Shape;5192;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3" name="Google Shape;5193;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4" name="Google Shape;5194;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5" name="Google Shape;5195;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6" name="Google Shape;5196;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7" name="Google Shape;5197;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8" name="Google Shape;5198;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9" name="Google Shape;5199;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0" name="Google Shape;5200;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1" name="Google Shape;5201;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2" name="Google Shape;5202;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3" name="Google Shape;5203;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4" name="Google Shape;5204;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5" name="Google Shape;5205;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6" name="Google Shape;5206;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7" name="Google Shape;5207;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8" name="Google Shape;5208;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9" name="Google Shape;5209;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0" name="Google Shape;5210;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1" name="Google Shape;5211;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2" name="Google Shape;5212;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3" name="Google Shape;5213;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4" name="Google Shape;5214;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5" name="Google Shape;5215;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6" name="Google Shape;5216;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7" name="Google Shape;5217;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8" name="Google Shape;5218;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9" name="Google Shape;5219;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0" name="Google Shape;5220;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1" name="Google Shape;5221;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2" name="Google Shape;5222;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3" name="Google Shape;5223;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4" name="Google Shape;5224;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5" name="Google Shape;5225;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6" name="Google Shape;5226;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7" name="Google Shape;5227;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8" name="Google Shape;5228;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9" name="Google Shape;5229;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0" name="Google Shape;5230;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1" name="Google Shape;5231;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2" name="Google Shape;5232;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3" name="Google Shape;5233;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4" name="Google Shape;5234;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5" name="Google Shape;5235;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6" name="Google Shape;5236;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7" name="Google Shape;5237;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8" name="Google Shape;5238;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9" name="Google Shape;5239;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0" name="Google Shape;5240;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1" name="Google Shape;5241;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2" name="Google Shape;5242;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3" name="Google Shape;5243;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4" name="Google Shape;5244;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5" name="Google Shape;5245;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6" name="Google Shape;5246;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7" name="Google Shape;5247;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8" name="Google Shape;5248;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9" name="Google Shape;5249;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0" name="Google Shape;5250;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1" name="Google Shape;5251;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2" name="Google Shape;5252;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3" name="Google Shape;5253;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4" name="Google Shape;5254;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5" name="Google Shape;5255;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6" name="Google Shape;5256;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7" name="Google Shape;5257;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8" name="Google Shape;5258;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9" name="Google Shape;5259;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0" name="Google Shape;5260;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1" name="Google Shape;5261;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2" name="Google Shape;5262;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3" name="Google Shape;5263;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4" name="Google Shape;5264;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5" name="Google Shape;5265;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6" name="Google Shape;5266;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7" name="Google Shape;5267;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8" name="Google Shape;5268;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9" name="Google Shape;5269;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0" name="Google Shape;5270;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1" name="Google Shape;5271;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2" name="Google Shape;5272;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3" name="Google Shape;5273;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4" name="Google Shape;5274;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5" name="Google Shape;5275;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6" name="Google Shape;5276;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7" name="Google Shape;5277;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8" name="Google Shape;5278;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9" name="Google Shape;5279;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0" name="Google Shape;5280;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1" name="Google Shape;5281;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2" name="Google Shape;5282;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3" name="Google Shape;5283;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4" name="Google Shape;5284;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5" name="Google Shape;5285;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6" name="Google Shape;5286;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7" name="Google Shape;5287;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8" name="Google Shape;5288;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9" name="Google Shape;5289;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0" name="Google Shape;5290;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1" name="Google Shape;5291;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2" name="Google Shape;5292;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3" name="Google Shape;5293;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4" name="Google Shape;5294;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5" name="Google Shape;5295;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6" name="Google Shape;5296;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7" name="Google Shape;5297;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8" name="Google Shape;5298;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9" name="Google Shape;5299;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0" name="Google Shape;5300;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1" name="Google Shape;5301;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2" name="Google Shape;5302;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3" name="Google Shape;5303;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4" name="Google Shape;5304;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5" name="Google Shape;5305;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6" name="Google Shape;5306;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7" name="Google Shape;5307;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8" name="Google Shape;5308;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9" name="Google Shape;5309;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0" name="Google Shape;5310;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1" name="Google Shape;5311;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2" name="Google Shape;5312;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3" name="Google Shape;5313;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4" name="Google Shape;5314;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5" name="Google Shape;5315;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6" name="Google Shape;5316;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7" name="Google Shape;5317;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8" name="Google Shape;5318;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9" name="Google Shape;5319;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0" name="Google Shape;5320;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1" name="Google Shape;5321;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2" name="Google Shape;5322;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3" name="Google Shape;5323;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4" name="Google Shape;5324;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5" name="Google Shape;5325;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6" name="Google Shape;5326;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7" name="Google Shape;5327;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8" name="Google Shape;5328;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9" name="Google Shape;5329;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0" name="Google Shape;5330;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1" name="Google Shape;5331;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2" name="Google Shape;5332;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3" name="Google Shape;5333;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4" name="Google Shape;5334;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5" name="Google Shape;5335;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6" name="Google Shape;5336;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7" name="Google Shape;5337;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8" name="Google Shape;5338;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9" name="Google Shape;5339;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0" name="Google Shape;5340;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1" name="Google Shape;5341;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2" name="Google Shape;5342;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3" name="Google Shape;5343;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4" name="Google Shape;5344;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5" name="Google Shape;5345;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6" name="Google Shape;5346;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7" name="Google Shape;5347;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8" name="Google Shape;5348;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9" name="Google Shape;5349;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0" name="Google Shape;5350;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1" name="Google Shape;5351;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2" name="Google Shape;5352;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3" name="Google Shape;5353;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4" name="Google Shape;5354;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5" name="Google Shape;5355;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6" name="Google Shape;5356;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7" name="Google Shape;5357;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8" name="Google Shape;5358;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9" name="Google Shape;5359;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0" name="Google Shape;5360;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1" name="Google Shape;5361;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2" name="Google Shape;5362;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3" name="Google Shape;5363;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4" name="Google Shape;5364;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5" name="Google Shape;5365;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6" name="Google Shape;5366;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7" name="Google Shape;5367;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8" name="Google Shape;5368;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9" name="Google Shape;5369;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0" name="Google Shape;5370;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1" name="Google Shape;5371;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2" name="Google Shape;5372;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3" name="Google Shape;5373;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4" name="Google Shape;5374;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5" name="Google Shape;5375;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6" name="Google Shape;5376;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7" name="Google Shape;5377;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8" name="Google Shape;5378;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9" name="Google Shape;5379;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0" name="Google Shape;5380;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1" name="Google Shape;5381;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2" name="Google Shape;5382;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3" name="Google Shape;5383;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4" name="Google Shape;5384;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5" name="Google Shape;5385;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6" name="Google Shape;5386;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7" name="Google Shape;5387;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8" name="Google Shape;5388;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9" name="Google Shape;5389;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0" name="Google Shape;5390;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1" name="Google Shape;5391;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2" name="Google Shape;5392;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3" name="Google Shape;5393;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4" name="Google Shape;5394;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5" name="Google Shape;5395;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6" name="Google Shape;5396;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7" name="Google Shape;5397;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8" name="Google Shape;5398;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9" name="Google Shape;5399;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0" name="Google Shape;5400;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1" name="Google Shape;5401;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2" name="Google Shape;5402;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3" name="Google Shape;5403;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4" name="Google Shape;5404;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5" name="Google Shape;5405;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6" name="Google Shape;5406;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7" name="Google Shape;5407;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8" name="Google Shape;5408;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9" name="Google Shape;5409;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0" name="Google Shape;5410;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1" name="Google Shape;5411;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2" name="Google Shape;5412;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3" name="Google Shape;5413;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4" name="Google Shape;5414;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5" name="Google Shape;5415;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6" name="Google Shape;5416;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7" name="Google Shape;5417;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8" name="Google Shape;5418;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9" name="Google Shape;5419;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0" name="Google Shape;5420;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1" name="Google Shape;5421;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2" name="Google Shape;5422;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3" name="Google Shape;5423;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4" name="Google Shape;5424;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5" name="Google Shape;5425;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6" name="Google Shape;5426;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7" name="Google Shape;5427;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8" name="Google Shape;5428;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9" name="Google Shape;5429;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0" name="Google Shape;5430;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1" name="Google Shape;5431;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2" name="Google Shape;5432;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3" name="Google Shape;5433;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4" name="Google Shape;5434;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5" name="Google Shape;5435;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6" name="Google Shape;5436;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7" name="Google Shape;5437;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8" name="Google Shape;5438;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9" name="Google Shape;5439;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0" name="Google Shape;5440;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1" name="Google Shape;5441;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2" name="Google Shape;5442;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3" name="Google Shape;5443;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4" name="Google Shape;5444;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5" name="Google Shape;5445;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6" name="Google Shape;5446;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7" name="Google Shape;5447;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8" name="Google Shape;5448;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9" name="Google Shape;5449;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0" name="Google Shape;5450;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1" name="Google Shape;5451;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2" name="Google Shape;5452;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3" name="Google Shape;5453;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4" name="Google Shape;5454;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5" name="Google Shape;5455;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6" name="Google Shape;5456;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7" name="Google Shape;5457;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8" name="Google Shape;5458;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9" name="Google Shape;5459;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0" name="Google Shape;5460;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1" name="Google Shape;5461;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2" name="Google Shape;5462;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3" name="Google Shape;5463;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4" name="Google Shape;5464;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5" name="Google Shape;5465;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6" name="Google Shape;5466;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7" name="Google Shape;5467;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8" name="Google Shape;5468;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9" name="Google Shape;5469;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0" name="Google Shape;5470;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1" name="Google Shape;5471;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2" name="Google Shape;5472;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3" name="Google Shape;5473;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4" name="Google Shape;5474;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5" name="Google Shape;5475;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6" name="Google Shape;5476;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7" name="Google Shape;5477;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8" name="Google Shape;5478;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9" name="Google Shape;5479;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0" name="Google Shape;5480;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1" name="Google Shape;5481;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2" name="Google Shape;5482;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3" name="Google Shape;5483;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4" name="Google Shape;5484;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5" name="Google Shape;5485;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6" name="Google Shape;5486;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7" name="Google Shape;5487;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8" name="Google Shape;5488;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9" name="Google Shape;5489;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0" name="Google Shape;5490;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1" name="Google Shape;5491;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2" name="Google Shape;5492;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3" name="Google Shape;5493;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4" name="Google Shape;5494;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5" name="Google Shape;5495;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6" name="Google Shape;5496;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7" name="Google Shape;5497;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8" name="Google Shape;5498;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9" name="Google Shape;5499;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0" name="Google Shape;5500;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1" name="Google Shape;5501;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2" name="Google Shape;5502;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3" name="Google Shape;5503;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4" name="Google Shape;5504;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5" name="Google Shape;5505;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6" name="Google Shape;5506;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7" name="Google Shape;5507;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8" name="Google Shape;5508;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9" name="Google Shape;5509;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0" name="Google Shape;5510;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1" name="Google Shape;5511;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2" name="Google Shape;5512;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3" name="Google Shape;5513;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4" name="Google Shape;5514;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5" name="Google Shape;5515;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6" name="Google Shape;5516;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7" name="Google Shape;5517;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8" name="Google Shape;5518;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9" name="Google Shape;5519;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0" name="Google Shape;5520;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1" name="Google Shape;5521;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2" name="Google Shape;5522;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3" name="Google Shape;5523;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4" name="Google Shape;5524;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5" name="Google Shape;5525;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6" name="Google Shape;5526;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7" name="Google Shape;5527;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8" name="Google Shape;5528;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9" name="Google Shape;5529;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0" name="Google Shape;5530;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1" name="Google Shape;5531;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2" name="Google Shape;5532;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3" name="Google Shape;5533;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4" name="Google Shape;5534;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5" name="Google Shape;5535;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6" name="Google Shape;5536;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7" name="Google Shape;5537;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8" name="Google Shape;5538;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9" name="Google Shape;5539;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0" name="Google Shape;5540;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1" name="Google Shape;5541;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2" name="Google Shape;5542;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3" name="Google Shape;5543;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4" name="Google Shape;5544;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5" name="Google Shape;5545;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6" name="Google Shape;5546;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7" name="Google Shape;5547;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8" name="Google Shape;5548;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9" name="Google Shape;5549;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0" name="Google Shape;5550;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1" name="Google Shape;5551;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2" name="Google Shape;5552;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3" name="Google Shape;5553;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4" name="Google Shape;5554;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5" name="Google Shape;5555;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6" name="Google Shape;5556;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7" name="Google Shape;5557;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8" name="Google Shape;5558;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9" name="Google Shape;5559;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0" name="Google Shape;5560;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1" name="Google Shape;5561;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2" name="Google Shape;5562;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3" name="Google Shape;5563;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4" name="Google Shape;5564;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5" name="Google Shape;5565;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6" name="Google Shape;5566;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7" name="Google Shape;5567;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8" name="Google Shape;5568;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9" name="Google Shape;5569;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0" name="Google Shape;5570;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1" name="Google Shape;5571;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2" name="Google Shape;5572;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3" name="Google Shape;5573;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4" name="Google Shape;5574;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5" name="Google Shape;5575;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6" name="Google Shape;5576;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7" name="Google Shape;5577;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8" name="Google Shape;5578;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9" name="Google Shape;5579;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0" name="Google Shape;5580;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1" name="Google Shape;5581;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2" name="Google Shape;5582;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3" name="Google Shape;5583;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4" name="Google Shape;5584;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5" name="Google Shape;5585;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6" name="Google Shape;5586;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7" name="Google Shape;5587;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8" name="Google Shape;5588;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9" name="Google Shape;5589;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0" name="Google Shape;5590;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1" name="Google Shape;5591;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2" name="Google Shape;5592;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3" name="Google Shape;5593;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4" name="Google Shape;5594;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5" name="Google Shape;5595;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6" name="Google Shape;5596;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7" name="Google Shape;5597;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8" name="Google Shape;5598;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9" name="Google Shape;5599;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0" name="Google Shape;5600;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1" name="Google Shape;5601;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2" name="Google Shape;5602;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3" name="Google Shape;5603;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4" name="Google Shape;5604;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5" name="Google Shape;5605;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6" name="Google Shape;5606;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7" name="Google Shape;5607;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8" name="Google Shape;5608;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9" name="Google Shape;5609;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0" name="Google Shape;5610;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1" name="Google Shape;5611;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2" name="Google Shape;5612;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3" name="Google Shape;5613;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4" name="Google Shape;5614;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5" name="Google Shape;5615;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6" name="Google Shape;5616;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7" name="Google Shape;5617;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8" name="Google Shape;5618;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9" name="Google Shape;5619;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0" name="Google Shape;5620;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1" name="Google Shape;5621;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2" name="Google Shape;5622;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3" name="Google Shape;5623;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4" name="Google Shape;5624;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5" name="Google Shape;5625;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6" name="Google Shape;5626;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7" name="Google Shape;5627;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8" name="Google Shape;5628;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9" name="Google Shape;5629;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0" name="Google Shape;5630;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1" name="Google Shape;5631;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2" name="Google Shape;5632;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3" name="Google Shape;5633;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4" name="Google Shape;5634;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5" name="Google Shape;5635;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6" name="Google Shape;5636;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7" name="Google Shape;5637;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8" name="Google Shape;5638;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9" name="Google Shape;5639;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0" name="Google Shape;5640;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1" name="Google Shape;5641;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2" name="Google Shape;5642;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3" name="Google Shape;5643;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4" name="Google Shape;5644;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5" name="Google Shape;5645;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6" name="Google Shape;5646;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7" name="Google Shape;5647;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8" name="Google Shape;5648;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9" name="Google Shape;5649;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0" name="Google Shape;5650;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1" name="Google Shape;5651;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2" name="Google Shape;5652;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3" name="Google Shape;5653;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4" name="Google Shape;5654;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5" name="Google Shape;5655;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6" name="Google Shape;5656;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7" name="Google Shape;5657;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8" name="Google Shape;5658;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9" name="Google Shape;5659;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0" name="Google Shape;5660;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1" name="Google Shape;5661;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2" name="Google Shape;5662;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3" name="Google Shape;5663;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4" name="Google Shape;5664;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5" name="Google Shape;5665;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6" name="Google Shape;5666;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7" name="Google Shape;5667;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8" name="Google Shape;5668;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9" name="Google Shape;5669;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0" name="Google Shape;5670;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1" name="Google Shape;5671;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2" name="Google Shape;5672;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3" name="Google Shape;5673;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4" name="Google Shape;5674;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5" name="Google Shape;5675;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6" name="Google Shape;5676;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7" name="Google Shape;5677;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8" name="Google Shape;5678;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9" name="Google Shape;5679;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0" name="Google Shape;5680;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1" name="Google Shape;5681;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2" name="Google Shape;5682;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3" name="Google Shape;5683;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4" name="Google Shape;5684;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5" name="Google Shape;5685;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6" name="Google Shape;5686;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7" name="Google Shape;5687;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8" name="Google Shape;5688;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9" name="Google Shape;5689;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0" name="Google Shape;5690;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1" name="Google Shape;5691;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2" name="Google Shape;5692;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3" name="Google Shape;5693;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4" name="Google Shape;5694;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5" name="Google Shape;5695;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6" name="Google Shape;5696;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7" name="Google Shape;5697;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8" name="Google Shape;5698;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9" name="Google Shape;5699;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0" name="Google Shape;5700;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1" name="Google Shape;5701;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2" name="Google Shape;5702;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3" name="Google Shape;5703;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4" name="Google Shape;5704;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5" name="Google Shape;5705;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6" name="Google Shape;5706;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7" name="Google Shape;5707;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8" name="Google Shape;5708;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9" name="Google Shape;5709;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0" name="Google Shape;5710;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1" name="Google Shape;5711;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2" name="Google Shape;5712;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3" name="Google Shape;5713;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4" name="Google Shape;5714;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5" name="Google Shape;5715;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6" name="Google Shape;5716;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7" name="Google Shape;5717;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8" name="Google Shape;5718;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9" name="Google Shape;5719;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0" name="Google Shape;5720;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1" name="Google Shape;5721;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2" name="Google Shape;5722;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3" name="Google Shape;5723;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4" name="Google Shape;5724;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5" name="Google Shape;5725;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6" name="Google Shape;5726;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7" name="Google Shape;5727;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8" name="Google Shape;5728;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9" name="Google Shape;5729;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0" name="Google Shape;5730;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1" name="Google Shape;5731;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2" name="Google Shape;5732;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3" name="Google Shape;5733;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4" name="Google Shape;5734;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5" name="Google Shape;5735;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6" name="Google Shape;5736;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7" name="Google Shape;5737;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8" name="Google Shape;5738;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9" name="Google Shape;5739;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0" name="Google Shape;5740;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1" name="Google Shape;5741;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2" name="Google Shape;5742;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3" name="Google Shape;5743;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4" name="Google Shape;5744;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5" name="Google Shape;5745;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6" name="Google Shape;5746;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7" name="Google Shape;5747;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8" name="Google Shape;5748;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9" name="Google Shape;5749;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0" name="Google Shape;5750;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1" name="Google Shape;5751;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2" name="Google Shape;5752;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3" name="Google Shape;5753;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4" name="Google Shape;5754;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5" name="Google Shape;5755;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6" name="Google Shape;5756;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7" name="Google Shape;5757;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8" name="Google Shape;5758;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9" name="Google Shape;5759;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0" name="Google Shape;5760;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1" name="Google Shape;5761;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2" name="Google Shape;5762;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3" name="Google Shape;5763;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4" name="Google Shape;5764;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5" name="Google Shape;5765;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6" name="Google Shape;5766;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7" name="Google Shape;5767;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8" name="Google Shape;5768;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9" name="Google Shape;5769;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0" name="Google Shape;5770;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1" name="Google Shape;5771;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2" name="Google Shape;5772;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3" name="Google Shape;5773;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4" name="Google Shape;5774;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5" name="Google Shape;5775;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6" name="Google Shape;5776;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7" name="Google Shape;5777;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8" name="Google Shape;5778;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9" name="Google Shape;5779;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0" name="Google Shape;5780;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1" name="Google Shape;5781;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2" name="Google Shape;5782;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3" name="Google Shape;5783;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4" name="Google Shape;5784;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5" name="Google Shape;5785;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6" name="Google Shape;5786;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7" name="Google Shape;5787;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8" name="Google Shape;5788;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9" name="Google Shape;5789;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0" name="Google Shape;5790;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1" name="Google Shape;5791;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2" name="Google Shape;5792;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3" name="Google Shape;5793;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4" name="Google Shape;5794;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5" name="Google Shape;5795;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6" name="Google Shape;5796;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7" name="Google Shape;5797;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8" name="Google Shape;5798;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9" name="Google Shape;5799;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0" name="Google Shape;5800;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1" name="Google Shape;5801;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2" name="Google Shape;5802;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3" name="Google Shape;5803;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4" name="Google Shape;5804;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5" name="Google Shape;5805;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6" name="Google Shape;5806;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7" name="Google Shape;5807;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8" name="Google Shape;5808;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9" name="Google Shape;5809;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0" name="Google Shape;5810;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1" name="Google Shape;5811;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2" name="Google Shape;5812;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3" name="Google Shape;5813;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4" name="Google Shape;5814;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5" name="Google Shape;5815;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6" name="Google Shape;5816;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7" name="Google Shape;5817;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8" name="Google Shape;5818;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9" name="Google Shape;5819;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0" name="Google Shape;5820;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1" name="Google Shape;5821;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2" name="Google Shape;5822;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3" name="Google Shape;5823;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4" name="Google Shape;5824;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5" name="Google Shape;5825;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6" name="Google Shape;5826;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7" name="Google Shape;5827;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8" name="Google Shape;5828;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9" name="Google Shape;5829;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0" name="Google Shape;5830;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1" name="Google Shape;5831;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2" name="Google Shape;5832;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3" name="Google Shape;5833;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4" name="Google Shape;5834;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5" name="Google Shape;5835;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6" name="Google Shape;5836;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7" name="Google Shape;5837;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8" name="Google Shape;5838;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9" name="Google Shape;5839;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0" name="Google Shape;5840;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1" name="Google Shape;5841;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2" name="Google Shape;5842;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3" name="Google Shape;5843;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4" name="Google Shape;5844;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5" name="Google Shape;5845;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6" name="Google Shape;5846;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7" name="Google Shape;5847;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8" name="Google Shape;5848;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9" name="Google Shape;5849;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0" name="Google Shape;5850;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1" name="Google Shape;5851;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2" name="Google Shape;5852;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3" name="Google Shape;5853;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4" name="Google Shape;5854;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5" name="Google Shape;5855;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6" name="Google Shape;5856;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7" name="Google Shape;5857;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8" name="Google Shape;5858;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9" name="Google Shape;5859;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0" name="Google Shape;5860;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1" name="Google Shape;5861;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2" name="Google Shape;5862;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3" name="Google Shape;5863;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4" name="Google Shape;5864;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5" name="Google Shape;5865;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6" name="Google Shape;5866;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7" name="Google Shape;5867;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8" name="Google Shape;5868;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9" name="Google Shape;5869;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0" name="Google Shape;5870;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1" name="Google Shape;5871;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2" name="Google Shape;5872;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3" name="Google Shape;5873;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4" name="Google Shape;5874;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5" name="Google Shape;5875;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6" name="Google Shape;5876;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7" name="Google Shape;5877;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8" name="Google Shape;5878;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9" name="Google Shape;5879;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0" name="Google Shape;5880;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1" name="Google Shape;5881;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2" name="Google Shape;5882;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3" name="Google Shape;5883;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4" name="Google Shape;5884;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5" name="Google Shape;5885;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6" name="Google Shape;5886;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7" name="Google Shape;5887;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8" name="Google Shape;5888;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9" name="Google Shape;5889;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0" name="Google Shape;5890;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1" name="Google Shape;5891;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2" name="Google Shape;5892;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3" name="Google Shape;5893;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4" name="Google Shape;5894;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5" name="Google Shape;5895;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6" name="Google Shape;5896;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7" name="Google Shape;5897;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8" name="Google Shape;5898;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9" name="Google Shape;5899;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0" name="Google Shape;5900;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1" name="Google Shape;5901;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2" name="Google Shape;5902;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3" name="Google Shape;5903;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4" name="Google Shape;5904;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5" name="Google Shape;5905;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6" name="Google Shape;5906;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7" name="Google Shape;5907;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8" name="Google Shape;5908;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9" name="Google Shape;5909;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0" name="Google Shape;5910;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1" name="Google Shape;5911;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2" name="Google Shape;5912;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3" name="Google Shape;5913;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4" name="Google Shape;5914;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5" name="Google Shape;5915;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6" name="Google Shape;5916;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7" name="Google Shape;5917;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8" name="Google Shape;5918;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9" name="Google Shape;5919;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0" name="Google Shape;5920;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1" name="Google Shape;5921;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2" name="Google Shape;5922;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3" name="Google Shape;5923;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4" name="Google Shape;5924;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5" name="Google Shape;5925;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6" name="Google Shape;5926;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7" name="Google Shape;5927;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8" name="Google Shape;5928;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9" name="Google Shape;5929;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0" name="Google Shape;5930;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1" name="Google Shape;5931;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2" name="Google Shape;5932;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3" name="Google Shape;5933;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4" name="Google Shape;5934;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5" name="Google Shape;5935;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6" name="Google Shape;5936;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7" name="Google Shape;5937;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8" name="Google Shape;5938;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9" name="Google Shape;5939;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0" name="Google Shape;5940;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1" name="Google Shape;5941;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2" name="Google Shape;5942;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3" name="Google Shape;5943;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4" name="Google Shape;5944;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5" name="Google Shape;5945;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6" name="Google Shape;5946;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7" name="Google Shape;5947;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8" name="Google Shape;5948;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9" name="Google Shape;5949;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0" name="Google Shape;5950;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1" name="Google Shape;5951;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2" name="Google Shape;5952;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3" name="Google Shape;5953;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4" name="Google Shape;5954;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5" name="Google Shape;5955;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6" name="Google Shape;5956;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7" name="Google Shape;5957;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8" name="Google Shape;5958;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9" name="Google Shape;5959;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0" name="Google Shape;5960;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1" name="Google Shape;5961;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2" name="Google Shape;5962;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3" name="Google Shape;5963;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4" name="Google Shape;5964;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5" name="Google Shape;5965;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6" name="Google Shape;5966;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7" name="Google Shape;5967;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8" name="Google Shape;5968;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9" name="Google Shape;5969;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0" name="Google Shape;5970;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1" name="Google Shape;5971;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2" name="Google Shape;5972;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3" name="Google Shape;5973;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4" name="Google Shape;5974;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5" name="Google Shape;5975;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6" name="Google Shape;5976;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7" name="Google Shape;5977;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8" name="Google Shape;5978;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9" name="Google Shape;5979;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0" name="Google Shape;5980;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1" name="Google Shape;5981;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2" name="Google Shape;5982;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3" name="Google Shape;5983;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4" name="Google Shape;5984;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5" name="Google Shape;5985;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6" name="Google Shape;5986;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7" name="Google Shape;5987;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8" name="Google Shape;5988;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9" name="Google Shape;5989;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0" name="Google Shape;5990;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1" name="Google Shape;5991;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2" name="Google Shape;5992;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3" name="Google Shape;5993;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4" name="Google Shape;5994;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5" name="Google Shape;5995;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6" name="Google Shape;5996;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7" name="Google Shape;5997;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8" name="Google Shape;5998;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9" name="Google Shape;5999;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0" name="Google Shape;6000;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1" name="Google Shape;6001;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2" name="Google Shape;6002;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3" name="Google Shape;6003;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4" name="Google Shape;6004;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5" name="Google Shape;6005;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6" name="Google Shape;6006;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7" name="Google Shape;6007;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8" name="Google Shape;6008;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9" name="Google Shape;6009;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0" name="Google Shape;6010;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1" name="Google Shape;6011;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2" name="Google Shape;6012;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3" name="Google Shape;6013;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4" name="Google Shape;6014;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5" name="Google Shape;6015;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6" name="Google Shape;6016;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7" name="Google Shape;6017;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8" name="Google Shape;6018;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9" name="Google Shape;6019;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0" name="Google Shape;6020;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1" name="Google Shape;6021;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2" name="Google Shape;6022;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3" name="Google Shape;6023;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4" name="Google Shape;6024;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5" name="Google Shape;6025;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6" name="Google Shape;6026;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7" name="Google Shape;6027;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8" name="Google Shape;6028;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9" name="Google Shape;6029;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0" name="Google Shape;6030;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1" name="Google Shape;6031;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2" name="Google Shape;6032;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3" name="Google Shape;6033;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4" name="Google Shape;6034;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5" name="Google Shape;6035;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6" name="Google Shape;6036;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7" name="Google Shape;6037;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8" name="Google Shape;6038;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9" name="Google Shape;6039;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0" name="Google Shape;6040;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1" name="Google Shape;6041;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2" name="Google Shape;6042;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3" name="Google Shape;6043;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4" name="Google Shape;6044;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5" name="Google Shape;6045;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6" name="Google Shape;6046;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7" name="Google Shape;6047;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8" name="Google Shape;6048;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9" name="Google Shape;6049;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0" name="Google Shape;6050;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1" name="Google Shape;6051;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2" name="Google Shape;6052;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3" name="Google Shape;6053;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4" name="Google Shape;6054;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5" name="Google Shape;6055;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6" name="Google Shape;6056;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7" name="Google Shape;6057;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8" name="Google Shape;6058;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9" name="Google Shape;6059;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0" name="Google Shape;6060;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1" name="Google Shape;6061;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2" name="Google Shape;6062;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3" name="Google Shape;6063;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4" name="Google Shape;6064;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5" name="Google Shape;6065;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6" name="Google Shape;6066;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7" name="Google Shape;6067;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8" name="Google Shape;6068;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9" name="Google Shape;6069;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0" name="Google Shape;6070;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1" name="Google Shape;6071;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2" name="Google Shape;6072;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3" name="Google Shape;6073;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4" name="Google Shape;6074;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5" name="Google Shape;6075;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6" name="Google Shape;6076;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7" name="Google Shape;6077;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8" name="Google Shape;6078;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9" name="Google Shape;6079;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0" name="Google Shape;6080;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1" name="Google Shape;6081;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2" name="Google Shape;6082;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3" name="Google Shape;6083;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4" name="Google Shape;6084;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5" name="Google Shape;6085;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6" name="Google Shape;6086;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7" name="Google Shape;6087;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8" name="Google Shape;6088;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9" name="Google Shape;6089;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0" name="Google Shape;6090;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1" name="Google Shape;6091;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2" name="Google Shape;6092;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3" name="Google Shape;6093;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4" name="Google Shape;6094;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5" name="Google Shape;6095;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6" name="Google Shape;6096;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7" name="Google Shape;6097;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8" name="Google Shape;6098;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9" name="Google Shape;6099;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0" name="Google Shape;6100;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1" name="Google Shape;6101;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2" name="Google Shape;6102;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3" name="Google Shape;6103;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4" name="Google Shape;6104;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5" name="Google Shape;6105;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6" name="Google Shape;6106;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7" name="Google Shape;6107;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8" name="Google Shape;6108;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9" name="Google Shape;6109;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0" name="Google Shape;6110;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1" name="Google Shape;6111;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2" name="Google Shape;6112;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3" name="Google Shape;6113;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4" name="Google Shape;6114;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5" name="Google Shape;6115;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6" name="Google Shape;6116;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7" name="Google Shape;6117;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8" name="Google Shape;6118;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9" name="Google Shape;6119;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0" name="Google Shape;6120;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1" name="Google Shape;6121;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2" name="Google Shape;6122;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3" name="Google Shape;6123;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4" name="Google Shape;6124;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5" name="Google Shape;6125;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6" name="Google Shape;6126;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7" name="Google Shape;6127;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8" name="Google Shape;6128;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9" name="Google Shape;6129;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0" name="Google Shape;6130;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1" name="Google Shape;6131;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2" name="Google Shape;6132;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3" name="Google Shape;6133;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4" name="Google Shape;6134;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5" name="Google Shape;6135;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6" name="Google Shape;6136;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7" name="Google Shape;6137;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8" name="Google Shape;6138;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9" name="Google Shape;6139;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0" name="Google Shape;6140;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1" name="Google Shape;6141;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2" name="Google Shape;6142;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3" name="Google Shape;6143;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4" name="Google Shape;6144;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5" name="Google Shape;6145;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6" name="Google Shape;6146;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7" name="Google Shape;6147;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8" name="Google Shape;6148;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9" name="Google Shape;6149;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0" name="Google Shape;6150;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1" name="Google Shape;6151;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2" name="Google Shape;6152;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3" name="Google Shape;6153;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4" name="Google Shape;6154;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5" name="Google Shape;6155;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6" name="Google Shape;6156;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7" name="Google Shape;6157;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8" name="Google Shape;6158;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9" name="Google Shape;6159;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0" name="Google Shape;6160;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1" name="Google Shape;6161;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2" name="Google Shape;6162;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3" name="Google Shape;6163;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4" name="Google Shape;6164;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5" name="Google Shape;6165;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6" name="Google Shape;6166;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7" name="Google Shape;6167;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8" name="Google Shape;6168;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9" name="Google Shape;6169;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0" name="Google Shape;6170;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1" name="Google Shape;6171;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2" name="Google Shape;6172;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3" name="Google Shape;6173;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4" name="Google Shape;6174;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5" name="Google Shape;6175;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6" name="Google Shape;6176;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7" name="Google Shape;6177;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8" name="Google Shape;6178;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9" name="Google Shape;6179;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0" name="Google Shape;6180;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1" name="Google Shape;6181;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2" name="Google Shape;6182;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3" name="Google Shape;6183;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4" name="Google Shape;6184;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5" name="Google Shape;6185;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6" name="Google Shape;6186;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7" name="Google Shape;6187;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8" name="Google Shape;6188;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9" name="Google Shape;6189;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0" name="Google Shape;6190;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1" name="Google Shape;6191;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2" name="Google Shape;6192;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3" name="Google Shape;6193;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4" name="Google Shape;6194;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5" name="Google Shape;6195;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6" name="Google Shape;6196;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7" name="Google Shape;6197;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8" name="Google Shape;6198;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9" name="Google Shape;6199;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0" name="Google Shape;6200;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1" name="Google Shape;6201;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2" name="Google Shape;6202;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3" name="Google Shape;6203;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4" name="Google Shape;6204;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5" name="Google Shape;6205;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6" name="Google Shape;6206;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7" name="Google Shape;6207;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8" name="Google Shape;6208;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9" name="Google Shape;6209;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0" name="Google Shape;6210;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1" name="Google Shape;6211;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2" name="Google Shape;6212;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3" name="Google Shape;6213;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4" name="Google Shape;6214;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5" name="Google Shape;6215;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6" name="Google Shape;6216;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7" name="Google Shape;6217;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8" name="Google Shape;6218;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9" name="Google Shape;6219;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0" name="Google Shape;6220;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1" name="Google Shape;6221;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2" name="Google Shape;6222;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3" name="Google Shape;6223;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4" name="Google Shape;6224;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5" name="Google Shape;6225;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6" name="Google Shape;6226;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7" name="Google Shape;6227;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8" name="Google Shape;6228;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9" name="Google Shape;6229;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0" name="Google Shape;6230;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1" name="Google Shape;6231;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2" name="Google Shape;6232;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3" name="Google Shape;6233;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4" name="Google Shape;6234;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5" name="Google Shape;6235;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6" name="Google Shape;6236;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7" name="Google Shape;6237;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8" name="Google Shape;6238;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9" name="Google Shape;6239;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0" name="Google Shape;6240;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1" name="Google Shape;6241;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2" name="Google Shape;6242;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3" name="Google Shape;6243;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4" name="Google Shape;6244;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5" name="Google Shape;6245;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6" name="Google Shape;6246;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7" name="Google Shape;6247;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8" name="Google Shape;6248;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9" name="Google Shape;6249;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0" name="Google Shape;6250;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1" name="Google Shape;6251;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2" name="Google Shape;6252;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3" name="Google Shape;6253;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4" name="Google Shape;6254;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5" name="Google Shape;6255;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6" name="Google Shape;6256;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7" name="Google Shape;6257;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8" name="Google Shape;6258;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9" name="Google Shape;6259;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0" name="Google Shape;6260;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1" name="Google Shape;6261;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2" name="Google Shape;6262;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3" name="Google Shape;6263;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4" name="Google Shape;6264;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5" name="Google Shape;6265;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6" name="Google Shape;6266;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7" name="Google Shape;6267;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8" name="Google Shape;6268;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9" name="Google Shape;6269;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0" name="Google Shape;6270;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1" name="Google Shape;6271;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2" name="Google Shape;6272;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3" name="Google Shape;6273;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4" name="Google Shape;6274;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5" name="Google Shape;6275;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6" name="Google Shape;6276;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7" name="Google Shape;6277;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8" name="Google Shape;6278;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9" name="Google Shape;6279;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0" name="Google Shape;6280;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1" name="Google Shape;6281;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2" name="Google Shape;6282;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3" name="Google Shape;6283;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4" name="Google Shape;6284;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5" name="Google Shape;6285;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6" name="Google Shape;6286;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7" name="Google Shape;6287;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8" name="Google Shape;6288;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9" name="Google Shape;6289;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0" name="Google Shape;6290;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1" name="Google Shape;6291;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2" name="Google Shape;6292;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3" name="Google Shape;6293;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4" name="Google Shape;6294;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5" name="Google Shape;6295;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6" name="Google Shape;6296;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7" name="Google Shape;6297;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8" name="Google Shape;6298;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9" name="Google Shape;6299;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0" name="Google Shape;6300;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1" name="Google Shape;6301;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2" name="Google Shape;6302;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3" name="Google Shape;6303;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4" name="Google Shape;6304;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5" name="Google Shape;6305;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6" name="Google Shape;6306;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7" name="Google Shape;6307;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8" name="Google Shape;6308;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9" name="Google Shape;6309;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0" name="Google Shape;6310;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1" name="Google Shape;6311;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2" name="Google Shape;6312;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3" name="Google Shape;6313;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4" name="Google Shape;6314;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5" name="Google Shape;6315;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6" name="Google Shape;6316;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7" name="Google Shape;6317;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8" name="Google Shape;6318;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9" name="Google Shape;6319;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0" name="Google Shape;6320;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1" name="Google Shape;6321;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2" name="Google Shape;6322;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3" name="Google Shape;6323;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4" name="Google Shape;6324;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5" name="Google Shape;6325;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6" name="Google Shape;6326;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7" name="Google Shape;6327;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8" name="Google Shape;6328;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9" name="Google Shape;6329;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0" name="Google Shape;6330;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1" name="Google Shape;6331;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2" name="Google Shape;6332;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3" name="Google Shape;6333;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4" name="Google Shape;6334;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5" name="Google Shape;6335;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6" name="Google Shape;6336;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7" name="Google Shape;6337;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8" name="Google Shape;6338;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9" name="Google Shape;6339;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0" name="Google Shape;6340;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1" name="Google Shape;6341;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2" name="Google Shape;6342;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3" name="Google Shape;6343;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4" name="Google Shape;6344;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5" name="Google Shape;6345;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6" name="Google Shape;6346;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7" name="Google Shape;6347;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8" name="Google Shape;6348;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9" name="Google Shape;6349;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0" name="Google Shape;6350;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1" name="Google Shape;6351;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2" name="Google Shape;6352;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3" name="Google Shape;6353;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4" name="Google Shape;6354;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5" name="Google Shape;6355;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6" name="Google Shape;6356;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7" name="Google Shape;6357;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8" name="Google Shape;6358;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9" name="Google Shape;6359;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0" name="Google Shape;6360;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1" name="Google Shape;6361;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2" name="Google Shape;6362;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3" name="Google Shape;6363;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4" name="Google Shape;6364;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5" name="Google Shape;6365;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6" name="Google Shape;6366;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7" name="Google Shape;6367;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8" name="Google Shape;6368;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9" name="Google Shape;6369;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0" name="Google Shape;6370;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1" name="Google Shape;6371;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2" name="Google Shape;6372;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3" name="Google Shape;6373;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4" name="Google Shape;6374;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5" name="Google Shape;6375;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6" name="Google Shape;6376;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7" name="Google Shape;6377;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8" name="Google Shape;6378;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9" name="Google Shape;6379;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0" name="Google Shape;6380;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1" name="Google Shape;6381;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2" name="Google Shape;6382;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3" name="Google Shape;6383;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4" name="Google Shape;6384;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5" name="Google Shape;6385;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6" name="Google Shape;6386;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7" name="Google Shape;6387;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8" name="Google Shape;6388;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9" name="Google Shape;6389;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0" name="Google Shape;6390;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1" name="Google Shape;6391;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2" name="Google Shape;6392;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3" name="Google Shape;6393;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4" name="Google Shape;6394;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5" name="Google Shape;6395;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6" name="Google Shape;6396;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7" name="Google Shape;6397;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8" name="Google Shape;6398;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9" name="Google Shape;6399;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0" name="Google Shape;6400;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1" name="Google Shape;6401;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2" name="Google Shape;6402;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3" name="Google Shape;6403;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4" name="Google Shape;6404;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5" name="Google Shape;6405;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6" name="Google Shape;6406;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7" name="Google Shape;6407;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8" name="Google Shape;6408;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9" name="Google Shape;6409;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0" name="Google Shape;6410;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1" name="Google Shape;6411;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2" name="Google Shape;6412;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3" name="Google Shape;6413;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4" name="Google Shape;6414;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5" name="Google Shape;6415;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6" name="Google Shape;6416;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7" name="Google Shape;6417;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8" name="Google Shape;6418;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9" name="Google Shape;6419;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0" name="Google Shape;6420;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1" name="Google Shape;6421;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2" name="Google Shape;6422;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3" name="Google Shape;6423;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4" name="Google Shape;6424;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5" name="Google Shape;6425;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6" name="Google Shape;6426;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7" name="Google Shape;6427;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8" name="Google Shape;6428;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9" name="Google Shape;6429;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0" name="Google Shape;6430;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1" name="Google Shape;6431;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2" name="Google Shape;6432;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3" name="Google Shape;6433;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4" name="Google Shape;6434;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5" name="Google Shape;6435;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6" name="Google Shape;6436;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7" name="Google Shape;6437;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8" name="Google Shape;6438;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9" name="Google Shape;6439;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0" name="Google Shape;6440;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1" name="Google Shape;6441;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2" name="Google Shape;6442;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3" name="Google Shape;6443;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4" name="Google Shape;6444;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5" name="Google Shape;6445;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6" name="Google Shape;6446;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7" name="Google Shape;6447;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8" name="Google Shape;6448;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9" name="Google Shape;6449;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0" name="Google Shape;6450;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1" name="Google Shape;6451;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2" name="Google Shape;6452;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3" name="Google Shape;6453;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4" name="Google Shape;6454;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5" name="Google Shape;6455;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6" name="Google Shape;6456;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7" name="Google Shape;6457;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8" name="Google Shape;6458;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9" name="Google Shape;6459;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0" name="Google Shape;6460;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1" name="Google Shape;6461;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2" name="Google Shape;6462;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3" name="Google Shape;6463;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4" name="Google Shape;6464;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5" name="Google Shape;6465;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6" name="Google Shape;6466;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7" name="Google Shape;6467;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8" name="Google Shape;6468;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9" name="Google Shape;6469;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0" name="Google Shape;6470;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1" name="Google Shape;6471;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2" name="Google Shape;6472;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3" name="Google Shape;6473;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4" name="Google Shape;6474;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5" name="Google Shape;6475;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6" name="Google Shape;6476;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7" name="Google Shape;6477;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8" name="Google Shape;6478;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9" name="Google Shape;6479;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0" name="Google Shape;6480;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1" name="Google Shape;6481;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2" name="Google Shape;6482;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3" name="Google Shape;6483;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4" name="Google Shape;6484;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5" name="Google Shape;6485;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6" name="Google Shape;6486;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7" name="Google Shape;6487;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8" name="Google Shape;6488;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9" name="Google Shape;6489;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0" name="Google Shape;6490;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1" name="Google Shape;6491;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2" name="Google Shape;6492;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3" name="Google Shape;6493;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4" name="Google Shape;6494;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5" name="Google Shape;6495;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6" name="Google Shape;6496;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7" name="Google Shape;6497;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8" name="Google Shape;6498;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9" name="Google Shape;6499;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0" name="Google Shape;6500;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1" name="Google Shape;6501;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2" name="Google Shape;6502;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3" name="Google Shape;6503;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4" name="Google Shape;6504;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5" name="Google Shape;6505;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6" name="Google Shape;6506;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7" name="Google Shape;6507;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8" name="Google Shape;6508;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9" name="Google Shape;6509;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0" name="Google Shape;6510;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1" name="Google Shape;6511;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2" name="Google Shape;6512;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3" name="Google Shape;6513;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4" name="Google Shape;6514;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5" name="Google Shape;6515;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6" name="Google Shape;6516;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7" name="Google Shape;6517;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8" name="Google Shape;6518;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9" name="Google Shape;6519;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0" name="Google Shape;6520;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1" name="Google Shape;6521;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2" name="Google Shape;6522;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3" name="Google Shape;6523;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4" name="Google Shape;6524;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5" name="Google Shape;6525;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6" name="Google Shape;6526;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7" name="Google Shape;6527;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8" name="Google Shape;6528;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9" name="Google Shape;6529;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0" name="Google Shape;6530;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1" name="Google Shape;6531;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2" name="Google Shape;6532;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3" name="Google Shape;6533;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4" name="Google Shape;6534;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5" name="Google Shape;6535;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6" name="Google Shape;6536;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7" name="Google Shape;6537;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8" name="Google Shape;6538;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9" name="Google Shape;6539;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0" name="Google Shape;6540;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1" name="Google Shape;6541;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2" name="Google Shape;6542;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3" name="Google Shape;6543;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4" name="Google Shape;6544;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5" name="Google Shape;6545;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6" name="Google Shape;6546;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7" name="Google Shape;6547;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8" name="Google Shape;6548;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9" name="Google Shape;6549;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0" name="Google Shape;6550;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1" name="Google Shape;6551;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2" name="Google Shape;6552;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3" name="Google Shape;6553;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4" name="Google Shape;6554;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5" name="Google Shape;6555;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6" name="Google Shape;6556;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7" name="Google Shape;6557;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8" name="Google Shape;6558;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9" name="Google Shape;6559;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0" name="Google Shape;6560;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1" name="Google Shape;6561;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2" name="Google Shape;6562;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3" name="Google Shape;6563;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4" name="Google Shape;6564;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5" name="Google Shape;6565;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6" name="Google Shape;6566;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7" name="Google Shape;6567;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8" name="Google Shape;6568;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9" name="Google Shape;6569;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0" name="Google Shape;6570;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1" name="Google Shape;6571;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2" name="Google Shape;6572;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3" name="Google Shape;6573;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4" name="Google Shape;6574;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5" name="Google Shape;6575;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6" name="Google Shape;6576;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7" name="Google Shape;6577;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8" name="Google Shape;6578;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9" name="Google Shape;6579;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0" name="Google Shape;6580;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1" name="Google Shape;6581;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2" name="Google Shape;6582;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3" name="Google Shape;6583;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4" name="Google Shape;6584;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5" name="Google Shape;6585;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6" name="Google Shape;6586;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7" name="Google Shape;6587;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8" name="Google Shape;6588;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9" name="Google Shape;6589;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0" name="Google Shape;6590;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1" name="Google Shape;6591;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2" name="Google Shape;6592;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3" name="Google Shape;6593;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4" name="Google Shape;6594;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5" name="Google Shape;6595;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6" name="Google Shape;6596;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7" name="Google Shape;6597;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8" name="Google Shape;6598;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9" name="Google Shape;6599;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0" name="Google Shape;6600;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1" name="Google Shape;6601;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2" name="Google Shape;6602;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3" name="Google Shape;6603;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4" name="Google Shape;6604;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5" name="Google Shape;6605;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6" name="Google Shape;6606;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7" name="Google Shape;6607;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8" name="Google Shape;6608;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9" name="Google Shape;6609;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0" name="Google Shape;6610;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1" name="Google Shape;6611;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2" name="Google Shape;6612;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3" name="Google Shape;6613;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4" name="Google Shape;6614;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5" name="Google Shape;6615;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6" name="Google Shape;6616;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7" name="Google Shape;6617;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8" name="Google Shape;6618;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9" name="Google Shape;6619;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0" name="Google Shape;6620;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1" name="Google Shape;6621;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2" name="Google Shape;6622;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3" name="Google Shape;6623;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4" name="Google Shape;6624;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5" name="Google Shape;6625;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6" name="Google Shape;6626;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7" name="Google Shape;6627;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8" name="Google Shape;6628;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9" name="Google Shape;6629;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0" name="Google Shape;6630;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1" name="Google Shape;6631;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2" name="Google Shape;6632;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3" name="Google Shape;6633;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4" name="Google Shape;6634;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5" name="Google Shape;6635;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6" name="Google Shape;6636;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7" name="Google Shape;6637;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8" name="Google Shape;6638;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9" name="Google Shape;6639;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0" name="Google Shape;6640;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1" name="Google Shape;6641;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2" name="Google Shape;6642;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3" name="Google Shape;6643;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4" name="Google Shape;6644;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5" name="Google Shape;6645;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6" name="Google Shape;6646;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7" name="Google Shape;6647;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8" name="Google Shape;6648;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9" name="Google Shape;6649;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0" name="Google Shape;6650;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1" name="Google Shape;6651;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2" name="Google Shape;6652;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3" name="Google Shape;6653;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4" name="Google Shape;6654;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5" name="Google Shape;6655;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6" name="Google Shape;6656;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7" name="Google Shape;6657;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8" name="Google Shape;6658;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9" name="Google Shape;6659;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0" name="Google Shape;6660;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1" name="Google Shape;6661;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2" name="Google Shape;6662;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3" name="Google Shape;6663;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4" name="Google Shape;6664;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5" name="Google Shape;6665;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6" name="Google Shape;6666;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7" name="Google Shape;6667;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8" name="Google Shape;6668;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9" name="Google Shape;6669;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0" name="Google Shape;6670;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1" name="Google Shape;6671;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2" name="Google Shape;6672;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3" name="Google Shape;6673;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4" name="Google Shape;6674;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5" name="Google Shape;6675;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6" name="Google Shape;6676;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7" name="Google Shape;6677;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8" name="Google Shape;6678;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9" name="Google Shape;6679;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0" name="Google Shape;6680;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1" name="Google Shape;6681;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2" name="Google Shape;6682;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3" name="Google Shape;6683;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4" name="Google Shape;6684;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5" name="Google Shape;6685;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6" name="Google Shape;6686;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7" name="Google Shape;6687;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8" name="Google Shape;6688;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9" name="Google Shape;6689;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0" name="Google Shape;6690;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1" name="Google Shape;6691;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2" name="Google Shape;6692;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3" name="Google Shape;6693;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4" name="Google Shape;6694;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5" name="Google Shape;6695;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6" name="Google Shape;6696;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7" name="Google Shape;6697;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8" name="Google Shape;6698;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9" name="Google Shape;6699;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0" name="Google Shape;6700;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1" name="Google Shape;6701;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2" name="Google Shape;6702;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3" name="Google Shape;6703;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4" name="Google Shape;6704;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5" name="Google Shape;6705;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6" name="Google Shape;6706;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7" name="Google Shape;6707;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8" name="Google Shape;6708;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9" name="Google Shape;6709;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0" name="Google Shape;6710;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1" name="Google Shape;6711;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2" name="Google Shape;6712;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3" name="Google Shape;6713;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4" name="Google Shape;6714;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5" name="Google Shape;6715;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6" name="Google Shape;6716;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7" name="Google Shape;6717;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8" name="Google Shape;6718;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9" name="Google Shape;6719;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0" name="Google Shape;6720;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1" name="Google Shape;6721;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2" name="Google Shape;6722;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3" name="Google Shape;6723;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4" name="Google Shape;6724;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5" name="Google Shape;6725;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6" name="Google Shape;6726;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7" name="Google Shape;6727;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8" name="Google Shape;6728;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9" name="Google Shape;6729;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0" name="Google Shape;6730;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1" name="Google Shape;6731;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2" name="Google Shape;6732;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3" name="Google Shape;6733;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4" name="Google Shape;6734;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5" name="Google Shape;6735;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6" name="Google Shape;6736;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7" name="Google Shape;6737;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8" name="Google Shape;6738;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9" name="Google Shape;6739;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0" name="Google Shape;6740;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1" name="Google Shape;6741;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2" name="Google Shape;6742;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3" name="Google Shape;6743;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4" name="Google Shape;6744;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5" name="Google Shape;6745;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6" name="Google Shape;6746;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7" name="Google Shape;6747;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8" name="Google Shape;6748;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9" name="Google Shape;6749;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0" name="Google Shape;6750;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1" name="Google Shape;6751;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2" name="Google Shape;6752;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3" name="Google Shape;6753;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4" name="Google Shape;6754;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5" name="Google Shape;6755;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6" name="Google Shape;6756;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7" name="Google Shape;6757;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8" name="Google Shape;6758;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9" name="Google Shape;6759;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0" name="Google Shape;6760;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1" name="Google Shape;6761;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2" name="Google Shape;6762;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3" name="Google Shape;6763;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4" name="Google Shape;6764;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5" name="Google Shape;6765;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6" name="Google Shape;6766;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7" name="Google Shape;6767;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8" name="Google Shape;6768;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9" name="Google Shape;6769;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0" name="Google Shape;6770;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1" name="Google Shape;6771;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2" name="Google Shape;6772;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3" name="Google Shape;6773;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4" name="Google Shape;6774;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5" name="Google Shape;6775;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6" name="Google Shape;6776;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7" name="Google Shape;6777;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8" name="Google Shape;6778;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9" name="Google Shape;6779;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0" name="Google Shape;6780;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1" name="Google Shape;6781;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2" name="Google Shape;6782;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3" name="Google Shape;6783;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4" name="Google Shape;6784;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5" name="Google Shape;6785;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6" name="Google Shape;6786;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7" name="Google Shape;6787;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8" name="Google Shape;6788;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9" name="Google Shape;6789;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0" name="Google Shape;6790;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1" name="Google Shape;6791;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2" name="Google Shape;6792;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3" name="Google Shape;6793;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4" name="Google Shape;6794;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5" name="Google Shape;6795;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6" name="Google Shape;6796;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7" name="Google Shape;6797;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8" name="Google Shape;6798;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9" name="Google Shape;6799;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0" name="Google Shape;6800;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1" name="Google Shape;6801;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2" name="Google Shape;6802;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3" name="Google Shape;6803;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4" name="Google Shape;6804;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5" name="Google Shape;6805;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6" name="Google Shape;6806;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7" name="Google Shape;6807;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8" name="Google Shape;6808;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9" name="Google Shape;6809;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0" name="Google Shape;6810;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1" name="Google Shape;6811;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2" name="Google Shape;6812;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3" name="Google Shape;6813;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4" name="Google Shape;6814;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5" name="Google Shape;6815;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6" name="Google Shape;6816;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7" name="Google Shape;6817;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8" name="Google Shape;6818;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9" name="Google Shape;6819;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0" name="Google Shape;6820;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1" name="Google Shape;6821;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2" name="Google Shape;6822;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3" name="Google Shape;6823;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4" name="Google Shape;6824;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5" name="Google Shape;6825;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6" name="Google Shape;6826;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7" name="Google Shape;6827;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8" name="Google Shape;6828;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9" name="Google Shape;6829;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0" name="Google Shape;6830;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1" name="Google Shape;6831;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2" name="Google Shape;6832;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3" name="Google Shape;6833;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4" name="Google Shape;6834;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5" name="Google Shape;6835;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6" name="Google Shape;6836;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7" name="Google Shape;6837;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8" name="Google Shape;6838;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9" name="Google Shape;6839;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0" name="Google Shape;6840;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1" name="Google Shape;6841;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2" name="Google Shape;6842;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3" name="Google Shape;6843;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4" name="Google Shape;6844;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5" name="Google Shape;6845;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6" name="Google Shape;6846;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7" name="Google Shape;6847;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8" name="Google Shape;6848;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9" name="Google Shape;6849;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0" name="Google Shape;6850;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1" name="Google Shape;6851;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2" name="Google Shape;6852;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3" name="Google Shape;6853;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4" name="Google Shape;6854;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5" name="Google Shape;6855;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6" name="Google Shape;6856;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7" name="Google Shape;6857;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8" name="Google Shape;6858;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9" name="Google Shape;6859;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0" name="Google Shape;6860;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1" name="Google Shape;6861;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2" name="Google Shape;6862;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3" name="Google Shape;6863;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4" name="Google Shape;6864;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5" name="Google Shape;6865;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6" name="Google Shape;6866;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7" name="Google Shape;6867;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8" name="Google Shape;6868;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9" name="Google Shape;6869;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0" name="Google Shape;6870;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1" name="Google Shape;6871;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2" name="Google Shape;6872;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3" name="Google Shape;6873;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4" name="Google Shape;6874;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5" name="Google Shape;6875;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6" name="Google Shape;6876;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7" name="Google Shape;6877;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8" name="Google Shape;6878;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9" name="Google Shape;6879;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0" name="Google Shape;6880;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1" name="Google Shape;6881;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2" name="Google Shape;6882;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3" name="Google Shape;6883;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4" name="Google Shape;6884;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5" name="Google Shape;6885;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6" name="Google Shape;6886;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7" name="Google Shape;6887;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8" name="Google Shape;6888;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9" name="Google Shape;6889;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0" name="Google Shape;6890;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1" name="Google Shape;6891;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2" name="Google Shape;6892;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3" name="Google Shape;6893;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4" name="Google Shape;6894;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5" name="Google Shape;6895;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6" name="Google Shape;6896;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7" name="Google Shape;6897;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8" name="Google Shape;6898;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9" name="Google Shape;6899;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0" name="Google Shape;6900;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1" name="Google Shape;6901;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2" name="Google Shape;6902;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3" name="Google Shape;6903;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4" name="Google Shape;6904;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5" name="Google Shape;6905;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6" name="Google Shape;6906;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7" name="Google Shape;6907;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8" name="Google Shape;6908;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9" name="Google Shape;6909;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0" name="Google Shape;6910;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1" name="Google Shape;6911;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2" name="Google Shape;6912;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3" name="Google Shape;6913;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4" name="Google Shape;6914;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5" name="Google Shape;6915;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6" name="Google Shape;6916;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7" name="Google Shape;6917;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8" name="Google Shape;6918;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9" name="Google Shape;6919;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0" name="Google Shape;6920;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1" name="Google Shape;6921;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2" name="Google Shape;6922;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3" name="Google Shape;6923;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4" name="Google Shape;6924;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5" name="Google Shape;6925;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6" name="Google Shape;6926;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7" name="Google Shape;6927;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8" name="Google Shape;6928;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9" name="Google Shape;6929;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0" name="Google Shape;6930;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1" name="Google Shape;6931;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2" name="Google Shape;6932;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3" name="Google Shape;6933;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4" name="Google Shape;6934;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5" name="Google Shape;6935;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6" name="Google Shape;6936;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7" name="Google Shape;6937;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8" name="Google Shape;6938;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9" name="Google Shape;6939;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0" name="Google Shape;6940;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1" name="Google Shape;6941;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2" name="Google Shape;6942;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3" name="Google Shape;6943;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4" name="Google Shape;6944;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5" name="Google Shape;6945;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6" name="Google Shape;6946;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7" name="Google Shape;6947;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8" name="Google Shape;6948;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9" name="Google Shape;6949;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0" name="Google Shape;6950;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1" name="Google Shape;6951;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2" name="Google Shape;6952;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3" name="Google Shape;6953;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4" name="Google Shape;6954;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5" name="Google Shape;6955;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6" name="Google Shape;6956;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7" name="Google Shape;6957;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8" name="Google Shape;6958;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9" name="Google Shape;6959;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0" name="Google Shape;6960;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1" name="Google Shape;6961;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2" name="Google Shape;6962;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3" name="Google Shape;6963;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4" name="Google Shape;6964;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5" name="Google Shape;6965;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6" name="Google Shape;6966;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7" name="Google Shape;6967;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8" name="Google Shape;6968;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9" name="Google Shape;6969;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0" name="Google Shape;6970;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1" name="Google Shape;6971;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2" name="Google Shape;6972;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3" name="Google Shape;6973;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4" name="Google Shape;6974;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5" name="Google Shape;6975;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6" name="Google Shape;6976;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7" name="Google Shape;6977;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8" name="Google Shape;6978;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9" name="Google Shape;6979;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0" name="Google Shape;6980;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1" name="Google Shape;6981;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2" name="Google Shape;6982;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3" name="Google Shape;6983;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4" name="Google Shape;6984;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5" name="Google Shape;6985;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6" name="Google Shape;6986;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7" name="Google Shape;6987;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8" name="Google Shape;6988;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9" name="Google Shape;6989;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0" name="Google Shape;6990;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1" name="Google Shape;6991;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2" name="Google Shape;6992;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3" name="Google Shape;6993;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4" name="Google Shape;6994;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5" name="Google Shape;6995;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6" name="Google Shape;6996;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7" name="Google Shape;6997;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8" name="Google Shape;6998;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9" name="Google Shape;6999;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0" name="Google Shape;7000;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1" name="Google Shape;7001;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2" name="Google Shape;7002;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3" name="Google Shape;7003;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4" name="Google Shape;7004;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5" name="Google Shape;7005;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6" name="Google Shape;7006;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7" name="Google Shape;7007;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8" name="Google Shape;7008;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9" name="Google Shape;7009;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0" name="Google Shape;7010;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1" name="Google Shape;7011;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2" name="Google Shape;7012;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3" name="Google Shape;7013;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4" name="Google Shape;7014;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5" name="Google Shape;7015;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6" name="Google Shape;7016;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7" name="Google Shape;7017;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8" name="Google Shape;7018;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9" name="Google Shape;7019;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0" name="Google Shape;7020;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1" name="Google Shape;7021;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2" name="Google Shape;7022;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3" name="Google Shape;7023;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4" name="Google Shape;7024;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5" name="Google Shape;7025;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6" name="Google Shape;7026;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7" name="Google Shape;7027;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8" name="Google Shape;7028;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9" name="Google Shape;7029;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0" name="Google Shape;7030;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1" name="Google Shape;7031;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2" name="Google Shape;7032;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3" name="Google Shape;7033;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4" name="Google Shape;7034;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5" name="Google Shape;7035;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6" name="Google Shape;7036;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7" name="Google Shape;7037;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8" name="Google Shape;7038;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9" name="Google Shape;7039;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0" name="Google Shape;7040;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1" name="Google Shape;7041;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2" name="Google Shape;7042;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3" name="Google Shape;7043;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4" name="Google Shape;7044;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5" name="Google Shape;7045;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6" name="Google Shape;7046;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7" name="Google Shape;7047;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8" name="Google Shape;7048;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9" name="Google Shape;7049;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0" name="Google Shape;7050;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1" name="Google Shape;7051;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2" name="Google Shape;7052;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3" name="Google Shape;7053;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4" name="Google Shape;7054;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5" name="Google Shape;7055;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6" name="Google Shape;7056;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7" name="Google Shape;7057;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8" name="Google Shape;7058;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9" name="Google Shape;7059;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0" name="Google Shape;7060;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1" name="Google Shape;7061;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2" name="Google Shape;7062;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3" name="Google Shape;7063;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4" name="Google Shape;7064;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5" name="Google Shape;7065;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6" name="Google Shape;7066;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7" name="Google Shape;7067;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8" name="Google Shape;7068;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9" name="Google Shape;7069;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0" name="Google Shape;7070;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1" name="Google Shape;7071;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2" name="Google Shape;7072;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3" name="Google Shape;7073;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4" name="Google Shape;7074;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5" name="Google Shape;7075;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6" name="Google Shape;7076;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7" name="Google Shape;7077;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8" name="Google Shape;7078;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9" name="Google Shape;7079;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0" name="Google Shape;7080;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1" name="Google Shape;7081;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2" name="Google Shape;7082;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3" name="Google Shape;7083;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4" name="Google Shape;7084;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5" name="Google Shape;7085;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6" name="Google Shape;7086;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7" name="Google Shape;7087;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8" name="Google Shape;7088;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9" name="Google Shape;7089;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0" name="Google Shape;7090;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1" name="Google Shape;7091;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2" name="Google Shape;7092;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3" name="Google Shape;7093;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4" name="Google Shape;7094;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5" name="Google Shape;7095;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6" name="Google Shape;7096;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7" name="Google Shape;7097;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8" name="Google Shape;7098;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9" name="Google Shape;7099;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0" name="Google Shape;7100;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1" name="Google Shape;7101;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2" name="Google Shape;7102;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3" name="Google Shape;7103;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4" name="Google Shape;7104;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5" name="Google Shape;7105;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6" name="Google Shape;7106;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7" name="Google Shape;7107;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8" name="Google Shape;7108;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9" name="Google Shape;7109;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0" name="Google Shape;7110;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1" name="Google Shape;7111;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2" name="Google Shape;7112;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3" name="Google Shape;7113;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4" name="Google Shape;7114;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5" name="Google Shape;7115;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6" name="Google Shape;7116;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7" name="Google Shape;7117;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8" name="Google Shape;7118;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9" name="Google Shape;7119;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0" name="Google Shape;7120;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1" name="Google Shape;7121;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2" name="Google Shape;7122;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3" name="Google Shape;7123;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4" name="Google Shape;7124;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5" name="Google Shape;7125;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6" name="Google Shape;7126;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7" name="Google Shape;7127;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8" name="Google Shape;7128;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9" name="Google Shape;7129;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0" name="Google Shape;7130;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1" name="Google Shape;7131;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2" name="Google Shape;7132;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3" name="Google Shape;7133;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4" name="Google Shape;7134;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5" name="Google Shape;7135;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6" name="Google Shape;7136;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7" name="Google Shape;7137;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8" name="Google Shape;7138;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9" name="Google Shape;7139;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0" name="Google Shape;7140;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1" name="Google Shape;7141;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2" name="Google Shape;7142;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3" name="Google Shape;7143;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4" name="Google Shape;7144;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5" name="Google Shape;7145;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6" name="Google Shape;7146;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7" name="Google Shape;7147;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8" name="Google Shape;7148;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9" name="Google Shape;7149;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0" name="Google Shape;7150;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1" name="Google Shape;7151;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2" name="Google Shape;7152;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3" name="Google Shape;7153;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4" name="Google Shape;7154;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5" name="Google Shape;7155;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6" name="Google Shape;7156;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7" name="Google Shape;7157;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8" name="Google Shape;7158;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9" name="Google Shape;7159;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0" name="Google Shape;7160;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1" name="Google Shape;7161;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2" name="Google Shape;7162;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3" name="Google Shape;7163;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4" name="Google Shape;7164;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5" name="Google Shape;7165;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6" name="Google Shape;7166;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7" name="Google Shape;7167;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8" name="Google Shape;7168;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9" name="Google Shape;7169;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0" name="Google Shape;7170;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1" name="Google Shape;7171;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2" name="Google Shape;7172;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3" name="Google Shape;7173;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4" name="Google Shape;7174;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5" name="Google Shape;7175;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6" name="Google Shape;7176;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7" name="Google Shape;7177;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8" name="Google Shape;7178;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9" name="Google Shape;7179;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0" name="Google Shape;7180;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1" name="Google Shape;7181;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2" name="Google Shape;7182;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3" name="Google Shape;7183;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4" name="Google Shape;7184;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5" name="Google Shape;7185;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6" name="Google Shape;7186;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7" name="Google Shape;7187;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8" name="Google Shape;7188;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9" name="Google Shape;7189;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0" name="Google Shape;7190;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1" name="Google Shape;7191;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2" name="Google Shape;7192;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3" name="Google Shape;7193;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4" name="Google Shape;7194;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5" name="Google Shape;7195;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6" name="Google Shape;7196;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7" name="Google Shape;7197;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8" name="Google Shape;7198;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9" name="Google Shape;7199;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0" name="Google Shape;7200;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1" name="Google Shape;7201;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2" name="Google Shape;7202;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3" name="Google Shape;7203;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4" name="Google Shape;7204;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5" name="Google Shape;7205;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6" name="Google Shape;7206;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7" name="Google Shape;7207;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8" name="Google Shape;7208;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9" name="Google Shape;7209;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0" name="Google Shape;7210;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1" name="Google Shape;7211;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2" name="Google Shape;7212;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3" name="Google Shape;7213;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4" name="Google Shape;7214;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5" name="Google Shape;7215;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6" name="Google Shape;7216;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7" name="Google Shape;7217;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8" name="Google Shape;7218;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9" name="Google Shape;7219;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0" name="Google Shape;7220;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1" name="Google Shape;7221;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2" name="Google Shape;7222;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3" name="Google Shape;7223;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4" name="Google Shape;7224;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5" name="Google Shape;7225;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6" name="Google Shape;7226;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7" name="Google Shape;7227;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8" name="Google Shape;7228;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9" name="Google Shape;7229;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0" name="Google Shape;7230;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1" name="Google Shape;7231;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2" name="Google Shape;7232;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3" name="Google Shape;7233;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4" name="Google Shape;7234;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5" name="Google Shape;7235;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6" name="Google Shape;7236;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7" name="Google Shape;7237;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8" name="Google Shape;7238;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9" name="Google Shape;7239;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0" name="Google Shape;7240;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1" name="Google Shape;7241;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2" name="Google Shape;7242;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3" name="Google Shape;7243;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4" name="Google Shape;7244;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5" name="Google Shape;7245;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6" name="Google Shape;7246;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7" name="Google Shape;7247;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8" name="Google Shape;7248;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9" name="Google Shape;7249;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0" name="Google Shape;7250;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1" name="Google Shape;7251;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2" name="Google Shape;7252;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3" name="Google Shape;7253;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4" name="Google Shape;7254;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5" name="Google Shape;7255;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6" name="Google Shape;7256;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7" name="Google Shape;7257;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8" name="Google Shape;7258;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9" name="Google Shape;7259;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0" name="Google Shape;7260;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1" name="Google Shape;7261;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2" name="Google Shape;7262;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3" name="Google Shape;7263;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4" name="Google Shape;7264;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5" name="Google Shape;7265;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6" name="Google Shape;7266;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7" name="Google Shape;7267;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8" name="Google Shape;7268;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9" name="Google Shape;7269;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0" name="Google Shape;7270;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1" name="Google Shape;7271;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2" name="Google Shape;7272;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3" name="Google Shape;7273;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4" name="Google Shape;7274;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5" name="Google Shape;7275;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6" name="Google Shape;7276;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7" name="Google Shape;7277;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8" name="Google Shape;7278;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9" name="Google Shape;7279;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0" name="Google Shape;7280;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1" name="Google Shape;7281;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2" name="Google Shape;7282;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3" name="Google Shape;7283;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4" name="Google Shape;7284;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5" name="Google Shape;7285;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6" name="Google Shape;7286;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7" name="Google Shape;7287;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8" name="Google Shape;7288;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9" name="Google Shape;7289;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0" name="Google Shape;7290;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1" name="Google Shape;7291;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2" name="Google Shape;7292;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3" name="Google Shape;7293;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4" name="Google Shape;7294;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5" name="Google Shape;7295;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6" name="Google Shape;7296;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7" name="Google Shape;7297;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8" name="Google Shape;7298;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9" name="Google Shape;7299;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0" name="Google Shape;7300;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1" name="Google Shape;7301;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2" name="Google Shape;7302;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3" name="Google Shape;7303;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4" name="Google Shape;7304;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5" name="Google Shape;7305;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6" name="Google Shape;7306;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7" name="Google Shape;7307;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8" name="Google Shape;7308;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9" name="Google Shape;7309;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0" name="Google Shape;7310;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1" name="Google Shape;7311;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2" name="Google Shape;7312;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3" name="Google Shape;7313;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4" name="Google Shape;7314;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5" name="Google Shape;7315;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6" name="Google Shape;7316;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7" name="Google Shape;7317;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8" name="Google Shape;7318;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9" name="Google Shape;7319;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0" name="Google Shape;7320;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1" name="Google Shape;7321;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2" name="Google Shape;7322;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3" name="Google Shape;7323;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4" name="Google Shape;7324;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5" name="Google Shape;7325;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6" name="Google Shape;7326;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7" name="Google Shape;7327;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8" name="Google Shape;7328;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9" name="Google Shape;7329;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0" name="Google Shape;7330;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1" name="Google Shape;7331;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2" name="Google Shape;7332;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3" name="Google Shape;7333;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4" name="Google Shape;7334;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5" name="Google Shape;7335;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6" name="Google Shape;7336;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7" name="Google Shape;7337;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8" name="Google Shape;7338;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9" name="Google Shape;7339;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0" name="Google Shape;7340;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1" name="Google Shape;7341;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2" name="Google Shape;7342;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3" name="Google Shape;7343;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4" name="Google Shape;7344;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5" name="Google Shape;7345;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6" name="Google Shape;7346;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7" name="Google Shape;7347;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8" name="Google Shape;7348;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9" name="Google Shape;7349;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0" name="Google Shape;7350;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1" name="Google Shape;7351;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2" name="Google Shape;7352;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3" name="Google Shape;7353;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4" name="Google Shape;7354;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5" name="Google Shape;7355;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6" name="Google Shape;7356;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7" name="Google Shape;7357;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8" name="Google Shape;7358;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9" name="Google Shape;7359;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0" name="Google Shape;7360;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1" name="Google Shape;7361;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2" name="Google Shape;7362;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3" name="Google Shape;7363;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4" name="Google Shape;7364;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5" name="Google Shape;7365;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6" name="Google Shape;7366;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7" name="Google Shape;7367;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8" name="Google Shape;7368;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9" name="Google Shape;7369;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0" name="Google Shape;7370;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1" name="Google Shape;7371;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2" name="Google Shape;7372;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3" name="Google Shape;7373;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4" name="Google Shape;7374;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5" name="Google Shape;7375;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6" name="Google Shape;7376;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7" name="Google Shape;7377;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8" name="Google Shape;7378;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9" name="Google Shape;7379;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0" name="Google Shape;7380;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1" name="Google Shape;7381;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2" name="Google Shape;7382;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3" name="Google Shape;7383;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4" name="Google Shape;7384;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5" name="Google Shape;7385;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6" name="Google Shape;7386;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7" name="Google Shape;7387;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8" name="Google Shape;7388;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9" name="Google Shape;7389;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0" name="Google Shape;7390;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1" name="Google Shape;7391;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2" name="Google Shape;7392;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3" name="Google Shape;7393;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4" name="Google Shape;7394;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5" name="Google Shape;7395;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6" name="Google Shape;7396;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7" name="Google Shape;7397;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8" name="Google Shape;7398;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9" name="Google Shape;7399;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0" name="Google Shape;7400;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1" name="Google Shape;7401;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2" name="Google Shape;7402;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3" name="Google Shape;7403;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4" name="Google Shape;7404;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5" name="Google Shape;7405;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6" name="Google Shape;7406;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7" name="Google Shape;7407;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8" name="Google Shape;7408;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9" name="Google Shape;7409;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0" name="Google Shape;7410;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1" name="Google Shape;7411;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2" name="Google Shape;7412;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3" name="Google Shape;7413;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4" name="Google Shape;7414;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5" name="Google Shape;7415;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6" name="Google Shape;7416;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7" name="Google Shape;7417;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8" name="Google Shape;7418;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9" name="Google Shape;7419;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0" name="Google Shape;7420;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1" name="Google Shape;7421;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2" name="Google Shape;7422;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3" name="Google Shape;7423;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4" name="Google Shape;7424;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5" name="Google Shape;7425;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6" name="Google Shape;7426;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7" name="Google Shape;7427;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8" name="Google Shape;7428;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9" name="Google Shape;7429;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0" name="Google Shape;7430;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1" name="Google Shape;7431;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2" name="Google Shape;7432;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3" name="Google Shape;7433;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4" name="Google Shape;7434;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5" name="Google Shape;7435;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6" name="Google Shape;7436;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7" name="Google Shape;7437;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8" name="Google Shape;7438;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9" name="Google Shape;7439;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0" name="Google Shape;7440;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1" name="Google Shape;7441;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2" name="Google Shape;7442;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3" name="Google Shape;7443;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4" name="Google Shape;7444;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5" name="Google Shape;7445;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6" name="Google Shape;7446;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7" name="Google Shape;7447;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8" name="Google Shape;7448;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9" name="Google Shape;7449;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0" name="Google Shape;7450;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1" name="Google Shape;7451;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2" name="Google Shape;7452;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3" name="Google Shape;7453;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4" name="Google Shape;7454;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5" name="Google Shape;7455;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6" name="Google Shape;7456;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7" name="Google Shape;7457;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8" name="Google Shape;7458;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9" name="Google Shape;7459;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0" name="Google Shape;7460;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1" name="Google Shape;7461;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2" name="Google Shape;7462;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3" name="Google Shape;7463;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4" name="Google Shape;7464;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5" name="Google Shape;7465;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6" name="Google Shape;7466;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7" name="Google Shape;7467;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8" name="Google Shape;7468;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9" name="Google Shape;7469;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0" name="Google Shape;7470;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1" name="Google Shape;7471;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2" name="Google Shape;7472;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3" name="Google Shape;7473;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4" name="Google Shape;7474;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5" name="Google Shape;7475;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6" name="Google Shape;7476;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7" name="Google Shape;7477;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8" name="Google Shape;7478;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9" name="Google Shape;7479;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0" name="Google Shape;7480;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1" name="Google Shape;7481;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2" name="Google Shape;7482;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3" name="Google Shape;7483;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4" name="Google Shape;7484;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5" name="Google Shape;7485;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6" name="Google Shape;7486;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7" name="Google Shape;7487;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8" name="Google Shape;7488;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9" name="Google Shape;7489;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0" name="Google Shape;7490;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1" name="Google Shape;7491;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2" name="Google Shape;7492;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3" name="Google Shape;7493;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4" name="Google Shape;7494;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5" name="Google Shape;7495;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6" name="Google Shape;7496;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7" name="Google Shape;7497;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8" name="Google Shape;7498;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9" name="Google Shape;7499;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0" name="Google Shape;7500;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1" name="Google Shape;7501;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2" name="Google Shape;7502;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3" name="Google Shape;7503;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4" name="Google Shape;7504;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5" name="Google Shape;7505;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6" name="Google Shape;7506;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7" name="Google Shape;7507;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8" name="Google Shape;7508;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9" name="Google Shape;7509;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0" name="Google Shape;7510;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1" name="Google Shape;7511;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2" name="Google Shape;7512;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3" name="Google Shape;7513;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4" name="Google Shape;7514;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5" name="Google Shape;7515;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6" name="Google Shape;7516;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7" name="Google Shape;7517;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8" name="Google Shape;7518;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9" name="Google Shape;7519;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0" name="Google Shape;7520;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1" name="Google Shape;7521;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2" name="Google Shape;7522;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3" name="Google Shape;7523;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4" name="Google Shape;7524;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5" name="Google Shape;7525;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6" name="Google Shape;7526;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7" name="Google Shape;7527;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8" name="Google Shape;7528;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9" name="Google Shape;7529;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0" name="Google Shape;7530;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1" name="Google Shape;7531;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2" name="Google Shape;7532;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3" name="Google Shape;7533;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4" name="Google Shape;7534;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5" name="Google Shape;7535;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6" name="Google Shape;7536;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7" name="Google Shape;7537;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8" name="Google Shape;7538;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9" name="Google Shape;7539;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0" name="Google Shape;7540;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1" name="Google Shape;7541;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2" name="Google Shape;7542;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3" name="Google Shape;7543;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4" name="Google Shape;7544;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5" name="Google Shape;7545;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6" name="Google Shape;7546;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7" name="Google Shape;7547;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8" name="Google Shape;7548;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9" name="Google Shape;7549;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0" name="Google Shape;7550;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1" name="Google Shape;7551;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2" name="Google Shape;7552;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3" name="Google Shape;7553;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4" name="Google Shape;7554;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5" name="Google Shape;7555;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6" name="Google Shape;7556;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7" name="Google Shape;7557;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8" name="Google Shape;7558;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9" name="Google Shape;7559;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0" name="Google Shape;7560;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1" name="Google Shape;7561;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2" name="Google Shape;7562;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3" name="Google Shape;7563;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4" name="Google Shape;7564;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5" name="Google Shape;7565;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6" name="Google Shape;7566;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7" name="Google Shape;7567;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8" name="Google Shape;7568;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9" name="Google Shape;7569;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0" name="Google Shape;7570;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1" name="Google Shape;7571;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2" name="Google Shape;7572;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3" name="Google Shape;7573;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4" name="Google Shape;7574;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5" name="Google Shape;7575;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6" name="Google Shape;7576;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7" name="Google Shape;7577;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8" name="Google Shape;7578;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9" name="Google Shape;7579;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0" name="Google Shape;7580;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1" name="Google Shape;7581;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2" name="Google Shape;7582;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3" name="Google Shape;7583;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4" name="Google Shape;7584;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5" name="Google Shape;7585;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6" name="Google Shape;7586;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7" name="Google Shape;7587;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8" name="Google Shape;7588;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9" name="Google Shape;7589;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0" name="Google Shape;7590;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1" name="Google Shape;7591;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2" name="Google Shape;7592;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3" name="Google Shape;7593;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4" name="Google Shape;7594;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5" name="Google Shape;7595;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6" name="Google Shape;7596;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7" name="Google Shape;7597;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8" name="Google Shape;7598;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9" name="Google Shape;7599;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0" name="Google Shape;7600;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1" name="Google Shape;7601;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2" name="Google Shape;7602;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3" name="Google Shape;7603;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4" name="Google Shape;7604;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5" name="Google Shape;7605;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6" name="Google Shape;7606;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7" name="Google Shape;7607;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8" name="Google Shape;7608;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9" name="Google Shape;7609;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0" name="Google Shape;7610;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1" name="Google Shape;7611;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2" name="Google Shape;7612;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3" name="Google Shape;7613;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4" name="Google Shape;7614;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5" name="Google Shape;7615;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6" name="Google Shape;7616;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7" name="Google Shape;7617;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8" name="Google Shape;7618;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9" name="Google Shape;7619;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0" name="Google Shape;7620;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1" name="Google Shape;7621;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2" name="Google Shape;7622;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3" name="Google Shape;7623;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4" name="Google Shape;7624;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5" name="Google Shape;7625;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6" name="Google Shape;7626;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7" name="Google Shape;7627;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8" name="Google Shape;7628;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9" name="Google Shape;7629;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0" name="Google Shape;7630;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1" name="Google Shape;7631;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2" name="Google Shape;7632;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3" name="Google Shape;7633;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4" name="Google Shape;7634;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5" name="Google Shape;7635;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6" name="Google Shape;7636;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7" name="Google Shape;7637;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8" name="Google Shape;7638;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9" name="Google Shape;7639;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0" name="Google Shape;7640;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1" name="Google Shape;7641;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2" name="Google Shape;7642;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3" name="Google Shape;7643;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4" name="Google Shape;7644;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5" name="Google Shape;7645;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6" name="Google Shape;7646;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7" name="Google Shape;7647;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8" name="Google Shape;7648;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9" name="Google Shape;7649;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0" name="Google Shape;7650;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1" name="Google Shape;7651;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2" name="Google Shape;7652;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3" name="Google Shape;7653;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4" name="Google Shape;7654;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5" name="Google Shape;7655;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6" name="Google Shape;7656;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7" name="Google Shape;7657;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8" name="Google Shape;7658;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9" name="Google Shape;7659;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0" name="Google Shape;7660;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1" name="Google Shape;7661;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2" name="Google Shape;7662;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3" name="Google Shape;7663;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4" name="Google Shape;7664;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5" name="Google Shape;7665;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6" name="Google Shape;7666;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7" name="Google Shape;7667;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8" name="Google Shape;7668;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9" name="Google Shape;7669;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0" name="Google Shape;7670;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1" name="Google Shape;7671;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2" name="Google Shape;7672;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3" name="Google Shape;7673;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4" name="Google Shape;7674;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5" name="Google Shape;7675;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6" name="Google Shape;7676;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7" name="Google Shape;7677;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8" name="Google Shape;7678;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9" name="Google Shape;7679;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0" name="Google Shape;7680;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1" name="Google Shape;7681;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2" name="Google Shape;7682;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3" name="Google Shape;7683;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4" name="Google Shape;7684;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5" name="Google Shape;7685;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6" name="Google Shape;7686;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7" name="Google Shape;7687;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8" name="Google Shape;7688;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9" name="Google Shape;7689;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0" name="Google Shape;7690;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1" name="Google Shape;7691;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2" name="Google Shape;7692;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3" name="Google Shape;7693;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4" name="Google Shape;7694;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5" name="Google Shape;7695;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6" name="Google Shape;7696;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7" name="Google Shape;7697;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8" name="Google Shape;7698;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9" name="Google Shape;7699;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0" name="Google Shape;7700;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1" name="Google Shape;7701;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2" name="Google Shape;7702;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3" name="Google Shape;7703;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4" name="Google Shape;7704;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5" name="Google Shape;7705;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6" name="Google Shape;7706;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7" name="Google Shape;7707;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8" name="Google Shape;7708;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9" name="Google Shape;7709;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0" name="Google Shape;7710;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1" name="Google Shape;7711;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2" name="Google Shape;7712;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3" name="Google Shape;7713;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4" name="Google Shape;7714;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5" name="Google Shape;7715;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6" name="Google Shape;7716;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7" name="Google Shape;7717;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8" name="Google Shape;7718;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9" name="Google Shape;7719;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0" name="Google Shape;7720;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1" name="Google Shape;7721;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2" name="Google Shape;7722;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3" name="Google Shape;7723;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4" name="Google Shape;7724;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5" name="Google Shape;7725;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6" name="Google Shape;7726;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7" name="Google Shape;7727;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8" name="Google Shape;7728;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9" name="Google Shape;7729;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0" name="Google Shape;7730;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1" name="Google Shape;7731;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2" name="Google Shape;7732;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3" name="Google Shape;7733;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4" name="Google Shape;7734;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5" name="Google Shape;7735;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6" name="Google Shape;7736;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7" name="Google Shape;7737;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8" name="Google Shape;7738;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9" name="Google Shape;7739;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0" name="Google Shape;7740;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1" name="Google Shape;7741;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2" name="Google Shape;7742;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3" name="Google Shape;7743;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4" name="Google Shape;7744;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5" name="Google Shape;7745;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6" name="Google Shape;7746;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7" name="Google Shape;7747;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8" name="Google Shape;7748;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9" name="Google Shape;7749;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0" name="Google Shape;7750;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1" name="Google Shape;7751;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2" name="Google Shape;7752;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3" name="Google Shape;7753;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4" name="Google Shape;7754;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5" name="Google Shape;7755;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6" name="Google Shape;7756;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7" name="Google Shape;7757;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8" name="Google Shape;7758;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9" name="Google Shape;7759;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0" name="Google Shape;7760;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1" name="Google Shape;7761;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2" name="Google Shape;7762;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3" name="Google Shape;7763;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4" name="Google Shape;7764;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5" name="Google Shape;7765;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6" name="Google Shape;7766;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7" name="Google Shape;7767;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8" name="Google Shape;7768;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9" name="Google Shape;7769;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0" name="Google Shape;7770;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1" name="Google Shape;7771;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2" name="Google Shape;7772;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3" name="Google Shape;7773;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4" name="Google Shape;7774;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5" name="Google Shape;7775;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6" name="Google Shape;7776;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7" name="Google Shape;7777;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8" name="Google Shape;7778;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9" name="Google Shape;7779;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0" name="Google Shape;7780;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1" name="Google Shape;7781;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2" name="Google Shape;7782;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3" name="Google Shape;7783;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4" name="Google Shape;7784;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5" name="Google Shape;7785;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6" name="Google Shape;7786;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7" name="Google Shape;7787;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8" name="Google Shape;7788;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9" name="Google Shape;7789;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0" name="Google Shape;7790;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1" name="Google Shape;7791;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2" name="Google Shape;7792;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3" name="Google Shape;7793;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4" name="Google Shape;7794;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5" name="Google Shape;7795;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6" name="Google Shape;7796;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7" name="Google Shape;7797;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8" name="Google Shape;7798;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9" name="Google Shape;7799;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0" name="Google Shape;7800;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1" name="Google Shape;7801;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2" name="Google Shape;7802;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3" name="Google Shape;7803;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4" name="Google Shape;7804;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5" name="Google Shape;7805;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6" name="Google Shape;7806;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7" name="Google Shape;7807;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8" name="Google Shape;7808;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9" name="Google Shape;7809;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0" name="Google Shape;7810;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1" name="Google Shape;7811;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2" name="Google Shape;7812;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3" name="Google Shape;7813;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4" name="Google Shape;7814;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5" name="Google Shape;7815;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6" name="Google Shape;7816;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7" name="Google Shape;7817;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8" name="Google Shape;7818;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9" name="Google Shape;7819;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0" name="Google Shape;7820;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1" name="Google Shape;7821;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2" name="Google Shape;7822;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3" name="Google Shape;7823;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4" name="Google Shape;7824;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5" name="Google Shape;7825;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6" name="Google Shape;7826;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7" name="Google Shape;7827;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8" name="Google Shape;7828;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9" name="Google Shape;7829;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0" name="Google Shape;7830;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1" name="Google Shape;7831;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2" name="Google Shape;7832;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3" name="Google Shape;7833;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4" name="Google Shape;7834;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5" name="Google Shape;7835;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6" name="Google Shape;7836;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7" name="Google Shape;7837;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8" name="Google Shape;7838;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9" name="Google Shape;7839;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0" name="Google Shape;7840;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1" name="Google Shape;7841;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2" name="Google Shape;7842;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3" name="Google Shape;7843;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4" name="Google Shape;7844;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5" name="Google Shape;7845;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6" name="Google Shape;7846;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7" name="Google Shape;7847;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8" name="Google Shape;7848;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9" name="Google Shape;7849;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0" name="Google Shape;7850;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1" name="Google Shape;7851;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2" name="Google Shape;7852;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3" name="Google Shape;7853;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4" name="Google Shape;7854;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5" name="Google Shape;7855;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6" name="Google Shape;7856;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7" name="Google Shape;7857;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8" name="Google Shape;7858;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9" name="Google Shape;7859;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0" name="Google Shape;7860;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1" name="Google Shape;7861;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2" name="Google Shape;7862;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3" name="Google Shape;7863;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4" name="Google Shape;7864;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5" name="Google Shape;7865;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6" name="Google Shape;7866;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7" name="Google Shape;7867;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8" name="Google Shape;7868;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9" name="Google Shape;7869;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0" name="Google Shape;7870;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1" name="Google Shape;7871;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2" name="Google Shape;7872;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3" name="Google Shape;7873;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4" name="Google Shape;7874;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5" name="Google Shape;7875;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6" name="Google Shape;7876;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7" name="Google Shape;7877;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8" name="Google Shape;7878;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9" name="Google Shape;7879;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0" name="Google Shape;7880;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1" name="Google Shape;7881;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2" name="Google Shape;7882;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3" name="Google Shape;7883;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4" name="Google Shape;7884;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5" name="Google Shape;7885;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6" name="Google Shape;7886;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7" name="Google Shape;7887;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8" name="Google Shape;7888;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9" name="Google Shape;7889;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0" name="Google Shape;7890;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1" name="Google Shape;7891;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2" name="Google Shape;7892;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3" name="Google Shape;7893;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4" name="Google Shape;7894;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5" name="Google Shape;7895;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6" name="Google Shape;7896;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7" name="Google Shape;7897;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8" name="Google Shape;7898;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9" name="Google Shape;7899;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0" name="Google Shape;7900;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1" name="Google Shape;7901;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2" name="Google Shape;7902;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3" name="Google Shape;7903;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4" name="Google Shape;7904;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5" name="Google Shape;7905;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6" name="Google Shape;7906;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7" name="Google Shape;7907;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8" name="Google Shape;7908;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9" name="Google Shape;7909;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0" name="Google Shape;7910;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1" name="Google Shape;7911;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2" name="Google Shape;7912;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3" name="Google Shape;7913;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4" name="Google Shape;7914;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5" name="Google Shape;7915;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6" name="Google Shape;7916;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7" name="Google Shape;7917;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8" name="Google Shape;7918;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9" name="Google Shape;7919;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0" name="Google Shape;7920;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1" name="Google Shape;7921;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2" name="Google Shape;7922;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3" name="Google Shape;7923;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4" name="Google Shape;7924;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5" name="Google Shape;7925;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6" name="Google Shape;7926;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7" name="Google Shape;7927;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8" name="Google Shape;7928;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9" name="Google Shape;7929;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0" name="Google Shape;7930;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1" name="Google Shape;7931;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2" name="Google Shape;7932;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3" name="Google Shape;7933;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4" name="Google Shape;7934;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5" name="Google Shape;7935;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6" name="Google Shape;7936;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7" name="Google Shape;7937;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8" name="Google Shape;7938;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9" name="Google Shape;7939;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0" name="Google Shape;7940;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1" name="Google Shape;7941;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2" name="Google Shape;7942;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3" name="Google Shape;7943;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4" name="Google Shape;7944;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5" name="Google Shape;7945;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6" name="Google Shape;7946;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7" name="Google Shape;7947;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8" name="Google Shape;7948;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9" name="Google Shape;7949;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0" name="Google Shape;7950;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1" name="Google Shape;7951;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2" name="Google Shape;7952;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3" name="Google Shape;7953;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4" name="Google Shape;7954;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5" name="Google Shape;7955;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6" name="Google Shape;7956;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7" name="Google Shape;7957;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8" name="Google Shape;7958;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9" name="Google Shape;7959;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0" name="Google Shape;7960;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1" name="Google Shape;7961;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2" name="Google Shape;7962;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3" name="Google Shape;7963;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4" name="Google Shape;7964;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5" name="Google Shape;7965;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6" name="Google Shape;7966;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7" name="Google Shape;7967;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8" name="Google Shape;7968;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9" name="Google Shape;7969;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0" name="Google Shape;7970;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1" name="Google Shape;7971;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2" name="Google Shape;7972;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3" name="Google Shape;7973;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4" name="Google Shape;7974;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5" name="Google Shape;7975;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6" name="Google Shape;7976;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7" name="Google Shape;7977;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8" name="Google Shape;7978;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9" name="Google Shape;7979;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0" name="Google Shape;7980;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1" name="Google Shape;7981;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2" name="Google Shape;7982;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3" name="Google Shape;7983;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4" name="Google Shape;7984;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5" name="Google Shape;7985;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6" name="Google Shape;7986;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7" name="Google Shape;7987;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8" name="Google Shape;7988;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9" name="Google Shape;7989;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0" name="Google Shape;7990;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1" name="Google Shape;7991;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2" name="Google Shape;7992;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3" name="Google Shape;7993;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4" name="Google Shape;7994;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5" name="Google Shape;7995;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6" name="Google Shape;7996;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7" name="Google Shape;7997;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8" name="Google Shape;7998;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9" name="Google Shape;7999;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0" name="Google Shape;8000;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1" name="Google Shape;8001;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2" name="Google Shape;8002;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3" name="Google Shape;8003;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4" name="Google Shape;8004;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5" name="Google Shape;8005;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6" name="Google Shape;8006;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7" name="Google Shape;8007;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8" name="Google Shape;8008;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9" name="Google Shape;8009;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0" name="Google Shape;8010;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1" name="Google Shape;8011;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2" name="Google Shape;8012;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3" name="Google Shape;8013;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4" name="Google Shape;8014;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5" name="Google Shape;8015;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6" name="Google Shape;8016;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7" name="Google Shape;8017;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8" name="Google Shape;8018;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9" name="Google Shape;8019;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0" name="Google Shape;8020;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1" name="Google Shape;8021;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2" name="Google Shape;8022;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3" name="Google Shape;8023;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4" name="Google Shape;8024;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5" name="Google Shape;8025;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6" name="Google Shape;8026;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7" name="Google Shape;8027;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8" name="Google Shape;8028;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9" name="Google Shape;8029;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0" name="Google Shape;8030;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1" name="Google Shape;8031;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2" name="Google Shape;8032;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3" name="Google Shape;8033;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4" name="Google Shape;8034;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5" name="Google Shape;8035;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6" name="Google Shape;8036;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7" name="Google Shape;8037;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8" name="Google Shape;8038;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9" name="Google Shape;8039;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0" name="Google Shape;8040;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1" name="Google Shape;8041;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2" name="Google Shape;8042;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3" name="Google Shape;8043;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4" name="Google Shape;8044;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5" name="Google Shape;8045;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6" name="Google Shape;8046;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7" name="Google Shape;8047;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8" name="Google Shape;8048;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9" name="Google Shape;8049;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0" name="Google Shape;8050;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1" name="Google Shape;8051;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2" name="Google Shape;8052;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3" name="Google Shape;8053;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4" name="Google Shape;8054;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5" name="Google Shape;8055;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6" name="Google Shape;8056;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7" name="Google Shape;8057;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8" name="Google Shape;8058;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9" name="Google Shape;8059;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0" name="Google Shape;8060;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1" name="Google Shape;8061;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2" name="Google Shape;8062;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3" name="Google Shape;8063;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4" name="Google Shape;8064;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5" name="Google Shape;8065;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6" name="Google Shape;8066;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7" name="Google Shape;8067;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8" name="Google Shape;8068;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9" name="Google Shape;8069;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0" name="Google Shape;8070;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1" name="Google Shape;8071;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2" name="Google Shape;8072;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3" name="Google Shape;8073;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4" name="Google Shape;8074;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5" name="Google Shape;8075;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6" name="Google Shape;8076;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7" name="Google Shape;8077;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8" name="Google Shape;8078;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9" name="Google Shape;8079;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0" name="Google Shape;8080;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1" name="Google Shape;8081;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2" name="Google Shape;8082;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3" name="Google Shape;8083;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4" name="Google Shape;8084;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5" name="Google Shape;8085;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6" name="Google Shape;8086;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7" name="Google Shape;8087;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8" name="Google Shape;8088;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9" name="Google Shape;8089;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0" name="Google Shape;8090;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1" name="Google Shape;8091;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2" name="Google Shape;8092;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3" name="Google Shape;8093;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4" name="Google Shape;8094;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5" name="Google Shape;8095;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6" name="Google Shape;8096;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7" name="Google Shape;8097;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8" name="Google Shape;8098;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9" name="Google Shape;8099;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0" name="Google Shape;8100;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1" name="Google Shape;8101;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2" name="Google Shape;8102;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3" name="Google Shape;8103;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4" name="Google Shape;8104;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5" name="Google Shape;8105;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6" name="Google Shape;8106;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7" name="Google Shape;8107;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8" name="Google Shape;8108;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9" name="Google Shape;8109;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0" name="Google Shape;8110;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1" name="Google Shape;8111;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2" name="Google Shape;8112;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3" name="Google Shape;8113;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4" name="Google Shape;8114;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5" name="Google Shape;8115;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6" name="Google Shape;8116;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7" name="Google Shape;8117;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8" name="Google Shape;8118;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9" name="Google Shape;8119;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0" name="Google Shape;8120;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1" name="Google Shape;8121;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2" name="Google Shape;8122;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3" name="Google Shape;8123;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4" name="Google Shape;8124;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5" name="Google Shape;8125;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6" name="Google Shape;8126;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7" name="Google Shape;8127;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8" name="Google Shape;8128;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9" name="Google Shape;8129;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0" name="Google Shape;8130;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1" name="Google Shape;8131;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2" name="Google Shape;8132;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3" name="Google Shape;8133;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4" name="Google Shape;8134;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5" name="Google Shape;8135;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6" name="Google Shape;8136;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7" name="Google Shape;8137;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8" name="Google Shape;8138;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9" name="Google Shape;8139;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0" name="Google Shape;8140;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1" name="Google Shape;8141;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2" name="Google Shape;8142;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3" name="Google Shape;8143;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4" name="Google Shape;8144;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5" name="Google Shape;8145;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6" name="Google Shape;8146;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7" name="Google Shape;8147;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8" name="Google Shape;8148;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9" name="Google Shape;8149;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0" name="Google Shape;8150;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1" name="Google Shape;8151;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2" name="Google Shape;8152;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3" name="Google Shape;8153;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4" name="Google Shape;8154;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5" name="Google Shape;8155;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6" name="Google Shape;8156;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7" name="Google Shape;8157;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8" name="Google Shape;8158;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9" name="Google Shape;8159;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0" name="Google Shape;8160;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1" name="Google Shape;8161;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2" name="Google Shape;8162;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3" name="Google Shape;8163;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4" name="Google Shape;8164;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5" name="Google Shape;8165;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6" name="Google Shape;8166;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7" name="Google Shape;8167;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8" name="Google Shape;8168;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9" name="Google Shape;8169;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0" name="Google Shape;8170;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1" name="Google Shape;8171;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2" name="Google Shape;8172;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3" name="Google Shape;8173;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4" name="Google Shape;8174;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5" name="Google Shape;8175;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6" name="Google Shape;8176;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7" name="Google Shape;8177;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8" name="Google Shape;8178;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9" name="Google Shape;8179;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0" name="Google Shape;8180;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1" name="Google Shape;8181;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2" name="Google Shape;8182;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3" name="Google Shape;8183;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4" name="Google Shape;8184;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5" name="Google Shape;8185;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6" name="Google Shape;8186;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7" name="Google Shape;8187;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8" name="Google Shape;8188;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9" name="Google Shape;8189;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0" name="Google Shape;8190;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1" name="Google Shape;8191;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2" name="Google Shape;8192;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3" name="Google Shape;8193;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4" name="Google Shape;8194;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5" name="Google Shape;8195;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6" name="Google Shape;8196;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7" name="Google Shape;8197;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8" name="Google Shape;8198;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9" name="Google Shape;8199;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0" name="Google Shape;8200;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1" name="Google Shape;8201;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2" name="Google Shape;8202;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3" name="Google Shape;8203;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4" name="Google Shape;8204;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5" name="Google Shape;8205;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6" name="Google Shape;8206;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7" name="Google Shape;8207;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8" name="Google Shape;8208;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9" name="Google Shape;8209;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0" name="Google Shape;8210;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1" name="Google Shape;8211;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2" name="Google Shape;8212;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3" name="Google Shape;8213;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4" name="Google Shape;8214;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5" name="Google Shape;8215;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6" name="Google Shape;8216;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7" name="Google Shape;8217;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8" name="Google Shape;8218;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9" name="Google Shape;8219;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0" name="Google Shape;8220;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1" name="Google Shape;8221;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2" name="Google Shape;8222;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3" name="Google Shape;8223;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4" name="Google Shape;8224;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5" name="Google Shape;8225;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6" name="Google Shape;8226;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7" name="Google Shape;8227;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8" name="Google Shape;8228;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9" name="Google Shape;8229;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0" name="Google Shape;8230;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1" name="Google Shape;8231;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2" name="Google Shape;8232;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3" name="Google Shape;8233;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4" name="Google Shape;8234;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5" name="Google Shape;8235;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6" name="Google Shape;8236;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7" name="Google Shape;8237;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8" name="Google Shape;8238;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9" name="Google Shape;8239;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0" name="Google Shape;8240;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1" name="Google Shape;8241;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2" name="Google Shape;8242;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3" name="Google Shape;8243;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4" name="Google Shape;8244;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5" name="Google Shape;8245;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6" name="Google Shape;8246;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7" name="Google Shape;8247;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8" name="Google Shape;8248;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9" name="Google Shape;8249;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0" name="Google Shape;8250;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1" name="Google Shape;8251;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2" name="Google Shape;8252;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3" name="Google Shape;8253;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4" name="Google Shape;8254;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5" name="Google Shape;8255;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6" name="Google Shape;8256;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7" name="Google Shape;8257;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8" name="Google Shape;8258;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9" name="Google Shape;8259;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0" name="Google Shape;8260;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1" name="Google Shape;8261;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2" name="Google Shape;8262;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3" name="Google Shape;8263;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4" name="Google Shape;8264;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5" name="Google Shape;8265;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6" name="Google Shape;8266;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7" name="Google Shape;8267;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8" name="Google Shape;8268;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9" name="Google Shape;8269;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0" name="Google Shape;8270;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1" name="Google Shape;8271;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2" name="Google Shape;8272;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3" name="Google Shape;8273;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4" name="Google Shape;8274;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5" name="Google Shape;8275;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6" name="Google Shape;8276;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7" name="Google Shape;8277;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8" name="Google Shape;8278;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9" name="Google Shape;8279;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0" name="Google Shape;8280;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1" name="Google Shape;8281;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2" name="Google Shape;8282;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3" name="Google Shape;8283;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4" name="Google Shape;8284;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5" name="Google Shape;8285;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6" name="Google Shape;8286;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7" name="Google Shape;8287;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8" name="Google Shape;8288;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9" name="Google Shape;8289;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0" name="Google Shape;8290;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1" name="Google Shape;8291;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2" name="Google Shape;8292;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3" name="Google Shape;8293;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4" name="Google Shape;8294;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5" name="Google Shape;8295;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6" name="Google Shape;8296;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7" name="Google Shape;8297;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8" name="Google Shape;8298;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9" name="Google Shape;8299;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0" name="Google Shape;8300;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1" name="Google Shape;8301;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2" name="Google Shape;8302;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3" name="Google Shape;8303;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4" name="Google Shape;8304;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5" name="Google Shape;8305;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6" name="Google Shape;8306;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7" name="Google Shape;8307;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8" name="Google Shape;8308;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9" name="Google Shape;8309;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0" name="Google Shape;8310;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1" name="Google Shape;8311;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2" name="Google Shape;8312;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3" name="Google Shape;8313;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4" name="Google Shape;8314;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5" name="Google Shape;8315;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6" name="Google Shape;8316;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7" name="Google Shape;8317;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8" name="Google Shape;8318;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9" name="Google Shape;8319;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0" name="Google Shape;8320;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1" name="Google Shape;8321;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2" name="Google Shape;8322;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3" name="Google Shape;8323;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4" name="Google Shape;8324;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5" name="Google Shape;8325;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6" name="Google Shape;8326;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7" name="Google Shape;8327;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8" name="Google Shape;8328;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9" name="Google Shape;8329;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0" name="Google Shape;8330;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1" name="Google Shape;8331;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2" name="Google Shape;8332;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3" name="Google Shape;8333;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4" name="Google Shape;8334;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5" name="Google Shape;8335;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6" name="Google Shape;8336;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7" name="Google Shape;8337;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8" name="Google Shape;8338;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9" name="Google Shape;8339;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0" name="Google Shape;8340;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1" name="Google Shape;8341;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2" name="Google Shape;8342;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3" name="Google Shape;8343;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4" name="Google Shape;8344;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5" name="Google Shape;8345;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6" name="Google Shape;8346;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7" name="Google Shape;8347;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8" name="Google Shape;8348;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9" name="Google Shape;8349;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0" name="Google Shape;8350;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1" name="Google Shape;8351;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2" name="Google Shape;8352;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3" name="Google Shape;8353;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4" name="Google Shape;8354;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5" name="Google Shape;8355;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6" name="Google Shape;8356;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7" name="Google Shape;8357;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8" name="Google Shape;8358;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9" name="Google Shape;8359;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0" name="Google Shape;8360;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1" name="Google Shape;8361;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2" name="Google Shape;8362;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3" name="Google Shape;8363;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4" name="Google Shape;8364;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5" name="Google Shape;8365;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6" name="Google Shape;8366;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7" name="Google Shape;8367;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8" name="Google Shape;8368;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9" name="Google Shape;8369;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0" name="Google Shape;8370;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1" name="Google Shape;8371;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2" name="Google Shape;8372;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3" name="Google Shape;8373;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4" name="Google Shape;8374;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5" name="Google Shape;8375;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6" name="Google Shape;8376;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7" name="Google Shape;8377;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8" name="Google Shape;8378;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9" name="Google Shape;8379;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0" name="Google Shape;8380;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1" name="Google Shape;8381;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2" name="Google Shape;8382;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3" name="Google Shape;8383;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4" name="Google Shape;8384;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5" name="Google Shape;8385;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6" name="Google Shape;8386;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7" name="Google Shape;8387;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8" name="Google Shape;8388;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9" name="Google Shape;8389;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0" name="Google Shape;8390;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1" name="Google Shape;8391;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2" name="Google Shape;8392;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3" name="Google Shape;8393;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4" name="Google Shape;8394;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5" name="Google Shape;8395;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6" name="Google Shape;8396;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7" name="Google Shape;8397;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8" name="Google Shape;8398;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9" name="Google Shape;8399;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0" name="Google Shape;8400;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1" name="Google Shape;8401;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2" name="Google Shape;8402;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3" name="Google Shape;8403;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4" name="Google Shape;8404;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5" name="Google Shape;8405;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6" name="Google Shape;8406;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7" name="Google Shape;8407;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8" name="Google Shape;8408;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9" name="Google Shape;8409;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0" name="Google Shape;8410;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1" name="Google Shape;8411;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2" name="Google Shape;8412;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3" name="Google Shape;8413;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4" name="Google Shape;8414;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5" name="Google Shape;8415;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6" name="Google Shape;8416;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7" name="Google Shape;8417;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8" name="Google Shape;8418;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9" name="Google Shape;8419;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0" name="Google Shape;8420;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1" name="Google Shape;8421;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2" name="Google Shape;8422;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3" name="Google Shape;8423;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4" name="Google Shape;8424;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5" name="Google Shape;8425;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6" name="Google Shape;8426;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7" name="Google Shape;8427;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8" name="Google Shape;8428;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9" name="Google Shape;8429;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0" name="Google Shape;8430;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1" name="Google Shape;8431;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2" name="Google Shape;8432;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3" name="Google Shape;8433;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4" name="Google Shape;8434;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5" name="Google Shape;8435;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6" name="Google Shape;8436;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7" name="Google Shape;8437;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8" name="Google Shape;8438;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9" name="Google Shape;8439;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0" name="Google Shape;8440;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1" name="Google Shape;8441;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2" name="Google Shape;8442;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3" name="Google Shape;8443;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4" name="Google Shape;8444;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5" name="Google Shape;8445;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6" name="Google Shape;8446;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7" name="Google Shape;8447;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8" name="Google Shape;8448;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9" name="Google Shape;8449;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0" name="Google Shape;8450;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1" name="Google Shape;8451;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2" name="Google Shape;8452;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3" name="Google Shape;8453;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4" name="Google Shape;8454;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5" name="Google Shape;8455;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6" name="Google Shape;8456;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7" name="Google Shape;8457;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8" name="Google Shape;8458;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9" name="Google Shape;8459;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0" name="Google Shape;8460;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1" name="Google Shape;8461;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2" name="Google Shape;8462;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3" name="Google Shape;8463;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4" name="Google Shape;8464;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5" name="Google Shape;8465;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6" name="Google Shape;8466;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7" name="Google Shape;8467;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8" name="Google Shape;8468;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9" name="Google Shape;8469;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0" name="Google Shape;8470;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1" name="Google Shape;8471;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2" name="Google Shape;8472;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3" name="Google Shape;8473;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4" name="Google Shape;8474;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5" name="Google Shape;8475;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6" name="Google Shape;8476;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7" name="Google Shape;8477;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8" name="Google Shape;8478;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9" name="Google Shape;8479;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0" name="Google Shape;8480;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1" name="Google Shape;8481;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2" name="Google Shape;8482;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3" name="Google Shape;8483;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4" name="Google Shape;8484;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5" name="Google Shape;8485;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6" name="Google Shape;8486;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7" name="Google Shape;8487;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8" name="Google Shape;8488;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9" name="Google Shape;8489;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0" name="Google Shape;8490;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1" name="Google Shape;8491;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2" name="Google Shape;8492;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3" name="Google Shape;8493;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4" name="Google Shape;8494;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5" name="Google Shape;8495;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6" name="Google Shape;8496;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7" name="Google Shape;8497;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8" name="Google Shape;8498;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9" name="Google Shape;8499;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0" name="Google Shape;8500;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1" name="Google Shape;8501;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2" name="Google Shape;8502;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3" name="Google Shape;8503;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4" name="Google Shape;8504;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5" name="Google Shape;8505;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6" name="Google Shape;8506;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7" name="Google Shape;8507;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8" name="Google Shape;8508;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9" name="Google Shape;8509;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0" name="Google Shape;8510;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1" name="Google Shape;8511;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2" name="Google Shape;8512;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3" name="Google Shape;8513;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4" name="Google Shape;8514;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5" name="Google Shape;8515;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6" name="Google Shape;8516;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7" name="Google Shape;8517;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8" name="Google Shape;8518;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9" name="Google Shape;8519;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0" name="Google Shape;8520;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1" name="Google Shape;8521;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2" name="Google Shape;8522;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3" name="Google Shape;8523;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4" name="Google Shape;8524;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5" name="Google Shape;8525;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6" name="Google Shape;8526;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7" name="Google Shape;8527;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8" name="Google Shape;8528;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9" name="Google Shape;8529;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0" name="Google Shape;8530;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1" name="Google Shape;8531;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2" name="Google Shape;8532;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3" name="Google Shape;8533;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4" name="Google Shape;8534;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5" name="Google Shape;8535;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6" name="Google Shape;8536;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7" name="Google Shape;8537;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8" name="Google Shape;8538;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9" name="Google Shape;8539;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0" name="Google Shape;8540;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1" name="Google Shape;8541;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2" name="Google Shape;8542;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3" name="Google Shape;8543;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4" name="Google Shape;8544;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5" name="Google Shape;8545;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6" name="Google Shape;8546;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7" name="Google Shape;8547;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8" name="Google Shape;8548;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9" name="Google Shape;8549;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0" name="Google Shape;8550;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1" name="Google Shape;8551;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2" name="Google Shape;8552;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3" name="Google Shape;8553;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4" name="Google Shape;8554;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5" name="Google Shape;8555;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6" name="Google Shape;8556;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7" name="Google Shape;8557;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8" name="Google Shape;8558;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9" name="Google Shape;8559;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0" name="Google Shape;8560;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1" name="Google Shape;8561;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2" name="Google Shape;8562;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3" name="Google Shape;8563;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4" name="Google Shape;8564;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5" name="Google Shape;8565;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6" name="Google Shape;8566;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7" name="Google Shape;8567;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8" name="Google Shape;8568;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9" name="Google Shape;8569;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0" name="Google Shape;8570;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1" name="Google Shape;8571;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2" name="Google Shape;8572;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3" name="Google Shape;8573;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4" name="Google Shape;8574;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5" name="Google Shape;8575;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6" name="Google Shape;8576;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7" name="Google Shape;8577;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8" name="Google Shape;8578;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9" name="Google Shape;8579;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0" name="Google Shape;8580;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1" name="Google Shape;8581;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2" name="Google Shape;8582;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3" name="Google Shape;8583;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4" name="Google Shape;8584;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5" name="Google Shape;8585;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6" name="Google Shape;8586;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7" name="Google Shape;8587;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8" name="Google Shape;8588;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9" name="Google Shape;8589;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0" name="Google Shape;8590;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1" name="Google Shape;8591;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2" name="Google Shape;8592;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3" name="Google Shape;8593;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4" name="Google Shape;8594;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5" name="Google Shape;8595;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6" name="Google Shape;8596;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7" name="Google Shape;8597;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8" name="Google Shape;8598;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9" name="Google Shape;8599;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0" name="Google Shape;8600;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1" name="Google Shape;8601;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2" name="Google Shape;8602;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3" name="Google Shape;8603;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4" name="Google Shape;8604;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5" name="Google Shape;8605;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6" name="Google Shape;8606;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7" name="Google Shape;8607;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8" name="Google Shape;8608;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9" name="Google Shape;8609;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0" name="Google Shape;8610;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1" name="Google Shape;8611;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2" name="Google Shape;8612;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3" name="Google Shape;8613;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4" name="Google Shape;8614;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5" name="Google Shape;8615;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6" name="Google Shape;8616;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7" name="Google Shape;8617;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8" name="Google Shape;8618;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9" name="Google Shape;8619;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0" name="Google Shape;8620;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1" name="Google Shape;8621;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2" name="Google Shape;8622;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3" name="Google Shape;8623;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4" name="Google Shape;8624;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5" name="Google Shape;8625;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6" name="Google Shape;8626;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7" name="Google Shape;8627;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8" name="Google Shape;8628;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9" name="Google Shape;8629;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0" name="Google Shape;8630;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1" name="Google Shape;8631;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2" name="Google Shape;8632;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3" name="Google Shape;8633;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4" name="Google Shape;8634;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5" name="Google Shape;8635;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6" name="Google Shape;8636;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7" name="Google Shape;8637;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8" name="Google Shape;8638;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9" name="Google Shape;8639;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0" name="Google Shape;8640;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1" name="Google Shape;8641;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2" name="Google Shape;8642;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3" name="Google Shape;8643;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4" name="Google Shape;8644;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5" name="Google Shape;8645;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6" name="Google Shape;8646;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7" name="Google Shape;8647;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8" name="Google Shape;8648;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9" name="Google Shape;8649;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0" name="Google Shape;8650;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1" name="Google Shape;8651;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2" name="Google Shape;8652;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3" name="Google Shape;8653;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4" name="Google Shape;8654;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5" name="Google Shape;8655;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6" name="Google Shape;8656;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7" name="Google Shape;8657;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8" name="Google Shape;8658;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9" name="Google Shape;8659;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0" name="Google Shape;8660;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1" name="Google Shape;8661;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2" name="Google Shape;8662;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3" name="Google Shape;8663;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4" name="Google Shape;8664;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5" name="Google Shape;8665;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6" name="Google Shape;8666;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7" name="Google Shape;8667;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8" name="Google Shape;8668;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9" name="Google Shape;8669;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0" name="Google Shape;8670;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1" name="Google Shape;8671;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2" name="Google Shape;8672;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3" name="Google Shape;8673;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4" name="Google Shape;8674;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5" name="Google Shape;8675;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6" name="Google Shape;8676;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7" name="Google Shape;8677;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8" name="Google Shape;8678;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9" name="Google Shape;8679;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0" name="Google Shape;8680;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1" name="Google Shape;8681;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2" name="Google Shape;8682;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3" name="Google Shape;8683;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4" name="Google Shape;8684;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5" name="Google Shape;8685;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6" name="Google Shape;8686;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7" name="Google Shape;8687;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8" name="Google Shape;8688;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9" name="Google Shape;8689;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0" name="Google Shape;8690;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1" name="Google Shape;8691;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2" name="Google Shape;8692;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3" name="Google Shape;8693;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4" name="Google Shape;8694;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5" name="Google Shape;8695;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6" name="Google Shape;8696;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7" name="Google Shape;8697;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8" name="Google Shape;8698;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9" name="Google Shape;8699;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0" name="Google Shape;8700;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1" name="Google Shape;8701;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2" name="Google Shape;8702;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3" name="Google Shape;8703;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4" name="Google Shape;8704;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5" name="Google Shape;8705;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6" name="Google Shape;8706;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7" name="Google Shape;8707;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8" name="Google Shape;8708;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9" name="Google Shape;8709;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0" name="Google Shape;8710;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1" name="Google Shape;8711;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2" name="Google Shape;8712;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3" name="Google Shape;8713;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4" name="Google Shape;8714;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5" name="Google Shape;8715;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6" name="Google Shape;8716;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7" name="Google Shape;8717;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8" name="Google Shape;8718;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9" name="Google Shape;8719;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0" name="Google Shape;8720;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1" name="Google Shape;8721;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2" name="Google Shape;8722;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3" name="Google Shape;8723;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4" name="Google Shape;8724;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5" name="Google Shape;8725;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6" name="Google Shape;8726;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7" name="Google Shape;8727;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8" name="Google Shape;8728;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9" name="Google Shape;8729;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0" name="Google Shape;8730;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1" name="Google Shape;8731;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2" name="Google Shape;8732;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3" name="Google Shape;8733;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4" name="Google Shape;8734;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5" name="Google Shape;8735;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6" name="Google Shape;8736;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7" name="Google Shape;8737;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8" name="Google Shape;8738;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9" name="Google Shape;8739;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0" name="Google Shape;8740;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1" name="Google Shape;8741;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2" name="Google Shape;8742;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3" name="Google Shape;8743;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4" name="Google Shape;8744;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5" name="Google Shape;8745;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6" name="Google Shape;8746;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7" name="Google Shape;8747;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8" name="Google Shape;8748;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9" name="Google Shape;8749;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0" name="Google Shape;8750;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1" name="Google Shape;8751;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2" name="Google Shape;8752;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3" name="Google Shape;8753;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4" name="Google Shape;8754;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5" name="Google Shape;8755;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6" name="Google Shape;8756;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7" name="Google Shape;8757;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8" name="Google Shape;8758;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9" name="Google Shape;8759;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0" name="Google Shape;8760;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1" name="Google Shape;8761;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2" name="Google Shape;8762;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3" name="Google Shape;8763;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4" name="Google Shape;8764;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5" name="Google Shape;8765;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6" name="Google Shape;8766;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7" name="Google Shape;8767;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8" name="Google Shape;8768;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9" name="Google Shape;8769;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0" name="Google Shape;8770;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1" name="Google Shape;8771;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2" name="Google Shape;8772;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3" name="Google Shape;8773;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4" name="Google Shape;8774;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5" name="Google Shape;8775;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6" name="Google Shape;8776;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7" name="Google Shape;8777;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8" name="Google Shape;8778;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9" name="Google Shape;8779;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0" name="Google Shape;8780;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1" name="Google Shape;8781;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2" name="Google Shape;8782;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3" name="Google Shape;8783;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4" name="Google Shape;8784;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5" name="Google Shape;8785;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6" name="Google Shape;8786;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7" name="Google Shape;8787;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8" name="Google Shape;8788;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9" name="Google Shape;8789;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0" name="Google Shape;8790;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1" name="Google Shape;8791;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2" name="Google Shape;8792;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3" name="Google Shape;8793;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4" name="Google Shape;8794;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5" name="Google Shape;8795;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6" name="Google Shape;8796;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7" name="Google Shape;8797;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8" name="Google Shape;8798;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9" name="Google Shape;8799;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0" name="Google Shape;8800;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1" name="Google Shape;8801;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2" name="Google Shape;8802;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3" name="Google Shape;8803;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4" name="Google Shape;8804;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5" name="Google Shape;8805;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6" name="Google Shape;8806;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7" name="Google Shape;8807;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8" name="Google Shape;8808;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9" name="Google Shape;8809;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0" name="Google Shape;8810;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1" name="Google Shape;8811;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2" name="Google Shape;8812;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3" name="Google Shape;8813;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4" name="Google Shape;8814;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5" name="Google Shape;8815;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6" name="Google Shape;8816;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7" name="Google Shape;8817;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8" name="Google Shape;8818;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9" name="Google Shape;8819;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0" name="Google Shape;8820;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1" name="Google Shape;8821;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2" name="Google Shape;8822;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3" name="Google Shape;8823;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4" name="Google Shape;8824;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5" name="Google Shape;8825;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6" name="Google Shape;8826;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7" name="Google Shape;8827;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8" name="Google Shape;8828;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9" name="Google Shape;8829;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0" name="Google Shape;8830;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1" name="Google Shape;8831;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2" name="Google Shape;8832;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3" name="Google Shape;8833;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4" name="Google Shape;8834;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5" name="Google Shape;8835;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6" name="Google Shape;8836;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7" name="Google Shape;8837;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8" name="Google Shape;8838;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9" name="Google Shape;8839;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0" name="Google Shape;8840;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1" name="Google Shape;8841;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2" name="Google Shape;8842;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3" name="Google Shape;8843;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4" name="Google Shape;8844;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5" name="Google Shape;8845;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6" name="Google Shape;8846;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7" name="Google Shape;8847;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8" name="Google Shape;8848;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9" name="Google Shape;8849;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0" name="Google Shape;8850;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1" name="Google Shape;8851;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2" name="Google Shape;8852;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3" name="Google Shape;8853;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4" name="Google Shape;8854;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5" name="Google Shape;8855;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6" name="Google Shape;8856;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7" name="Google Shape;8857;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8" name="Google Shape;8858;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9" name="Google Shape;8859;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0" name="Google Shape;8860;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1" name="Google Shape;8861;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2" name="Google Shape;8862;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3" name="Google Shape;8863;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4" name="Google Shape;8864;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5" name="Google Shape;8865;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6" name="Google Shape;8866;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7" name="Google Shape;8867;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8" name="Google Shape;8868;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9" name="Google Shape;8869;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0" name="Google Shape;8870;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1" name="Google Shape;8871;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2" name="Google Shape;8872;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3" name="Google Shape;8873;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4" name="Google Shape;8874;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5" name="Google Shape;8875;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6" name="Google Shape;8876;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7" name="Google Shape;8877;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8" name="Google Shape;8878;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9" name="Google Shape;8879;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0" name="Google Shape;8880;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1" name="Google Shape;8881;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2" name="Google Shape;8882;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3" name="Google Shape;8883;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4" name="Google Shape;8884;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5" name="Google Shape;8885;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6" name="Google Shape;8886;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7" name="Google Shape;8887;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8" name="Google Shape;8888;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9" name="Google Shape;8889;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0" name="Google Shape;8890;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1" name="Google Shape;8891;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2" name="Google Shape;8892;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3" name="Google Shape;8893;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4" name="Google Shape;8894;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5" name="Google Shape;8895;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6" name="Google Shape;8896;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7" name="Google Shape;8897;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8" name="Google Shape;8898;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9" name="Google Shape;8899;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0" name="Google Shape;8900;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1" name="Google Shape;8901;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2" name="Google Shape;8902;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3" name="Google Shape;8903;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4" name="Google Shape;8904;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5" name="Google Shape;8905;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6" name="Google Shape;8906;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7" name="Google Shape;8907;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8" name="Google Shape;8908;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9" name="Google Shape;8909;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0" name="Google Shape;8910;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1" name="Google Shape;8911;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2" name="Google Shape;8912;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3" name="Google Shape;8913;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4" name="Google Shape;8914;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5" name="Google Shape;8915;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6" name="Google Shape;8916;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7" name="Google Shape;8917;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8" name="Google Shape;8918;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9" name="Google Shape;8919;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0" name="Google Shape;8920;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1" name="Google Shape;8921;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2" name="Google Shape;8922;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3" name="Google Shape;8923;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4" name="Google Shape;8924;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5" name="Google Shape;8925;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6" name="Google Shape;8926;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7" name="Google Shape;8927;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8" name="Google Shape;8928;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9" name="Google Shape;8929;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0" name="Google Shape;8930;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1" name="Google Shape;8931;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2" name="Google Shape;8932;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3" name="Google Shape;8933;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4" name="Google Shape;8934;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5" name="Google Shape;8935;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6" name="Google Shape;8936;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7" name="Google Shape;8937;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8" name="Google Shape;8938;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9" name="Google Shape;8939;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0" name="Google Shape;8940;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1" name="Google Shape;8941;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2" name="Google Shape;8942;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3" name="Google Shape;8943;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4" name="Google Shape;8944;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5" name="Google Shape;8945;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6" name="Google Shape;8946;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7" name="Google Shape;8947;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8" name="Google Shape;8948;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9" name="Google Shape;8949;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0" name="Google Shape;8950;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1" name="Google Shape;8951;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2" name="Google Shape;8952;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3" name="Google Shape;8953;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4" name="Google Shape;8954;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5" name="Google Shape;8955;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6" name="Google Shape;8956;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960"/>
        <p:cNvGrpSpPr/>
        <p:nvPr/>
      </p:nvGrpSpPr>
      <p:grpSpPr>
        <a:xfrm>
          <a:off x="0" y="0"/>
          <a:ext cx="0" cy="0"/>
          <a:chOff x="0" y="0"/>
          <a:chExt cx="0" cy="0"/>
        </a:xfrm>
      </p:grpSpPr>
      <p:grpSp>
        <p:nvGrpSpPr>
          <p:cNvPr id="8961" name="Google Shape;8961;p65"/>
          <p:cNvGrpSpPr/>
          <p:nvPr/>
        </p:nvGrpSpPr>
        <p:grpSpPr>
          <a:xfrm>
            <a:off x="2126623" y="3607908"/>
            <a:ext cx="1102891" cy="760337"/>
            <a:chOff x="4967783" y="2151471"/>
            <a:chExt cx="3920692" cy="2702940"/>
          </a:xfrm>
        </p:grpSpPr>
        <p:grpSp>
          <p:nvGrpSpPr>
            <p:cNvPr id="8962" name="Google Shape;8962;p65"/>
            <p:cNvGrpSpPr/>
            <p:nvPr/>
          </p:nvGrpSpPr>
          <p:grpSpPr>
            <a:xfrm>
              <a:off x="5045709" y="2252109"/>
              <a:ext cx="3761071" cy="2501708"/>
              <a:chOff x="2691784" y="1805334"/>
              <a:chExt cx="3761071" cy="2501708"/>
            </a:xfrm>
          </p:grpSpPr>
          <p:sp>
            <p:nvSpPr>
              <p:cNvPr id="8963" name="Google Shape;89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4" name="Google Shape;89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5" name="Google Shape;89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6" name="Google Shape;89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7" name="Google Shape;89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8" name="Google Shape;89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9" name="Google Shape;89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0" name="Google Shape;8970;p65"/>
            <p:cNvGrpSpPr/>
            <p:nvPr/>
          </p:nvGrpSpPr>
          <p:grpSpPr>
            <a:xfrm>
              <a:off x="4967783" y="2151471"/>
              <a:ext cx="3920692" cy="2702940"/>
              <a:chOff x="2613858" y="1704696"/>
              <a:chExt cx="3920692" cy="2702940"/>
            </a:xfrm>
          </p:grpSpPr>
          <p:sp>
            <p:nvSpPr>
              <p:cNvPr id="8971" name="Google Shape;89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2" name="Google Shape;89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3" name="Google Shape;89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4" name="Google Shape;89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5" name="Google Shape;89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76" name="Google Shape;8976;p65"/>
          <p:cNvGrpSpPr/>
          <p:nvPr/>
        </p:nvGrpSpPr>
        <p:grpSpPr>
          <a:xfrm>
            <a:off x="3530532" y="1496185"/>
            <a:ext cx="1561911" cy="708580"/>
            <a:chOff x="3530532" y="1496185"/>
            <a:chExt cx="1561911" cy="708580"/>
          </a:xfrm>
        </p:grpSpPr>
        <p:grpSp>
          <p:nvGrpSpPr>
            <p:cNvPr id="8977" name="Google Shape;8977;p65"/>
            <p:cNvGrpSpPr/>
            <p:nvPr/>
          </p:nvGrpSpPr>
          <p:grpSpPr>
            <a:xfrm>
              <a:off x="3720318" y="1857562"/>
              <a:ext cx="1372125" cy="54"/>
              <a:chOff x="3720318" y="1857562"/>
              <a:chExt cx="1372125" cy="54"/>
            </a:xfrm>
          </p:grpSpPr>
          <p:cxnSp>
            <p:nvCxnSpPr>
              <p:cNvPr id="8978" name="Google Shape;8978;p65"/>
              <p:cNvCxnSpPr>
                <a:endCxn id="89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80" name="Google Shape;89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81" name="Google Shape;89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82" name="Google Shape;8982;p65"/>
              <p:cNvCxnSpPr>
                <a:stCxn id="89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983" name="Google Shape;8983;p65"/>
            <p:cNvGrpSpPr/>
            <p:nvPr/>
          </p:nvGrpSpPr>
          <p:grpSpPr>
            <a:xfrm>
              <a:off x="3567462" y="1496185"/>
              <a:ext cx="286500" cy="272914"/>
              <a:chOff x="3567462" y="1496185"/>
              <a:chExt cx="286500" cy="272914"/>
            </a:xfrm>
          </p:grpSpPr>
          <p:cxnSp>
            <p:nvCxnSpPr>
              <p:cNvPr id="8984" name="Google Shape;89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85" name="Google Shape;89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986" name="Google Shape;89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7" name="Google Shape;89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988" name="Google Shape;8988;p65"/>
            <p:cNvGrpSpPr/>
            <p:nvPr/>
          </p:nvGrpSpPr>
          <p:grpSpPr>
            <a:xfrm>
              <a:off x="3929014" y="1960574"/>
              <a:ext cx="286500" cy="242342"/>
              <a:chOff x="3929014" y="1960574"/>
              <a:chExt cx="286500" cy="242342"/>
            </a:xfrm>
          </p:grpSpPr>
          <p:cxnSp>
            <p:nvCxnSpPr>
              <p:cNvPr id="8989" name="Google Shape;89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990" name="Google Shape;89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91" name="Google Shape;8991;p65"/>
            <p:cNvGrpSpPr/>
            <p:nvPr/>
          </p:nvGrpSpPr>
          <p:grpSpPr>
            <a:xfrm>
              <a:off x="4290828" y="1496185"/>
              <a:ext cx="286500" cy="272914"/>
              <a:chOff x="4290828" y="1496185"/>
              <a:chExt cx="286500" cy="272914"/>
            </a:xfrm>
          </p:grpSpPr>
          <p:cxnSp>
            <p:nvCxnSpPr>
              <p:cNvPr id="8992" name="Google Shape;89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93" name="Google Shape;89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994" name="Google Shape;89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9" name="Google Shape;89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995" name="Google Shape;8995;p65"/>
            <p:cNvGrpSpPr/>
            <p:nvPr/>
          </p:nvGrpSpPr>
          <p:grpSpPr>
            <a:xfrm>
              <a:off x="4657726" y="1959674"/>
              <a:ext cx="286500" cy="245092"/>
              <a:chOff x="4657726" y="1959674"/>
              <a:chExt cx="286500" cy="245092"/>
            </a:xfrm>
          </p:grpSpPr>
          <p:cxnSp>
            <p:nvCxnSpPr>
              <p:cNvPr id="8996" name="Google Shape;89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997" name="Google Shape;89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98" name="Google Shape;8998;p65"/>
          <p:cNvGrpSpPr/>
          <p:nvPr/>
        </p:nvGrpSpPr>
        <p:grpSpPr>
          <a:xfrm>
            <a:off x="3512551" y="2358282"/>
            <a:ext cx="1597032" cy="378649"/>
            <a:chOff x="3512551" y="2358282"/>
            <a:chExt cx="1597032" cy="378649"/>
          </a:xfrm>
        </p:grpSpPr>
        <p:grpSp>
          <p:nvGrpSpPr>
            <p:cNvPr id="8999" name="Google Shape;8999;p65"/>
            <p:cNvGrpSpPr/>
            <p:nvPr/>
          </p:nvGrpSpPr>
          <p:grpSpPr>
            <a:xfrm>
              <a:off x="3738198" y="2553002"/>
              <a:ext cx="1145834" cy="117"/>
              <a:chOff x="3738198" y="2553002"/>
              <a:chExt cx="1145834" cy="117"/>
            </a:xfrm>
          </p:grpSpPr>
          <p:cxnSp>
            <p:nvCxnSpPr>
              <p:cNvPr id="9000" name="Google Shape;90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01" name="Google Shape;90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02" name="Google Shape;9002;p65"/>
              <p:cNvCxnSpPr>
                <a:stCxn id="9003" idx="6"/>
                <a:endCxn id="90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005" name="Google Shape;9005;p65"/>
            <p:cNvGrpSpPr/>
            <p:nvPr/>
          </p:nvGrpSpPr>
          <p:grpSpPr>
            <a:xfrm>
              <a:off x="3969644" y="2440153"/>
              <a:ext cx="225900" cy="296779"/>
              <a:chOff x="3969644" y="2440153"/>
              <a:chExt cx="225900" cy="296779"/>
            </a:xfrm>
          </p:grpSpPr>
          <p:cxnSp>
            <p:nvCxnSpPr>
              <p:cNvPr id="9006" name="Google Shape;90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004" name="Google Shape;90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7" name="Google Shape;90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08" name="Google Shape;9008;p65"/>
            <p:cNvGrpSpPr/>
            <p:nvPr/>
          </p:nvGrpSpPr>
          <p:grpSpPr>
            <a:xfrm>
              <a:off x="4426818" y="2358282"/>
              <a:ext cx="225600" cy="307471"/>
              <a:chOff x="4426818" y="2358282"/>
              <a:chExt cx="225600" cy="307471"/>
            </a:xfrm>
          </p:grpSpPr>
          <p:cxnSp>
            <p:nvCxnSpPr>
              <p:cNvPr id="9009" name="Google Shape;9009;p65"/>
              <p:cNvCxnSpPr>
                <a:stCxn id="90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011" name="Google Shape;90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0" name="Google Shape;90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12" name="Google Shape;9012;p65"/>
            <p:cNvGrpSpPr/>
            <p:nvPr/>
          </p:nvGrpSpPr>
          <p:grpSpPr>
            <a:xfrm>
              <a:off x="4883984" y="2440153"/>
              <a:ext cx="225600" cy="296479"/>
              <a:chOff x="4883984" y="2440153"/>
              <a:chExt cx="225600" cy="296479"/>
            </a:xfrm>
          </p:grpSpPr>
          <p:cxnSp>
            <p:nvCxnSpPr>
              <p:cNvPr id="9013" name="Google Shape;90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014" name="Google Shape;90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5" name="Google Shape;90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16" name="Google Shape;9016;p65"/>
            <p:cNvGrpSpPr/>
            <p:nvPr/>
          </p:nvGrpSpPr>
          <p:grpSpPr>
            <a:xfrm>
              <a:off x="3512551" y="2358356"/>
              <a:ext cx="225647" cy="307629"/>
              <a:chOff x="2182679" y="2005014"/>
              <a:chExt cx="792300" cy="1080158"/>
            </a:xfrm>
          </p:grpSpPr>
          <p:cxnSp>
            <p:nvCxnSpPr>
              <p:cNvPr id="9017" name="Google Shape;9017;p65"/>
              <p:cNvCxnSpPr>
                <a:stCxn id="90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003" name="Google Shape;90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8" name="Google Shape;90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019" name="Google Shape;9019;p65"/>
          <p:cNvGrpSpPr/>
          <p:nvPr/>
        </p:nvGrpSpPr>
        <p:grpSpPr>
          <a:xfrm>
            <a:off x="6872633" y="1182079"/>
            <a:ext cx="1559809" cy="722610"/>
            <a:chOff x="634175" y="2986275"/>
            <a:chExt cx="3147949" cy="1458344"/>
          </a:xfrm>
        </p:grpSpPr>
        <p:cxnSp>
          <p:nvCxnSpPr>
            <p:cNvPr id="9020" name="Google Shape;9020;p65"/>
            <p:cNvCxnSpPr>
              <a:stCxn id="9021" idx="4"/>
              <a:endCxn id="90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9023" name="Google Shape;9023;p65"/>
            <p:cNvCxnSpPr>
              <a:stCxn id="9022" idx="0"/>
              <a:endCxn id="90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025" name="Google Shape;9025;p65"/>
            <p:cNvCxnSpPr>
              <a:stCxn id="9024" idx="4"/>
              <a:endCxn id="90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027" name="Google Shape;9027;p65"/>
            <p:cNvCxnSpPr>
              <a:stCxn id="9026" idx="0"/>
              <a:endCxn id="90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9028" name="Google Shape;90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9024" name="Google Shape;90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9021" name="Google Shape;90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9026" name="Google Shape;90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9022" name="Google Shape;90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9029" name="Google Shape;9029;p65"/>
          <p:cNvGrpSpPr/>
          <p:nvPr/>
        </p:nvGrpSpPr>
        <p:grpSpPr>
          <a:xfrm>
            <a:off x="3526424" y="2891987"/>
            <a:ext cx="1570719" cy="294123"/>
            <a:chOff x="998425" y="1182125"/>
            <a:chExt cx="1065400" cy="199500"/>
          </a:xfrm>
        </p:grpSpPr>
        <p:sp>
          <p:nvSpPr>
            <p:cNvPr id="9030" name="Google Shape;90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1" name="Google Shape;90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2" name="Google Shape;90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3" name="Google Shape;90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4" name="Google Shape;90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35" name="Google Shape;9035;p65"/>
          <p:cNvGrpSpPr/>
          <p:nvPr/>
        </p:nvGrpSpPr>
        <p:grpSpPr>
          <a:xfrm>
            <a:off x="6869680" y="2009474"/>
            <a:ext cx="1565716" cy="366729"/>
            <a:chOff x="1247650" y="2075423"/>
            <a:chExt cx="6648477" cy="1557238"/>
          </a:xfrm>
        </p:grpSpPr>
        <p:sp>
          <p:nvSpPr>
            <p:cNvPr id="9036" name="Google Shape;90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7" name="Google Shape;90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8" name="Google Shape;90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9" name="Google Shape;90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0" name="Google Shape;90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1" name="Google Shape;90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42" name="Google Shape;9042;p65"/>
          <p:cNvGrpSpPr/>
          <p:nvPr/>
        </p:nvGrpSpPr>
        <p:grpSpPr>
          <a:xfrm>
            <a:off x="6853992" y="3158289"/>
            <a:ext cx="1597061" cy="663440"/>
            <a:chOff x="6796238" y="3158297"/>
            <a:chExt cx="1630319" cy="677257"/>
          </a:xfrm>
        </p:grpSpPr>
        <p:cxnSp>
          <p:nvCxnSpPr>
            <p:cNvPr id="9043" name="Google Shape;90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44" name="Google Shape;90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45" name="Google Shape;90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046" name="Google Shape;90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047" name="Google Shape;9047;p65"/>
            <p:cNvGrpSpPr/>
            <p:nvPr/>
          </p:nvGrpSpPr>
          <p:grpSpPr>
            <a:xfrm>
              <a:off x="6796238" y="3311904"/>
              <a:ext cx="1630319" cy="377697"/>
              <a:chOff x="6796238" y="3311904"/>
              <a:chExt cx="1630319" cy="377697"/>
            </a:xfrm>
          </p:grpSpPr>
          <p:sp>
            <p:nvSpPr>
              <p:cNvPr id="9048" name="Google Shape;90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9" name="Google Shape;90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0" name="Google Shape;90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051" name="Google Shape;9051;p65"/>
          <p:cNvGrpSpPr/>
          <p:nvPr/>
        </p:nvGrpSpPr>
        <p:grpSpPr>
          <a:xfrm>
            <a:off x="5375130" y="1179681"/>
            <a:ext cx="1368606" cy="1593805"/>
            <a:chOff x="1839112" y="2209163"/>
            <a:chExt cx="1918159" cy="2233784"/>
          </a:xfrm>
        </p:grpSpPr>
        <p:sp>
          <p:nvSpPr>
            <p:cNvPr id="9052" name="Google Shape;90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3" name="Google Shape;90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4" name="Google Shape;90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55" name="Google Shape;9055;p65"/>
            <p:cNvCxnSpPr>
              <a:stCxn id="9052" idx="6"/>
              <a:endCxn id="90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56" name="Google Shape;9056;p65"/>
            <p:cNvCxnSpPr>
              <a:stCxn id="9053" idx="4"/>
              <a:endCxn id="90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058" name="Google Shape;9058;p65"/>
            <p:cNvCxnSpPr>
              <a:stCxn id="9057" idx="6"/>
              <a:endCxn id="90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59" name="Google Shape;9059;p65"/>
            <p:cNvCxnSpPr>
              <a:stCxn id="9054" idx="4"/>
              <a:endCxn id="90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057" name="Google Shape;90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0" name="Google Shape;90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1" name="Google Shape;90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62" name="Google Shape;9062;p65"/>
            <p:cNvCxnSpPr>
              <a:endCxn id="90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063" name="Google Shape;9063;p65"/>
          <p:cNvGrpSpPr/>
          <p:nvPr/>
        </p:nvGrpSpPr>
        <p:grpSpPr>
          <a:xfrm>
            <a:off x="3507503" y="1185917"/>
            <a:ext cx="1637968" cy="154942"/>
            <a:chOff x="238125" y="2506075"/>
            <a:chExt cx="7115411" cy="673075"/>
          </a:xfrm>
        </p:grpSpPr>
        <p:sp>
          <p:nvSpPr>
            <p:cNvPr id="9064" name="Google Shape;90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5" name="Google Shape;90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6" name="Google Shape;90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7" name="Google Shape;90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8" name="Google Shape;90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69" name="Google Shape;9069;p65"/>
          <p:cNvGrpSpPr/>
          <p:nvPr/>
        </p:nvGrpSpPr>
        <p:grpSpPr>
          <a:xfrm>
            <a:off x="746187" y="1507514"/>
            <a:ext cx="2476762" cy="91743"/>
            <a:chOff x="1464850" y="436376"/>
            <a:chExt cx="6001362" cy="222300"/>
          </a:xfrm>
        </p:grpSpPr>
        <p:sp>
          <p:nvSpPr>
            <p:cNvPr id="9070" name="Google Shape;90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1" name="Google Shape;90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2" name="Google Shape;90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3" name="Google Shape;90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4" name="Google Shape;90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75" name="Google Shape;90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76" name="Google Shape;90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77" name="Google Shape;90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78" name="Google Shape;90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079" name="Google Shape;9079;p65"/>
          <p:cNvGrpSpPr/>
          <p:nvPr/>
        </p:nvGrpSpPr>
        <p:grpSpPr>
          <a:xfrm>
            <a:off x="732455" y="2742980"/>
            <a:ext cx="1452710" cy="651923"/>
            <a:chOff x="803162" y="2667727"/>
            <a:chExt cx="1411906" cy="633611"/>
          </a:xfrm>
        </p:grpSpPr>
        <p:cxnSp>
          <p:nvCxnSpPr>
            <p:cNvPr id="9080" name="Google Shape;9080;p65"/>
            <p:cNvCxnSpPr>
              <a:stCxn id="9081" idx="2"/>
              <a:endCxn id="90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3" name="Google Shape;9083;p65"/>
            <p:cNvCxnSpPr>
              <a:stCxn id="9084" idx="0"/>
              <a:endCxn id="90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5" name="Google Shape;9085;p65"/>
            <p:cNvCxnSpPr>
              <a:stCxn id="9084" idx="2"/>
              <a:endCxn id="90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7" name="Google Shape;9087;p65"/>
            <p:cNvCxnSpPr>
              <a:stCxn id="9088" idx="0"/>
              <a:endCxn id="90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9" name="Google Shape;9089;p65"/>
            <p:cNvCxnSpPr>
              <a:stCxn id="9082" idx="2"/>
              <a:endCxn id="90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91" name="Google Shape;9091;p65"/>
            <p:cNvCxnSpPr>
              <a:stCxn id="9092" idx="0"/>
              <a:endCxn id="90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088" name="Google Shape;90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86" name="Google Shape;90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92" name="Google Shape;90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90" name="Google Shape;90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82" name="Google Shape;90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84" name="Google Shape;90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81" name="Google Shape;90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grpSp>
      <p:grpSp>
        <p:nvGrpSpPr>
          <p:cNvPr id="9093" name="Google Shape;9093;p65"/>
          <p:cNvGrpSpPr/>
          <p:nvPr/>
        </p:nvGrpSpPr>
        <p:grpSpPr>
          <a:xfrm>
            <a:off x="732456" y="1178518"/>
            <a:ext cx="2518541" cy="209309"/>
            <a:chOff x="803163" y="1111966"/>
            <a:chExt cx="2447800" cy="203430"/>
          </a:xfrm>
        </p:grpSpPr>
        <p:grpSp>
          <p:nvGrpSpPr>
            <p:cNvPr id="9094" name="Google Shape;9094;p65"/>
            <p:cNvGrpSpPr/>
            <p:nvPr/>
          </p:nvGrpSpPr>
          <p:grpSpPr>
            <a:xfrm>
              <a:off x="1958180" y="1111966"/>
              <a:ext cx="588019" cy="121396"/>
              <a:chOff x="4808316" y="2800065"/>
              <a:chExt cx="1999386" cy="412910"/>
            </a:xfrm>
          </p:grpSpPr>
          <p:sp>
            <p:nvSpPr>
              <p:cNvPr id="9095" name="Google Shape;90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096" name="Google Shape;9096;p65"/>
              <p:cNvGrpSpPr/>
              <p:nvPr/>
            </p:nvGrpSpPr>
            <p:grpSpPr>
              <a:xfrm>
                <a:off x="4808316" y="2800065"/>
                <a:ext cx="92400" cy="411825"/>
                <a:chOff x="845575" y="2563700"/>
                <a:chExt cx="92400" cy="411825"/>
              </a:xfrm>
            </p:grpSpPr>
            <p:cxnSp>
              <p:nvCxnSpPr>
                <p:cNvPr id="9097" name="Google Shape;90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98" name="Google Shape;90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9099" name="Google Shape;90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100" name="Google Shape;91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101" name="Google Shape;9101;p65"/>
            <p:cNvGrpSpPr/>
            <p:nvPr/>
          </p:nvGrpSpPr>
          <p:grpSpPr>
            <a:xfrm>
              <a:off x="803163" y="1111974"/>
              <a:ext cx="591158" cy="121545"/>
              <a:chOff x="803163" y="1111974"/>
              <a:chExt cx="591158" cy="121545"/>
            </a:xfrm>
          </p:grpSpPr>
          <p:grpSp>
            <p:nvGrpSpPr>
              <p:cNvPr id="9102" name="Google Shape;9102;p65"/>
              <p:cNvGrpSpPr/>
              <p:nvPr/>
            </p:nvGrpSpPr>
            <p:grpSpPr>
              <a:xfrm>
                <a:off x="803163" y="1111974"/>
                <a:ext cx="27175" cy="121077"/>
                <a:chOff x="845575" y="2563700"/>
                <a:chExt cx="92400" cy="411825"/>
              </a:xfrm>
            </p:grpSpPr>
            <p:cxnSp>
              <p:nvCxnSpPr>
                <p:cNvPr id="9103" name="Google Shape;91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04" name="Google Shape;91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05" name="Google Shape;91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06" name="Google Shape;9106;p65"/>
            <p:cNvGrpSpPr/>
            <p:nvPr/>
          </p:nvGrpSpPr>
          <p:grpSpPr>
            <a:xfrm>
              <a:off x="1381910" y="1194219"/>
              <a:ext cx="588341" cy="121177"/>
              <a:chOff x="1381910" y="1194219"/>
              <a:chExt cx="588341" cy="121177"/>
            </a:xfrm>
          </p:grpSpPr>
          <p:grpSp>
            <p:nvGrpSpPr>
              <p:cNvPr id="9107" name="Google Shape;9107;p65"/>
              <p:cNvGrpSpPr/>
              <p:nvPr/>
            </p:nvGrpSpPr>
            <p:grpSpPr>
              <a:xfrm rot="10800000">
                <a:off x="1381910" y="1194319"/>
                <a:ext cx="27175" cy="121077"/>
                <a:chOff x="2070100" y="2563700"/>
                <a:chExt cx="92400" cy="411825"/>
              </a:xfrm>
            </p:grpSpPr>
            <p:cxnSp>
              <p:nvCxnSpPr>
                <p:cNvPr id="9108" name="Google Shape;91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09" name="Google Shape;91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10" name="Google Shape;91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11" name="Google Shape;9111;p65"/>
            <p:cNvGrpSpPr/>
            <p:nvPr/>
          </p:nvGrpSpPr>
          <p:grpSpPr>
            <a:xfrm>
              <a:off x="2532079" y="1194219"/>
              <a:ext cx="704927" cy="121177"/>
              <a:chOff x="2532079" y="1194219"/>
              <a:chExt cx="704927" cy="121177"/>
            </a:xfrm>
          </p:grpSpPr>
          <p:grpSp>
            <p:nvGrpSpPr>
              <p:cNvPr id="9112" name="Google Shape;9112;p65"/>
              <p:cNvGrpSpPr/>
              <p:nvPr/>
            </p:nvGrpSpPr>
            <p:grpSpPr>
              <a:xfrm rot="10800000">
                <a:off x="2532079" y="1194319"/>
                <a:ext cx="27175" cy="121077"/>
                <a:chOff x="2070100" y="2563700"/>
                <a:chExt cx="92400" cy="411825"/>
              </a:xfrm>
            </p:grpSpPr>
            <p:cxnSp>
              <p:nvCxnSpPr>
                <p:cNvPr id="9113" name="Google Shape;91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14" name="Google Shape;91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15" name="Google Shape;91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116" name="Google Shape;9116;p65"/>
          <p:cNvGrpSpPr/>
          <p:nvPr/>
        </p:nvGrpSpPr>
        <p:grpSpPr>
          <a:xfrm>
            <a:off x="3525467" y="3875150"/>
            <a:ext cx="1567778" cy="491677"/>
            <a:chOff x="5194708" y="3484366"/>
            <a:chExt cx="3148148" cy="987304"/>
          </a:xfrm>
        </p:grpSpPr>
        <p:grpSp>
          <p:nvGrpSpPr>
            <p:cNvPr id="9117" name="Google Shape;9117;p65"/>
            <p:cNvGrpSpPr/>
            <p:nvPr/>
          </p:nvGrpSpPr>
          <p:grpSpPr>
            <a:xfrm>
              <a:off x="7531521" y="3484366"/>
              <a:ext cx="811335" cy="987304"/>
              <a:chOff x="3379425" y="1617275"/>
              <a:chExt cx="1090650" cy="1327200"/>
            </a:xfrm>
          </p:grpSpPr>
          <p:sp>
            <p:nvSpPr>
              <p:cNvPr id="9118" name="Google Shape;91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9" name="Google Shape;91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0" name="Google Shape;91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1" name="Google Shape;9121;p65"/>
            <p:cNvGrpSpPr/>
            <p:nvPr/>
          </p:nvGrpSpPr>
          <p:grpSpPr>
            <a:xfrm>
              <a:off x="6752546" y="3484366"/>
              <a:ext cx="811428" cy="987304"/>
              <a:chOff x="2332275" y="1617275"/>
              <a:chExt cx="1090775" cy="1327200"/>
            </a:xfrm>
          </p:grpSpPr>
          <p:sp>
            <p:nvSpPr>
              <p:cNvPr id="9122" name="Google Shape;91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3" name="Google Shape;91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4" name="Google Shape;91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5" name="Google Shape;9125;p65"/>
            <p:cNvGrpSpPr/>
            <p:nvPr/>
          </p:nvGrpSpPr>
          <p:grpSpPr>
            <a:xfrm>
              <a:off x="5973664" y="3484366"/>
              <a:ext cx="811335" cy="987304"/>
              <a:chOff x="1285250" y="1617275"/>
              <a:chExt cx="1090650" cy="1327200"/>
            </a:xfrm>
          </p:grpSpPr>
          <p:sp>
            <p:nvSpPr>
              <p:cNvPr id="9126" name="Google Shape;91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7" name="Google Shape;91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8" name="Google Shape;91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9" name="Google Shape;9129;p65"/>
            <p:cNvGrpSpPr/>
            <p:nvPr/>
          </p:nvGrpSpPr>
          <p:grpSpPr>
            <a:xfrm>
              <a:off x="5194708" y="3484366"/>
              <a:ext cx="811409" cy="987304"/>
              <a:chOff x="238125" y="1617275"/>
              <a:chExt cx="1090750" cy="1327200"/>
            </a:xfrm>
          </p:grpSpPr>
          <p:sp>
            <p:nvSpPr>
              <p:cNvPr id="9130" name="Google Shape;91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1" name="Google Shape;91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2" name="Google Shape;91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133" name="Google Shape;9133;p65"/>
          <p:cNvGrpSpPr/>
          <p:nvPr/>
        </p:nvGrpSpPr>
        <p:grpSpPr>
          <a:xfrm>
            <a:off x="3486076" y="3355561"/>
            <a:ext cx="1616964" cy="346256"/>
            <a:chOff x="1808063" y="4294338"/>
            <a:chExt cx="3370782" cy="721817"/>
          </a:xfrm>
        </p:grpSpPr>
        <p:sp>
          <p:nvSpPr>
            <p:cNvPr id="9134" name="Google Shape;91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5" name="Google Shape;91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6" name="Google Shape;91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7" name="Google Shape;91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8" name="Google Shape;91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9" name="Google Shape;91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0" name="Google Shape;91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1" name="Google Shape;91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2" name="Google Shape;91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3" name="Google Shape;91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44" name="Google Shape;9144;p65"/>
          <p:cNvGrpSpPr/>
          <p:nvPr/>
        </p:nvGrpSpPr>
        <p:grpSpPr>
          <a:xfrm>
            <a:off x="764288" y="3641590"/>
            <a:ext cx="1295882" cy="646587"/>
            <a:chOff x="834100" y="3642869"/>
            <a:chExt cx="1259483" cy="628426"/>
          </a:xfrm>
        </p:grpSpPr>
        <p:sp>
          <p:nvSpPr>
            <p:cNvPr id="9145" name="Google Shape;91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6" name="Google Shape;91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7" name="Google Shape;91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8" name="Google Shape;91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9" name="Google Shape;91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0" name="Google Shape;91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1" name="Google Shape;91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2" name="Google Shape;91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3" name="Google Shape;91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4" name="Google Shape;91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5" name="Google Shape;91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6" name="Google Shape;91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7" name="Google Shape;91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8" name="Google Shape;91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9" name="Google Shape;91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0" name="Google Shape;91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1" name="Google Shape;91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2" name="Google Shape;91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3" name="Google Shape;91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4" name="Google Shape;91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5" name="Google Shape;91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6" name="Google Shape;91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7" name="Google Shape;91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8" name="Google Shape;91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9" name="Google Shape;91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170" name="Google Shape;9170;p65"/>
            <p:cNvGrpSpPr/>
            <p:nvPr/>
          </p:nvGrpSpPr>
          <p:grpSpPr>
            <a:xfrm>
              <a:off x="1360364" y="3847835"/>
              <a:ext cx="208119" cy="224359"/>
              <a:chOff x="1360769" y="3847100"/>
              <a:chExt cx="208119" cy="224359"/>
            </a:xfrm>
          </p:grpSpPr>
          <p:sp>
            <p:nvSpPr>
              <p:cNvPr id="9171" name="Google Shape;91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2" name="Google Shape;91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3" name="Google Shape;91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4" name="Google Shape;91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5" name="Google Shape;91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6" name="Google Shape;91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7" name="Google Shape;91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8" name="Google Shape;91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9" name="Google Shape;91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0" name="Google Shape;91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1" name="Google Shape;91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2" name="Google Shape;91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3" name="Google Shape;91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4" name="Google Shape;91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5" name="Google Shape;91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6" name="Google Shape;91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7" name="Google Shape;91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8" name="Google Shape;91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9" name="Google Shape;91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0" name="Google Shape;91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91" name="Google Shape;91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2" name="Google Shape;91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3" name="Google Shape;91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4" name="Google Shape;91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5" name="Google Shape;91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6" name="Google Shape;91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7" name="Google Shape;91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8" name="Google Shape;91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9" name="Google Shape;91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0" name="Google Shape;92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1" name="Google Shape;92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2" name="Google Shape;92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3" name="Google Shape;92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4" name="Google Shape;92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05" name="Google Shape;9205;p65"/>
          <p:cNvGrpSpPr/>
          <p:nvPr/>
        </p:nvGrpSpPr>
        <p:grpSpPr>
          <a:xfrm rot="5400000">
            <a:off x="5977401" y="3438087"/>
            <a:ext cx="164064" cy="1414916"/>
            <a:chOff x="4428249" y="1369375"/>
            <a:chExt cx="36905" cy="429569"/>
          </a:xfrm>
        </p:grpSpPr>
        <p:sp>
          <p:nvSpPr>
            <p:cNvPr id="9206" name="Google Shape;92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7" name="Google Shape;92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8" name="Google Shape;92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9" name="Google Shape;92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0" name="Google Shape;92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1" name="Google Shape;92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2" name="Google Shape;92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3" name="Google Shape;92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4" name="Google Shape;92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5" name="Google Shape;92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6" name="Google Shape;92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7" name="Google Shape;92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8" name="Google Shape;92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9" name="Google Shape;92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0" name="Google Shape;92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1" name="Google Shape;92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2" name="Google Shape;92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3" name="Google Shape;92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4" name="Google Shape;92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5" name="Google Shape;92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6" name="Google Shape;92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7" name="Google Shape;92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8" name="Google Shape;92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9" name="Google Shape;92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0" name="Google Shape;92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1" name="Google Shape;92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2" name="Google Shape;92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3" name="Google Shape;92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4" name="Google Shape;92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5" name="Google Shape;92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6" name="Google Shape;92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7" name="Google Shape;92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38" name="Google Shape;9238;p65"/>
          <p:cNvGrpSpPr/>
          <p:nvPr/>
        </p:nvGrpSpPr>
        <p:grpSpPr>
          <a:xfrm rot="10800000" flipH="1">
            <a:off x="5349830" y="3026630"/>
            <a:ext cx="1419207" cy="24808"/>
            <a:chOff x="219558" y="4738465"/>
            <a:chExt cx="5852400" cy="102300"/>
          </a:xfrm>
        </p:grpSpPr>
        <p:cxnSp>
          <p:nvCxnSpPr>
            <p:cNvPr id="9239" name="Google Shape;92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240" name="Google Shape;92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1" name="Google Shape;92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2" name="Google Shape;92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3" name="Google Shape;92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4" name="Google Shape;92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45" name="Google Shape;9245;p65"/>
          <p:cNvGrpSpPr/>
          <p:nvPr/>
        </p:nvGrpSpPr>
        <p:grpSpPr>
          <a:xfrm>
            <a:off x="5361148" y="3399694"/>
            <a:ext cx="1396570" cy="385016"/>
            <a:chOff x="5286284" y="2966544"/>
            <a:chExt cx="1396570" cy="385016"/>
          </a:xfrm>
        </p:grpSpPr>
        <p:cxnSp>
          <p:nvCxnSpPr>
            <p:cNvPr id="9246" name="Google Shape;92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247" name="Google Shape;92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248" name="Google Shape;9248;p65"/>
            <p:cNvGrpSpPr/>
            <p:nvPr/>
          </p:nvGrpSpPr>
          <p:grpSpPr>
            <a:xfrm>
              <a:off x="5287688" y="3173364"/>
              <a:ext cx="1395166" cy="74100"/>
              <a:chOff x="5287688" y="3173364"/>
              <a:chExt cx="1395166" cy="74100"/>
            </a:xfrm>
          </p:grpSpPr>
          <p:cxnSp>
            <p:nvCxnSpPr>
              <p:cNvPr id="9249" name="Google Shape;92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250" name="Google Shape;92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251" name="Google Shape;92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2" name="Google Shape;92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3" name="Google Shape;92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4" name="Google Shape;92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5" name="Google Shape;92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6" name="Google Shape;92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257" name="Google Shape;92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258" name="Google Shape;9258;p65"/>
          <p:cNvGrpSpPr/>
          <p:nvPr/>
        </p:nvGrpSpPr>
        <p:grpSpPr>
          <a:xfrm>
            <a:off x="2047214" y="1818470"/>
            <a:ext cx="1182276" cy="662027"/>
            <a:chOff x="2029517" y="1732295"/>
            <a:chExt cx="1149068" cy="643432"/>
          </a:xfrm>
        </p:grpSpPr>
        <p:grpSp>
          <p:nvGrpSpPr>
            <p:cNvPr id="9259" name="Google Shape;9259;p65"/>
            <p:cNvGrpSpPr/>
            <p:nvPr/>
          </p:nvGrpSpPr>
          <p:grpSpPr>
            <a:xfrm>
              <a:off x="2708660" y="1746937"/>
              <a:ext cx="455427" cy="244429"/>
              <a:chOff x="2700693" y="1746937"/>
              <a:chExt cx="455427" cy="244429"/>
            </a:xfrm>
          </p:grpSpPr>
          <p:grpSp>
            <p:nvGrpSpPr>
              <p:cNvPr id="9260" name="Google Shape;9260;p65"/>
              <p:cNvGrpSpPr/>
              <p:nvPr/>
            </p:nvGrpSpPr>
            <p:grpSpPr>
              <a:xfrm>
                <a:off x="2905682" y="1782817"/>
                <a:ext cx="250438" cy="208549"/>
                <a:chOff x="2905682" y="1782817"/>
                <a:chExt cx="250438" cy="208549"/>
              </a:xfrm>
            </p:grpSpPr>
            <p:cxnSp>
              <p:nvCxnSpPr>
                <p:cNvPr id="9261" name="Google Shape;92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62" name="Google Shape;92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63" name="Google Shape;9263;p65"/>
              <p:cNvGrpSpPr/>
              <p:nvPr/>
            </p:nvGrpSpPr>
            <p:grpSpPr>
              <a:xfrm>
                <a:off x="2700693" y="1746937"/>
                <a:ext cx="449967" cy="72374"/>
                <a:chOff x="2700693" y="1746937"/>
                <a:chExt cx="449967" cy="72374"/>
              </a:xfrm>
            </p:grpSpPr>
            <p:cxnSp>
              <p:nvCxnSpPr>
                <p:cNvPr id="9264" name="Google Shape;92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65" name="Google Shape;92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266" name="Google Shape;9266;p65"/>
            <p:cNvGrpSpPr/>
            <p:nvPr/>
          </p:nvGrpSpPr>
          <p:grpSpPr>
            <a:xfrm>
              <a:off x="2029517" y="1732295"/>
              <a:ext cx="1149068" cy="643432"/>
              <a:chOff x="2029517" y="1732295"/>
              <a:chExt cx="1149068" cy="643432"/>
            </a:xfrm>
          </p:grpSpPr>
          <p:grpSp>
            <p:nvGrpSpPr>
              <p:cNvPr id="9267" name="Google Shape;9267;p65"/>
              <p:cNvGrpSpPr/>
              <p:nvPr/>
            </p:nvGrpSpPr>
            <p:grpSpPr>
              <a:xfrm>
                <a:off x="2703618" y="2103152"/>
                <a:ext cx="474966" cy="260017"/>
                <a:chOff x="2703618" y="2103152"/>
                <a:chExt cx="474966" cy="260017"/>
              </a:xfrm>
            </p:grpSpPr>
            <p:grpSp>
              <p:nvGrpSpPr>
                <p:cNvPr id="9268" name="Google Shape;9268;p65"/>
                <p:cNvGrpSpPr/>
                <p:nvPr/>
              </p:nvGrpSpPr>
              <p:grpSpPr>
                <a:xfrm>
                  <a:off x="2703618" y="2290640"/>
                  <a:ext cx="450291" cy="72529"/>
                  <a:chOff x="2703618" y="2290640"/>
                  <a:chExt cx="450291" cy="72529"/>
                </a:xfrm>
              </p:grpSpPr>
              <p:cxnSp>
                <p:nvCxnSpPr>
                  <p:cNvPr id="9269" name="Google Shape;92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70" name="Google Shape;92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71" name="Google Shape;9271;p65"/>
                <p:cNvGrpSpPr/>
                <p:nvPr/>
              </p:nvGrpSpPr>
              <p:grpSpPr>
                <a:xfrm>
                  <a:off x="2908607" y="2103152"/>
                  <a:ext cx="269977" cy="223538"/>
                  <a:chOff x="2908607" y="2103152"/>
                  <a:chExt cx="269977" cy="223538"/>
                </a:xfrm>
              </p:grpSpPr>
              <p:cxnSp>
                <p:nvCxnSpPr>
                  <p:cNvPr id="9272" name="Google Shape;92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73" name="Google Shape;92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274" name="Google Shape;9274;p65"/>
              <p:cNvGrpSpPr/>
              <p:nvPr/>
            </p:nvGrpSpPr>
            <p:grpSpPr>
              <a:xfrm>
                <a:off x="2029517" y="1732295"/>
                <a:ext cx="685827" cy="643432"/>
                <a:chOff x="2029517" y="1732295"/>
                <a:chExt cx="685827" cy="643432"/>
              </a:xfrm>
            </p:grpSpPr>
            <p:sp>
              <p:nvSpPr>
                <p:cNvPr id="9275" name="Google Shape;92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276" name="Google Shape;9276;p65"/>
                <p:cNvGrpSpPr/>
                <p:nvPr/>
              </p:nvGrpSpPr>
              <p:grpSpPr>
                <a:xfrm>
                  <a:off x="2158948" y="1732295"/>
                  <a:ext cx="556396" cy="333108"/>
                  <a:chOff x="2158948" y="1732295"/>
                  <a:chExt cx="556396" cy="333108"/>
                </a:xfrm>
              </p:grpSpPr>
              <p:cxnSp>
                <p:nvCxnSpPr>
                  <p:cNvPr id="9277" name="Google Shape;92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78" name="Google Shape;92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79" name="Google Shape;9279;p65"/>
                <p:cNvGrpSpPr/>
                <p:nvPr/>
              </p:nvGrpSpPr>
              <p:grpSpPr>
                <a:xfrm>
                  <a:off x="2159908" y="2065057"/>
                  <a:ext cx="550884" cy="310670"/>
                  <a:chOff x="2159908" y="2065057"/>
                  <a:chExt cx="550884" cy="310670"/>
                </a:xfrm>
              </p:grpSpPr>
              <p:cxnSp>
                <p:nvCxnSpPr>
                  <p:cNvPr id="9280" name="Google Shape;92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81" name="Google Shape;92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grpSp>
        <p:nvGrpSpPr>
          <p:cNvPr id="9282" name="Google Shape;9282;p65"/>
          <p:cNvGrpSpPr/>
          <p:nvPr/>
        </p:nvGrpSpPr>
        <p:grpSpPr>
          <a:xfrm>
            <a:off x="732462" y="1766083"/>
            <a:ext cx="962651" cy="810058"/>
            <a:chOff x="844912" y="1681380"/>
            <a:chExt cx="935611" cy="787305"/>
          </a:xfrm>
        </p:grpSpPr>
        <p:grpSp>
          <p:nvGrpSpPr>
            <p:cNvPr id="9283" name="Google Shape;9283;p65"/>
            <p:cNvGrpSpPr/>
            <p:nvPr/>
          </p:nvGrpSpPr>
          <p:grpSpPr>
            <a:xfrm>
              <a:off x="844912" y="1819635"/>
              <a:ext cx="329836" cy="510016"/>
              <a:chOff x="844912" y="1819635"/>
              <a:chExt cx="329836" cy="510016"/>
            </a:xfrm>
          </p:grpSpPr>
          <p:sp>
            <p:nvSpPr>
              <p:cNvPr id="9284" name="Google Shape;92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5" name="Google Shape;92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6" name="Google Shape;92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7" name="Google Shape;92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8" name="Google Shape;92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9" name="Google Shape;92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90" name="Google Shape;9290;p65"/>
            <p:cNvGrpSpPr/>
            <p:nvPr/>
          </p:nvGrpSpPr>
          <p:grpSpPr>
            <a:xfrm>
              <a:off x="1284601" y="2158168"/>
              <a:ext cx="495923" cy="310517"/>
              <a:chOff x="1284601" y="2158168"/>
              <a:chExt cx="495923" cy="310517"/>
            </a:xfrm>
          </p:grpSpPr>
          <p:sp>
            <p:nvSpPr>
              <p:cNvPr id="9291" name="Google Shape;92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292" name="Google Shape;9292;p65"/>
              <p:cNvGrpSpPr/>
              <p:nvPr/>
            </p:nvGrpSpPr>
            <p:grpSpPr>
              <a:xfrm>
                <a:off x="1507666" y="2158168"/>
                <a:ext cx="272858" cy="310517"/>
                <a:chOff x="1507666" y="2158168"/>
                <a:chExt cx="272858" cy="310517"/>
              </a:xfrm>
            </p:grpSpPr>
            <p:grpSp>
              <p:nvGrpSpPr>
                <p:cNvPr id="9293" name="Google Shape;9293;p65"/>
                <p:cNvGrpSpPr/>
                <p:nvPr/>
              </p:nvGrpSpPr>
              <p:grpSpPr>
                <a:xfrm>
                  <a:off x="1507666" y="2176104"/>
                  <a:ext cx="166395" cy="273149"/>
                  <a:chOff x="1507666" y="2176104"/>
                  <a:chExt cx="166395" cy="273149"/>
                </a:xfrm>
              </p:grpSpPr>
              <p:sp>
                <p:nvSpPr>
                  <p:cNvPr id="9294" name="Google Shape;92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5" name="Google Shape;92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6" name="Google Shape;92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7" name="Google Shape;92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8" name="Google Shape;92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9" name="Google Shape;92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0" name="Google Shape;93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01" name="Google Shape;93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2" name="Google Shape;93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03" name="Google Shape;9303;p65"/>
            <p:cNvGrpSpPr/>
            <p:nvPr/>
          </p:nvGrpSpPr>
          <p:grpSpPr>
            <a:xfrm>
              <a:off x="1284601" y="1681380"/>
              <a:ext cx="495923" cy="310517"/>
              <a:chOff x="1284601" y="1681380"/>
              <a:chExt cx="495923" cy="310517"/>
            </a:xfrm>
          </p:grpSpPr>
          <p:sp>
            <p:nvSpPr>
              <p:cNvPr id="9304" name="Google Shape;93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05" name="Google Shape;9305;p65"/>
              <p:cNvGrpSpPr/>
              <p:nvPr/>
            </p:nvGrpSpPr>
            <p:grpSpPr>
              <a:xfrm>
                <a:off x="1507666" y="1681380"/>
                <a:ext cx="272858" cy="310517"/>
                <a:chOff x="1507666" y="1681380"/>
                <a:chExt cx="272858" cy="310517"/>
              </a:xfrm>
            </p:grpSpPr>
            <p:grpSp>
              <p:nvGrpSpPr>
                <p:cNvPr id="9306" name="Google Shape;9306;p65"/>
                <p:cNvGrpSpPr/>
                <p:nvPr/>
              </p:nvGrpSpPr>
              <p:grpSpPr>
                <a:xfrm>
                  <a:off x="1507666" y="1700120"/>
                  <a:ext cx="166395" cy="272984"/>
                  <a:chOff x="1507666" y="1700120"/>
                  <a:chExt cx="166395" cy="272984"/>
                </a:xfrm>
              </p:grpSpPr>
              <p:sp>
                <p:nvSpPr>
                  <p:cNvPr id="9307" name="Google Shape;93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8" name="Google Shape;93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9" name="Google Shape;93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0" name="Google Shape;93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1" name="Google Shape;93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2" name="Google Shape;93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3" name="Google Shape;93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14" name="Google Shape;93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5" name="Google Shape;93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9316" name="Google Shape;9316;p65"/>
          <p:cNvGrpSpPr/>
          <p:nvPr/>
        </p:nvGrpSpPr>
        <p:grpSpPr>
          <a:xfrm>
            <a:off x="6841403" y="2533512"/>
            <a:ext cx="1622269" cy="552443"/>
            <a:chOff x="6894650" y="2574740"/>
            <a:chExt cx="1445100" cy="492111"/>
          </a:xfrm>
        </p:grpSpPr>
        <p:sp>
          <p:nvSpPr>
            <p:cNvPr id="9317" name="Google Shape;93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8" name="Google Shape;93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9" name="Google Shape;93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0" name="Google Shape;93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1" name="Google Shape;93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322" name="Google Shape;93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323" name="Google Shape;9323;p65"/>
          <p:cNvGrpSpPr/>
          <p:nvPr/>
        </p:nvGrpSpPr>
        <p:grpSpPr>
          <a:xfrm>
            <a:off x="6860946" y="3907768"/>
            <a:ext cx="1583206" cy="475705"/>
            <a:chOff x="6953919" y="3907920"/>
            <a:chExt cx="1377300" cy="475705"/>
          </a:xfrm>
        </p:grpSpPr>
        <p:cxnSp>
          <p:nvCxnSpPr>
            <p:cNvPr id="9324" name="Google Shape;93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25" name="Google Shape;93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326" name="Google Shape;93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27" name="Google Shape;93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328" name="Google Shape;93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329" name="Google Shape;9329;p65"/>
          <p:cNvGrpSpPr/>
          <p:nvPr/>
        </p:nvGrpSpPr>
        <p:grpSpPr>
          <a:xfrm>
            <a:off x="2364534" y="2668913"/>
            <a:ext cx="836286" cy="824529"/>
            <a:chOff x="2389399" y="2595741"/>
            <a:chExt cx="812796" cy="801369"/>
          </a:xfrm>
        </p:grpSpPr>
        <p:grpSp>
          <p:nvGrpSpPr>
            <p:cNvPr id="9330" name="Google Shape;9330;p65"/>
            <p:cNvGrpSpPr/>
            <p:nvPr/>
          </p:nvGrpSpPr>
          <p:grpSpPr>
            <a:xfrm>
              <a:off x="2492145" y="2881565"/>
              <a:ext cx="607300" cy="229751"/>
              <a:chOff x="2492145" y="2881565"/>
              <a:chExt cx="607300" cy="229751"/>
            </a:xfrm>
          </p:grpSpPr>
          <p:sp>
            <p:nvSpPr>
              <p:cNvPr id="9331" name="Google Shape;93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2" name="Google Shape;93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3" name="Google Shape;93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34" name="Google Shape;9334;p65"/>
            <p:cNvGrpSpPr/>
            <p:nvPr/>
          </p:nvGrpSpPr>
          <p:grpSpPr>
            <a:xfrm>
              <a:off x="2389399" y="2595741"/>
              <a:ext cx="812796" cy="296825"/>
              <a:chOff x="2389399" y="2595741"/>
              <a:chExt cx="812796" cy="296825"/>
            </a:xfrm>
          </p:grpSpPr>
          <p:grpSp>
            <p:nvGrpSpPr>
              <p:cNvPr id="9335" name="Google Shape;9335;p65"/>
              <p:cNvGrpSpPr/>
              <p:nvPr/>
            </p:nvGrpSpPr>
            <p:grpSpPr>
              <a:xfrm>
                <a:off x="2389399" y="2595741"/>
                <a:ext cx="363638" cy="296825"/>
                <a:chOff x="2389399" y="2595741"/>
                <a:chExt cx="363638" cy="296825"/>
              </a:xfrm>
            </p:grpSpPr>
            <p:grpSp>
              <p:nvGrpSpPr>
                <p:cNvPr id="9336" name="Google Shape;9336;p65"/>
                <p:cNvGrpSpPr/>
                <p:nvPr/>
              </p:nvGrpSpPr>
              <p:grpSpPr>
                <a:xfrm>
                  <a:off x="2493852" y="2794333"/>
                  <a:ext cx="259185" cy="98232"/>
                  <a:chOff x="2493852" y="2794333"/>
                  <a:chExt cx="259185" cy="98232"/>
                </a:xfrm>
              </p:grpSpPr>
              <p:sp>
                <p:nvSpPr>
                  <p:cNvPr id="9337" name="Google Shape;93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8" name="Google Shape;93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9" name="Google Shape;93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40" name="Google Shape;9340;p65"/>
                <p:cNvGrpSpPr/>
                <p:nvPr/>
              </p:nvGrpSpPr>
              <p:grpSpPr>
                <a:xfrm>
                  <a:off x="2389399" y="2595741"/>
                  <a:ext cx="224343" cy="182054"/>
                  <a:chOff x="2389399" y="2595741"/>
                  <a:chExt cx="224343" cy="182054"/>
                </a:xfrm>
              </p:grpSpPr>
              <p:sp>
                <p:nvSpPr>
                  <p:cNvPr id="9341" name="Google Shape;93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2" name="Google Shape;93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43" name="Google Shape;9343;p65"/>
              <p:cNvGrpSpPr/>
              <p:nvPr/>
            </p:nvGrpSpPr>
            <p:grpSpPr>
              <a:xfrm>
                <a:off x="2683630" y="2595741"/>
                <a:ext cx="224334" cy="296825"/>
                <a:chOff x="2683630" y="2595741"/>
                <a:chExt cx="224334" cy="296825"/>
              </a:xfrm>
            </p:grpSpPr>
            <p:grpSp>
              <p:nvGrpSpPr>
                <p:cNvPr id="9344" name="Google Shape;9344;p65"/>
                <p:cNvGrpSpPr/>
                <p:nvPr/>
              </p:nvGrpSpPr>
              <p:grpSpPr>
                <a:xfrm>
                  <a:off x="2788083" y="2794333"/>
                  <a:ext cx="15356" cy="98232"/>
                  <a:chOff x="2788083" y="2794333"/>
                  <a:chExt cx="15356" cy="98232"/>
                </a:xfrm>
              </p:grpSpPr>
              <p:sp>
                <p:nvSpPr>
                  <p:cNvPr id="9345" name="Google Shape;93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6" name="Google Shape;93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7" name="Google Shape;93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48" name="Google Shape;9348;p65"/>
                <p:cNvGrpSpPr/>
                <p:nvPr/>
              </p:nvGrpSpPr>
              <p:grpSpPr>
                <a:xfrm>
                  <a:off x="2683630" y="2595741"/>
                  <a:ext cx="224334" cy="182054"/>
                  <a:chOff x="2683630" y="2595741"/>
                  <a:chExt cx="224334" cy="182054"/>
                </a:xfrm>
              </p:grpSpPr>
              <p:sp>
                <p:nvSpPr>
                  <p:cNvPr id="9349" name="Google Shape;93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0" name="Google Shape;93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51" name="Google Shape;9351;p65"/>
              <p:cNvGrpSpPr/>
              <p:nvPr/>
            </p:nvGrpSpPr>
            <p:grpSpPr>
              <a:xfrm>
                <a:off x="2838475" y="2595741"/>
                <a:ext cx="363719" cy="296825"/>
                <a:chOff x="2838475" y="2595741"/>
                <a:chExt cx="363719" cy="296825"/>
              </a:xfrm>
            </p:grpSpPr>
            <p:grpSp>
              <p:nvGrpSpPr>
                <p:cNvPr id="9352" name="Google Shape;9352;p65"/>
                <p:cNvGrpSpPr/>
                <p:nvPr/>
              </p:nvGrpSpPr>
              <p:grpSpPr>
                <a:xfrm>
                  <a:off x="2838475" y="2794333"/>
                  <a:ext cx="259185" cy="98232"/>
                  <a:chOff x="2838475" y="2794333"/>
                  <a:chExt cx="259185" cy="98232"/>
                </a:xfrm>
              </p:grpSpPr>
              <p:sp>
                <p:nvSpPr>
                  <p:cNvPr id="9353" name="Google Shape;93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4" name="Google Shape;93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5" name="Google Shape;93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56" name="Google Shape;9356;p65"/>
                <p:cNvGrpSpPr/>
                <p:nvPr/>
              </p:nvGrpSpPr>
              <p:grpSpPr>
                <a:xfrm>
                  <a:off x="2977852" y="2595741"/>
                  <a:ext cx="224343" cy="182054"/>
                  <a:chOff x="2977852" y="2595741"/>
                  <a:chExt cx="224343" cy="182054"/>
                </a:xfrm>
              </p:grpSpPr>
              <p:sp>
                <p:nvSpPr>
                  <p:cNvPr id="9357" name="Google Shape;93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8" name="Google Shape;93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9359" name="Google Shape;9359;p65"/>
            <p:cNvGrpSpPr/>
            <p:nvPr/>
          </p:nvGrpSpPr>
          <p:grpSpPr>
            <a:xfrm>
              <a:off x="2389399" y="3100241"/>
              <a:ext cx="812796" cy="296869"/>
              <a:chOff x="2389399" y="3100241"/>
              <a:chExt cx="812796" cy="296869"/>
            </a:xfrm>
          </p:grpSpPr>
          <p:grpSp>
            <p:nvGrpSpPr>
              <p:cNvPr id="9360" name="Google Shape;9360;p65"/>
              <p:cNvGrpSpPr/>
              <p:nvPr/>
            </p:nvGrpSpPr>
            <p:grpSpPr>
              <a:xfrm>
                <a:off x="2683630" y="3100241"/>
                <a:ext cx="224334" cy="296869"/>
                <a:chOff x="2683630" y="3100241"/>
                <a:chExt cx="224334" cy="296869"/>
              </a:xfrm>
            </p:grpSpPr>
            <p:grpSp>
              <p:nvGrpSpPr>
                <p:cNvPr id="9361" name="Google Shape;9361;p65"/>
                <p:cNvGrpSpPr/>
                <p:nvPr/>
              </p:nvGrpSpPr>
              <p:grpSpPr>
                <a:xfrm>
                  <a:off x="2788083" y="3100241"/>
                  <a:ext cx="15356" cy="98237"/>
                  <a:chOff x="2788083" y="3100241"/>
                  <a:chExt cx="15356" cy="98237"/>
                </a:xfrm>
              </p:grpSpPr>
              <p:sp>
                <p:nvSpPr>
                  <p:cNvPr id="9362" name="Google Shape;93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3" name="Google Shape;93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4" name="Google Shape;93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65" name="Google Shape;9365;p65"/>
                <p:cNvGrpSpPr/>
                <p:nvPr/>
              </p:nvGrpSpPr>
              <p:grpSpPr>
                <a:xfrm>
                  <a:off x="2683630" y="3215065"/>
                  <a:ext cx="224334" cy="182045"/>
                  <a:chOff x="2683630" y="3215065"/>
                  <a:chExt cx="224334" cy="182045"/>
                </a:xfrm>
              </p:grpSpPr>
              <p:sp>
                <p:nvSpPr>
                  <p:cNvPr id="9366" name="Google Shape;93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7" name="Google Shape;93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68" name="Google Shape;9368;p65"/>
              <p:cNvGrpSpPr/>
              <p:nvPr/>
            </p:nvGrpSpPr>
            <p:grpSpPr>
              <a:xfrm>
                <a:off x="2389399" y="3100241"/>
                <a:ext cx="363638" cy="296869"/>
                <a:chOff x="2389399" y="3100241"/>
                <a:chExt cx="363638" cy="296869"/>
              </a:xfrm>
            </p:grpSpPr>
            <p:grpSp>
              <p:nvGrpSpPr>
                <p:cNvPr id="9369" name="Google Shape;9369;p65"/>
                <p:cNvGrpSpPr/>
                <p:nvPr/>
              </p:nvGrpSpPr>
              <p:grpSpPr>
                <a:xfrm>
                  <a:off x="2493852" y="3100241"/>
                  <a:ext cx="259185" cy="98237"/>
                  <a:chOff x="2493852" y="3100241"/>
                  <a:chExt cx="259185" cy="98237"/>
                </a:xfrm>
              </p:grpSpPr>
              <p:sp>
                <p:nvSpPr>
                  <p:cNvPr id="9370" name="Google Shape;93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1" name="Google Shape;93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2" name="Google Shape;93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73" name="Google Shape;9373;p65"/>
                <p:cNvGrpSpPr/>
                <p:nvPr/>
              </p:nvGrpSpPr>
              <p:grpSpPr>
                <a:xfrm>
                  <a:off x="2389399" y="3215065"/>
                  <a:ext cx="224343" cy="182045"/>
                  <a:chOff x="2389399" y="3215065"/>
                  <a:chExt cx="224343" cy="182045"/>
                </a:xfrm>
              </p:grpSpPr>
              <p:sp>
                <p:nvSpPr>
                  <p:cNvPr id="9374" name="Google Shape;93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5" name="Google Shape;93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76" name="Google Shape;9376;p65"/>
              <p:cNvGrpSpPr/>
              <p:nvPr/>
            </p:nvGrpSpPr>
            <p:grpSpPr>
              <a:xfrm>
                <a:off x="2838475" y="3100241"/>
                <a:ext cx="363719" cy="296869"/>
                <a:chOff x="2838475" y="3100241"/>
                <a:chExt cx="363719" cy="296869"/>
              </a:xfrm>
            </p:grpSpPr>
            <p:grpSp>
              <p:nvGrpSpPr>
                <p:cNvPr id="9377" name="Google Shape;9377;p65"/>
                <p:cNvGrpSpPr/>
                <p:nvPr/>
              </p:nvGrpSpPr>
              <p:grpSpPr>
                <a:xfrm>
                  <a:off x="2838475" y="3100241"/>
                  <a:ext cx="259185" cy="98237"/>
                  <a:chOff x="2838475" y="3100241"/>
                  <a:chExt cx="259185" cy="98237"/>
                </a:xfrm>
              </p:grpSpPr>
              <p:sp>
                <p:nvSpPr>
                  <p:cNvPr id="9378" name="Google Shape;93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9" name="Google Shape;93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0" name="Google Shape;93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81" name="Google Shape;9381;p65"/>
                <p:cNvGrpSpPr/>
                <p:nvPr/>
              </p:nvGrpSpPr>
              <p:grpSpPr>
                <a:xfrm>
                  <a:off x="2977852" y="3215065"/>
                  <a:ext cx="224343" cy="182045"/>
                  <a:chOff x="2977852" y="3215065"/>
                  <a:chExt cx="224343" cy="182045"/>
                </a:xfrm>
              </p:grpSpPr>
              <p:sp>
                <p:nvSpPr>
                  <p:cNvPr id="9382" name="Google Shape;93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3" name="Google Shape;93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387"/>
        <p:cNvGrpSpPr/>
        <p:nvPr/>
      </p:nvGrpSpPr>
      <p:grpSpPr>
        <a:xfrm>
          <a:off x="0" y="0"/>
          <a:ext cx="0" cy="0"/>
          <a:chOff x="0" y="0"/>
          <a:chExt cx="0" cy="0"/>
        </a:xfrm>
      </p:grpSpPr>
      <p:grpSp>
        <p:nvGrpSpPr>
          <p:cNvPr id="9388" name="Google Shape;9388;p66"/>
          <p:cNvGrpSpPr/>
          <p:nvPr/>
        </p:nvGrpSpPr>
        <p:grpSpPr>
          <a:xfrm>
            <a:off x="718875" y="3363288"/>
            <a:ext cx="2390414" cy="1024800"/>
            <a:chOff x="728925" y="3296613"/>
            <a:chExt cx="2390414" cy="1024800"/>
          </a:xfrm>
        </p:grpSpPr>
        <p:grpSp>
          <p:nvGrpSpPr>
            <p:cNvPr id="9389" name="Google Shape;9389;p66"/>
            <p:cNvGrpSpPr/>
            <p:nvPr/>
          </p:nvGrpSpPr>
          <p:grpSpPr>
            <a:xfrm>
              <a:off x="728925" y="3619800"/>
              <a:ext cx="2390414" cy="500893"/>
              <a:chOff x="728925" y="3619800"/>
              <a:chExt cx="2390414" cy="500893"/>
            </a:xfrm>
          </p:grpSpPr>
          <p:sp>
            <p:nvSpPr>
              <p:cNvPr id="9390" name="Google Shape;93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1" name="Google Shape;93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92" name="Google Shape;9392;p66"/>
            <p:cNvGrpSpPr/>
            <p:nvPr/>
          </p:nvGrpSpPr>
          <p:grpSpPr>
            <a:xfrm>
              <a:off x="1348050" y="3296613"/>
              <a:ext cx="1706152" cy="1024800"/>
              <a:chOff x="1348050" y="3296613"/>
              <a:chExt cx="1706152" cy="1024800"/>
            </a:xfrm>
          </p:grpSpPr>
          <p:sp>
            <p:nvSpPr>
              <p:cNvPr id="9393" name="Google Shape;93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4" name="Google Shape;93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5" name="Google Shape;93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6" name="Google Shape;93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7" name="Google Shape;93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98" name="Google Shape;9398;p66"/>
            <p:cNvGrpSpPr/>
            <p:nvPr/>
          </p:nvGrpSpPr>
          <p:grpSpPr>
            <a:xfrm>
              <a:off x="1455707" y="3654858"/>
              <a:ext cx="1491150" cy="417657"/>
              <a:chOff x="1455707" y="3654858"/>
              <a:chExt cx="1491150" cy="417657"/>
            </a:xfrm>
          </p:grpSpPr>
          <p:sp>
            <p:nvSpPr>
              <p:cNvPr id="9399" name="Google Shape;93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0" name="Google Shape;94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1" name="Google Shape;94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2" name="Google Shape;94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3" name="Google Shape;94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4" name="Google Shape;94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5" name="Google Shape;94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6" name="Google Shape;94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7" name="Google Shape;94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8" name="Google Shape;94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9" name="Google Shape;94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0" name="Google Shape;94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1" name="Google Shape;94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2" name="Google Shape;94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3" name="Google Shape;94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4" name="Google Shape;94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5" name="Google Shape;94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6" name="Google Shape;94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7" name="Google Shape;94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8" name="Google Shape;94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aphicFrame>
        <p:nvGraphicFramePr>
          <p:cNvPr id="9419" name="Google Shape;9419;p66"/>
          <p:cNvGraphicFramePr/>
          <p:nvPr/>
        </p:nvGraphicFramePr>
        <p:xfrm>
          <a:off x="5954575" y="2361200"/>
          <a:ext cx="2504100" cy="8686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420" name="Google Shape;9420;p66"/>
          <p:cNvGrpSpPr/>
          <p:nvPr/>
        </p:nvGrpSpPr>
        <p:grpSpPr>
          <a:xfrm>
            <a:off x="727251" y="1188964"/>
            <a:ext cx="2396505" cy="976502"/>
            <a:chOff x="749309" y="1112739"/>
            <a:chExt cx="2371603" cy="976502"/>
          </a:xfrm>
        </p:grpSpPr>
        <p:grpSp>
          <p:nvGrpSpPr>
            <p:cNvPr id="9421" name="Google Shape;9421;p66"/>
            <p:cNvGrpSpPr/>
            <p:nvPr/>
          </p:nvGrpSpPr>
          <p:grpSpPr>
            <a:xfrm>
              <a:off x="1092126" y="1112739"/>
              <a:ext cx="2028786" cy="975464"/>
              <a:chOff x="1092126" y="1112739"/>
              <a:chExt cx="2028786" cy="975464"/>
            </a:xfrm>
          </p:grpSpPr>
          <p:sp>
            <p:nvSpPr>
              <p:cNvPr id="9422" name="Google Shape;94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3" name="Google Shape;94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4" name="Google Shape;94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5" name="Google Shape;94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6" name="Google Shape;94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7" name="Google Shape;94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8" name="Google Shape;94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9" name="Google Shape;94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0" name="Google Shape;94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1" name="Google Shape;94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2" name="Google Shape;94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3" name="Google Shape;94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4" name="Google Shape;94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5" name="Google Shape;94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6" name="Google Shape;94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7" name="Google Shape;94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8" name="Google Shape;94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9" name="Google Shape;94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0" name="Google Shape;94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1" name="Google Shape;94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2" name="Google Shape;94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3" name="Google Shape;94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4" name="Google Shape;94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5" name="Google Shape;94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46" name="Google Shape;9446;p66"/>
            <p:cNvGrpSpPr/>
            <p:nvPr/>
          </p:nvGrpSpPr>
          <p:grpSpPr>
            <a:xfrm>
              <a:off x="749309" y="1112739"/>
              <a:ext cx="314700" cy="975464"/>
              <a:chOff x="749309" y="1112739"/>
              <a:chExt cx="314700" cy="975464"/>
            </a:xfrm>
          </p:grpSpPr>
          <p:sp>
            <p:nvSpPr>
              <p:cNvPr id="9447" name="Google Shape;94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8" name="Google Shape;94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9" name="Google Shape;94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0" name="Google Shape;94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51" name="Google Shape;94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2" name="Google Shape;94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3" name="Google Shape;94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4" name="Google Shape;94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9455" name="Google Shape;9455;p66"/>
          <p:cNvGraphicFramePr/>
          <p:nvPr/>
        </p:nvGraphicFramePr>
        <p:xfrm>
          <a:off x="5954600" y="1188950"/>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456" name="Google Shape;9456;p66"/>
          <p:cNvGraphicFramePr/>
          <p:nvPr/>
        </p:nvGraphicFramePr>
        <p:xfrm>
          <a:off x="3375463" y="2361200"/>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457" name="Google Shape;9457;p66"/>
          <p:cNvGrpSpPr/>
          <p:nvPr/>
        </p:nvGrpSpPr>
        <p:grpSpPr>
          <a:xfrm>
            <a:off x="3377449" y="3352160"/>
            <a:ext cx="2363377" cy="1047062"/>
            <a:chOff x="3358399" y="3285485"/>
            <a:chExt cx="2363377" cy="1047062"/>
          </a:xfrm>
        </p:grpSpPr>
        <p:grpSp>
          <p:nvGrpSpPr>
            <p:cNvPr id="9458" name="Google Shape;9458;p66"/>
            <p:cNvGrpSpPr/>
            <p:nvPr/>
          </p:nvGrpSpPr>
          <p:grpSpPr>
            <a:xfrm>
              <a:off x="3358412" y="3285485"/>
              <a:ext cx="2363244" cy="139500"/>
              <a:chOff x="3358412" y="3285485"/>
              <a:chExt cx="2363244" cy="139500"/>
            </a:xfrm>
          </p:grpSpPr>
          <p:sp>
            <p:nvSpPr>
              <p:cNvPr id="9459" name="Google Shape;94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0" name="Google Shape;94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1" name="Google Shape;94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2" name="Google Shape;94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3" name="Google Shape;94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64" name="Google Shape;9464;p66"/>
            <p:cNvGrpSpPr/>
            <p:nvPr/>
          </p:nvGrpSpPr>
          <p:grpSpPr>
            <a:xfrm>
              <a:off x="3358412" y="3466996"/>
              <a:ext cx="2363244" cy="139500"/>
              <a:chOff x="3358412" y="3466996"/>
              <a:chExt cx="2363244" cy="139500"/>
            </a:xfrm>
          </p:grpSpPr>
          <p:sp>
            <p:nvSpPr>
              <p:cNvPr id="9465" name="Google Shape;94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6" name="Google Shape;94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7" name="Google Shape;94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8" name="Google Shape;94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9" name="Google Shape;94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0" name="Google Shape;9470;p66"/>
            <p:cNvGrpSpPr/>
            <p:nvPr/>
          </p:nvGrpSpPr>
          <p:grpSpPr>
            <a:xfrm>
              <a:off x="3358412" y="3648507"/>
              <a:ext cx="2363244" cy="139500"/>
              <a:chOff x="3358412" y="3648507"/>
              <a:chExt cx="2363244" cy="139500"/>
            </a:xfrm>
          </p:grpSpPr>
          <p:sp>
            <p:nvSpPr>
              <p:cNvPr id="9471" name="Google Shape;94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2" name="Google Shape;94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3" name="Google Shape;94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4" name="Google Shape;94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5" name="Google Shape;94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6" name="Google Shape;9476;p66"/>
            <p:cNvGrpSpPr/>
            <p:nvPr/>
          </p:nvGrpSpPr>
          <p:grpSpPr>
            <a:xfrm>
              <a:off x="3358412" y="3830018"/>
              <a:ext cx="2363244" cy="139500"/>
              <a:chOff x="3358412" y="3830018"/>
              <a:chExt cx="2363244" cy="139500"/>
            </a:xfrm>
          </p:grpSpPr>
          <p:sp>
            <p:nvSpPr>
              <p:cNvPr id="9477" name="Google Shape;94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8" name="Google Shape;94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9" name="Google Shape;94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0" name="Google Shape;94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1" name="Google Shape;94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82" name="Google Shape;9482;p66"/>
            <p:cNvGrpSpPr/>
            <p:nvPr/>
          </p:nvGrpSpPr>
          <p:grpSpPr>
            <a:xfrm>
              <a:off x="3358399" y="4011514"/>
              <a:ext cx="2363377" cy="139537"/>
              <a:chOff x="3294800" y="4134603"/>
              <a:chExt cx="2638876" cy="152400"/>
            </a:xfrm>
          </p:grpSpPr>
          <p:sp>
            <p:nvSpPr>
              <p:cNvPr id="9483" name="Google Shape;94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4" name="Google Shape;94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5" name="Google Shape;94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6" name="Google Shape;94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7" name="Google Shape;94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88" name="Google Shape;9488;p66"/>
            <p:cNvGrpSpPr/>
            <p:nvPr/>
          </p:nvGrpSpPr>
          <p:grpSpPr>
            <a:xfrm>
              <a:off x="3358399" y="4193010"/>
              <a:ext cx="2363377" cy="139537"/>
              <a:chOff x="3294800" y="4134603"/>
              <a:chExt cx="2638876" cy="152400"/>
            </a:xfrm>
          </p:grpSpPr>
          <p:sp>
            <p:nvSpPr>
              <p:cNvPr id="9489" name="Google Shape;94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0" name="Google Shape;94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1" name="Google Shape;94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2" name="Google Shape;94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3" name="Google Shape;94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aphicFrame>
        <p:nvGraphicFramePr>
          <p:cNvPr id="9494" name="Google Shape;9494;p66"/>
          <p:cNvGraphicFramePr/>
          <p:nvPr/>
        </p:nvGraphicFramePr>
        <p:xfrm>
          <a:off x="728250" y="2361200"/>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495" name="Google Shape;9495;p66"/>
          <p:cNvGrpSpPr/>
          <p:nvPr/>
        </p:nvGrpSpPr>
        <p:grpSpPr>
          <a:xfrm>
            <a:off x="4177919" y="2765014"/>
            <a:ext cx="1302095" cy="60959"/>
            <a:chOff x="3558802" y="4011427"/>
            <a:chExt cx="1866000" cy="111300"/>
          </a:xfrm>
        </p:grpSpPr>
        <p:sp>
          <p:nvSpPr>
            <p:cNvPr id="9496" name="Google Shape;94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7" name="Google Shape;94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98" name="Google Shape;9498;p66"/>
          <p:cNvGrpSpPr/>
          <p:nvPr/>
        </p:nvGrpSpPr>
        <p:grpSpPr>
          <a:xfrm>
            <a:off x="4723407" y="3047174"/>
            <a:ext cx="914340" cy="60959"/>
            <a:chOff x="3558802" y="4011427"/>
            <a:chExt cx="1866000" cy="111300"/>
          </a:xfrm>
        </p:grpSpPr>
        <p:sp>
          <p:nvSpPr>
            <p:cNvPr id="9499" name="Google Shape;94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0" name="Google Shape;95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01" name="Google Shape;9501;p66"/>
          <p:cNvGrpSpPr/>
          <p:nvPr/>
        </p:nvGrpSpPr>
        <p:grpSpPr>
          <a:xfrm>
            <a:off x="5926924" y="3381697"/>
            <a:ext cx="2519825" cy="1001454"/>
            <a:chOff x="1906114" y="789980"/>
            <a:chExt cx="1487676" cy="606868"/>
          </a:xfrm>
        </p:grpSpPr>
        <p:cxnSp>
          <p:nvCxnSpPr>
            <p:cNvPr id="9502" name="Google Shape;95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03" name="Google Shape;95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04" name="Google Shape;95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505" name="Google Shape;95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JANUARY</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06" name="Google Shape;95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FEBRUARY</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07" name="Google Shape;95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MARCH</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08" name="Google Shape;95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APRIL</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09" name="Google Shape;95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0" name="Google Shape;95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1" name="Google Shape;95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2" name="Google Shape;95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3" name="Google Shape;95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4" name="Google Shape;95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5" name="Google Shape;95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PHASE 1</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16" name="Google Shape;95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Task 1</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17" name="Google Shape;95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Task 2</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18" name="Google Shape;95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19" name="Google Shape;9519;p66"/>
          <p:cNvGrpSpPr/>
          <p:nvPr/>
        </p:nvGrpSpPr>
        <p:grpSpPr>
          <a:xfrm>
            <a:off x="3372612" y="1159008"/>
            <a:ext cx="2363393" cy="1005865"/>
            <a:chOff x="3292400" y="1193188"/>
            <a:chExt cx="2615240" cy="1131075"/>
          </a:xfrm>
        </p:grpSpPr>
        <p:sp>
          <p:nvSpPr>
            <p:cNvPr id="9520" name="Google Shape;95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1" name="Google Shape;95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2" name="Google Shape;95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JANUARY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3" name="Google Shape;95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FEBRUARY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4" name="Google Shape;95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MARCH</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5" name="Google Shape;95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APRIL</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6" name="Google Shape;95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MAY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7" name="Google Shape;95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JUNE</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8" name="Google Shape;95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PHASE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9" name="Google Shape;95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PHASE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0" name="Google Shape;95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1" name="Google Shape;95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2" name="Google Shape;95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3" name="Google Shape;95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grpSp>
          <p:nvGrpSpPr>
            <p:cNvPr id="9534" name="Google Shape;9534;p66"/>
            <p:cNvGrpSpPr/>
            <p:nvPr/>
          </p:nvGrpSpPr>
          <p:grpSpPr>
            <a:xfrm>
              <a:off x="3748438" y="1378608"/>
              <a:ext cx="2159202" cy="903971"/>
              <a:chOff x="1683525" y="2179850"/>
              <a:chExt cx="4519050" cy="2134525"/>
            </a:xfrm>
          </p:grpSpPr>
          <p:sp>
            <p:nvSpPr>
              <p:cNvPr id="9535" name="Google Shape;95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6" name="Google Shape;95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7" name="Google Shape;95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8" name="Google Shape;95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9" name="Google Shape;95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0" name="Google Shape;95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1" name="Google Shape;95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2" name="Google Shape;95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3" name="Google Shape;95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4" name="Google Shape;95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5" name="Google Shape;95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6" name="Google Shape;95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550"/>
        <p:cNvGrpSpPr/>
        <p:nvPr/>
      </p:nvGrpSpPr>
      <p:grpSpPr>
        <a:xfrm>
          <a:off x="0" y="0"/>
          <a:ext cx="0" cy="0"/>
          <a:chOff x="0" y="0"/>
          <a:chExt cx="0" cy="0"/>
        </a:xfrm>
      </p:grpSpPr>
      <p:grpSp>
        <p:nvGrpSpPr>
          <p:cNvPr id="9551" name="Google Shape;9551;p67"/>
          <p:cNvGrpSpPr/>
          <p:nvPr/>
        </p:nvGrpSpPr>
        <p:grpSpPr>
          <a:xfrm>
            <a:off x="4814684" y="1191441"/>
            <a:ext cx="745431" cy="718863"/>
            <a:chOff x="4249973" y="1201875"/>
            <a:chExt cx="1958568" cy="1888762"/>
          </a:xfrm>
        </p:grpSpPr>
        <p:sp>
          <p:nvSpPr>
            <p:cNvPr id="9552" name="Google Shape;95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53" name="Google Shape;9553;p67"/>
            <p:cNvGrpSpPr/>
            <p:nvPr/>
          </p:nvGrpSpPr>
          <p:grpSpPr>
            <a:xfrm>
              <a:off x="5853086" y="1789142"/>
              <a:ext cx="355454" cy="1048099"/>
              <a:chOff x="5576108" y="2016725"/>
              <a:chExt cx="565200" cy="1666560"/>
            </a:xfrm>
          </p:grpSpPr>
          <p:sp>
            <p:nvSpPr>
              <p:cNvPr id="9554" name="Google Shape;95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55" name="Google Shape;95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56" name="Google Shape;9556;p67"/>
            <p:cNvGrpSpPr/>
            <p:nvPr/>
          </p:nvGrpSpPr>
          <p:grpSpPr>
            <a:xfrm>
              <a:off x="4869455" y="2691676"/>
              <a:ext cx="1013897" cy="398961"/>
              <a:chOff x="4012057" y="3451825"/>
              <a:chExt cx="1612175" cy="634379"/>
            </a:xfrm>
          </p:grpSpPr>
          <p:sp>
            <p:nvSpPr>
              <p:cNvPr id="9557" name="Google Shape;95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58" name="Google Shape;95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59" name="Google Shape;9559;p67"/>
            <p:cNvGrpSpPr/>
            <p:nvPr/>
          </p:nvGrpSpPr>
          <p:grpSpPr>
            <a:xfrm>
              <a:off x="4276937" y="2155961"/>
              <a:ext cx="651965" cy="891358"/>
              <a:chOff x="3069908" y="2599997"/>
              <a:chExt cx="1036675" cy="1417328"/>
            </a:xfrm>
          </p:grpSpPr>
          <p:sp>
            <p:nvSpPr>
              <p:cNvPr id="9560" name="Google Shape;95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61" name="Google Shape;95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62" name="Google Shape;9562;p67"/>
            <p:cNvGrpSpPr/>
            <p:nvPr/>
          </p:nvGrpSpPr>
          <p:grpSpPr>
            <a:xfrm>
              <a:off x="5054918" y="1201875"/>
              <a:ext cx="999548" cy="602711"/>
              <a:chOff x="4306958" y="1082925"/>
              <a:chExt cx="1589359" cy="958358"/>
            </a:xfrm>
          </p:grpSpPr>
          <p:sp>
            <p:nvSpPr>
              <p:cNvPr id="9563" name="Google Shape;95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64" name="Google Shape;95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65" name="Google Shape;9565;p67"/>
            <p:cNvGrpSpPr/>
            <p:nvPr/>
          </p:nvGrpSpPr>
          <p:grpSpPr>
            <a:xfrm>
              <a:off x="4249973" y="1303451"/>
              <a:ext cx="799317" cy="841334"/>
              <a:chOff x="3027033" y="1244439"/>
              <a:chExt cx="1270977" cy="1337786"/>
            </a:xfrm>
          </p:grpSpPr>
          <p:sp>
            <p:nvSpPr>
              <p:cNvPr id="9566" name="Google Shape;95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67" name="Google Shape;95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568" name="Google Shape;9568;p67"/>
          <p:cNvGrpSpPr/>
          <p:nvPr/>
        </p:nvGrpSpPr>
        <p:grpSpPr>
          <a:xfrm>
            <a:off x="731057" y="2069890"/>
            <a:ext cx="761767" cy="729896"/>
            <a:chOff x="2657744" y="2337745"/>
            <a:chExt cx="832987" cy="798137"/>
          </a:xfrm>
        </p:grpSpPr>
        <p:sp>
          <p:nvSpPr>
            <p:cNvPr id="9569" name="Google Shape;95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0" name="Google Shape;95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1" name="Google Shape;95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2" name="Google Shape;95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3" name="Google Shape;95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4" name="Google Shape;95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75" name="Google Shape;9575;p67"/>
          <p:cNvGrpSpPr/>
          <p:nvPr/>
        </p:nvGrpSpPr>
        <p:grpSpPr>
          <a:xfrm>
            <a:off x="3242022" y="2073097"/>
            <a:ext cx="685569" cy="723586"/>
            <a:chOff x="3398134" y="2057755"/>
            <a:chExt cx="704087" cy="743130"/>
          </a:xfrm>
        </p:grpSpPr>
        <p:grpSp>
          <p:nvGrpSpPr>
            <p:cNvPr id="9576" name="Google Shape;9576;p67"/>
            <p:cNvGrpSpPr/>
            <p:nvPr/>
          </p:nvGrpSpPr>
          <p:grpSpPr>
            <a:xfrm>
              <a:off x="3398134" y="2290183"/>
              <a:ext cx="315300" cy="219900"/>
              <a:chOff x="3398134" y="2290183"/>
              <a:chExt cx="315300" cy="219900"/>
            </a:xfrm>
          </p:grpSpPr>
          <p:sp>
            <p:nvSpPr>
              <p:cNvPr id="9577" name="Google Shape;95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9578" name="Google Shape;9578;p67"/>
              <p:cNvCxnSpPr>
                <a:stCxn id="95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579" name="Google Shape;9579;p67"/>
            <p:cNvGrpSpPr/>
            <p:nvPr/>
          </p:nvGrpSpPr>
          <p:grpSpPr>
            <a:xfrm>
              <a:off x="3547823" y="2467358"/>
              <a:ext cx="219900" cy="333527"/>
              <a:chOff x="3547823" y="2467358"/>
              <a:chExt cx="219900" cy="333527"/>
            </a:xfrm>
          </p:grpSpPr>
          <p:sp>
            <p:nvSpPr>
              <p:cNvPr id="9580" name="Google Shape;95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9581" name="Google Shape;95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582" name="Google Shape;9582;p67"/>
            <p:cNvGrpSpPr/>
            <p:nvPr/>
          </p:nvGrpSpPr>
          <p:grpSpPr>
            <a:xfrm>
              <a:off x="3734138" y="2467358"/>
              <a:ext cx="219900" cy="333527"/>
              <a:chOff x="3734138" y="2467358"/>
              <a:chExt cx="219900" cy="333527"/>
            </a:xfrm>
          </p:grpSpPr>
          <p:sp>
            <p:nvSpPr>
              <p:cNvPr id="9583" name="Google Shape;95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9584" name="Google Shape;95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585" name="Google Shape;9585;p67"/>
            <p:cNvGrpSpPr/>
            <p:nvPr/>
          </p:nvGrpSpPr>
          <p:grpSpPr>
            <a:xfrm>
              <a:off x="3787560" y="2288011"/>
              <a:ext cx="314661" cy="219900"/>
              <a:chOff x="3787560" y="2288011"/>
              <a:chExt cx="314661" cy="219900"/>
            </a:xfrm>
          </p:grpSpPr>
          <p:sp>
            <p:nvSpPr>
              <p:cNvPr id="9586" name="Google Shape;95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9587" name="Google Shape;95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588" name="Google Shape;9588;p67"/>
            <p:cNvGrpSpPr/>
            <p:nvPr/>
          </p:nvGrpSpPr>
          <p:grpSpPr>
            <a:xfrm>
              <a:off x="3637290" y="2057755"/>
              <a:ext cx="219900" cy="335499"/>
              <a:chOff x="3637290" y="2057755"/>
              <a:chExt cx="219900" cy="335499"/>
            </a:xfrm>
          </p:grpSpPr>
          <p:sp>
            <p:nvSpPr>
              <p:cNvPr id="9589" name="Google Shape;95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cxnSp>
            <p:nvCxnSpPr>
              <p:cNvPr id="9590" name="Google Shape;95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591" name="Google Shape;9591;p67"/>
          <p:cNvGrpSpPr/>
          <p:nvPr/>
        </p:nvGrpSpPr>
        <p:grpSpPr>
          <a:xfrm>
            <a:off x="4917244" y="2079792"/>
            <a:ext cx="710153" cy="710153"/>
            <a:chOff x="5007123" y="2079403"/>
            <a:chExt cx="687600" cy="687600"/>
          </a:xfrm>
        </p:grpSpPr>
        <p:sp>
          <p:nvSpPr>
            <p:cNvPr id="9592" name="Google Shape;95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3" name="Google Shape;95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4" name="Google Shape;95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5" name="Google Shape;95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96" name="Google Shape;9596;p67"/>
          <p:cNvGrpSpPr/>
          <p:nvPr/>
        </p:nvGrpSpPr>
        <p:grpSpPr>
          <a:xfrm>
            <a:off x="5726681" y="2074299"/>
            <a:ext cx="720998" cy="721183"/>
            <a:chOff x="5797446" y="2063053"/>
            <a:chExt cx="698100" cy="698280"/>
          </a:xfrm>
        </p:grpSpPr>
        <p:sp>
          <p:nvSpPr>
            <p:cNvPr id="9597" name="Google Shape;95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8" name="Google Shape;95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9" name="Google Shape;95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0" name="Google Shape;96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1" name="Google Shape;9601;p67"/>
          <p:cNvGrpSpPr/>
          <p:nvPr/>
        </p:nvGrpSpPr>
        <p:grpSpPr>
          <a:xfrm>
            <a:off x="8171828" y="3719904"/>
            <a:ext cx="280585" cy="673164"/>
            <a:chOff x="8075075" y="3754290"/>
            <a:chExt cx="255612" cy="613194"/>
          </a:xfrm>
        </p:grpSpPr>
        <p:grpSp>
          <p:nvGrpSpPr>
            <p:cNvPr id="9602" name="Google Shape;9602;p67"/>
            <p:cNvGrpSpPr/>
            <p:nvPr/>
          </p:nvGrpSpPr>
          <p:grpSpPr>
            <a:xfrm>
              <a:off x="8075075" y="3754290"/>
              <a:ext cx="255612" cy="613194"/>
              <a:chOff x="8075075" y="3754290"/>
              <a:chExt cx="255612" cy="613194"/>
            </a:xfrm>
          </p:grpSpPr>
          <p:sp>
            <p:nvSpPr>
              <p:cNvPr id="9603" name="Google Shape;96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4" name="Google Shape;96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05" name="Google Shape;96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6" name="Google Shape;9606;p67"/>
          <p:cNvGrpSpPr/>
          <p:nvPr/>
        </p:nvGrpSpPr>
        <p:grpSpPr>
          <a:xfrm>
            <a:off x="5288887" y="3708700"/>
            <a:ext cx="470352" cy="683745"/>
            <a:chOff x="1697726" y="3244179"/>
            <a:chExt cx="788124" cy="1146069"/>
          </a:xfrm>
        </p:grpSpPr>
        <p:sp>
          <p:nvSpPr>
            <p:cNvPr id="9607" name="Google Shape;96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8" name="Google Shape;96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09" name="Google Shape;96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10" name="Google Shape;9610;p67"/>
          <p:cNvGrpSpPr/>
          <p:nvPr/>
        </p:nvGrpSpPr>
        <p:grpSpPr>
          <a:xfrm>
            <a:off x="5910037" y="3719902"/>
            <a:ext cx="293891" cy="293845"/>
            <a:chOff x="6134814" y="3754290"/>
            <a:chExt cx="293891" cy="293845"/>
          </a:xfrm>
        </p:grpSpPr>
        <p:sp>
          <p:nvSpPr>
            <p:cNvPr id="9611" name="Google Shape;96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2" name="Google Shape;96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13" name="Google Shape;9613;p67"/>
          <p:cNvGrpSpPr/>
          <p:nvPr/>
        </p:nvGrpSpPr>
        <p:grpSpPr>
          <a:xfrm>
            <a:off x="5910037" y="4098574"/>
            <a:ext cx="293891" cy="293891"/>
            <a:chOff x="6134814" y="4086186"/>
            <a:chExt cx="293891" cy="293891"/>
          </a:xfrm>
        </p:grpSpPr>
        <p:sp>
          <p:nvSpPr>
            <p:cNvPr id="9614" name="Google Shape;96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5" name="Google Shape;96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16" name="Google Shape;96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7" name="Google Shape;96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18" name="Google Shape;9618;p67"/>
          <p:cNvGrpSpPr/>
          <p:nvPr/>
        </p:nvGrpSpPr>
        <p:grpSpPr>
          <a:xfrm>
            <a:off x="7835013" y="2927266"/>
            <a:ext cx="622883" cy="621944"/>
            <a:chOff x="1187048" y="238125"/>
            <a:chExt cx="5256397" cy="5248476"/>
          </a:xfrm>
        </p:grpSpPr>
        <p:sp>
          <p:nvSpPr>
            <p:cNvPr id="9619" name="Google Shape;96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0" name="Google Shape;96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1" name="Google Shape;96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2" name="Google Shape;96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23" name="Google Shape;9623;p67"/>
          <p:cNvGrpSpPr/>
          <p:nvPr/>
        </p:nvGrpSpPr>
        <p:grpSpPr>
          <a:xfrm>
            <a:off x="2292118" y="2936875"/>
            <a:ext cx="1310987" cy="612407"/>
            <a:chOff x="238125" y="1188750"/>
            <a:chExt cx="7140450" cy="3335550"/>
          </a:xfrm>
        </p:grpSpPr>
        <p:sp>
          <p:nvSpPr>
            <p:cNvPr id="9624" name="Google Shape;96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5" name="Google Shape;96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6" name="Google Shape;96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7" name="Google Shape;96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8" name="Google Shape;96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29" name="Google Shape;9629;p67"/>
          <p:cNvGrpSpPr/>
          <p:nvPr/>
        </p:nvGrpSpPr>
        <p:grpSpPr>
          <a:xfrm>
            <a:off x="6617990" y="2927430"/>
            <a:ext cx="1110299" cy="621702"/>
            <a:chOff x="238125" y="1335475"/>
            <a:chExt cx="5418735" cy="3034175"/>
          </a:xfrm>
        </p:grpSpPr>
        <p:sp>
          <p:nvSpPr>
            <p:cNvPr id="9630" name="Google Shape;96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1" name="Google Shape;96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2" name="Google Shape;96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33" name="Google Shape;9633;p67"/>
          <p:cNvGrpSpPr/>
          <p:nvPr/>
        </p:nvGrpSpPr>
        <p:grpSpPr>
          <a:xfrm>
            <a:off x="5435649" y="2924327"/>
            <a:ext cx="1074451" cy="627181"/>
            <a:chOff x="5359127" y="2910889"/>
            <a:chExt cx="1097723" cy="640831"/>
          </a:xfrm>
        </p:grpSpPr>
        <p:grpSp>
          <p:nvGrpSpPr>
            <p:cNvPr id="9634" name="Google Shape;9634;p67"/>
            <p:cNvGrpSpPr/>
            <p:nvPr/>
          </p:nvGrpSpPr>
          <p:grpSpPr>
            <a:xfrm>
              <a:off x="5929791" y="3263088"/>
              <a:ext cx="527060" cy="287097"/>
              <a:chOff x="5929791" y="3263088"/>
              <a:chExt cx="527060" cy="287097"/>
            </a:xfrm>
          </p:grpSpPr>
          <p:sp>
            <p:nvSpPr>
              <p:cNvPr id="9635" name="Google Shape;96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9636" name="Google Shape;96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37" name="Google Shape;9637;p67"/>
            <p:cNvGrpSpPr/>
            <p:nvPr/>
          </p:nvGrpSpPr>
          <p:grpSpPr>
            <a:xfrm>
              <a:off x="5359127" y="3263089"/>
              <a:ext cx="526428" cy="288631"/>
              <a:chOff x="5359127" y="3263089"/>
              <a:chExt cx="526428" cy="288631"/>
            </a:xfrm>
          </p:grpSpPr>
          <p:sp>
            <p:nvSpPr>
              <p:cNvPr id="9638" name="Google Shape;96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9639" name="Google Shape;96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0" name="Google Shape;9640;p67"/>
            <p:cNvGrpSpPr/>
            <p:nvPr/>
          </p:nvGrpSpPr>
          <p:grpSpPr>
            <a:xfrm>
              <a:off x="5551525" y="2910889"/>
              <a:ext cx="520901" cy="610283"/>
              <a:chOff x="5551525" y="2910889"/>
              <a:chExt cx="520901" cy="610283"/>
            </a:xfrm>
          </p:grpSpPr>
          <p:sp>
            <p:nvSpPr>
              <p:cNvPr id="9641" name="Google Shape;96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9642" name="Google Shape;96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3" name="Google Shape;9643;p67"/>
            <p:cNvGrpSpPr/>
            <p:nvPr/>
          </p:nvGrpSpPr>
          <p:grpSpPr>
            <a:xfrm>
              <a:off x="5743962" y="2919100"/>
              <a:ext cx="623674" cy="284502"/>
              <a:chOff x="5743962" y="2919100"/>
              <a:chExt cx="623674" cy="284502"/>
            </a:xfrm>
          </p:grpSpPr>
          <p:sp>
            <p:nvSpPr>
              <p:cNvPr id="9644" name="Google Shape;96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9645" name="Google Shape;96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646" name="Google Shape;9646;p67"/>
          <p:cNvGrpSpPr/>
          <p:nvPr/>
        </p:nvGrpSpPr>
        <p:grpSpPr>
          <a:xfrm>
            <a:off x="7586863" y="2075038"/>
            <a:ext cx="874976" cy="719600"/>
            <a:chOff x="7608988" y="2093194"/>
            <a:chExt cx="817276" cy="672147"/>
          </a:xfrm>
        </p:grpSpPr>
        <p:cxnSp>
          <p:nvCxnSpPr>
            <p:cNvPr id="9647" name="Google Shape;96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48" name="Google Shape;96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49" name="Google Shape;96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50" name="Google Shape;96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51" name="Google Shape;96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652" name="Google Shape;96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653" name="Google Shape;9653;p67"/>
            <p:cNvGrpSpPr/>
            <p:nvPr/>
          </p:nvGrpSpPr>
          <p:grpSpPr>
            <a:xfrm>
              <a:off x="7721175" y="2093194"/>
              <a:ext cx="599587" cy="623846"/>
              <a:chOff x="7721175" y="2093194"/>
              <a:chExt cx="599587" cy="623846"/>
            </a:xfrm>
          </p:grpSpPr>
          <p:grpSp>
            <p:nvGrpSpPr>
              <p:cNvPr id="9654" name="Google Shape;9654;p67"/>
              <p:cNvGrpSpPr/>
              <p:nvPr/>
            </p:nvGrpSpPr>
            <p:grpSpPr>
              <a:xfrm>
                <a:off x="7721175" y="2093194"/>
                <a:ext cx="291605" cy="623846"/>
                <a:chOff x="9405575" y="2061418"/>
                <a:chExt cx="291605" cy="623846"/>
              </a:xfrm>
            </p:grpSpPr>
            <p:sp>
              <p:nvSpPr>
                <p:cNvPr id="9655" name="Google Shape;96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6" name="Google Shape;96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7" name="Google Shape;96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8" name="Google Shape;96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9" name="Google Shape;96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0" name="Google Shape;96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1" name="Google Shape;96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62" name="Google Shape;9662;p67"/>
              <p:cNvGrpSpPr/>
              <p:nvPr/>
            </p:nvGrpSpPr>
            <p:grpSpPr>
              <a:xfrm flipH="1">
                <a:off x="8029157" y="2093194"/>
                <a:ext cx="291605" cy="623846"/>
                <a:chOff x="9405575" y="2061418"/>
                <a:chExt cx="291605" cy="623846"/>
              </a:xfrm>
            </p:grpSpPr>
            <p:sp>
              <p:nvSpPr>
                <p:cNvPr id="9663" name="Google Shape;96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4" name="Google Shape;96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5" name="Google Shape;96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6" name="Google Shape;96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7" name="Google Shape;96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8" name="Google Shape;96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9" name="Google Shape;96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9670" name="Google Shape;9670;p67"/>
          <p:cNvGrpSpPr/>
          <p:nvPr/>
        </p:nvGrpSpPr>
        <p:grpSpPr>
          <a:xfrm>
            <a:off x="4031299" y="1191441"/>
            <a:ext cx="712557" cy="785901"/>
            <a:chOff x="4206459" y="1191441"/>
            <a:chExt cx="712557" cy="785901"/>
          </a:xfrm>
        </p:grpSpPr>
        <p:sp>
          <p:nvSpPr>
            <p:cNvPr id="9671" name="Google Shape;96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2" name="Google Shape;96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3" name="Google Shape;96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4" name="Google Shape;96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75" name="Google Shape;9675;p67"/>
            <p:cNvGrpSpPr/>
            <p:nvPr/>
          </p:nvGrpSpPr>
          <p:grpSpPr>
            <a:xfrm>
              <a:off x="4644280" y="1290523"/>
              <a:ext cx="143716" cy="29463"/>
              <a:chOff x="4644280" y="1290523"/>
              <a:chExt cx="143716" cy="29463"/>
            </a:xfrm>
          </p:grpSpPr>
          <p:sp>
            <p:nvSpPr>
              <p:cNvPr id="9676" name="Google Shape;96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7" name="Google Shape;96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8" name="Google Shape;96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9" name="Google Shape;96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80" name="Google Shape;9680;p67"/>
            <p:cNvGrpSpPr/>
            <p:nvPr/>
          </p:nvGrpSpPr>
          <p:grpSpPr>
            <a:xfrm>
              <a:off x="4356567" y="1191441"/>
              <a:ext cx="143690" cy="29488"/>
              <a:chOff x="4356567" y="1191441"/>
              <a:chExt cx="143690" cy="29488"/>
            </a:xfrm>
          </p:grpSpPr>
          <p:sp>
            <p:nvSpPr>
              <p:cNvPr id="9681" name="Google Shape;96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2" name="Google Shape;96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3" name="Google Shape;96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4" name="Google Shape;96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85" name="Google Shape;9685;p67"/>
            <p:cNvGrpSpPr/>
            <p:nvPr/>
          </p:nvGrpSpPr>
          <p:grpSpPr>
            <a:xfrm>
              <a:off x="4339009" y="1863727"/>
              <a:ext cx="143703" cy="29476"/>
              <a:chOff x="4339009" y="1863727"/>
              <a:chExt cx="143703" cy="29476"/>
            </a:xfrm>
          </p:grpSpPr>
          <p:sp>
            <p:nvSpPr>
              <p:cNvPr id="9686" name="Google Shape;96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7" name="Google Shape;96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8" name="Google Shape;96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9" name="Google Shape;96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90" name="Google Shape;9690;p67"/>
            <p:cNvGrpSpPr/>
            <p:nvPr/>
          </p:nvGrpSpPr>
          <p:grpSpPr>
            <a:xfrm>
              <a:off x="4206459" y="1607315"/>
              <a:ext cx="29539" cy="142899"/>
              <a:chOff x="4206459" y="1607315"/>
              <a:chExt cx="29539" cy="142899"/>
            </a:xfrm>
          </p:grpSpPr>
          <p:sp>
            <p:nvSpPr>
              <p:cNvPr id="9691" name="Google Shape;96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2" name="Google Shape;96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3" name="Google Shape;96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4" name="Google Shape;96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95" name="Google Shape;96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6" name="Google Shape;96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7" name="Google Shape;96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8" name="Google Shape;96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99" name="Google Shape;9699;p67"/>
            <p:cNvGrpSpPr/>
            <p:nvPr/>
          </p:nvGrpSpPr>
          <p:grpSpPr>
            <a:xfrm>
              <a:off x="4889463" y="1423737"/>
              <a:ext cx="29552" cy="142899"/>
              <a:chOff x="4889463" y="1423737"/>
              <a:chExt cx="29552" cy="142899"/>
            </a:xfrm>
          </p:grpSpPr>
          <p:sp>
            <p:nvSpPr>
              <p:cNvPr id="9700" name="Google Shape;97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1" name="Google Shape;97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2" name="Google Shape;97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3" name="Google Shape;97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04" name="Google Shape;9704;p67"/>
            <p:cNvGrpSpPr/>
            <p:nvPr/>
          </p:nvGrpSpPr>
          <p:grpSpPr>
            <a:xfrm>
              <a:off x="4771663" y="1876896"/>
              <a:ext cx="108651" cy="100447"/>
              <a:chOff x="4771663" y="1876896"/>
              <a:chExt cx="108651" cy="100447"/>
            </a:xfrm>
          </p:grpSpPr>
          <p:sp>
            <p:nvSpPr>
              <p:cNvPr id="9705" name="Google Shape;97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6" name="Google Shape;97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7" name="Google Shape;97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8" name="Google Shape;97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09" name="Google Shape;9709;p67"/>
          <p:cNvGrpSpPr/>
          <p:nvPr/>
        </p:nvGrpSpPr>
        <p:grpSpPr>
          <a:xfrm>
            <a:off x="4026774" y="2074664"/>
            <a:ext cx="791287" cy="720350"/>
            <a:chOff x="267375" y="1071875"/>
            <a:chExt cx="470500" cy="428550"/>
          </a:xfrm>
        </p:grpSpPr>
        <p:sp>
          <p:nvSpPr>
            <p:cNvPr id="9710" name="Google Shape;97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1" name="Google Shape;97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2" name="Google Shape;97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3" name="Google Shape;97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4" name="Google Shape;97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5" name="Google Shape;97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6" name="Google Shape;97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7" name="Google Shape;97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18" name="Google Shape;9718;p67"/>
          <p:cNvGrpSpPr/>
          <p:nvPr/>
        </p:nvGrpSpPr>
        <p:grpSpPr>
          <a:xfrm>
            <a:off x="727269" y="3719294"/>
            <a:ext cx="1408444" cy="673166"/>
            <a:chOff x="712664" y="3693287"/>
            <a:chExt cx="1460738" cy="698160"/>
          </a:xfrm>
        </p:grpSpPr>
        <p:grpSp>
          <p:nvGrpSpPr>
            <p:cNvPr id="9719" name="Google Shape;9719;p67"/>
            <p:cNvGrpSpPr/>
            <p:nvPr/>
          </p:nvGrpSpPr>
          <p:grpSpPr>
            <a:xfrm>
              <a:off x="1380079" y="4133090"/>
              <a:ext cx="234048" cy="258099"/>
              <a:chOff x="1380079" y="4133090"/>
              <a:chExt cx="234048" cy="258099"/>
            </a:xfrm>
          </p:grpSpPr>
          <p:sp>
            <p:nvSpPr>
              <p:cNvPr id="9720" name="Google Shape;97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1" name="Google Shape;97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2" name="Google Shape;97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3" name="Google Shape;9723;p67"/>
            <p:cNvGrpSpPr/>
            <p:nvPr/>
          </p:nvGrpSpPr>
          <p:grpSpPr>
            <a:xfrm>
              <a:off x="884610" y="3864082"/>
              <a:ext cx="1118566" cy="527275"/>
              <a:chOff x="890961" y="3865463"/>
              <a:chExt cx="1115221" cy="525698"/>
            </a:xfrm>
          </p:grpSpPr>
          <p:sp>
            <p:nvSpPr>
              <p:cNvPr id="9724" name="Google Shape;97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5" name="Google Shape;97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6" name="Google Shape;97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7" name="Google Shape;9727;p67"/>
            <p:cNvGrpSpPr/>
            <p:nvPr/>
          </p:nvGrpSpPr>
          <p:grpSpPr>
            <a:xfrm>
              <a:off x="712664" y="3693287"/>
              <a:ext cx="1460738" cy="698160"/>
              <a:chOff x="712664" y="3693025"/>
              <a:chExt cx="1460738" cy="698160"/>
            </a:xfrm>
          </p:grpSpPr>
          <p:sp>
            <p:nvSpPr>
              <p:cNvPr id="9728" name="Google Shape;97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9" name="Google Shape;97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0" name="Google Shape;97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1" name="Google Shape;97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2" name="Google Shape;97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3" name="Google Shape;97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34" name="Google Shape;9734;p67"/>
          <p:cNvGrpSpPr/>
          <p:nvPr/>
        </p:nvGrpSpPr>
        <p:grpSpPr>
          <a:xfrm>
            <a:off x="3164985" y="1191441"/>
            <a:ext cx="795485" cy="738831"/>
            <a:chOff x="3348603" y="1236445"/>
            <a:chExt cx="749256" cy="695894"/>
          </a:xfrm>
        </p:grpSpPr>
        <p:grpSp>
          <p:nvGrpSpPr>
            <p:cNvPr id="9735" name="Google Shape;9735;p67"/>
            <p:cNvGrpSpPr/>
            <p:nvPr/>
          </p:nvGrpSpPr>
          <p:grpSpPr>
            <a:xfrm>
              <a:off x="3583779" y="1236445"/>
              <a:ext cx="293795" cy="285811"/>
              <a:chOff x="3750225" y="1774000"/>
              <a:chExt cx="149575" cy="145525"/>
            </a:xfrm>
          </p:grpSpPr>
          <p:sp>
            <p:nvSpPr>
              <p:cNvPr id="9736" name="Google Shape;97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7" name="Google Shape;97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38" name="Google Shape;9738;p67"/>
            <p:cNvGrpSpPr/>
            <p:nvPr/>
          </p:nvGrpSpPr>
          <p:grpSpPr>
            <a:xfrm>
              <a:off x="3775534" y="1462599"/>
              <a:ext cx="322325" cy="285958"/>
              <a:chOff x="3847850" y="1889150"/>
              <a:chExt cx="164100" cy="145600"/>
            </a:xfrm>
          </p:grpSpPr>
          <p:sp>
            <p:nvSpPr>
              <p:cNvPr id="9739" name="Google Shape;97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0" name="Google Shape;97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41" name="Google Shape;9741;p67"/>
            <p:cNvGrpSpPr/>
            <p:nvPr/>
          </p:nvGrpSpPr>
          <p:grpSpPr>
            <a:xfrm>
              <a:off x="3545329" y="1646528"/>
              <a:ext cx="293746" cy="285811"/>
              <a:chOff x="3730650" y="1982800"/>
              <a:chExt cx="149550" cy="145525"/>
            </a:xfrm>
          </p:grpSpPr>
          <p:sp>
            <p:nvSpPr>
              <p:cNvPr id="9742" name="Google Shape;97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3" name="Google Shape;97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44" name="Google Shape;9744;p67"/>
            <p:cNvGrpSpPr/>
            <p:nvPr/>
          </p:nvGrpSpPr>
          <p:grpSpPr>
            <a:xfrm>
              <a:off x="3348603" y="1415046"/>
              <a:ext cx="294384" cy="284387"/>
              <a:chOff x="3630494" y="1864938"/>
              <a:chExt cx="149875" cy="144800"/>
            </a:xfrm>
          </p:grpSpPr>
          <p:sp>
            <p:nvSpPr>
              <p:cNvPr id="9745" name="Google Shape;97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6" name="Google Shape;97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47" name="Google Shape;9747;p67"/>
          <p:cNvGrpSpPr/>
          <p:nvPr/>
        </p:nvGrpSpPr>
        <p:grpSpPr>
          <a:xfrm>
            <a:off x="2286512" y="3714337"/>
            <a:ext cx="1324924" cy="678083"/>
            <a:chOff x="2413923" y="3711366"/>
            <a:chExt cx="1374117" cy="703260"/>
          </a:xfrm>
        </p:grpSpPr>
        <p:grpSp>
          <p:nvGrpSpPr>
            <p:cNvPr id="9748" name="Google Shape;9748;p67"/>
            <p:cNvGrpSpPr/>
            <p:nvPr/>
          </p:nvGrpSpPr>
          <p:grpSpPr>
            <a:xfrm>
              <a:off x="2413923" y="3711366"/>
              <a:ext cx="1374117" cy="703260"/>
              <a:chOff x="2413923" y="3711366"/>
              <a:chExt cx="1374117" cy="703260"/>
            </a:xfrm>
          </p:grpSpPr>
          <p:sp>
            <p:nvSpPr>
              <p:cNvPr id="9749" name="Google Shape;97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50" name="Google Shape;9750;p67"/>
              <p:cNvGrpSpPr/>
              <p:nvPr/>
            </p:nvGrpSpPr>
            <p:grpSpPr>
              <a:xfrm>
                <a:off x="2600284" y="3808654"/>
                <a:ext cx="234506" cy="138009"/>
                <a:chOff x="2600284" y="3808654"/>
                <a:chExt cx="234506" cy="138009"/>
              </a:xfrm>
            </p:grpSpPr>
            <p:sp>
              <p:nvSpPr>
                <p:cNvPr id="9751" name="Google Shape;97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52" name="Google Shape;97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53" name="Google Shape;9753;p67"/>
              <p:cNvGrpSpPr/>
              <p:nvPr/>
            </p:nvGrpSpPr>
            <p:grpSpPr>
              <a:xfrm>
                <a:off x="3359659" y="3805664"/>
                <a:ext cx="232294" cy="141000"/>
                <a:chOff x="3359659" y="3805664"/>
                <a:chExt cx="232294" cy="141000"/>
              </a:xfrm>
            </p:grpSpPr>
            <p:sp>
              <p:nvSpPr>
                <p:cNvPr id="9754" name="Google Shape;97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55" name="Google Shape;97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56" name="Google Shape;9756;p67"/>
              <p:cNvGrpSpPr/>
              <p:nvPr/>
            </p:nvGrpSpPr>
            <p:grpSpPr>
              <a:xfrm>
                <a:off x="3067316" y="3711366"/>
                <a:ext cx="66900" cy="166809"/>
                <a:chOff x="3067316" y="3711366"/>
                <a:chExt cx="66900" cy="166809"/>
              </a:xfrm>
            </p:grpSpPr>
            <p:sp>
              <p:nvSpPr>
                <p:cNvPr id="9757" name="Google Shape;97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58" name="Google Shape;97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59" name="Google Shape;9759;p67"/>
              <p:cNvGrpSpPr/>
              <p:nvPr/>
            </p:nvGrpSpPr>
            <p:grpSpPr>
              <a:xfrm>
                <a:off x="2413923" y="4058666"/>
                <a:ext cx="224119" cy="66900"/>
                <a:chOff x="2413923" y="4058666"/>
                <a:chExt cx="224119" cy="66900"/>
              </a:xfrm>
            </p:grpSpPr>
            <p:sp>
              <p:nvSpPr>
                <p:cNvPr id="9760" name="Google Shape;97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61" name="Google Shape;97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62" name="Google Shape;9762;p67"/>
              <p:cNvGrpSpPr/>
              <p:nvPr/>
            </p:nvGrpSpPr>
            <p:grpSpPr>
              <a:xfrm>
                <a:off x="3564643" y="4058666"/>
                <a:ext cx="223397" cy="66900"/>
                <a:chOff x="3564643" y="4058666"/>
                <a:chExt cx="223397" cy="66900"/>
              </a:xfrm>
            </p:grpSpPr>
            <p:sp>
              <p:nvSpPr>
                <p:cNvPr id="9763" name="Google Shape;97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64" name="Google Shape;97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765" name="Google Shape;9765;p67"/>
            <p:cNvGrpSpPr/>
            <p:nvPr/>
          </p:nvGrpSpPr>
          <p:grpSpPr>
            <a:xfrm>
              <a:off x="2633353" y="3965763"/>
              <a:ext cx="933975" cy="445687"/>
              <a:chOff x="2633353" y="3965763"/>
              <a:chExt cx="933975" cy="445687"/>
            </a:xfrm>
          </p:grpSpPr>
          <p:sp>
            <p:nvSpPr>
              <p:cNvPr id="9766" name="Google Shape;97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7" name="Google Shape;97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68" name="Google Shape;9768;p67"/>
          <p:cNvGrpSpPr/>
          <p:nvPr/>
        </p:nvGrpSpPr>
        <p:grpSpPr>
          <a:xfrm>
            <a:off x="6410784" y="1264884"/>
            <a:ext cx="1131087" cy="587383"/>
            <a:chOff x="238125" y="999450"/>
            <a:chExt cx="7140700" cy="3708225"/>
          </a:xfrm>
        </p:grpSpPr>
        <p:sp>
          <p:nvSpPr>
            <p:cNvPr id="9769" name="Google Shape;97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0" name="Google Shape;97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1" name="Google Shape;97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2" name="Google Shape;97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3" name="Google Shape;97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4" name="Google Shape;97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5" name="Google Shape;97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6" name="Google Shape;97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7" name="Google Shape;97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78" name="Google Shape;9778;p67"/>
          <p:cNvGrpSpPr/>
          <p:nvPr/>
        </p:nvGrpSpPr>
        <p:grpSpPr>
          <a:xfrm>
            <a:off x="3762234" y="3714379"/>
            <a:ext cx="1375854" cy="678131"/>
            <a:chOff x="3913765" y="3641905"/>
            <a:chExt cx="1522805" cy="750560"/>
          </a:xfrm>
        </p:grpSpPr>
        <p:grpSp>
          <p:nvGrpSpPr>
            <p:cNvPr id="9779" name="Google Shape;9779;p67"/>
            <p:cNvGrpSpPr/>
            <p:nvPr/>
          </p:nvGrpSpPr>
          <p:grpSpPr>
            <a:xfrm>
              <a:off x="3913765" y="3997002"/>
              <a:ext cx="1522805" cy="395463"/>
              <a:chOff x="3913765" y="3997002"/>
              <a:chExt cx="1522805" cy="395463"/>
            </a:xfrm>
          </p:grpSpPr>
          <p:grpSp>
            <p:nvGrpSpPr>
              <p:cNvPr id="9780" name="Google Shape;9780;p67"/>
              <p:cNvGrpSpPr/>
              <p:nvPr/>
            </p:nvGrpSpPr>
            <p:grpSpPr>
              <a:xfrm>
                <a:off x="3913765" y="4138659"/>
                <a:ext cx="507602" cy="253806"/>
                <a:chOff x="3913765" y="4138659"/>
                <a:chExt cx="507602" cy="253806"/>
              </a:xfrm>
            </p:grpSpPr>
            <p:sp>
              <p:nvSpPr>
                <p:cNvPr id="9781" name="Google Shape;97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2" name="Google Shape;97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Arial"/>
                      <a:cs typeface="Arial"/>
                      <a:sym typeface="Arial"/>
                    </a:rPr>
                    <a:t>     </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83" name="Google Shape;9783;p67"/>
              <p:cNvGrpSpPr/>
              <p:nvPr/>
            </p:nvGrpSpPr>
            <p:grpSpPr>
              <a:xfrm>
                <a:off x="4421361" y="3997002"/>
                <a:ext cx="507618" cy="395463"/>
                <a:chOff x="4421361" y="3997002"/>
                <a:chExt cx="507618" cy="395463"/>
              </a:xfrm>
            </p:grpSpPr>
            <p:sp>
              <p:nvSpPr>
                <p:cNvPr id="9784" name="Google Shape;97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5" name="Google Shape;97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86" name="Google Shape;9786;p67"/>
              <p:cNvGrpSpPr/>
              <p:nvPr/>
            </p:nvGrpSpPr>
            <p:grpSpPr>
              <a:xfrm>
                <a:off x="4928973" y="4189418"/>
                <a:ext cx="507596" cy="203047"/>
                <a:chOff x="4928973" y="4189418"/>
                <a:chExt cx="507596" cy="203047"/>
              </a:xfrm>
            </p:grpSpPr>
            <p:sp>
              <p:nvSpPr>
                <p:cNvPr id="9787" name="Google Shape;97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8" name="Google Shape;97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89" name="Google Shape;9789;p67"/>
            <p:cNvGrpSpPr/>
            <p:nvPr/>
          </p:nvGrpSpPr>
          <p:grpSpPr>
            <a:xfrm>
              <a:off x="4482186" y="3641905"/>
              <a:ext cx="397605" cy="349784"/>
              <a:chOff x="2906375" y="1159725"/>
              <a:chExt cx="1860575" cy="1636800"/>
            </a:xfrm>
          </p:grpSpPr>
          <p:sp>
            <p:nvSpPr>
              <p:cNvPr id="9790" name="Google Shape;97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1" name="Google Shape;97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2" name="Google Shape;97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3" name="Google Shape;97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94" name="Google Shape;9794;p67"/>
          <p:cNvGrpSpPr/>
          <p:nvPr/>
        </p:nvGrpSpPr>
        <p:grpSpPr>
          <a:xfrm>
            <a:off x="6546943" y="2074305"/>
            <a:ext cx="940737" cy="721067"/>
            <a:chOff x="6599718" y="2068734"/>
            <a:chExt cx="940737" cy="721067"/>
          </a:xfrm>
        </p:grpSpPr>
        <p:sp>
          <p:nvSpPr>
            <p:cNvPr id="9795" name="Google Shape;97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6" name="Google Shape;97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7" name="Google Shape;97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8" name="Google Shape;97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9" name="Google Shape;97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0" name="Google Shape;98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01" name="Google Shape;9801;p67"/>
            <p:cNvGrpSpPr/>
            <p:nvPr/>
          </p:nvGrpSpPr>
          <p:grpSpPr>
            <a:xfrm>
              <a:off x="6836957" y="2068734"/>
              <a:ext cx="461892" cy="721067"/>
              <a:chOff x="6836957" y="2068734"/>
              <a:chExt cx="461892" cy="721067"/>
            </a:xfrm>
          </p:grpSpPr>
          <p:sp>
            <p:nvSpPr>
              <p:cNvPr id="9802" name="Google Shape;98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3" name="Google Shape;98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4" name="Google Shape;98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5" name="Google Shape;98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6" name="Google Shape;98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7" name="Google Shape;98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08" name="Google Shape;9808;p67"/>
              <p:cNvGrpSpPr/>
              <p:nvPr/>
            </p:nvGrpSpPr>
            <p:grpSpPr>
              <a:xfrm>
                <a:off x="6836957" y="2068734"/>
                <a:ext cx="461892" cy="721067"/>
                <a:chOff x="6836957" y="2068734"/>
                <a:chExt cx="461892" cy="721067"/>
              </a:xfrm>
            </p:grpSpPr>
            <p:sp>
              <p:nvSpPr>
                <p:cNvPr id="9809" name="Google Shape;98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0" name="Google Shape;98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1" name="Google Shape;98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2" name="Google Shape;98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3" name="Google Shape;98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4" name="Google Shape;98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5" name="Google Shape;98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9816" name="Google Shape;9816;p67"/>
          <p:cNvGrpSpPr/>
          <p:nvPr/>
        </p:nvGrpSpPr>
        <p:grpSpPr>
          <a:xfrm>
            <a:off x="2430262" y="2078652"/>
            <a:ext cx="712577" cy="712374"/>
            <a:chOff x="2559249" y="2069323"/>
            <a:chExt cx="685566" cy="685634"/>
          </a:xfrm>
        </p:grpSpPr>
        <p:sp>
          <p:nvSpPr>
            <p:cNvPr id="9817" name="Google Shape;98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8" name="Google Shape;98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9" name="Google Shape;98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0" name="Google Shape;98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1" name="Google Shape;98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2" name="Google Shape;98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3" name="Google Shape;98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4" name="Google Shape;98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5" name="Google Shape;98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6" name="Google Shape;98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7" name="Google Shape;98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8" name="Google Shape;98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9" name="Google Shape;98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30" name="Google Shape;9830;p67"/>
          <p:cNvGrpSpPr/>
          <p:nvPr/>
        </p:nvGrpSpPr>
        <p:grpSpPr>
          <a:xfrm>
            <a:off x="7612699" y="1191441"/>
            <a:ext cx="845645" cy="711911"/>
            <a:chOff x="951975" y="315800"/>
            <a:chExt cx="5860325" cy="4933550"/>
          </a:xfrm>
        </p:grpSpPr>
        <p:sp>
          <p:nvSpPr>
            <p:cNvPr id="9831" name="Google Shape;98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2" name="Google Shape;98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3" name="Google Shape;98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4" name="Google Shape;98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5" name="Google Shape;98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6" name="Google Shape;98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7" name="Google Shape;98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8" name="Google Shape;98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39" name="Google Shape;9839;p67"/>
          <p:cNvGrpSpPr/>
          <p:nvPr/>
        </p:nvGrpSpPr>
        <p:grpSpPr>
          <a:xfrm>
            <a:off x="3709828" y="2927550"/>
            <a:ext cx="1617932" cy="621724"/>
            <a:chOff x="3862800" y="3038525"/>
            <a:chExt cx="1329006" cy="510698"/>
          </a:xfrm>
        </p:grpSpPr>
        <p:sp>
          <p:nvSpPr>
            <p:cNvPr id="9840" name="Google Shape;98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1" name="Google Shape;98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42" name="Google Shape;9842;p67"/>
            <p:cNvGrpSpPr/>
            <p:nvPr/>
          </p:nvGrpSpPr>
          <p:grpSpPr>
            <a:xfrm>
              <a:off x="3967075" y="3040337"/>
              <a:ext cx="1019927" cy="402126"/>
              <a:chOff x="3967075" y="3040337"/>
              <a:chExt cx="1019927" cy="402126"/>
            </a:xfrm>
          </p:grpSpPr>
          <p:sp>
            <p:nvSpPr>
              <p:cNvPr id="9843" name="Google Shape;98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4" name="Google Shape;98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45" name="Google Shape;9845;p67"/>
            <p:cNvGrpSpPr/>
            <p:nvPr/>
          </p:nvGrpSpPr>
          <p:grpSpPr>
            <a:xfrm>
              <a:off x="4186700" y="3040337"/>
              <a:ext cx="390475" cy="183289"/>
              <a:chOff x="4186700" y="3040337"/>
              <a:chExt cx="390475" cy="183289"/>
            </a:xfrm>
          </p:grpSpPr>
          <p:sp>
            <p:nvSpPr>
              <p:cNvPr id="9846" name="Google Shape;98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7" name="Google Shape;98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48" name="Google Shape;9848;p67"/>
            <p:cNvGrpSpPr/>
            <p:nvPr/>
          </p:nvGrpSpPr>
          <p:grpSpPr>
            <a:xfrm>
              <a:off x="4073727" y="3040337"/>
              <a:ext cx="697794" cy="296263"/>
              <a:chOff x="4073727" y="3040337"/>
              <a:chExt cx="697794" cy="296263"/>
            </a:xfrm>
          </p:grpSpPr>
          <p:sp>
            <p:nvSpPr>
              <p:cNvPr id="9849" name="Google Shape;98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0" name="Google Shape;98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51" name="Google Shape;9851;p67"/>
            <p:cNvGrpSpPr/>
            <p:nvPr/>
          </p:nvGrpSpPr>
          <p:grpSpPr>
            <a:xfrm>
              <a:off x="3862800" y="3038525"/>
              <a:ext cx="1329006" cy="510698"/>
              <a:chOff x="3862800" y="3038525"/>
              <a:chExt cx="1329006" cy="510698"/>
            </a:xfrm>
          </p:grpSpPr>
          <p:sp>
            <p:nvSpPr>
              <p:cNvPr id="9852" name="Google Shape;98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3" name="Google Shape;98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854" name="Google Shape;9854;p67"/>
          <p:cNvGrpSpPr/>
          <p:nvPr/>
        </p:nvGrpSpPr>
        <p:grpSpPr>
          <a:xfrm>
            <a:off x="718150" y="1191441"/>
            <a:ext cx="883205" cy="775176"/>
            <a:chOff x="649648" y="271400"/>
            <a:chExt cx="6215377" cy="5455143"/>
          </a:xfrm>
        </p:grpSpPr>
        <p:sp>
          <p:nvSpPr>
            <p:cNvPr id="9855" name="Google Shape;98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6" name="Google Shape;98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7" name="Google Shape;98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8" name="Google Shape;98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9" name="Google Shape;98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0" name="Google Shape;98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1" name="Google Shape;98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2" name="Google Shape;98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3" name="Google Shape;98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4" name="Google Shape;98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5" name="Google Shape;98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6" name="Google Shape;98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67" name="Google Shape;9867;p67"/>
          <p:cNvGrpSpPr/>
          <p:nvPr/>
        </p:nvGrpSpPr>
        <p:grpSpPr>
          <a:xfrm>
            <a:off x="2326452" y="1191441"/>
            <a:ext cx="767704" cy="815489"/>
            <a:chOff x="2499700" y="1135950"/>
            <a:chExt cx="732402" cy="777990"/>
          </a:xfrm>
        </p:grpSpPr>
        <p:grpSp>
          <p:nvGrpSpPr>
            <p:cNvPr id="9868" name="Google Shape;9868;p67"/>
            <p:cNvGrpSpPr/>
            <p:nvPr/>
          </p:nvGrpSpPr>
          <p:grpSpPr>
            <a:xfrm>
              <a:off x="2499700" y="1135950"/>
              <a:ext cx="732402" cy="694705"/>
              <a:chOff x="2499700" y="1135950"/>
              <a:chExt cx="732402" cy="694705"/>
            </a:xfrm>
          </p:grpSpPr>
          <p:sp>
            <p:nvSpPr>
              <p:cNvPr id="9869" name="Google Shape;98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0" name="Google Shape;98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1" name="Google Shape;98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2" name="Google Shape;98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3" name="Google Shape;98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4" name="Google Shape;98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5" name="Google Shape;98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6" name="Google Shape;98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7" name="Google Shape;98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8" name="Google Shape;98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9" name="Google Shape;98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0" name="Google Shape;98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1" name="Google Shape;98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2" name="Google Shape;98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3" name="Google Shape;98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4" name="Google Shape;98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5" name="Google Shape;98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6" name="Google Shape;98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7" name="Google Shape;98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8" name="Google Shape;98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9" name="Google Shape;98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0" name="Google Shape;98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1" name="Google Shape;98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2" name="Google Shape;98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3" name="Google Shape;98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4" name="Google Shape;98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5" name="Google Shape;98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96" name="Google Shape;9896;p67"/>
            <p:cNvGrpSpPr/>
            <p:nvPr/>
          </p:nvGrpSpPr>
          <p:grpSpPr>
            <a:xfrm>
              <a:off x="2517909" y="1188726"/>
              <a:ext cx="702702" cy="725214"/>
              <a:chOff x="2517909" y="1188726"/>
              <a:chExt cx="702702" cy="725214"/>
            </a:xfrm>
          </p:grpSpPr>
          <p:sp>
            <p:nvSpPr>
              <p:cNvPr id="9897" name="Google Shape;98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8" name="Google Shape;98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9" name="Google Shape;98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0" name="Google Shape;99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1" name="Google Shape;99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902" name="Google Shape;9902;p67"/>
          <p:cNvGrpSpPr/>
          <p:nvPr/>
        </p:nvGrpSpPr>
        <p:grpSpPr>
          <a:xfrm>
            <a:off x="1672184" y="1191441"/>
            <a:ext cx="583439" cy="870229"/>
            <a:chOff x="1716825" y="1121550"/>
            <a:chExt cx="622800" cy="928938"/>
          </a:xfrm>
        </p:grpSpPr>
        <p:grpSp>
          <p:nvGrpSpPr>
            <p:cNvPr id="9903" name="Google Shape;9903;p67"/>
            <p:cNvGrpSpPr/>
            <p:nvPr/>
          </p:nvGrpSpPr>
          <p:grpSpPr>
            <a:xfrm>
              <a:off x="1716825" y="1121550"/>
              <a:ext cx="622800" cy="928938"/>
              <a:chOff x="1716825" y="1121550"/>
              <a:chExt cx="622800" cy="928938"/>
            </a:xfrm>
          </p:grpSpPr>
          <p:cxnSp>
            <p:nvCxnSpPr>
              <p:cNvPr id="9904" name="Google Shape;99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905" name="Google Shape;99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06" name="Google Shape;9906;p67"/>
            <p:cNvGrpSpPr/>
            <p:nvPr/>
          </p:nvGrpSpPr>
          <p:grpSpPr>
            <a:xfrm>
              <a:off x="1768050" y="1172775"/>
              <a:ext cx="520200" cy="832000"/>
              <a:chOff x="1768050" y="1172775"/>
              <a:chExt cx="520200" cy="832000"/>
            </a:xfrm>
          </p:grpSpPr>
          <p:cxnSp>
            <p:nvCxnSpPr>
              <p:cNvPr id="9907" name="Google Shape;99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908" name="Google Shape;99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09" name="Google Shape;9909;p67"/>
            <p:cNvGrpSpPr/>
            <p:nvPr/>
          </p:nvGrpSpPr>
          <p:grpSpPr>
            <a:xfrm>
              <a:off x="1820100" y="1225475"/>
              <a:ext cx="416400" cy="729575"/>
              <a:chOff x="1820100" y="1225475"/>
              <a:chExt cx="416400" cy="729575"/>
            </a:xfrm>
          </p:grpSpPr>
          <p:cxnSp>
            <p:nvCxnSpPr>
              <p:cNvPr id="9910" name="Google Shape;99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911" name="Google Shape;99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12" name="Google Shape;9912;p67"/>
            <p:cNvGrpSpPr/>
            <p:nvPr/>
          </p:nvGrpSpPr>
          <p:grpSpPr>
            <a:xfrm>
              <a:off x="1874250" y="1278825"/>
              <a:ext cx="308100" cy="605275"/>
              <a:chOff x="1874250" y="1278825"/>
              <a:chExt cx="308100" cy="605275"/>
            </a:xfrm>
          </p:grpSpPr>
          <p:cxnSp>
            <p:nvCxnSpPr>
              <p:cNvPr id="9913" name="Google Shape;99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914" name="Google Shape;99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15" name="Google Shape;99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16" name="Google Shape;9916;p67"/>
          <p:cNvGrpSpPr/>
          <p:nvPr/>
        </p:nvGrpSpPr>
        <p:grpSpPr>
          <a:xfrm>
            <a:off x="1592007" y="2077763"/>
            <a:ext cx="739072" cy="714152"/>
            <a:chOff x="4334725" y="1355875"/>
            <a:chExt cx="3106650" cy="3001900"/>
          </a:xfrm>
        </p:grpSpPr>
        <p:grpSp>
          <p:nvGrpSpPr>
            <p:cNvPr id="9917" name="Google Shape;9917;p67"/>
            <p:cNvGrpSpPr/>
            <p:nvPr/>
          </p:nvGrpSpPr>
          <p:grpSpPr>
            <a:xfrm>
              <a:off x="4516050" y="1724875"/>
              <a:ext cx="2693725" cy="2632900"/>
              <a:chOff x="4516050" y="1724875"/>
              <a:chExt cx="2693725" cy="2632900"/>
            </a:xfrm>
          </p:grpSpPr>
          <p:sp>
            <p:nvSpPr>
              <p:cNvPr id="9918" name="Google Shape;99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9" name="Google Shape;99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0" name="Google Shape;99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21" name="Google Shape;9921;p67"/>
            <p:cNvGrpSpPr/>
            <p:nvPr/>
          </p:nvGrpSpPr>
          <p:grpSpPr>
            <a:xfrm>
              <a:off x="4334725" y="1355875"/>
              <a:ext cx="3106650" cy="2709650"/>
              <a:chOff x="4334725" y="1355875"/>
              <a:chExt cx="3106650" cy="2709650"/>
            </a:xfrm>
          </p:grpSpPr>
          <p:sp>
            <p:nvSpPr>
              <p:cNvPr id="9922" name="Google Shape;99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3" name="Google Shape;99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4" name="Google Shape;99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925" name="Google Shape;9925;p67"/>
          <p:cNvGrpSpPr/>
          <p:nvPr/>
        </p:nvGrpSpPr>
        <p:grpSpPr>
          <a:xfrm>
            <a:off x="7708956" y="3708534"/>
            <a:ext cx="312074" cy="684173"/>
            <a:chOff x="7645573" y="3754300"/>
            <a:chExt cx="293855" cy="644170"/>
          </a:xfrm>
        </p:grpSpPr>
        <p:sp>
          <p:nvSpPr>
            <p:cNvPr id="9926" name="Google Shape;99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7" name="Google Shape;99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28" name="Google Shape;9928;p67"/>
          <p:cNvGrpSpPr/>
          <p:nvPr/>
        </p:nvGrpSpPr>
        <p:grpSpPr>
          <a:xfrm>
            <a:off x="5630944" y="1191441"/>
            <a:ext cx="709011" cy="739359"/>
            <a:chOff x="5830645" y="1256617"/>
            <a:chExt cx="530340" cy="553040"/>
          </a:xfrm>
        </p:grpSpPr>
        <p:grpSp>
          <p:nvGrpSpPr>
            <p:cNvPr id="9929" name="Google Shape;9929;p67"/>
            <p:cNvGrpSpPr/>
            <p:nvPr/>
          </p:nvGrpSpPr>
          <p:grpSpPr>
            <a:xfrm>
              <a:off x="5830645" y="1256617"/>
              <a:ext cx="259743" cy="269909"/>
              <a:chOff x="5830645" y="1256617"/>
              <a:chExt cx="259743" cy="269909"/>
            </a:xfrm>
          </p:grpSpPr>
          <p:sp>
            <p:nvSpPr>
              <p:cNvPr id="9930" name="Google Shape;99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1" name="Google Shape;99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2" name="Google Shape;9932;p67"/>
            <p:cNvGrpSpPr/>
            <p:nvPr/>
          </p:nvGrpSpPr>
          <p:grpSpPr>
            <a:xfrm>
              <a:off x="6101293" y="1256617"/>
              <a:ext cx="259692" cy="269909"/>
              <a:chOff x="6101293" y="1256617"/>
              <a:chExt cx="259692" cy="269909"/>
            </a:xfrm>
          </p:grpSpPr>
          <p:sp>
            <p:nvSpPr>
              <p:cNvPr id="9933" name="Google Shape;99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4" name="Google Shape;99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5" name="Google Shape;9935;p67"/>
            <p:cNvGrpSpPr/>
            <p:nvPr/>
          </p:nvGrpSpPr>
          <p:grpSpPr>
            <a:xfrm>
              <a:off x="5830645" y="1539749"/>
              <a:ext cx="259692" cy="269909"/>
              <a:chOff x="5830645" y="1539749"/>
              <a:chExt cx="259692" cy="269909"/>
            </a:xfrm>
          </p:grpSpPr>
          <p:sp>
            <p:nvSpPr>
              <p:cNvPr id="9936" name="Google Shape;99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7" name="Google Shape;99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8" name="Google Shape;9938;p67"/>
            <p:cNvGrpSpPr/>
            <p:nvPr/>
          </p:nvGrpSpPr>
          <p:grpSpPr>
            <a:xfrm>
              <a:off x="6101293" y="1539749"/>
              <a:ext cx="259692" cy="269909"/>
              <a:chOff x="6101293" y="1539749"/>
              <a:chExt cx="259692" cy="269909"/>
            </a:xfrm>
          </p:grpSpPr>
          <p:sp>
            <p:nvSpPr>
              <p:cNvPr id="9939" name="Google Shape;99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0" name="Google Shape;99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41" name="Google Shape;99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42" name="Google Shape;9942;p67"/>
          <p:cNvGrpSpPr/>
          <p:nvPr/>
        </p:nvGrpSpPr>
        <p:grpSpPr>
          <a:xfrm>
            <a:off x="732438" y="2927557"/>
            <a:ext cx="1452955" cy="621360"/>
            <a:chOff x="732422" y="2990152"/>
            <a:chExt cx="1337773" cy="572102"/>
          </a:xfrm>
        </p:grpSpPr>
        <p:sp>
          <p:nvSpPr>
            <p:cNvPr id="9943" name="Google Shape;99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4" name="Google Shape;99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5" name="Google Shape;99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6" name="Google Shape;99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7" name="Google Shape;99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8" name="Google Shape;99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952"/>
        <p:cNvGrpSpPr/>
        <p:nvPr/>
      </p:nvGrpSpPr>
      <p:grpSpPr>
        <a:xfrm>
          <a:off x="0" y="0"/>
          <a:ext cx="0" cy="0"/>
          <a:chOff x="0" y="0"/>
          <a:chExt cx="0" cy="0"/>
        </a:xfrm>
      </p:grpSpPr>
      <p:grpSp>
        <p:nvGrpSpPr>
          <p:cNvPr id="9953" name="Google Shape;9953;p68"/>
          <p:cNvGrpSpPr/>
          <p:nvPr/>
        </p:nvGrpSpPr>
        <p:grpSpPr>
          <a:xfrm>
            <a:off x="729238" y="1179665"/>
            <a:ext cx="1636117" cy="1526144"/>
            <a:chOff x="729238" y="1179665"/>
            <a:chExt cx="1636117" cy="1526144"/>
          </a:xfrm>
        </p:grpSpPr>
        <p:grpSp>
          <p:nvGrpSpPr>
            <p:cNvPr id="9954" name="Google Shape;9954;p68"/>
            <p:cNvGrpSpPr/>
            <p:nvPr/>
          </p:nvGrpSpPr>
          <p:grpSpPr>
            <a:xfrm>
              <a:off x="729238" y="1179665"/>
              <a:ext cx="80700" cy="1526144"/>
              <a:chOff x="729238" y="1179665"/>
              <a:chExt cx="80700" cy="1526144"/>
            </a:xfrm>
          </p:grpSpPr>
          <p:sp>
            <p:nvSpPr>
              <p:cNvPr id="9955" name="Google Shape;99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6" name="Google Shape;99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7" name="Google Shape;99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8" name="Google Shape;99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9" name="Google Shape;99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0" name="Google Shape;99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1" name="Google Shape;99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2" name="Google Shape;99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3" name="Google Shape;99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4" name="Google Shape;99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65" name="Google Shape;9965;p68"/>
            <p:cNvGrpSpPr/>
            <p:nvPr/>
          </p:nvGrpSpPr>
          <p:grpSpPr>
            <a:xfrm>
              <a:off x="903098" y="1179665"/>
              <a:ext cx="80700" cy="1526144"/>
              <a:chOff x="903098" y="1179665"/>
              <a:chExt cx="80700" cy="1526144"/>
            </a:xfrm>
          </p:grpSpPr>
          <p:sp>
            <p:nvSpPr>
              <p:cNvPr id="9966" name="Google Shape;99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7" name="Google Shape;99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8" name="Google Shape;99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9" name="Google Shape;99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0" name="Google Shape;99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1" name="Google Shape;99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2" name="Google Shape;99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3" name="Google Shape;99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4" name="Google Shape;99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5" name="Google Shape;99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76" name="Google Shape;9976;p68"/>
            <p:cNvGrpSpPr/>
            <p:nvPr/>
          </p:nvGrpSpPr>
          <p:grpSpPr>
            <a:xfrm>
              <a:off x="1076958" y="1179665"/>
              <a:ext cx="80700" cy="1526144"/>
              <a:chOff x="1076958" y="1179665"/>
              <a:chExt cx="80700" cy="1526144"/>
            </a:xfrm>
          </p:grpSpPr>
          <p:sp>
            <p:nvSpPr>
              <p:cNvPr id="9977" name="Google Shape;99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8" name="Google Shape;99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9" name="Google Shape;99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0" name="Google Shape;99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1" name="Google Shape;99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2" name="Google Shape;99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3" name="Google Shape;99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4" name="Google Shape;99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5" name="Google Shape;99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6" name="Google Shape;99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87" name="Google Shape;9987;p68"/>
            <p:cNvGrpSpPr/>
            <p:nvPr/>
          </p:nvGrpSpPr>
          <p:grpSpPr>
            <a:xfrm>
              <a:off x="1247707" y="1179665"/>
              <a:ext cx="80700" cy="1526144"/>
              <a:chOff x="1247707" y="1179665"/>
              <a:chExt cx="80700" cy="1526144"/>
            </a:xfrm>
          </p:grpSpPr>
          <p:sp>
            <p:nvSpPr>
              <p:cNvPr id="9988" name="Google Shape;99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9" name="Google Shape;99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0" name="Google Shape;99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1" name="Google Shape;99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2" name="Google Shape;99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3" name="Google Shape;99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4" name="Google Shape;99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5" name="Google Shape;99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6" name="Google Shape;99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7" name="Google Shape;99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8" name="Google Shape;9998;p68"/>
            <p:cNvGrpSpPr/>
            <p:nvPr/>
          </p:nvGrpSpPr>
          <p:grpSpPr>
            <a:xfrm>
              <a:off x="1421567" y="1179665"/>
              <a:ext cx="80700" cy="1526144"/>
              <a:chOff x="1421567" y="1179665"/>
              <a:chExt cx="80700" cy="1526144"/>
            </a:xfrm>
          </p:grpSpPr>
          <p:sp>
            <p:nvSpPr>
              <p:cNvPr id="9999" name="Google Shape;99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0" name="Google Shape;100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1" name="Google Shape;100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2" name="Google Shape;100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3" name="Google Shape;100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4" name="Google Shape;100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5" name="Google Shape;100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6" name="Google Shape;100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7" name="Google Shape;100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8" name="Google Shape;100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09" name="Google Shape;10009;p68"/>
            <p:cNvGrpSpPr/>
            <p:nvPr/>
          </p:nvGrpSpPr>
          <p:grpSpPr>
            <a:xfrm>
              <a:off x="1592327" y="1179665"/>
              <a:ext cx="80700" cy="1526144"/>
              <a:chOff x="1592327" y="1179665"/>
              <a:chExt cx="80700" cy="1526144"/>
            </a:xfrm>
          </p:grpSpPr>
          <p:sp>
            <p:nvSpPr>
              <p:cNvPr id="10010" name="Google Shape;100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1" name="Google Shape;100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2" name="Google Shape;100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3" name="Google Shape;100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4" name="Google Shape;100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5" name="Google Shape;100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6" name="Google Shape;100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7" name="Google Shape;100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8" name="Google Shape;100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9" name="Google Shape;100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20" name="Google Shape;10020;p68"/>
            <p:cNvGrpSpPr/>
            <p:nvPr/>
          </p:nvGrpSpPr>
          <p:grpSpPr>
            <a:xfrm>
              <a:off x="1766187" y="1179665"/>
              <a:ext cx="80700" cy="1526144"/>
              <a:chOff x="1766187" y="1179665"/>
              <a:chExt cx="80700" cy="1526144"/>
            </a:xfrm>
          </p:grpSpPr>
          <p:sp>
            <p:nvSpPr>
              <p:cNvPr id="10021" name="Google Shape;100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2" name="Google Shape;100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3" name="Google Shape;100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4" name="Google Shape;100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5" name="Google Shape;100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6" name="Google Shape;100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7" name="Google Shape;100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8" name="Google Shape;100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9" name="Google Shape;100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0" name="Google Shape;100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31" name="Google Shape;10031;p68"/>
            <p:cNvGrpSpPr/>
            <p:nvPr/>
          </p:nvGrpSpPr>
          <p:grpSpPr>
            <a:xfrm>
              <a:off x="1936935" y="1179665"/>
              <a:ext cx="80700" cy="1526144"/>
              <a:chOff x="1936935" y="1179665"/>
              <a:chExt cx="80700" cy="1526144"/>
            </a:xfrm>
          </p:grpSpPr>
          <p:sp>
            <p:nvSpPr>
              <p:cNvPr id="10032" name="Google Shape;100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3" name="Google Shape;100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4" name="Google Shape;100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5" name="Google Shape;100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6" name="Google Shape;100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7" name="Google Shape;100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8" name="Google Shape;100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9" name="Google Shape;100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0" name="Google Shape;100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1" name="Google Shape;100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42" name="Google Shape;10042;p68"/>
            <p:cNvGrpSpPr/>
            <p:nvPr/>
          </p:nvGrpSpPr>
          <p:grpSpPr>
            <a:xfrm>
              <a:off x="2110795" y="1179665"/>
              <a:ext cx="80700" cy="1526144"/>
              <a:chOff x="2110795" y="1179665"/>
              <a:chExt cx="80700" cy="1526144"/>
            </a:xfrm>
          </p:grpSpPr>
          <p:sp>
            <p:nvSpPr>
              <p:cNvPr id="10043" name="Google Shape;100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4" name="Google Shape;100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5" name="Google Shape;100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6" name="Google Shape;100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7" name="Google Shape;100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8" name="Google Shape;100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9" name="Google Shape;100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0" name="Google Shape;100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1" name="Google Shape;100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2" name="Google Shape;100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53" name="Google Shape;10053;p68"/>
            <p:cNvGrpSpPr/>
            <p:nvPr/>
          </p:nvGrpSpPr>
          <p:grpSpPr>
            <a:xfrm>
              <a:off x="2284655" y="1179665"/>
              <a:ext cx="80700" cy="1526144"/>
              <a:chOff x="2284655" y="1179665"/>
              <a:chExt cx="80700" cy="1526144"/>
            </a:xfrm>
          </p:grpSpPr>
          <p:sp>
            <p:nvSpPr>
              <p:cNvPr id="10054" name="Google Shape;100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5" name="Google Shape;100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6" name="Google Shape;100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7" name="Google Shape;100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8" name="Google Shape;100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9" name="Google Shape;100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0" name="Google Shape;100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1" name="Google Shape;100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2" name="Google Shape;100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3" name="Google Shape;100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064" name="Google Shape;10064;p68"/>
          <p:cNvGrpSpPr/>
          <p:nvPr/>
        </p:nvGrpSpPr>
        <p:grpSpPr>
          <a:xfrm>
            <a:off x="2623904" y="1198803"/>
            <a:ext cx="1364248" cy="1102133"/>
            <a:chOff x="2623904" y="1198803"/>
            <a:chExt cx="1364248" cy="1102133"/>
          </a:xfrm>
        </p:grpSpPr>
        <p:grpSp>
          <p:nvGrpSpPr>
            <p:cNvPr id="10065" name="Google Shape;10065;p68"/>
            <p:cNvGrpSpPr/>
            <p:nvPr/>
          </p:nvGrpSpPr>
          <p:grpSpPr>
            <a:xfrm>
              <a:off x="2623907" y="1198803"/>
              <a:ext cx="1364245" cy="273000"/>
              <a:chOff x="2623907" y="1198803"/>
              <a:chExt cx="1364245" cy="273000"/>
            </a:xfrm>
          </p:grpSpPr>
          <p:sp>
            <p:nvSpPr>
              <p:cNvPr id="10066" name="Google Shape;100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7" name="Google Shape;100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8" name="Google Shape;100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9" name="Google Shape;100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0" name="Google Shape;100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71" name="Google Shape;10071;p68"/>
            <p:cNvGrpSpPr/>
            <p:nvPr/>
          </p:nvGrpSpPr>
          <p:grpSpPr>
            <a:xfrm>
              <a:off x="2623904" y="1476964"/>
              <a:ext cx="1364245" cy="273000"/>
              <a:chOff x="2623904" y="1476964"/>
              <a:chExt cx="1364245" cy="273000"/>
            </a:xfrm>
          </p:grpSpPr>
          <p:sp>
            <p:nvSpPr>
              <p:cNvPr id="10072" name="Google Shape;100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3" name="Google Shape;100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4" name="Google Shape;100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5" name="Google Shape;100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6" name="Google Shape;100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77" name="Google Shape;10077;p68"/>
            <p:cNvGrpSpPr/>
            <p:nvPr/>
          </p:nvGrpSpPr>
          <p:grpSpPr>
            <a:xfrm>
              <a:off x="2623907" y="1749775"/>
              <a:ext cx="1364245" cy="273000"/>
              <a:chOff x="2623907" y="1749775"/>
              <a:chExt cx="1364245" cy="273000"/>
            </a:xfrm>
          </p:grpSpPr>
          <p:sp>
            <p:nvSpPr>
              <p:cNvPr id="10078" name="Google Shape;100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9" name="Google Shape;100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0" name="Google Shape;100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1" name="Google Shape;100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2" name="Google Shape;100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83" name="Google Shape;10083;p68"/>
            <p:cNvGrpSpPr/>
            <p:nvPr/>
          </p:nvGrpSpPr>
          <p:grpSpPr>
            <a:xfrm>
              <a:off x="2623904" y="2027936"/>
              <a:ext cx="1364245" cy="273000"/>
              <a:chOff x="2623904" y="2027936"/>
              <a:chExt cx="1364245" cy="273000"/>
            </a:xfrm>
          </p:grpSpPr>
          <p:sp>
            <p:nvSpPr>
              <p:cNvPr id="10084" name="Google Shape;100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5" name="Google Shape;100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6" name="Google Shape;100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7" name="Google Shape;100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8" name="Google Shape;100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089" name="Google Shape;10089;p68"/>
          <p:cNvGrpSpPr/>
          <p:nvPr/>
        </p:nvGrpSpPr>
        <p:grpSpPr>
          <a:xfrm>
            <a:off x="2613365" y="2657986"/>
            <a:ext cx="1387541" cy="159124"/>
            <a:chOff x="3200660" y="2180272"/>
            <a:chExt cx="2563824" cy="378237"/>
          </a:xfrm>
        </p:grpSpPr>
        <p:sp>
          <p:nvSpPr>
            <p:cNvPr id="10090" name="Google Shape;100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1" name="Google Shape;100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2" name="Google Shape;100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3" name="Google Shape;100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4" name="Google Shape;100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5" name="Google Shape;100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6" name="Google Shape;100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7" name="Google Shape;100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8" name="Google Shape;100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9" name="Google Shape;100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0" name="Google Shape;101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1" name="Google Shape;101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2" name="Google Shape;101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3" name="Google Shape;101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4" name="Google Shape;101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5" name="Google Shape;101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6" name="Google Shape;101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7" name="Google Shape;101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08" name="Google Shape;10108;p68"/>
          <p:cNvGrpSpPr/>
          <p:nvPr/>
        </p:nvGrpSpPr>
        <p:grpSpPr>
          <a:xfrm>
            <a:off x="2609890" y="2935811"/>
            <a:ext cx="1390502" cy="159625"/>
            <a:chOff x="3530150" y="2790075"/>
            <a:chExt cx="1962600" cy="225300"/>
          </a:xfrm>
        </p:grpSpPr>
        <p:sp>
          <p:nvSpPr>
            <p:cNvPr id="10109" name="Google Shape;101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0" name="Google Shape;101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1" name="Google Shape;10111;p68"/>
          <p:cNvGrpSpPr/>
          <p:nvPr/>
        </p:nvGrpSpPr>
        <p:grpSpPr>
          <a:xfrm>
            <a:off x="2610543" y="3214137"/>
            <a:ext cx="1411629" cy="153761"/>
            <a:chOff x="3558802" y="4011427"/>
            <a:chExt cx="1866000" cy="111300"/>
          </a:xfrm>
        </p:grpSpPr>
        <p:sp>
          <p:nvSpPr>
            <p:cNvPr id="10112" name="Google Shape;101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3" name="Google Shape;101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4" name="Google Shape;10114;p68"/>
          <p:cNvGrpSpPr/>
          <p:nvPr/>
        </p:nvGrpSpPr>
        <p:grpSpPr>
          <a:xfrm>
            <a:off x="2610235" y="2419536"/>
            <a:ext cx="1383503" cy="119749"/>
            <a:chOff x="3465975" y="2270276"/>
            <a:chExt cx="1986364" cy="171929"/>
          </a:xfrm>
        </p:grpSpPr>
        <p:sp>
          <p:nvSpPr>
            <p:cNvPr id="10115" name="Google Shape;101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6" name="Google Shape;101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7" name="Google Shape;101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8" name="Google Shape;101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9" name="Google Shape;101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0" name="Google Shape;101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1" name="Google Shape;101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2" name="Google Shape;101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23" name="Google Shape;10123;p68"/>
          <p:cNvGrpSpPr/>
          <p:nvPr/>
        </p:nvGrpSpPr>
        <p:grpSpPr>
          <a:xfrm>
            <a:off x="2621243" y="3783187"/>
            <a:ext cx="1369531" cy="195460"/>
            <a:chOff x="723300" y="4253549"/>
            <a:chExt cx="2276482" cy="324900"/>
          </a:xfrm>
        </p:grpSpPr>
        <p:sp>
          <p:nvSpPr>
            <p:cNvPr id="10124" name="Google Shape;101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5" name="Google Shape;101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6" name="Google Shape;101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7" name="Google Shape;101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8" name="Google Shape;101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29" name="Google Shape;10129;p68"/>
          <p:cNvGrpSpPr/>
          <p:nvPr/>
        </p:nvGrpSpPr>
        <p:grpSpPr>
          <a:xfrm>
            <a:off x="2610803" y="3484367"/>
            <a:ext cx="1389066" cy="180119"/>
            <a:chOff x="705948" y="3788465"/>
            <a:chExt cx="2308953" cy="299400"/>
          </a:xfrm>
        </p:grpSpPr>
        <p:sp>
          <p:nvSpPr>
            <p:cNvPr id="10130" name="Google Shape;101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1" name="Google Shape;101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2" name="Google Shape;101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3" name="Google Shape;101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4" name="Google Shape;101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35" name="Google Shape;10135;p68"/>
          <p:cNvGrpSpPr/>
          <p:nvPr/>
        </p:nvGrpSpPr>
        <p:grpSpPr>
          <a:xfrm>
            <a:off x="2658741" y="4097347"/>
            <a:ext cx="1304609" cy="294074"/>
            <a:chOff x="2658741" y="4097347"/>
            <a:chExt cx="1304609" cy="294074"/>
          </a:xfrm>
        </p:grpSpPr>
        <p:grpSp>
          <p:nvGrpSpPr>
            <p:cNvPr id="10136" name="Google Shape;10136;p68"/>
            <p:cNvGrpSpPr/>
            <p:nvPr/>
          </p:nvGrpSpPr>
          <p:grpSpPr>
            <a:xfrm>
              <a:off x="2658741" y="4097347"/>
              <a:ext cx="118572" cy="294074"/>
              <a:chOff x="3343310" y="4475555"/>
              <a:chExt cx="127717" cy="316753"/>
            </a:xfrm>
          </p:grpSpPr>
          <p:sp>
            <p:nvSpPr>
              <p:cNvPr id="10137" name="Google Shape;101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8" name="Google Shape;101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39" name="Google Shape;10139;p68"/>
            <p:cNvGrpSpPr/>
            <p:nvPr/>
          </p:nvGrpSpPr>
          <p:grpSpPr>
            <a:xfrm>
              <a:off x="3815519" y="4098388"/>
              <a:ext cx="147831" cy="291991"/>
              <a:chOff x="3527539" y="4476677"/>
              <a:chExt cx="159232" cy="314510"/>
            </a:xfrm>
          </p:grpSpPr>
          <p:sp>
            <p:nvSpPr>
              <p:cNvPr id="10140" name="Google Shape;101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1" name="Google Shape;101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42" name="Google Shape;10142;p68"/>
            <p:cNvGrpSpPr/>
            <p:nvPr/>
          </p:nvGrpSpPr>
          <p:grpSpPr>
            <a:xfrm>
              <a:off x="3511696" y="4098388"/>
              <a:ext cx="147831" cy="291991"/>
              <a:chOff x="3527539" y="4476677"/>
              <a:chExt cx="159232" cy="314510"/>
            </a:xfrm>
          </p:grpSpPr>
          <p:sp>
            <p:nvSpPr>
              <p:cNvPr id="10143" name="Google Shape;101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4" name="Google Shape;101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45" name="Google Shape;10145;p68"/>
            <p:cNvGrpSpPr/>
            <p:nvPr/>
          </p:nvGrpSpPr>
          <p:grpSpPr>
            <a:xfrm>
              <a:off x="3207874" y="4098388"/>
              <a:ext cx="147831" cy="291991"/>
              <a:chOff x="3527539" y="4476677"/>
              <a:chExt cx="159232" cy="314510"/>
            </a:xfrm>
          </p:grpSpPr>
          <p:sp>
            <p:nvSpPr>
              <p:cNvPr id="10146" name="Google Shape;101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7" name="Google Shape;101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48" name="Google Shape;10148;p68"/>
            <p:cNvGrpSpPr/>
            <p:nvPr/>
          </p:nvGrpSpPr>
          <p:grpSpPr>
            <a:xfrm>
              <a:off x="2933305" y="4097347"/>
              <a:ext cx="118572" cy="294074"/>
              <a:chOff x="3343310" y="4475555"/>
              <a:chExt cx="127717" cy="316753"/>
            </a:xfrm>
          </p:grpSpPr>
          <p:sp>
            <p:nvSpPr>
              <p:cNvPr id="10149" name="Google Shape;101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0" name="Google Shape;101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151" name="Google Shape;10151;p68"/>
          <p:cNvGrpSpPr/>
          <p:nvPr/>
        </p:nvGrpSpPr>
        <p:grpSpPr>
          <a:xfrm>
            <a:off x="4277571" y="2080469"/>
            <a:ext cx="1433821" cy="191501"/>
            <a:chOff x="4273350" y="2080469"/>
            <a:chExt cx="1433821" cy="191501"/>
          </a:xfrm>
        </p:grpSpPr>
        <p:grpSp>
          <p:nvGrpSpPr>
            <p:cNvPr id="10152" name="Google Shape;10152;p68"/>
            <p:cNvGrpSpPr/>
            <p:nvPr/>
          </p:nvGrpSpPr>
          <p:grpSpPr>
            <a:xfrm>
              <a:off x="4273350" y="2080469"/>
              <a:ext cx="1433821" cy="0"/>
              <a:chOff x="5224975" y="2962250"/>
              <a:chExt cx="1544400" cy="0"/>
            </a:xfrm>
          </p:grpSpPr>
          <p:cxnSp>
            <p:nvCxnSpPr>
              <p:cNvPr id="10153" name="Google Shape;101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54" name="Google Shape;101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155" name="Google Shape;10155;p68"/>
            <p:cNvGrpSpPr/>
            <p:nvPr/>
          </p:nvGrpSpPr>
          <p:grpSpPr>
            <a:xfrm>
              <a:off x="4273350" y="2271969"/>
              <a:ext cx="1433821" cy="0"/>
              <a:chOff x="5224975" y="2962250"/>
              <a:chExt cx="1544400" cy="0"/>
            </a:xfrm>
          </p:grpSpPr>
          <p:cxnSp>
            <p:nvCxnSpPr>
              <p:cNvPr id="10156" name="Google Shape;101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57" name="Google Shape;101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158" name="Google Shape;10158;p68"/>
          <p:cNvGrpSpPr/>
          <p:nvPr/>
        </p:nvGrpSpPr>
        <p:grpSpPr>
          <a:xfrm>
            <a:off x="4279126" y="1183036"/>
            <a:ext cx="1430711" cy="743389"/>
            <a:chOff x="5159450" y="1919950"/>
            <a:chExt cx="1541050" cy="862500"/>
          </a:xfrm>
        </p:grpSpPr>
        <p:sp>
          <p:nvSpPr>
            <p:cNvPr id="10159" name="Google Shape;101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160" name="Google Shape;10160;p68"/>
            <p:cNvGrpSpPr/>
            <p:nvPr/>
          </p:nvGrpSpPr>
          <p:grpSpPr>
            <a:xfrm>
              <a:off x="5159450" y="1919950"/>
              <a:ext cx="1541050" cy="862500"/>
              <a:chOff x="5159450" y="1919950"/>
              <a:chExt cx="1541050" cy="862500"/>
            </a:xfrm>
          </p:grpSpPr>
          <p:cxnSp>
            <p:nvCxnSpPr>
              <p:cNvPr id="10161" name="Google Shape;101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162" name="Google Shape;101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163" name="Google Shape;10163;p68"/>
          <p:cNvGrpSpPr/>
          <p:nvPr/>
        </p:nvGrpSpPr>
        <p:grpSpPr>
          <a:xfrm>
            <a:off x="4269239" y="2406364"/>
            <a:ext cx="1450484" cy="1052087"/>
            <a:chOff x="5230575" y="1554475"/>
            <a:chExt cx="2137150" cy="1550150"/>
          </a:xfrm>
        </p:grpSpPr>
        <p:sp>
          <p:nvSpPr>
            <p:cNvPr id="10164" name="Google Shape;101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5" name="Google Shape;101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6" name="Google Shape;101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7" name="Google Shape;101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8" name="Google Shape;101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9" name="Google Shape;101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0" name="Google Shape;101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1" name="Google Shape;101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2" name="Google Shape;101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3" name="Google Shape;101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4" name="Google Shape;101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5" name="Google Shape;101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6" name="Google Shape;101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77" name="Google Shape;10177;p68"/>
          <p:cNvGrpSpPr/>
          <p:nvPr/>
        </p:nvGrpSpPr>
        <p:grpSpPr>
          <a:xfrm rot="10800000">
            <a:off x="4285790" y="3498553"/>
            <a:ext cx="1417383" cy="887946"/>
            <a:chOff x="5645403" y="2920021"/>
            <a:chExt cx="2650800" cy="2180614"/>
          </a:xfrm>
        </p:grpSpPr>
        <p:sp>
          <p:nvSpPr>
            <p:cNvPr id="10178" name="Google Shape;101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179" name="Google Shape;10179;p68"/>
            <p:cNvCxnSpPr>
              <a:stCxn id="101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180" name="Google Shape;101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181" name="Google Shape;10181;p68"/>
            <p:cNvCxnSpPr>
              <a:endCxn id="101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182" name="Google Shape;101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183" name="Google Shape;10183;p68"/>
            <p:cNvCxnSpPr>
              <a:stCxn id="101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184" name="Google Shape;101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185" name="Google Shape;10185;p68"/>
            <p:cNvCxnSpPr>
              <a:endCxn id="101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186" name="Google Shape;10186;p68"/>
          <p:cNvGrpSpPr/>
          <p:nvPr/>
        </p:nvGrpSpPr>
        <p:grpSpPr>
          <a:xfrm>
            <a:off x="7386150" y="2401908"/>
            <a:ext cx="1071743" cy="1021579"/>
            <a:chOff x="7189833" y="2022667"/>
            <a:chExt cx="1251159" cy="1192597"/>
          </a:xfrm>
        </p:grpSpPr>
        <p:sp>
          <p:nvSpPr>
            <p:cNvPr id="10187" name="Google Shape;101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8" name="Google Shape;101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9" name="Google Shape;101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0" name="Google Shape;101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91" name="Google Shape;10191;p68"/>
          <p:cNvGrpSpPr/>
          <p:nvPr/>
        </p:nvGrpSpPr>
        <p:grpSpPr>
          <a:xfrm>
            <a:off x="727421" y="2828315"/>
            <a:ext cx="1695374" cy="1560837"/>
            <a:chOff x="727421" y="2828315"/>
            <a:chExt cx="1695374" cy="1560837"/>
          </a:xfrm>
        </p:grpSpPr>
        <p:grpSp>
          <p:nvGrpSpPr>
            <p:cNvPr id="10192" name="Google Shape;10192;p68"/>
            <p:cNvGrpSpPr/>
            <p:nvPr/>
          </p:nvGrpSpPr>
          <p:grpSpPr>
            <a:xfrm>
              <a:off x="819108" y="2882501"/>
              <a:ext cx="103104" cy="1426186"/>
              <a:chOff x="4674013" y="3100904"/>
              <a:chExt cx="122758" cy="1698043"/>
            </a:xfrm>
          </p:grpSpPr>
          <p:sp>
            <p:nvSpPr>
              <p:cNvPr id="10193" name="Google Shape;101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4" name="Google Shape;101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5" name="Google Shape;101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6" name="Google Shape;101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7" name="Google Shape;101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8" name="Google Shape;101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9" name="Google Shape;101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00" name="Google Shape;10200;p68"/>
            <p:cNvGrpSpPr/>
            <p:nvPr/>
          </p:nvGrpSpPr>
          <p:grpSpPr>
            <a:xfrm>
              <a:off x="1062475" y="2882501"/>
              <a:ext cx="103104" cy="1426186"/>
              <a:chOff x="4940438" y="3100904"/>
              <a:chExt cx="122758" cy="1698043"/>
            </a:xfrm>
          </p:grpSpPr>
          <p:sp>
            <p:nvSpPr>
              <p:cNvPr id="10201" name="Google Shape;102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2" name="Google Shape;102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3" name="Google Shape;102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4" name="Google Shape;102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5" name="Google Shape;102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6" name="Google Shape;102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7" name="Google Shape;102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08" name="Google Shape;10208;p68"/>
            <p:cNvGrpSpPr/>
            <p:nvPr/>
          </p:nvGrpSpPr>
          <p:grpSpPr>
            <a:xfrm>
              <a:off x="1299324" y="2882501"/>
              <a:ext cx="103104" cy="1426186"/>
              <a:chOff x="5206863" y="3100904"/>
              <a:chExt cx="122758" cy="1698043"/>
            </a:xfrm>
          </p:grpSpPr>
          <p:sp>
            <p:nvSpPr>
              <p:cNvPr id="10209" name="Google Shape;102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0" name="Google Shape;102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1" name="Google Shape;102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2" name="Google Shape;102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3" name="Google Shape;102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4" name="Google Shape;102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5" name="Google Shape;102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16" name="Google Shape;10216;p68"/>
            <p:cNvGrpSpPr/>
            <p:nvPr/>
          </p:nvGrpSpPr>
          <p:grpSpPr>
            <a:xfrm>
              <a:off x="1786057" y="2882501"/>
              <a:ext cx="103104" cy="1426186"/>
              <a:chOff x="6006138" y="3143629"/>
              <a:chExt cx="122758" cy="1698043"/>
            </a:xfrm>
          </p:grpSpPr>
          <p:sp>
            <p:nvSpPr>
              <p:cNvPr id="10217" name="Google Shape;102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8" name="Google Shape;102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9" name="Google Shape;102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0" name="Google Shape;102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1" name="Google Shape;102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2" name="Google Shape;102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3" name="Google Shape;102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24" name="Google Shape;10224;p68"/>
            <p:cNvGrpSpPr/>
            <p:nvPr/>
          </p:nvGrpSpPr>
          <p:grpSpPr>
            <a:xfrm>
              <a:off x="2029422" y="2882501"/>
              <a:ext cx="103104" cy="1426186"/>
              <a:chOff x="6805413" y="3100904"/>
              <a:chExt cx="122758" cy="1698043"/>
            </a:xfrm>
          </p:grpSpPr>
          <p:sp>
            <p:nvSpPr>
              <p:cNvPr id="10225" name="Google Shape;102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6" name="Google Shape;102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7" name="Google Shape;102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8" name="Google Shape;102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9" name="Google Shape;102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0" name="Google Shape;102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1" name="Google Shape;102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32" name="Google Shape;10232;p68"/>
            <p:cNvGrpSpPr/>
            <p:nvPr/>
          </p:nvGrpSpPr>
          <p:grpSpPr>
            <a:xfrm>
              <a:off x="727421" y="2828315"/>
              <a:ext cx="1695374" cy="1560837"/>
              <a:chOff x="734799" y="2782450"/>
              <a:chExt cx="1571100" cy="1577400"/>
            </a:xfrm>
          </p:grpSpPr>
          <p:cxnSp>
            <p:nvCxnSpPr>
              <p:cNvPr id="10233" name="Google Shape;102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234" name="Google Shape;102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235" name="Google Shape;10235;p68"/>
            <p:cNvGrpSpPr/>
            <p:nvPr/>
          </p:nvGrpSpPr>
          <p:grpSpPr>
            <a:xfrm>
              <a:off x="2272795" y="2882501"/>
              <a:ext cx="103104" cy="1426186"/>
              <a:chOff x="5206863" y="3100904"/>
              <a:chExt cx="122758" cy="1698043"/>
            </a:xfrm>
          </p:grpSpPr>
          <p:sp>
            <p:nvSpPr>
              <p:cNvPr id="10236" name="Google Shape;102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7" name="Google Shape;102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8" name="Google Shape;102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9" name="Google Shape;102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0" name="Google Shape;102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1" name="Google Shape;102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2" name="Google Shape;102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43" name="Google Shape;10243;p68"/>
            <p:cNvGrpSpPr/>
            <p:nvPr/>
          </p:nvGrpSpPr>
          <p:grpSpPr>
            <a:xfrm>
              <a:off x="1542694" y="2882501"/>
              <a:ext cx="103104" cy="1426186"/>
              <a:chOff x="6006138" y="3143629"/>
              <a:chExt cx="122758" cy="1698043"/>
            </a:xfrm>
          </p:grpSpPr>
          <p:sp>
            <p:nvSpPr>
              <p:cNvPr id="10244" name="Google Shape;102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5" name="Google Shape;102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6" name="Google Shape;102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7" name="Google Shape;102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8" name="Google Shape;102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9" name="Google Shape;102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0" name="Google Shape;102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51" name="Google Shape;10251;p68"/>
          <p:cNvGrpSpPr/>
          <p:nvPr/>
        </p:nvGrpSpPr>
        <p:grpSpPr>
          <a:xfrm>
            <a:off x="5936000" y="2405887"/>
            <a:ext cx="1248543" cy="1025319"/>
            <a:chOff x="5183758" y="1210600"/>
            <a:chExt cx="3605380" cy="2960783"/>
          </a:xfrm>
        </p:grpSpPr>
        <p:sp>
          <p:nvSpPr>
            <p:cNvPr id="10252" name="Google Shape;102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3" name="Google Shape;102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4" name="Google Shape;102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5" name="Google Shape;102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56" name="Google Shape;102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257" name="Google Shape;102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258" name="Google Shape;102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259" name="Google Shape;102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260" name="Google Shape;102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61" name="Google Shape;10261;p68"/>
          <p:cNvGrpSpPr/>
          <p:nvPr/>
        </p:nvGrpSpPr>
        <p:grpSpPr>
          <a:xfrm>
            <a:off x="5793062" y="3544204"/>
            <a:ext cx="2664831" cy="843440"/>
            <a:chOff x="5916567" y="1099697"/>
            <a:chExt cx="2556683" cy="809211"/>
          </a:xfrm>
        </p:grpSpPr>
        <p:sp>
          <p:nvSpPr>
            <p:cNvPr id="10262" name="Google Shape;102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3" name="Google Shape;102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4" name="Google Shape;102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5" name="Google Shape;102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6" name="Google Shape;102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7" name="Google Shape;102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8" name="Google Shape;102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9" name="Google Shape;102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70" name="Google Shape;10270;p68"/>
          <p:cNvGrpSpPr/>
          <p:nvPr/>
        </p:nvGrpSpPr>
        <p:grpSpPr>
          <a:xfrm>
            <a:off x="5900602" y="1193063"/>
            <a:ext cx="1299851" cy="1023338"/>
            <a:chOff x="5900602" y="1193063"/>
            <a:chExt cx="1299851" cy="1023338"/>
          </a:xfrm>
        </p:grpSpPr>
        <p:grpSp>
          <p:nvGrpSpPr>
            <p:cNvPr id="10271" name="Google Shape;10271;p68"/>
            <p:cNvGrpSpPr/>
            <p:nvPr/>
          </p:nvGrpSpPr>
          <p:grpSpPr>
            <a:xfrm>
              <a:off x="6743564" y="1193063"/>
              <a:ext cx="456889" cy="700379"/>
              <a:chOff x="6743564" y="1193063"/>
              <a:chExt cx="456889" cy="700379"/>
            </a:xfrm>
          </p:grpSpPr>
          <p:grpSp>
            <p:nvGrpSpPr>
              <p:cNvPr id="10272" name="Google Shape;10272;p68"/>
              <p:cNvGrpSpPr/>
              <p:nvPr/>
            </p:nvGrpSpPr>
            <p:grpSpPr>
              <a:xfrm>
                <a:off x="6743564" y="1690731"/>
                <a:ext cx="214402" cy="202710"/>
                <a:chOff x="6743564" y="1690731"/>
                <a:chExt cx="214402" cy="202710"/>
              </a:xfrm>
            </p:grpSpPr>
            <p:sp>
              <p:nvSpPr>
                <p:cNvPr id="10273" name="Google Shape;102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4" name="Google Shape;102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75" name="Google Shape;10275;p68"/>
              <p:cNvGrpSpPr/>
              <p:nvPr/>
            </p:nvGrpSpPr>
            <p:grpSpPr>
              <a:xfrm>
                <a:off x="6915505" y="1193063"/>
                <a:ext cx="284947" cy="589637"/>
                <a:chOff x="6915505" y="1193063"/>
                <a:chExt cx="284947" cy="589637"/>
              </a:xfrm>
            </p:grpSpPr>
            <p:sp>
              <p:nvSpPr>
                <p:cNvPr id="10276" name="Google Shape;102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77" name="Google Shape;102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78" name="Google Shape;10278;p68"/>
            <p:cNvGrpSpPr/>
            <p:nvPr/>
          </p:nvGrpSpPr>
          <p:grpSpPr>
            <a:xfrm>
              <a:off x="6520337" y="1193063"/>
              <a:ext cx="341815" cy="801589"/>
              <a:chOff x="6520337" y="1193063"/>
              <a:chExt cx="341815" cy="801589"/>
            </a:xfrm>
          </p:grpSpPr>
          <p:grpSp>
            <p:nvGrpSpPr>
              <p:cNvPr id="10279" name="Google Shape;10279;p68"/>
              <p:cNvGrpSpPr/>
              <p:nvPr/>
            </p:nvGrpSpPr>
            <p:grpSpPr>
              <a:xfrm>
                <a:off x="6520337" y="1589527"/>
                <a:ext cx="213950" cy="405125"/>
                <a:chOff x="6520337" y="1589527"/>
                <a:chExt cx="213950" cy="405125"/>
              </a:xfrm>
            </p:grpSpPr>
            <p:sp>
              <p:nvSpPr>
                <p:cNvPr id="10280" name="Google Shape;102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1" name="Google Shape;102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82" name="Google Shape;10282;p68"/>
              <p:cNvGrpSpPr/>
              <p:nvPr/>
            </p:nvGrpSpPr>
            <p:grpSpPr>
              <a:xfrm>
                <a:off x="6577204" y="1193063"/>
                <a:ext cx="284947" cy="453562"/>
                <a:chOff x="6577204" y="1193063"/>
                <a:chExt cx="284947" cy="453562"/>
              </a:xfrm>
            </p:grpSpPr>
            <p:sp>
              <p:nvSpPr>
                <p:cNvPr id="10283" name="Google Shape;102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84" name="Google Shape;102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85" name="Google Shape;10285;p68"/>
            <p:cNvGrpSpPr/>
            <p:nvPr/>
          </p:nvGrpSpPr>
          <p:grpSpPr>
            <a:xfrm>
              <a:off x="6238903" y="1193063"/>
              <a:ext cx="300475" cy="901782"/>
              <a:chOff x="6238903" y="1193063"/>
              <a:chExt cx="300475" cy="901782"/>
            </a:xfrm>
          </p:grpSpPr>
          <p:grpSp>
            <p:nvGrpSpPr>
              <p:cNvPr id="10286" name="Google Shape;10286;p68"/>
              <p:cNvGrpSpPr/>
              <p:nvPr/>
            </p:nvGrpSpPr>
            <p:grpSpPr>
              <a:xfrm>
                <a:off x="6290865" y="1489315"/>
                <a:ext cx="248514" cy="605530"/>
                <a:chOff x="6290865" y="1489315"/>
                <a:chExt cx="248514" cy="605530"/>
              </a:xfrm>
            </p:grpSpPr>
            <p:sp>
              <p:nvSpPr>
                <p:cNvPr id="10287" name="Google Shape;102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8" name="Google Shape;102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89" name="Google Shape;10289;p68"/>
              <p:cNvGrpSpPr/>
              <p:nvPr/>
            </p:nvGrpSpPr>
            <p:grpSpPr>
              <a:xfrm>
                <a:off x="6238903" y="1193063"/>
                <a:ext cx="284947" cy="327512"/>
                <a:chOff x="6238903" y="1193063"/>
                <a:chExt cx="284947" cy="327512"/>
              </a:xfrm>
            </p:grpSpPr>
            <p:sp>
              <p:nvSpPr>
                <p:cNvPr id="10290" name="Google Shape;102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91" name="Google Shape;102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92" name="Google Shape;10292;p68"/>
            <p:cNvGrpSpPr/>
            <p:nvPr/>
          </p:nvGrpSpPr>
          <p:grpSpPr>
            <a:xfrm>
              <a:off x="5900602" y="1193063"/>
              <a:ext cx="444345" cy="1023338"/>
              <a:chOff x="5900602" y="1193063"/>
              <a:chExt cx="444345" cy="1023338"/>
            </a:xfrm>
          </p:grpSpPr>
          <p:grpSp>
            <p:nvGrpSpPr>
              <p:cNvPr id="10293" name="Google Shape;10293;p68"/>
              <p:cNvGrpSpPr/>
              <p:nvPr/>
            </p:nvGrpSpPr>
            <p:grpSpPr>
              <a:xfrm>
                <a:off x="6046501" y="1367785"/>
                <a:ext cx="298446" cy="848616"/>
                <a:chOff x="6046501" y="1367785"/>
                <a:chExt cx="298446" cy="848616"/>
              </a:xfrm>
            </p:grpSpPr>
            <p:sp>
              <p:nvSpPr>
                <p:cNvPr id="10294" name="Google Shape;102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5" name="Google Shape;102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96" name="Google Shape;10296;p68"/>
              <p:cNvGrpSpPr/>
              <p:nvPr/>
            </p:nvGrpSpPr>
            <p:grpSpPr>
              <a:xfrm>
                <a:off x="5900602" y="1193063"/>
                <a:ext cx="284947" cy="182312"/>
                <a:chOff x="5900602" y="1193063"/>
                <a:chExt cx="284947" cy="182312"/>
              </a:xfrm>
            </p:grpSpPr>
            <p:sp>
              <p:nvSpPr>
                <p:cNvPr id="10297" name="Google Shape;102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98" name="Google Shape;102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299" name="Google Shape;10299;p68"/>
          <p:cNvGrpSpPr/>
          <p:nvPr/>
        </p:nvGrpSpPr>
        <p:grpSpPr>
          <a:xfrm>
            <a:off x="7238484" y="1193208"/>
            <a:ext cx="1219413" cy="1051365"/>
            <a:chOff x="7287122" y="1165658"/>
            <a:chExt cx="1219413" cy="1051365"/>
          </a:xfrm>
        </p:grpSpPr>
        <p:grpSp>
          <p:nvGrpSpPr>
            <p:cNvPr id="10300" name="Google Shape;10300;p68"/>
            <p:cNvGrpSpPr/>
            <p:nvPr/>
          </p:nvGrpSpPr>
          <p:grpSpPr>
            <a:xfrm>
              <a:off x="7287122" y="1969723"/>
              <a:ext cx="1219413" cy="247300"/>
              <a:chOff x="7287122" y="1969723"/>
              <a:chExt cx="1219413" cy="247300"/>
            </a:xfrm>
          </p:grpSpPr>
          <p:sp>
            <p:nvSpPr>
              <p:cNvPr id="10301" name="Google Shape;103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02" name="Google Shape;10302;p68"/>
              <p:cNvGrpSpPr/>
              <p:nvPr/>
            </p:nvGrpSpPr>
            <p:grpSpPr>
              <a:xfrm>
                <a:off x="7287122" y="2063892"/>
                <a:ext cx="1151753" cy="73428"/>
                <a:chOff x="7287122" y="2063892"/>
                <a:chExt cx="1151753" cy="73428"/>
              </a:xfrm>
            </p:grpSpPr>
            <p:sp>
              <p:nvSpPr>
                <p:cNvPr id="10303" name="Google Shape;103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304" name="Google Shape;103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305" name="Google Shape;10305;p68"/>
            <p:cNvGrpSpPr/>
            <p:nvPr/>
          </p:nvGrpSpPr>
          <p:grpSpPr>
            <a:xfrm>
              <a:off x="7287122" y="1712201"/>
              <a:ext cx="1219403" cy="246767"/>
              <a:chOff x="7287122" y="1712201"/>
              <a:chExt cx="1219403" cy="246767"/>
            </a:xfrm>
          </p:grpSpPr>
          <p:sp>
            <p:nvSpPr>
              <p:cNvPr id="10306" name="Google Shape;103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07" name="Google Shape;10307;p68"/>
              <p:cNvGrpSpPr/>
              <p:nvPr/>
            </p:nvGrpSpPr>
            <p:grpSpPr>
              <a:xfrm>
                <a:off x="7287122" y="1842861"/>
                <a:ext cx="1005303" cy="73419"/>
                <a:chOff x="7287122" y="1842861"/>
                <a:chExt cx="1005303" cy="73419"/>
              </a:xfrm>
            </p:grpSpPr>
            <p:sp>
              <p:nvSpPr>
                <p:cNvPr id="10308" name="Google Shape;103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309" name="Google Shape;103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310" name="Google Shape;10310;p68"/>
            <p:cNvGrpSpPr/>
            <p:nvPr/>
          </p:nvGrpSpPr>
          <p:grpSpPr>
            <a:xfrm>
              <a:off x="7287122" y="1447520"/>
              <a:ext cx="1219403" cy="286667"/>
              <a:chOff x="7287122" y="1447520"/>
              <a:chExt cx="1219403" cy="286667"/>
            </a:xfrm>
          </p:grpSpPr>
          <p:sp>
            <p:nvSpPr>
              <p:cNvPr id="10311" name="Google Shape;103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12" name="Google Shape;10312;p68"/>
              <p:cNvGrpSpPr/>
              <p:nvPr/>
            </p:nvGrpSpPr>
            <p:grpSpPr>
              <a:xfrm>
                <a:off x="7287122" y="1581977"/>
                <a:ext cx="852803" cy="73428"/>
                <a:chOff x="7287122" y="1581977"/>
                <a:chExt cx="852803" cy="73428"/>
              </a:xfrm>
            </p:grpSpPr>
            <p:sp>
              <p:nvSpPr>
                <p:cNvPr id="10313" name="Google Shape;103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314" name="Google Shape;103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315" name="Google Shape;10315;p68"/>
            <p:cNvGrpSpPr/>
            <p:nvPr/>
          </p:nvGrpSpPr>
          <p:grpSpPr>
            <a:xfrm>
              <a:off x="7287122" y="1165658"/>
              <a:ext cx="1219403" cy="344253"/>
              <a:chOff x="7287122" y="1165658"/>
              <a:chExt cx="1219403" cy="344253"/>
            </a:xfrm>
          </p:grpSpPr>
          <p:sp>
            <p:nvSpPr>
              <p:cNvPr id="10316" name="Google Shape;103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17" name="Google Shape;10317;p68"/>
              <p:cNvGrpSpPr/>
              <p:nvPr/>
            </p:nvGrpSpPr>
            <p:grpSpPr>
              <a:xfrm>
                <a:off x="7287122" y="1341025"/>
                <a:ext cx="695703" cy="73419"/>
                <a:chOff x="7287122" y="1341025"/>
                <a:chExt cx="695703" cy="73419"/>
              </a:xfrm>
            </p:grpSpPr>
            <p:sp>
              <p:nvSpPr>
                <p:cNvPr id="10318" name="Google Shape;103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319" name="Google Shape;103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23"/>
        <p:cNvGrpSpPr/>
        <p:nvPr/>
      </p:nvGrpSpPr>
      <p:grpSpPr>
        <a:xfrm>
          <a:off x="0" y="0"/>
          <a:ext cx="0" cy="0"/>
          <a:chOff x="0" y="0"/>
          <a:chExt cx="0" cy="0"/>
        </a:xfrm>
      </p:grpSpPr>
      <p:sp>
        <p:nvSpPr>
          <p:cNvPr id="10324" name="Google Shape;103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...and our </a:t>
            </a:r>
            <a:r>
              <a:rPr lang="en-US">
                <a:latin typeface="Arial"/>
                <a:ea typeface="Arial"/>
                <a:cs typeface="Arial"/>
                <a:sym typeface="Arial"/>
              </a:rPr>
              <a:t>sets </a:t>
            </a:r>
            <a:r>
              <a:rPr lang="en-US">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325" name="Google Shape;10325;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rgbClr val="FFFFFF"/>
                </a:solidFill>
                <a:latin typeface="Arial"/>
                <a:ea typeface="Arial"/>
                <a:cs typeface="Arial"/>
                <a:sym typeface="Arial"/>
              </a:rPr>
              <a:t>You can</a:t>
            </a:r>
            <a:r>
              <a:rPr lang="en-US" dirty="0">
                <a:solidFill>
                  <a:srgbClr val="435D74"/>
                </a:solidFill>
                <a:latin typeface="Arial"/>
                <a:ea typeface="Arial"/>
                <a:cs typeface="Arial"/>
                <a:sym typeface="Arial"/>
              </a:rPr>
              <a:t> </a:t>
            </a:r>
            <a:r>
              <a:rPr lang="en-US" dirty="0">
                <a:solidFill>
                  <a:srgbClr val="869FB2"/>
                </a:solidFill>
                <a:latin typeface="Arial"/>
                <a:ea typeface="Arial"/>
                <a:cs typeface="Arial"/>
                <a:sym typeface="Arial"/>
              </a:rPr>
              <a:t>resize</a:t>
            </a:r>
            <a:r>
              <a:rPr lang="en-US" dirty="0">
                <a:solidFill>
                  <a:srgbClr val="435D74"/>
                </a:solidFill>
                <a:latin typeface="Arial"/>
                <a:ea typeface="Arial"/>
                <a:cs typeface="Arial"/>
                <a:sym typeface="Arial"/>
              </a:rPr>
              <a:t> </a:t>
            </a:r>
            <a:r>
              <a:rPr lang="en-US"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US" dirty="0">
                <a:solidFill>
                  <a:srgbClr val="FFFFFF"/>
                </a:solidFill>
                <a:latin typeface="Arial"/>
                <a:ea typeface="Arial"/>
                <a:cs typeface="Arial"/>
                <a:sym typeface="Arial"/>
              </a:rPr>
              <a:t>You can </a:t>
            </a:r>
            <a:r>
              <a:rPr lang="en-US" dirty="0">
                <a:solidFill>
                  <a:srgbClr val="869FB2"/>
                </a:solidFill>
                <a:latin typeface="Arial"/>
                <a:ea typeface="Arial"/>
                <a:cs typeface="Arial"/>
                <a:sym typeface="Arial"/>
              </a:rPr>
              <a:t>change the stroke and fill color</a:t>
            </a:r>
            <a:r>
              <a:rPr lang="en-US" dirty="0">
                <a:solidFill>
                  <a:srgbClr val="FFFFFF"/>
                </a:solidFill>
                <a:latin typeface="Arial"/>
                <a:ea typeface="Arial"/>
                <a:cs typeface="Arial"/>
                <a:sym typeface="Arial"/>
              </a:rPr>
              <a:t>; just select the icon and click on the</a:t>
            </a:r>
            <a:r>
              <a:rPr lang="en-US" dirty="0">
                <a:solidFill>
                  <a:srgbClr val="435D74"/>
                </a:solidFill>
                <a:latin typeface="Arial"/>
                <a:ea typeface="Arial"/>
                <a:cs typeface="Arial"/>
                <a:sym typeface="Arial"/>
              </a:rPr>
              <a:t> </a:t>
            </a:r>
            <a:r>
              <a:rPr lang="en-US" dirty="0">
                <a:solidFill>
                  <a:srgbClr val="869FB2"/>
                </a:solidFill>
                <a:latin typeface="Arial"/>
                <a:ea typeface="Arial"/>
                <a:cs typeface="Arial"/>
                <a:sym typeface="Arial"/>
              </a:rPr>
              <a:t>paint bucket/pen</a:t>
            </a:r>
            <a:r>
              <a:rPr lang="en-US"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US" dirty="0">
                <a:solidFill>
                  <a:srgbClr val="FFFFFF"/>
                </a:solidFill>
                <a:latin typeface="Arial"/>
                <a:ea typeface="Arial"/>
                <a:cs typeface="Arial"/>
                <a:sym typeface="Arial"/>
              </a:rPr>
              <a:t>In Google Slides, you can also use </a:t>
            </a:r>
            <a:r>
              <a:rPr lang="en-US" dirty="0" err="1">
                <a:solidFill>
                  <a:srgbClr val="869FB2"/>
                </a:solidFill>
                <a:uFill>
                  <a:noFill/>
                </a:uFill>
                <a:latin typeface="Arial"/>
                <a:ea typeface="Arial"/>
                <a:cs typeface="Arial"/>
                <a:sym typeface="Arial"/>
              </a:rPr>
              <a:t>Flaticon’s</a:t>
            </a:r>
            <a:r>
              <a:rPr lang="en-US" dirty="0">
                <a:solidFill>
                  <a:srgbClr val="869FB2"/>
                </a:solidFill>
                <a:uFill>
                  <a:noFill/>
                </a:uFill>
                <a:latin typeface="Arial"/>
                <a:ea typeface="Arial"/>
                <a:cs typeface="Arial"/>
                <a:sym typeface="Arial"/>
              </a:rPr>
              <a:t> extension</a:t>
            </a:r>
            <a:r>
              <a:rPr lang="en-US" dirty="0">
                <a:solidFill>
                  <a:srgbClr val="FFFFFF"/>
                </a:solidFill>
                <a:latin typeface="Arial"/>
                <a:ea typeface="Arial"/>
                <a:cs typeface="Arial"/>
                <a:sym typeface="Arial"/>
              </a:rPr>
              <a:t>, allowing you to customize and add even more icons.</a:t>
            </a:r>
            <a:br>
              <a:rPr lang="en-US"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326" name="Google Shape;10326;p69"/>
          <p:cNvGrpSpPr/>
          <p:nvPr/>
        </p:nvGrpSpPr>
        <p:grpSpPr>
          <a:xfrm>
            <a:off x="866243" y="2291587"/>
            <a:ext cx="415546" cy="355053"/>
            <a:chOff x="866243" y="2291587"/>
            <a:chExt cx="415546" cy="355053"/>
          </a:xfrm>
        </p:grpSpPr>
        <p:sp>
          <p:nvSpPr>
            <p:cNvPr id="10327" name="Google Shape;103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8" name="Google Shape;103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9" name="Google Shape;103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0" name="Google Shape;103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1" name="Google Shape;103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332" name="Google Shape;103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33" name="Google Shape;10333;p69"/>
          <p:cNvGrpSpPr/>
          <p:nvPr/>
        </p:nvGrpSpPr>
        <p:grpSpPr>
          <a:xfrm>
            <a:off x="1958520" y="2302574"/>
            <a:ext cx="359213" cy="327807"/>
            <a:chOff x="1958520" y="2302574"/>
            <a:chExt cx="359213" cy="327807"/>
          </a:xfrm>
        </p:grpSpPr>
        <p:sp>
          <p:nvSpPr>
            <p:cNvPr id="10334" name="Google Shape;103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5" name="Google Shape;103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6" name="Google Shape;103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37" name="Google Shape;10337;p69"/>
          <p:cNvGrpSpPr/>
          <p:nvPr/>
        </p:nvGrpSpPr>
        <p:grpSpPr>
          <a:xfrm>
            <a:off x="2579882" y="2287427"/>
            <a:ext cx="207582" cy="359594"/>
            <a:chOff x="2656082" y="2287427"/>
            <a:chExt cx="207582" cy="359594"/>
          </a:xfrm>
        </p:grpSpPr>
        <p:sp>
          <p:nvSpPr>
            <p:cNvPr id="10338" name="Google Shape;103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9" name="Google Shape;103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0" name="Google Shape;103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1" name="Google Shape;103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42" name="Google Shape;10342;p69"/>
          <p:cNvGrpSpPr/>
          <p:nvPr/>
        </p:nvGrpSpPr>
        <p:grpSpPr>
          <a:xfrm>
            <a:off x="3049653" y="2321468"/>
            <a:ext cx="362991" cy="290018"/>
            <a:chOff x="3049653" y="2321468"/>
            <a:chExt cx="362991" cy="290018"/>
          </a:xfrm>
        </p:grpSpPr>
        <p:sp>
          <p:nvSpPr>
            <p:cNvPr id="10343" name="Google Shape;103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4" name="Google Shape;103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5" name="Google Shape;103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6" name="Google Shape;103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47" name="Google Shape;10347;p69"/>
          <p:cNvGrpSpPr/>
          <p:nvPr/>
        </p:nvGrpSpPr>
        <p:grpSpPr>
          <a:xfrm>
            <a:off x="3564243" y="2289904"/>
            <a:ext cx="422342" cy="355243"/>
            <a:chOff x="3564243" y="2289904"/>
            <a:chExt cx="422342" cy="355243"/>
          </a:xfrm>
        </p:grpSpPr>
        <p:sp>
          <p:nvSpPr>
            <p:cNvPr id="10348" name="Google Shape;103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9" name="Google Shape;103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0" name="Google Shape;103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1" name="Google Shape;103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2" name="Google Shape;103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353" name="Google Shape;103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54" name="Google Shape;10354;p69"/>
          <p:cNvGrpSpPr/>
          <p:nvPr/>
        </p:nvGrpSpPr>
        <p:grpSpPr>
          <a:xfrm>
            <a:off x="4687894" y="2289713"/>
            <a:ext cx="359594" cy="353909"/>
            <a:chOff x="4687894" y="2289713"/>
            <a:chExt cx="359594" cy="353909"/>
          </a:xfrm>
        </p:grpSpPr>
        <p:sp>
          <p:nvSpPr>
            <p:cNvPr id="10355" name="Google Shape;103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6" name="Google Shape;103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7" name="Google Shape;103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358" name="Google Shape;103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59" name="Google Shape;10359;p69"/>
          <p:cNvGrpSpPr/>
          <p:nvPr/>
        </p:nvGrpSpPr>
        <p:grpSpPr>
          <a:xfrm>
            <a:off x="6372624" y="2308227"/>
            <a:ext cx="263567" cy="317614"/>
            <a:chOff x="6421399" y="2308227"/>
            <a:chExt cx="263567" cy="317614"/>
          </a:xfrm>
        </p:grpSpPr>
        <p:sp>
          <p:nvSpPr>
            <p:cNvPr id="10360" name="Google Shape;103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1" name="Google Shape;103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2" name="Google Shape;103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3" name="Google Shape;103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64" name="Google Shape;10364;p69"/>
          <p:cNvGrpSpPr/>
          <p:nvPr/>
        </p:nvGrpSpPr>
        <p:grpSpPr>
          <a:xfrm>
            <a:off x="6870193" y="2295620"/>
            <a:ext cx="360356" cy="343462"/>
            <a:chOff x="6870193" y="2295620"/>
            <a:chExt cx="360356" cy="343462"/>
          </a:xfrm>
        </p:grpSpPr>
        <p:sp>
          <p:nvSpPr>
            <p:cNvPr id="10365" name="Google Shape;103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6" name="Google Shape;103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67" name="Google Shape;10367;p69"/>
          <p:cNvGrpSpPr/>
          <p:nvPr/>
        </p:nvGrpSpPr>
        <p:grpSpPr>
          <a:xfrm>
            <a:off x="7441465" y="2302860"/>
            <a:ext cx="342192" cy="327140"/>
            <a:chOff x="7441465" y="2302860"/>
            <a:chExt cx="342192" cy="327140"/>
          </a:xfrm>
        </p:grpSpPr>
        <p:sp>
          <p:nvSpPr>
            <p:cNvPr id="10368" name="Google Shape;103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9" name="Google Shape;103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70" name="Google Shape;10370;p69"/>
          <p:cNvGrpSpPr/>
          <p:nvPr/>
        </p:nvGrpSpPr>
        <p:grpSpPr>
          <a:xfrm>
            <a:off x="7989683" y="2350207"/>
            <a:ext cx="332761" cy="234066"/>
            <a:chOff x="7989683" y="2350207"/>
            <a:chExt cx="332761" cy="234066"/>
          </a:xfrm>
        </p:grpSpPr>
        <p:sp>
          <p:nvSpPr>
            <p:cNvPr id="10371" name="Google Shape;103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2" name="Google Shape;103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3" name="Google Shape;103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4" name="Google Shape;103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5" name="Google Shape;103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6" name="Google Shape;103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77" name="Google Shape;10377;p69"/>
          <p:cNvGrpSpPr/>
          <p:nvPr/>
        </p:nvGrpSpPr>
        <p:grpSpPr>
          <a:xfrm>
            <a:off x="5823294" y="2309751"/>
            <a:ext cx="315327" cy="314978"/>
            <a:chOff x="5823294" y="2309751"/>
            <a:chExt cx="315327" cy="314978"/>
          </a:xfrm>
        </p:grpSpPr>
        <p:sp>
          <p:nvSpPr>
            <p:cNvPr id="10378" name="Google Shape;103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9" name="Google Shape;103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0" name="Google Shape;103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1" name="Google Shape;103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2" name="Google Shape;103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3" name="Google Shape;103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4" name="Google Shape;103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5" name="Google Shape;103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6" name="Google Shape;103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7" name="Google Shape;103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8" name="Google Shape;103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9" name="Google Shape;103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0" name="Google Shape;103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1" name="Google Shape;103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2" name="Google Shape;103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3" name="Google Shape;103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4" name="Google Shape;103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95" name="Google Shape;10395;p69"/>
          <p:cNvGrpSpPr/>
          <p:nvPr/>
        </p:nvGrpSpPr>
        <p:grpSpPr>
          <a:xfrm>
            <a:off x="2497275" y="2744159"/>
            <a:ext cx="370930" cy="370549"/>
            <a:chOff x="2497275" y="2744159"/>
            <a:chExt cx="370930" cy="370549"/>
          </a:xfrm>
        </p:grpSpPr>
        <p:sp>
          <p:nvSpPr>
            <p:cNvPr id="10396" name="Google Shape;103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7" name="Google Shape;103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8" name="Google Shape;103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9" name="Google Shape;103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0" name="Google Shape;104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1" name="Google Shape;104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02" name="Google Shape;10402;p69"/>
          <p:cNvGrpSpPr/>
          <p:nvPr/>
        </p:nvGrpSpPr>
        <p:grpSpPr>
          <a:xfrm>
            <a:off x="860940" y="2746477"/>
            <a:ext cx="371883" cy="365691"/>
            <a:chOff x="860940" y="2746477"/>
            <a:chExt cx="371883" cy="365691"/>
          </a:xfrm>
        </p:grpSpPr>
        <p:sp>
          <p:nvSpPr>
            <p:cNvPr id="10403" name="Google Shape;104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4" name="Google Shape;104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5" name="Google Shape;104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6" name="Google Shape;104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7" name="Google Shape;104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08" name="Google Shape;10408;p69"/>
          <p:cNvGrpSpPr/>
          <p:nvPr/>
        </p:nvGrpSpPr>
        <p:grpSpPr>
          <a:xfrm>
            <a:off x="1493849" y="2775533"/>
            <a:ext cx="283985" cy="341080"/>
            <a:chOff x="1493849" y="2775533"/>
            <a:chExt cx="283985" cy="341080"/>
          </a:xfrm>
        </p:grpSpPr>
        <p:sp>
          <p:nvSpPr>
            <p:cNvPr id="10409" name="Google Shape;104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0" name="Google Shape;104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11" name="Google Shape;10411;p69"/>
          <p:cNvGrpSpPr/>
          <p:nvPr/>
        </p:nvGrpSpPr>
        <p:grpSpPr>
          <a:xfrm>
            <a:off x="1952836" y="2774422"/>
            <a:ext cx="372835" cy="342573"/>
            <a:chOff x="1952836" y="2774422"/>
            <a:chExt cx="372835" cy="342573"/>
          </a:xfrm>
        </p:grpSpPr>
        <p:sp>
          <p:nvSpPr>
            <p:cNvPr id="10412" name="Google Shape;104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3" name="Google Shape;104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4" name="Google Shape;104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15" name="Google Shape;10415;p69"/>
          <p:cNvGrpSpPr/>
          <p:nvPr/>
        </p:nvGrpSpPr>
        <p:grpSpPr>
          <a:xfrm>
            <a:off x="3079916" y="2744477"/>
            <a:ext cx="332729" cy="372518"/>
            <a:chOff x="3079916" y="2744477"/>
            <a:chExt cx="332729" cy="372518"/>
          </a:xfrm>
        </p:grpSpPr>
        <p:sp>
          <p:nvSpPr>
            <p:cNvPr id="10416" name="Google Shape;104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7" name="Google Shape;104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8" name="Google Shape;104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19" name="Google Shape;10419;p69"/>
          <p:cNvGrpSpPr/>
          <p:nvPr/>
        </p:nvGrpSpPr>
        <p:grpSpPr>
          <a:xfrm>
            <a:off x="3620576" y="2745525"/>
            <a:ext cx="336889" cy="355592"/>
            <a:chOff x="3620576" y="2745525"/>
            <a:chExt cx="336889" cy="355592"/>
          </a:xfrm>
        </p:grpSpPr>
        <p:sp>
          <p:nvSpPr>
            <p:cNvPr id="10420" name="Google Shape;104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1" name="Google Shape;104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22" name="Google Shape;10422;p69"/>
          <p:cNvGrpSpPr/>
          <p:nvPr/>
        </p:nvGrpSpPr>
        <p:grpSpPr>
          <a:xfrm>
            <a:off x="4126815" y="2760704"/>
            <a:ext cx="380393" cy="363118"/>
            <a:chOff x="4126815" y="2760704"/>
            <a:chExt cx="380393" cy="363118"/>
          </a:xfrm>
        </p:grpSpPr>
        <p:sp>
          <p:nvSpPr>
            <p:cNvPr id="10423" name="Google Shape;104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4" name="Google Shape;104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5" name="Google Shape;104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6" name="Google Shape;104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27" name="Google Shape;10427;p69"/>
          <p:cNvGrpSpPr/>
          <p:nvPr/>
        </p:nvGrpSpPr>
        <p:grpSpPr>
          <a:xfrm>
            <a:off x="4675986" y="2745684"/>
            <a:ext cx="381346" cy="368644"/>
            <a:chOff x="4675986" y="2745684"/>
            <a:chExt cx="381346" cy="368644"/>
          </a:xfrm>
        </p:grpSpPr>
        <p:sp>
          <p:nvSpPr>
            <p:cNvPr id="10428" name="Google Shape;104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9" name="Google Shape;104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30" name="Google Shape;10430;p69"/>
          <p:cNvGrpSpPr/>
          <p:nvPr/>
        </p:nvGrpSpPr>
        <p:grpSpPr>
          <a:xfrm>
            <a:off x="5220616" y="2791061"/>
            <a:ext cx="373185" cy="302466"/>
            <a:chOff x="5220616" y="2791061"/>
            <a:chExt cx="373185" cy="302466"/>
          </a:xfrm>
        </p:grpSpPr>
        <p:sp>
          <p:nvSpPr>
            <p:cNvPr id="10431" name="Google Shape;104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2" name="Google Shape;104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3" name="Google Shape;104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4" name="Google Shape;104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5" name="Google Shape;104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6" name="Google Shape;104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7" name="Google Shape;104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8" name="Google Shape;104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9" name="Google Shape;104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0" name="Google Shape;104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1" name="Google Shape;104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2" name="Google Shape;104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3" name="Google Shape;104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4" name="Google Shape;104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5" name="Google Shape;104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6" name="Google Shape;104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7" name="Google Shape;104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8" name="Google Shape;104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49" name="Google Shape;10449;p69"/>
          <p:cNvGrpSpPr/>
          <p:nvPr/>
        </p:nvGrpSpPr>
        <p:grpSpPr>
          <a:xfrm>
            <a:off x="5788661" y="2772517"/>
            <a:ext cx="284366" cy="344097"/>
            <a:chOff x="5864861" y="2772517"/>
            <a:chExt cx="284366" cy="344097"/>
          </a:xfrm>
        </p:grpSpPr>
        <p:sp>
          <p:nvSpPr>
            <p:cNvPr id="10450" name="Google Shape;104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1" name="Google Shape;104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2" name="Google Shape;104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3" name="Google Shape;104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4" name="Google Shape;104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5" name="Google Shape;104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456" name="Google Shape;104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57" name="Google Shape;10457;p69"/>
          <p:cNvGrpSpPr/>
          <p:nvPr/>
        </p:nvGrpSpPr>
        <p:grpSpPr>
          <a:xfrm>
            <a:off x="6974158" y="2789537"/>
            <a:ext cx="255247" cy="327458"/>
            <a:chOff x="6974158" y="2789537"/>
            <a:chExt cx="255247" cy="327458"/>
          </a:xfrm>
        </p:grpSpPr>
        <p:sp>
          <p:nvSpPr>
            <p:cNvPr id="10458" name="Google Shape;104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9" name="Google Shape;104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0" name="Google Shape;104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1" name="Google Shape;104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2" name="Google Shape;104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3" name="Google Shape;104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64" name="Google Shape;10464;p69"/>
          <p:cNvGrpSpPr/>
          <p:nvPr/>
        </p:nvGrpSpPr>
        <p:grpSpPr>
          <a:xfrm>
            <a:off x="7530697" y="2790299"/>
            <a:ext cx="244291" cy="326314"/>
            <a:chOff x="7530697" y="2790299"/>
            <a:chExt cx="244291" cy="326314"/>
          </a:xfrm>
        </p:grpSpPr>
        <p:sp>
          <p:nvSpPr>
            <p:cNvPr id="10465" name="Google Shape;104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6" name="Google Shape;104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7" name="Google Shape;104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8" name="Google Shape;104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9" name="Google Shape;104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0" name="Google Shape;104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71" name="Google Shape;10471;p69"/>
          <p:cNvGrpSpPr/>
          <p:nvPr/>
        </p:nvGrpSpPr>
        <p:grpSpPr>
          <a:xfrm>
            <a:off x="7988191" y="2832248"/>
            <a:ext cx="332348" cy="283985"/>
            <a:chOff x="7988191" y="2832248"/>
            <a:chExt cx="332348" cy="283985"/>
          </a:xfrm>
        </p:grpSpPr>
        <p:sp>
          <p:nvSpPr>
            <p:cNvPr id="10472" name="Google Shape;104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3" name="Google Shape;104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4" name="Google Shape;104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475" name="Google Shape;104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76" name="Google Shape;10476;p69"/>
          <p:cNvGrpSpPr/>
          <p:nvPr/>
        </p:nvGrpSpPr>
        <p:grpSpPr>
          <a:xfrm>
            <a:off x="3588440" y="3258368"/>
            <a:ext cx="364484" cy="262423"/>
            <a:chOff x="3588440" y="3258368"/>
            <a:chExt cx="364484" cy="262423"/>
          </a:xfrm>
        </p:grpSpPr>
        <p:sp>
          <p:nvSpPr>
            <p:cNvPr id="10477" name="Google Shape;104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8" name="Google Shape;104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9" name="Google Shape;104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0" name="Google Shape;104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1" name="Google Shape;104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2" name="Google Shape;104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483" name="Google Shape;104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84" name="Google Shape;10484;p69"/>
          <p:cNvGrpSpPr/>
          <p:nvPr/>
        </p:nvGrpSpPr>
        <p:grpSpPr>
          <a:xfrm>
            <a:off x="5765817" y="3227724"/>
            <a:ext cx="364865" cy="324822"/>
            <a:chOff x="5765817" y="3227724"/>
            <a:chExt cx="364865" cy="324822"/>
          </a:xfrm>
        </p:grpSpPr>
        <p:sp>
          <p:nvSpPr>
            <p:cNvPr id="10485" name="Google Shape;104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6" name="Google Shape;104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7" name="Google Shape;104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88" name="Google Shape;10488;p69"/>
          <p:cNvGrpSpPr/>
          <p:nvPr/>
        </p:nvGrpSpPr>
        <p:grpSpPr>
          <a:xfrm>
            <a:off x="6228583" y="3237664"/>
            <a:ext cx="446539" cy="303895"/>
            <a:chOff x="6228583" y="3237664"/>
            <a:chExt cx="446539" cy="303895"/>
          </a:xfrm>
        </p:grpSpPr>
        <p:sp>
          <p:nvSpPr>
            <p:cNvPr id="10489" name="Google Shape;104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0" name="Google Shape;104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1" name="Google Shape;104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2" name="Google Shape;104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3" name="Google Shape;104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4" name="Google Shape;104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5" name="Google Shape;104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6" name="Google Shape;104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7" name="Google Shape;104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8" name="Google Shape;104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9" name="Google Shape;104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0" name="Google Shape;105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1" name="Google Shape;105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2" name="Google Shape;105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3" name="Google Shape;105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4" name="Google Shape;105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5" name="Google Shape;105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06" name="Google Shape;10506;p69"/>
          <p:cNvGrpSpPr/>
          <p:nvPr/>
        </p:nvGrpSpPr>
        <p:grpSpPr>
          <a:xfrm>
            <a:off x="865862" y="3207306"/>
            <a:ext cx="364484" cy="364897"/>
            <a:chOff x="865862" y="3207306"/>
            <a:chExt cx="364484" cy="364897"/>
          </a:xfrm>
        </p:grpSpPr>
        <p:sp>
          <p:nvSpPr>
            <p:cNvPr id="10507" name="Google Shape;105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8" name="Google Shape;105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9" name="Google Shape;105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0" name="Google Shape;105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1" name="Google Shape;105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2" name="Google Shape;105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3" name="Google Shape;105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4" name="Google Shape;105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5" name="Google Shape;105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6" name="Google Shape;105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7" name="Google Shape;105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8" name="Google Shape;105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9" name="Google Shape;105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0" name="Google Shape;105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21" name="Google Shape;10521;p69"/>
          <p:cNvGrpSpPr/>
          <p:nvPr/>
        </p:nvGrpSpPr>
        <p:grpSpPr>
          <a:xfrm>
            <a:off x="1404617" y="3226962"/>
            <a:ext cx="370168" cy="325965"/>
            <a:chOff x="1404617" y="3226962"/>
            <a:chExt cx="370168" cy="325965"/>
          </a:xfrm>
        </p:grpSpPr>
        <p:sp>
          <p:nvSpPr>
            <p:cNvPr id="10522" name="Google Shape;105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3" name="Google Shape;105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4" name="Google Shape;105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5" name="Google Shape;105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6" name="Google Shape;105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7" name="Google Shape;105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8" name="Google Shape;105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9" name="Google Shape;105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0" name="Google Shape;105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31" name="Google Shape;10531;p69"/>
          <p:cNvGrpSpPr/>
          <p:nvPr/>
        </p:nvGrpSpPr>
        <p:grpSpPr>
          <a:xfrm>
            <a:off x="1954741" y="3212419"/>
            <a:ext cx="366389" cy="354481"/>
            <a:chOff x="1954741" y="3212419"/>
            <a:chExt cx="366389" cy="354481"/>
          </a:xfrm>
        </p:grpSpPr>
        <p:sp>
          <p:nvSpPr>
            <p:cNvPr id="10532" name="Google Shape;105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3" name="Google Shape;105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4" name="Google Shape;105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5" name="Google Shape;105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6" name="Google Shape;105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7" name="Google Shape;105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8" name="Google Shape;105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39" name="Google Shape;10539;p69"/>
          <p:cNvGrpSpPr/>
          <p:nvPr/>
        </p:nvGrpSpPr>
        <p:grpSpPr>
          <a:xfrm>
            <a:off x="3043239" y="3215626"/>
            <a:ext cx="366008" cy="348670"/>
            <a:chOff x="3043239" y="3215626"/>
            <a:chExt cx="366008" cy="348670"/>
          </a:xfrm>
        </p:grpSpPr>
        <p:sp>
          <p:nvSpPr>
            <p:cNvPr id="10540" name="Google Shape;105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1" name="Google Shape;105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42" name="Google Shape;10542;p69"/>
          <p:cNvGrpSpPr/>
          <p:nvPr/>
        </p:nvGrpSpPr>
        <p:grpSpPr>
          <a:xfrm>
            <a:off x="4218333" y="3184982"/>
            <a:ext cx="209107" cy="383442"/>
            <a:chOff x="4218333" y="3184982"/>
            <a:chExt cx="209107" cy="383442"/>
          </a:xfrm>
        </p:grpSpPr>
        <p:sp>
          <p:nvSpPr>
            <p:cNvPr id="10543" name="Google Shape;105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4" name="Google Shape;105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545" name="Google Shape;105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546" name="Google Shape;10546;p69"/>
          <p:cNvGrpSpPr/>
          <p:nvPr/>
        </p:nvGrpSpPr>
        <p:grpSpPr>
          <a:xfrm>
            <a:off x="6896644" y="3216007"/>
            <a:ext cx="322917" cy="347876"/>
            <a:chOff x="6896644" y="3216007"/>
            <a:chExt cx="322917" cy="347876"/>
          </a:xfrm>
        </p:grpSpPr>
        <p:sp>
          <p:nvSpPr>
            <p:cNvPr id="10547" name="Google Shape;105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8" name="Google Shape;105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9" name="Google Shape;105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0" name="Google Shape;105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1" name="Google Shape;105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2" name="Google Shape;105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3" name="Google Shape;105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54" name="Google Shape;10554;p69"/>
          <p:cNvGrpSpPr/>
          <p:nvPr/>
        </p:nvGrpSpPr>
        <p:grpSpPr>
          <a:xfrm>
            <a:off x="7429366" y="3223183"/>
            <a:ext cx="334634" cy="333904"/>
            <a:chOff x="7429366" y="3223183"/>
            <a:chExt cx="334634" cy="333904"/>
          </a:xfrm>
        </p:grpSpPr>
        <p:sp>
          <p:nvSpPr>
            <p:cNvPr id="10555" name="Google Shape;105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6" name="Google Shape;105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557" name="Google Shape;105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558" name="Google Shape;10558;p69"/>
          <p:cNvGrpSpPr/>
          <p:nvPr/>
        </p:nvGrpSpPr>
        <p:grpSpPr>
          <a:xfrm>
            <a:off x="5216456" y="3725484"/>
            <a:ext cx="356196" cy="265631"/>
            <a:chOff x="5216456" y="3725484"/>
            <a:chExt cx="356196" cy="265631"/>
          </a:xfrm>
        </p:grpSpPr>
        <p:sp>
          <p:nvSpPr>
            <p:cNvPr id="10559" name="Google Shape;105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0" name="Google Shape;105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61" name="Google Shape;10561;p69"/>
          <p:cNvGrpSpPr/>
          <p:nvPr/>
        </p:nvGrpSpPr>
        <p:grpSpPr>
          <a:xfrm>
            <a:off x="6849393" y="3733994"/>
            <a:ext cx="355053" cy="248038"/>
            <a:chOff x="6849393" y="3733994"/>
            <a:chExt cx="355053" cy="248038"/>
          </a:xfrm>
        </p:grpSpPr>
        <p:sp>
          <p:nvSpPr>
            <p:cNvPr id="10562" name="Google Shape;105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3" name="Google Shape;105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4" name="Google Shape;105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5" name="Google Shape;105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6" name="Google Shape;105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67" name="Google Shape;10567;p69"/>
          <p:cNvGrpSpPr/>
          <p:nvPr/>
        </p:nvGrpSpPr>
        <p:grpSpPr>
          <a:xfrm>
            <a:off x="7918997" y="3714687"/>
            <a:ext cx="392111" cy="280206"/>
            <a:chOff x="7918997" y="3714687"/>
            <a:chExt cx="392111" cy="280206"/>
          </a:xfrm>
        </p:grpSpPr>
        <p:sp>
          <p:nvSpPr>
            <p:cNvPr id="10568" name="Google Shape;105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9" name="Google Shape;105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0" name="Google Shape;105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1" name="Google Shape;105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2" name="Google Shape;105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573" name="Google Shape;105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574" name="Google Shape;10574;p69"/>
          <p:cNvGrpSpPr/>
          <p:nvPr/>
        </p:nvGrpSpPr>
        <p:grpSpPr>
          <a:xfrm>
            <a:off x="1408777" y="3680964"/>
            <a:ext cx="357720" cy="355148"/>
            <a:chOff x="1408777" y="3680964"/>
            <a:chExt cx="357720" cy="355148"/>
          </a:xfrm>
        </p:grpSpPr>
        <p:sp>
          <p:nvSpPr>
            <p:cNvPr id="10575" name="Google Shape;105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6" name="Google Shape;105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7" name="Google Shape;105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8" name="Google Shape;105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9" name="Google Shape;105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80" name="Google Shape;10580;p69"/>
          <p:cNvGrpSpPr/>
          <p:nvPr/>
        </p:nvGrpSpPr>
        <p:grpSpPr>
          <a:xfrm>
            <a:off x="1952836" y="3680964"/>
            <a:ext cx="357720" cy="355148"/>
            <a:chOff x="1952836" y="3680964"/>
            <a:chExt cx="357720" cy="355148"/>
          </a:xfrm>
        </p:grpSpPr>
        <p:sp>
          <p:nvSpPr>
            <p:cNvPr id="10581" name="Google Shape;105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2" name="Google Shape;105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3" name="Google Shape;105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4" name="Google Shape;105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5" name="Google Shape;105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86" name="Google Shape;10586;p69"/>
          <p:cNvGrpSpPr/>
          <p:nvPr/>
        </p:nvGrpSpPr>
        <p:grpSpPr>
          <a:xfrm>
            <a:off x="2496894" y="3680964"/>
            <a:ext cx="357720" cy="355148"/>
            <a:chOff x="2496894" y="3680964"/>
            <a:chExt cx="357720" cy="355148"/>
          </a:xfrm>
        </p:grpSpPr>
        <p:sp>
          <p:nvSpPr>
            <p:cNvPr id="10587" name="Google Shape;105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8" name="Google Shape;105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9" name="Google Shape;105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0" name="Google Shape;105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1" name="Google Shape;105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92" name="Google Shape;10592;p69"/>
          <p:cNvGrpSpPr/>
          <p:nvPr/>
        </p:nvGrpSpPr>
        <p:grpSpPr>
          <a:xfrm>
            <a:off x="3040984" y="3681059"/>
            <a:ext cx="356164" cy="355815"/>
            <a:chOff x="3040984" y="3681059"/>
            <a:chExt cx="356164" cy="355815"/>
          </a:xfrm>
        </p:grpSpPr>
        <p:sp>
          <p:nvSpPr>
            <p:cNvPr id="10593" name="Google Shape;105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4" name="Google Shape;105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5" name="Google Shape;105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96" name="Google Shape;10596;p69"/>
          <p:cNvGrpSpPr/>
          <p:nvPr/>
        </p:nvGrpSpPr>
        <p:grpSpPr>
          <a:xfrm>
            <a:off x="3584280" y="3699191"/>
            <a:ext cx="358069" cy="317995"/>
            <a:chOff x="3584280" y="3699191"/>
            <a:chExt cx="358069" cy="317995"/>
          </a:xfrm>
        </p:grpSpPr>
        <p:sp>
          <p:nvSpPr>
            <p:cNvPr id="10597" name="Google Shape;105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8" name="Google Shape;105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9" name="Google Shape;105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0" name="Google Shape;106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01" name="Google Shape;10601;p69"/>
          <p:cNvGrpSpPr/>
          <p:nvPr/>
        </p:nvGrpSpPr>
        <p:grpSpPr>
          <a:xfrm>
            <a:off x="4129482" y="3681059"/>
            <a:ext cx="355402" cy="354291"/>
            <a:chOff x="4129482" y="3681059"/>
            <a:chExt cx="355402" cy="354291"/>
          </a:xfrm>
        </p:grpSpPr>
        <p:sp>
          <p:nvSpPr>
            <p:cNvPr id="10602" name="Google Shape;106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3" name="Google Shape;106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4" name="Google Shape;106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5" name="Google Shape;106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06" name="Google Shape;10606;p69"/>
          <p:cNvGrpSpPr/>
          <p:nvPr/>
        </p:nvGrpSpPr>
        <p:grpSpPr>
          <a:xfrm>
            <a:off x="4673540" y="3680297"/>
            <a:ext cx="355434" cy="355815"/>
            <a:chOff x="4673540" y="3680297"/>
            <a:chExt cx="355434" cy="355815"/>
          </a:xfrm>
        </p:grpSpPr>
        <p:sp>
          <p:nvSpPr>
            <p:cNvPr id="10607" name="Google Shape;106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8" name="Google Shape;106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9" name="Google Shape;106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10" name="Google Shape;10610;p69"/>
          <p:cNvGrpSpPr/>
          <p:nvPr/>
        </p:nvGrpSpPr>
        <p:grpSpPr>
          <a:xfrm>
            <a:off x="5779408" y="3699191"/>
            <a:ext cx="317645" cy="318757"/>
            <a:chOff x="5779408" y="3699191"/>
            <a:chExt cx="317645" cy="318757"/>
          </a:xfrm>
        </p:grpSpPr>
        <p:sp>
          <p:nvSpPr>
            <p:cNvPr id="10611" name="Google Shape;106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2" name="Google Shape;106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13" name="Google Shape;106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14" name="Google Shape;10614;p69"/>
          <p:cNvGrpSpPr/>
          <p:nvPr/>
        </p:nvGrpSpPr>
        <p:grpSpPr>
          <a:xfrm>
            <a:off x="7390435" y="3680868"/>
            <a:ext cx="372073" cy="355243"/>
            <a:chOff x="7390435" y="3680868"/>
            <a:chExt cx="372073" cy="355243"/>
          </a:xfrm>
        </p:grpSpPr>
        <p:sp>
          <p:nvSpPr>
            <p:cNvPr id="10615" name="Google Shape;106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6" name="Google Shape;106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7" name="Google Shape;106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8" name="Google Shape;106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9" name="Google Shape;106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0" name="Google Shape;106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21" name="Google Shape;10621;p69"/>
          <p:cNvGrpSpPr/>
          <p:nvPr/>
        </p:nvGrpSpPr>
        <p:grpSpPr>
          <a:xfrm>
            <a:off x="1421638" y="4125629"/>
            <a:ext cx="374709" cy="374010"/>
            <a:chOff x="1421638" y="4125629"/>
            <a:chExt cx="374709" cy="374010"/>
          </a:xfrm>
        </p:grpSpPr>
        <p:sp>
          <p:nvSpPr>
            <p:cNvPr id="10622" name="Google Shape;106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3" name="Google Shape;106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24" name="Google Shape;10624;p69"/>
          <p:cNvGrpSpPr/>
          <p:nvPr/>
        </p:nvGrpSpPr>
        <p:grpSpPr>
          <a:xfrm>
            <a:off x="1973254" y="4156304"/>
            <a:ext cx="357720" cy="342192"/>
            <a:chOff x="1973254" y="4156304"/>
            <a:chExt cx="357720" cy="342192"/>
          </a:xfrm>
        </p:grpSpPr>
        <p:sp>
          <p:nvSpPr>
            <p:cNvPr id="10625" name="Google Shape;106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6" name="Google Shape;106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7" name="Google Shape;106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8" name="Google Shape;106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9" name="Google Shape;106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0" name="Google Shape;106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31" name="Google Shape;10631;p69"/>
          <p:cNvGrpSpPr/>
          <p:nvPr/>
        </p:nvGrpSpPr>
        <p:grpSpPr>
          <a:xfrm>
            <a:off x="2523759" y="4135505"/>
            <a:ext cx="341049" cy="340318"/>
            <a:chOff x="2523759" y="4135505"/>
            <a:chExt cx="341049" cy="340318"/>
          </a:xfrm>
        </p:grpSpPr>
        <p:sp>
          <p:nvSpPr>
            <p:cNvPr id="10632" name="Google Shape;106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3" name="Google Shape;106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34" name="Google Shape;10634;p69"/>
          <p:cNvGrpSpPr/>
          <p:nvPr/>
        </p:nvGrpSpPr>
        <p:grpSpPr>
          <a:xfrm>
            <a:off x="3040603" y="4130360"/>
            <a:ext cx="392079" cy="350353"/>
            <a:chOff x="3040603" y="4130360"/>
            <a:chExt cx="392079" cy="350353"/>
          </a:xfrm>
        </p:grpSpPr>
        <p:sp>
          <p:nvSpPr>
            <p:cNvPr id="10635" name="Google Shape;106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6" name="Google Shape;106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7" name="Google Shape;106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8" name="Google Shape;106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9" name="Google Shape;106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0" name="Google Shape;106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1" name="Google Shape;106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2" name="Google Shape;106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3" name="Google Shape;106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4" name="Google Shape;106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5" name="Google Shape;10645;p69"/>
          <p:cNvGrpSpPr/>
          <p:nvPr/>
        </p:nvGrpSpPr>
        <p:grpSpPr>
          <a:xfrm>
            <a:off x="3662144" y="4135505"/>
            <a:ext cx="232955" cy="340318"/>
            <a:chOff x="3662144" y="4135505"/>
            <a:chExt cx="232955" cy="340318"/>
          </a:xfrm>
        </p:grpSpPr>
        <p:sp>
          <p:nvSpPr>
            <p:cNvPr id="10646" name="Google Shape;106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7" name="Google Shape;106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8" name="Google Shape;106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9" name="Google Shape;106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50" name="Google Shape;10650;p69"/>
          <p:cNvGrpSpPr/>
          <p:nvPr/>
        </p:nvGrpSpPr>
        <p:grpSpPr>
          <a:xfrm>
            <a:off x="4149138" y="4121151"/>
            <a:ext cx="344065" cy="368644"/>
            <a:chOff x="4149138" y="4121151"/>
            <a:chExt cx="344065" cy="368644"/>
          </a:xfrm>
        </p:grpSpPr>
        <p:sp>
          <p:nvSpPr>
            <p:cNvPr id="10651" name="Google Shape;106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2" name="Google Shape;106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3" name="Google Shape;106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4" name="Google Shape;106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5" name="Google Shape;106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6" name="Google Shape;106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7" name="Google Shape;106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8" name="Google Shape;106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9" name="Google Shape;106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0" name="Google Shape;106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1" name="Google Shape;106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2" name="Google Shape;106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63" name="Google Shape;106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64" name="Google Shape;10664;p69"/>
          <p:cNvGrpSpPr/>
          <p:nvPr/>
        </p:nvGrpSpPr>
        <p:grpSpPr>
          <a:xfrm>
            <a:off x="5206262" y="4174817"/>
            <a:ext cx="397763" cy="262804"/>
            <a:chOff x="5206262" y="4174817"/>
            <a:chExt cx="397763" cy="262804"/>
          </a:xfrm>
        </p:grpSpPr>
        <p:sp>
          <p:nvSpPr>
            <p:cNvPr id="10665" name="Google Shape;106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6" name="Google Shape;106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7" name="Google Shape;106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8" name="Google Shape;106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9" name="Google Shape;106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0" name="Google Shape;106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1" name="Google Shape;106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72" name="Google Shape;10672;p69"/>
          <p:cNvGrpSpPr/>
          <p:nvPr/>
        </p:nvGrpSpPr>
        <p:grpSpPr>
          <a:xfrm>
            <a:off x="5727616" y="4204699"/>
            <a:ext cx="440505" cy="290018"/>
            <a:chOff x="5727616" y="4204699"/>
            <a:chExt cx="440505" cy="290018"/>
          </a:xfrm>
        </p:grpSpPr>
        <p:sp>
          <p:nvSpPr>
            <p:cNvPr id="10673" name="Google Shape;106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4" name="Google Shape;106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5" name="Google Shape;106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6" name="Google Shape;106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7" name="Google Shape;106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8" name="Google Shape;106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9" name="Google Shape;106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0" name="Google Shape;106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81" name="Google Shape;10681;p69"/>
          <p:cNvGrpSpPr/>
          <p:nvPr/>
        </p:nvGrpSpPr>
        <p:grpSpPr>
          <a:xfrm>
            <a:off x="6410063" y="4135124"/>
            <a:ext cx="159950" cy="364516"/>
            <a:chOff x="6410063" y="4135124"/>
            <a:chExt cx="159950" cy="364516"/>
          </a:xfrm>
        </p:grpSpPr>
        <p:sp>
          <p:nvSpPr>
            <p:cNvPr id="10682" name="Google Shape;106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3" name="Google Shape;106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4" name="Google Shape;106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5" name="Google Shape;106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86" name="Google Shape;10686;p69"/>
          <p:cNvGrpSpPr/>
          <p:nvPr/>
        </p:nvGrpSpPr>
        <p:grpSpPr>
          <a:xfrm>
            <a:off x="6924652" y="4135505"/>
            <a:ext cx="214378" cy="364135"/>
            <a:chOff x="6924652" y="4135505"/>
            <a:chExt cx="214378" cy="364135"/>
          </a:xfrm>
        </p:grpSpPr>
        <p:sp>
          <p:nvSpPr>
            <p:cNvPr id="10687" name="Google Shape;106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8" name="Google Shape;106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9" name="Google Shape;106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0" name="Google Shape;106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91" name="Google Shape;10691;p69"/>
          <p:cNvGrpSpPr/>
          <p:nvPr/>
        </p:nvGrpSpPr>
        <p:grpSpPr>
          <a:xfrm>
            <a:off x="7384751" y="4147984"/>
            <a:ext cx="380012" cy="351274"/>
            <a:chOff x="7384751" y="4147984"/>
            <a:chExt cx="380012" cy="351274"/>
          </a:xfrm>
        </p:grpSpPr>
        <p:sp>
          <p:nvSpPr>
            <p:cNvPr id="10692" name="Google Shape;106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3" name="Google Shape;106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4" name="Google Shape;106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5" name="Google Shape;106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6" name="Google Shape;106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700"/>
        <p:cNvGrpSpPr/>
        <p:nvPr/>
      </p:nvGrpSpPr>
      <p:grpSpPr>
        <a:xfrm>
          <a:off x="0" y="0"/>
          <a:ext cx="0" cy="0"/>
          <a:chOff x="0" y="0"/>
          <a:chExt cx="0" cy="0"/>
        </a:xfrm>
      </p:grpSpPr>
      <p:sp>
        <p:nvSpPr>
          <p:cNvPr id="10701" name="Google Shape;107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Educational 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02" name="Google Shape;107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703" name="Google Shape;10703;p70"/>
          <p:cNvGrpSpPr/>
          <p:nvPr/>
        </p:nvGrpSpPr>
        <p:grpSpPr>
          <a:xfrm>
            <a:off x="1989449" y="4282269"/>
            <a:ext cx="374774" cy="346073"/>
            <a:chOff x="1989449" y="4282269"/>
            <a:chExt cx="374774" cy="346073"/>
          </a:xfrm>
        </p:grpSpPr>
        <p:sp>
          <p:nvSpPr>
            <p:cNvPr id="10704" name="Google Shape;107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5" name="Google Shape;107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6" name="Google Shape;107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7" name="Google Shape;107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8" name="Google Shape;107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09" name="Google Shape;10709;p70"/>
          <p:cNvGrpSpPr/>
          <p:nvPr/>
        </p:nvGrpSpPr>
        <p:grpSpPr>
          <a:xfrm>
            <a:off x="2487439" y="4280740"/>
            <a:ext cx="198775" cy="348972"/>
            <a:chOff x="2487439" y="4280740"/>
            <a:chExt cx="198775" cy="348972"/>
          </a:xfrm>
        </p:grpSpPr>
        <p:sp>
          <p:nvSpPr>
            <p:cNvPr id="10710" name="Google Shape;107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1" name="Google Shape;107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2" name="Google Shape;107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3" name="Google Shape;107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14" name="Google Shape;10714;p70"/>
          <p:cNvGrpSpPr/>
          <p:nvPr/>
        </p:nvGrpSpPr>
        <p:grpSpPr>
          <a:xfrm>
            <a:off x="2810958" y="4273923"/>
            <a:ext cx="353145" cy="361873"/>
            <a:chOff x="2810958" y="4273923"/>
            <a:chExt cx="353145" cy="361873"/>
          </a:xfrm>
        </p:grpSpPr>
        <p:sp>
          <p:nvSpPr>
            <p:cNvPr id="10715" name="Google Shape;107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6" name="Google Shape;107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7" name="Google Shape;107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8" name="Google Shape;107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9" name="Google Shape;107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0" name="Google Shape;107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1" name="Google Shape;107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2" name="Google Shape;10722;p70"/>
          <p:cNvGrpSpPr/>
          <p:nvPr/>
        </p:nvGrpSpPr>
        <p:grpSpPr>
          <a:xfrm>
            <a:off x="6275635" y="4282651"/>
            <a:ext cx="209383" cy="366778"/>
            <a:chOff x="6275635" y="4282651"/>
            <a:chExt cx="209383" cy="366778"/>
          </a:xfrm>
        </p:grpSpPr>
        <p:sp>
          <p:nvSpPr>
            <p:cNvPr id="10723" name="Google Shape;107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4" name="Google Shape;107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5" name="Google Shape;10725;p70"/>
          <p:cNvGrpSpPr/>
          <p:nvPr/>
        </p:nvGrpSpPr>
        <p:grpSpPr>
          <a:xfrm>
            <a:off x="6701186" y="4283033"/>
            <a:ext cx="280292" cy="366396"/>
            <a:chOff x="6701186" y="4283033"/>
            <a:chExt cx="280292" cy="366396"/>
          </a:xfrm>
        </p:grpSpPr>
        <p:sp>
          <p:nvSpPr>
            <p:cNvPr id="10726" name="Google Shape;107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7" name="Google Shape;107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8" name="Google Shape;10728;p70"/>
          <p:cNvGrpSpPr/>
          <p:nvPr/>
        </p:nvGrpSpPr>
        <p:grpSpPr>
          <a:xfrm>
            <a:off x="2609571" y="3824958"/>
            <a:ext cx="373627" cy="347347"/>
            <a:chOff x="2609571" y="3824958"/>
            <a:chExt cx="373627" cy="347347"/>
          </a:xfrm>
        </p:grpSpPr>
        <p:sp>
          <p:nvSpPr>
            <p:cNvPr id="10729" name="Google Shape;107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0" name="Google Shape;107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1" name="Google Shape;107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32" name="Google Shape;10732;p70"/>
          <p:cNvGrpSpPr/>
          <p:nvPr/>
        </p:nvGrpSpPr>
        <p:grpSpPr>
          <a:xfrm>
            <a:off x="916127" y="3807056"/>
            <a:ext cx="221902" cy="380795"/>
            <a:chOff x="916127" y="3807056"/>
            <a:chExt cx="221902" cy="380795"/>
          </a:xfrm>
        </p:grpSpPr>
        <p:sp>
          <p:nvSpPr>
            <p:cNvPr id="10733" name="Google Shape;107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4" name="Google Shape;107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5" name="Google Shape;107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6" name="Google Shape;107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7" name="Google Shape;107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8" name="Google Shape;107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39" name="Google Shape;10739;p70"/>
          <p:cNvGrpSpPr/>
          <p:nvPr/>
        </p:nvGrpSpPr>
        <p:grpSpPr>
          <a:xfrm>
            <a:off x="3513010" y="3816134"/>
            <a:ext cx="362223" cy="361108"/>
            <a:chOff x="3513010" y="3816134"/>
            <a:chExt cx="362223" cy="361108"/>
          </a:xfrm>
        </p:grpSpPr>
        <p:sp>
          <p:nvSpPr>
            <p:cNvPr id="10740" name="Google Shape;107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1" name="Google Shape;107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2" name="Google Shape;107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3" name="Google Shape;107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44" name="Google Shape;10744;p70"/>
          <p:cNvGrpSpPr/>
          <p:nvPr/>
        </p:nvGrpSpPr>
        <p:grpSpPr>
          <a:xfrm>
            <a:off x="3950316" y="3820307"/>
            <a:ext cx="369805" cy="353782"/>
            <a:chOff x="3950316" y="3820307"/>
            <a:chExt cx="369805" cy="353782"/>
          </a:xfrm>
        </p:grpSpPr>
        <p:sp>
          <p:nvSpPr>
            <p:cNvPr id="10745" name="Google Shape;107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6" name="Google Shape;107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7" name="Google Shape;107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8" name="Google Shape;107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49" name="Google Shape;10749;p70"/>
          <p:cNvGrpSpPr/>
          <p:nvPr/>
        </p:nvGrpSpPr>
        <p:grpSpPr>
          <a:xfrm>
            <a:off x="1761909" y="3811961"/>
            <a:ext cx="307974" cy="371716"/>
            <a:chOff x="1761909" y="3811961"/>
            <a:chExt cx="307974" cy="371716"/>
          </a:xfrm>
        </p:grpSpPr>
        <p:sp>
          <p:nvSpPr>
            <p:cNvPr id="10750" name="Google Shape;107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1" name="Google Shape;107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2" name="Google Shape;107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3" name="Google Shape;107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4" name="Google Shape;107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5" name="Google Shape;107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6" name="Google Shape;107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7" name="Google Shape;107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8" name="Google Shape;107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9" name="Google Shape;107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60" name="Google Shape;10760;p70"/>
          <p:cNvGrpSpPr/>
          <p:nvPr/>
        </p:nvGrpSpPr>
        <p:grpSpPr>
          <a:xfrm>
            <a:off x="5373342" y="3808935"/>
            <a:ext cx="231395" cy="353145"/>
            <a:chOff x="5373342" y="3808935"/>
            <a:chExt cx="231395" cy="353145"/>
          </a:xfrm>
        </p:grpSpPr>
        <p:sp>
          <p:nvSpPr>
            <p:cNvPr id="10761" name="Google Shape;107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2" name="Google Shape;107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3" name="Google Shape;107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4" name="Google Shape;107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5" name="Google Shape;107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6" name="Google Shape;107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7" name="Google Shape;107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8" name="Google Shape;107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9" name="Google Shape;107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70" name="Google Shape;107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71" name="Google Shape;10771;p70"/>
          <p:cNvGrpSpPr/>
          <p:nvPr/>
        </p:nvGrpSpPr>
        <p:grpSpPr>
          <a:xfrm>
            <a:off x="5833775" y="3809445"/>
            <a:ext cx="235185" cy="352253"/>
            <a:chOff x="5833775" y="3809445"/>
            <a:chExt cx="235185" cy="352253"/>
          </a:xfrm>
        </p:grpSpPr>
        <p:sp>
          <p:nvSpPr>
            <p:cNvPr id="10772" name="Google Shape;107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3" name="Google Shape;107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4" name="Google Shape;107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75" name="Google Shape;10775;p70"/>
          <p:cNvGrpSpPr/>
          <p:nvPr/>
        </p:nvGrpSpPr>
        <p:grpSpPr>
          <a:xfrm>
            <a:off x="4942472" y="3809318"/>
            <a:ext cx="238976" cy="352762"/>
            <a:chOff x="4942472" y="3809318"/>
            <a:chExt cx="238976" cy="352762"/>
          </a:xfrm>
        </p:grpSpPr>
        <p:sp>
          <p:nvSpPr>
            <p:cNvPr id="10776" name="Google Shape;107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7" name="Google Shape;107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8" name="Google Shape;107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9" name="Google Shape;107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0" name="Google Shape;107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1" name="Google Shape;107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2" name="Google Shape;107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83" name="Google Shape;10783;p70"/>
          <p:cNvGrpSpPr/>
          <p:nvPr/>
        </p:nvGrpSpPr>
        <p:grpSpPr>
          <a:xfrm>
            <a:off x="6266525" y="3807788"/>
            <a:ext cx="260223" cy="353527"/>
            <a:chOff x="6266525" y="3807788"/>
            <a:chExt cx="260223" cy="353527"/>
          </a:xfrm>
        </p:grpSpPr>
        <p:sp>
          <p:nvSpPr>
            <p:cNvPr id="10784" name="Google Shape;107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5" name="Google Shape;107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6" name="Google Shape;107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7" name="Google Shape;107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88" name="Google Shape;107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89" name="Google Shape;10789;p70"/>
          <p:cNvGrpSpPr/>
          <p:nvPr/>
        </p:nvGrpSpPr>
        <p:grpSpPr>
          <a:xfrm>
            <a:off x="7184363" y="3809604"/>
            <a:ext cx="202184" cy="352762"/>
            <a:chOff x="7184363" y="3809604"/>
            <a:chExt cx="202184" cy="352762"/>
          </a:xfrm>
        </p:grpSpPr>
        <p:sp>
          <p:nvSpPr>
            <p:cNvPr id="10790" name="Google Shape;107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1" name="Google Shape;107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92" name="Google Shape;10792;p70"/>
          <p:cNvGrpSpPr/>
          <p:nvPr/>
        </p:nvGrpSpPr>
        <p:grpSpPr>
          <a:xfrm>
            <a:off x="7571624" y="3808935"/>
            <a:ext cx="292047" cy="352762"/>
            <a:chOff x="7571624" y="3808935"/>
            <a:chExt cx="292047" cy="352762"/>
          </a:xfrm>
        </p:grpSpPr>
        <p:sp>
          <p:nvSpPr>
            <p:cNvPr id="10793" name="Google Shape;107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4" name="Google Shape;107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5" name="Google Shape;107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6" name="Google Shape;107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7" name="Google Shape;107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8" name="Google Shape;107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99" name="Google Shape;10799;p70"/>
          <p:cNvGrpSpPr/>
          <p:nvPr/>
        </p:nvGrpSpPr>
        <p:grpSpPr>
          <a:xfrm>
            <a:off x="2174559" y="3356116"/>
            <a:ext cx="364135" cy="359930"/>
            <a:chOff x="2174559" y="3356116"/>
            <a:chExt cx="364135" cy="359930"/>
          </a:xfrm>
        </p:grpSpPr>
        <p:sp>
          <p:nvSpPr>
            <p:cNvPr id="10800" name="Google Shape;108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1" name="Google Shape;108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2" name="Google Shape;10802;p70"/>
          <p:cNvGrpSpPr/>
          <p:nvPr/>
        </p:nvGrpSpPr>
        <p:grpSpPr>
          <a:xfrm>
            <a:off x="1731934" y="3355639"/>
            <a:ext cx="368371" cy="361554"/>
            <a:chOff x="1731934" y="3355639"/>
            <a:chExt cx="368371" cy="361554"/>
          </a:xfrm>
        </p:grpSpPr>
        <p:sp>
          <p:nvSpPr>
            <p:cNvPr id="10803" name="Google Shape;108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4" name="Google Shape;108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5" name="Google Shape;10805;p70"/>
          <p:cNvGrpSpPr/>
          <p:nvPr/>
        </p:nvGrpSpPr>
        <p:grpSpPr>
          <a:xfrm>
            <a:off x="3990517" y="3354173"/>
            <a:ext cx="279559" cy="363402"/>
            <a:chOff x="3990517" y="3354173"/>
            <a:chExt cx="279559" cy="363402"/>
          </a:xfrm>
        </p:grpSpPr>
        <p:sp>
          <p:nvSpPr>
            <p:cNvPr id="10806" name="Google Shape;108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7" name="Google Shape;108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8" name="Google Shape;108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9" name="Google Shape;10809;p70"/>
          <p:cNvGrpSpPr/>
          <p:nvPr/>
        </p:nvGrpSpPr>
        <p:grpSpPr>
          <a:xfrm>
            <a:off x="3497847" y="3417374"/>
            <a:ext cx="379680" cy="237606"/>
            <a:chOff x="3497847" y="3417374"/>
            <a:chExt cx="379680" cy="237606"/>
          </a:xfrm>
        </p:grpSpPr>
        <p:sp>
          <p:nvSpPr>
            <p:cNvPr id="10810" name="Google Shape;108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1" name="Google Shape;108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2" name="Google Shape;108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3" name="Google Shape;108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14" name="Google Shape;10814;p70"/>
          <p:cNvGrpSpPr/>
          <p:nvPr/>
        </p:nvGrpSpPr>
        <p:grpSpPr>
          <a:xfrm>
            <a:off x="2612597" y="3367075"/>
            <a:ext cx="376271" cy="337982"/>
            <a:chOff x="2612597" y="3367075"/>
            <a:chExt cx="376271" cy="337982"/>
          </a:xfrm>
        </p:grpSpPr>
        <p:sp>
          <p:nvSpPr>
            <p:cNvPr id="10815" name="Google Shape;108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6" name="Google Shape;108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17" name="Google Shape;10817;p70"/>
          <p:cNvGrpSpPr/>
          <p:nvPr/>
        </p:nvGrpSpPr>
        <p:grpSpPr>
          <a:xfrm>
            <a:off x="3071914" y="3364431"/>
            <a:ext cx="343652" cy="342505"/>
            <a:chOff x="3071914" y="3364431"/>
            <a:chExt cx="343652" cy="342505"/>
          </a:xfrm>
        </p:grpSpPr>
        <p:sp>
          <p:nvSpPr>
            <p:cNvPr id="10818" name="Google Shape;108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9" name="Google Shape;108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0" name="Google Shape;108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1" name="Google Shape;108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2" name="Google Shape;108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23" name="Google Shape;10823;p70"/>
          <p:cNvGrpSpPr/>
          <p:nvPr/>
        </p:nvGrpSpPr>
        <p:grpSpPr>
          <a:xfrm>
            <a:off x="897141" y="3359875"/>
            <a:ext cx="257962" cy="352762"/>
            <a:chOff x="897141" y="3359875"/>
            <a:chExt cx="257962" cy="352762"/>
          </a:xfrm>
        </p:grpSpPr>
        <p:sp>
          <p:nvSpPr>
            <p:cNvPr id="10824" name="Google Shape;108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5" name="Google Shape;108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6" name="Google Shape;108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7" name="Google Shape;108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8" name="Google Shape;108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9" name="Google Shape;108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0" name="Google Shape;108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1" name="Google Shape;108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32" name="Google Shape;10832;p70"/>
          <p:cNvGrpSpPr/>
          <p:nvPr/>
        </p:nvGrpSpPr>
        <p:grpSpPr>
          <a:xfrm>
            <a:off x="1333682" y="3344330"/>
            <a:ext cx="271213" cy="383088"/>
            <a:chOff x="1333682" y="3344330"/>
            <a:chExt cx="271213" cy="383088"/>
          </a:xfrm>
        </p:grpSpPr>
        <p:sp>
          <p:nvSpPr>
            <p:cNvPr id="10833" name="Google Shape;108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4" name="Google Shape;108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5" name="Google Shape;108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6" name="Google Shape;108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7" name="Google Shape;108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8" name="Google Shape;108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9" name="Google Shape;108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0" name="Google Shape;108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1" name="Google Shape;108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2" name="Google Shape;108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3" name="Google Shape;108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44" name="Google Shape;10844;p70"/>
          <p:cNvGrpSpPr/>
          <p:nvPr/>
        </p:nvGrpSpPr>
        <p:grpSpPr>
          <a:xfrm>
            <a:off x="6664394" y="3346974"/>
            <a:ext cx="353113" cy="351998"/>
            <a:chOff x="6664394" y="3346974"/>
            <a:chExt cx="353113" cy="351998"/>
          </a:xfrm>
        </p:grpSpPr>
        <p:sp>
          <p:nvSpPr>
            <p:cNvPr id="10845" name="Google Shape;108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6" name="Google Shape;108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7" name="Google Shape;108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8" name="Google Shape;108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9" name="Google Shape;108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50" name="Google Shape;10850;p70"/>
          <p:cNvGrpSpPr/>
          <p:nvPr/>
        </p:nvGrpSpPr>
        <p:grpSpPr>
          <a:xfrm>
            <a:off x="849741" y="1959307"/>
            <a:ext cx="399398" cy="375443"/>
            <a:chOff x="849741" y="1959307"/>
            <a:chExt cx="399398" cy="375443"/>
          </a:xfrm>
        </p:grpSpPr>
        <p:sp>
          <p:nvSpPr>
            <p:cNvPr id="10851" name="Google Shape;108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2" name="Google Shape;108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53" name="Google Shape;10853;p70"/>
          <p:cNvGrpSpPr/>
          <p:nvPr/>
        </p:nvGrpSpPr>
        <p:grpSpPr>
          <a:xfrm>
            <a:off x="1284212" y="1963766"/>
            <a:ext cx="379489" cy="366046"/>
            <a:chOff x="1284212" y="1963766"/>
            <a:chExt cx="379489" cy="366046"/>
          </a:xfrm>
        </p:grpSpPr>
        <p:sp>
          <p:nvSpPr>
            <p:cNvPr id="10854" name="Google Shape;108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5" name="Google Shape;108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56" name="Google Shape;10856;p70"/>
          <p:cNvGrpSpPr/>
          <p:nvPr/>
        </p:nvGrpSpPr>
        <p:grpSpPr>
          <a:xfrm>
            <a:off x="3037766" y="1969564"/>
            <a:ext cx="370219" cy="354928"/>
            <a:chOff x="3037766" y="1969564"/>
            <a:chExt cx="370219" cy="354928"/>
          </a:xfrm>
        </p:grpSpPr>
        <p:sp>
          <p:nvSpPr>
            <p:cNvPr id="10857" name="Google Shape;108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8" name="Google Shape;108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9" name="Google Shape;108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0" name="Google Shape;108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1" name="Google Shape;10861;p70"/>
          <p:cNvGrpSpPr/>
          <p:nvPr/>
        </p:nvGrpSpPr>
        <p:grpSpPr>
          <a:xfrm>
            <a:off x="3982553" y="1971730"/>
            <a:ext cx="304566" cy="350501"/>
            <a:chOff x="3982553" y="1971730"/>
            <a:chExt cx="304566" cy="350501"/>
          </a:xfrm>
        </p:grpSpPr>
        <p:sp>
          <p:nvSpPr>
            <p:cNvPr id="10862" name="Google Shape;108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3" name="Google Shape;108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4" name="Google Shape;10864;p70"/>
          <p:cNvGrpSpPr/>
          <p:nvPr/>
        </p:nvGrpSpPr>
        <p:grpSpPr>
          <a:xfrm>
            <a:off x="2567841" y="1994124"/>
            <a:ext cx="399812" cy="306477"/>
            <a:chOff x="2567841" y="1994124"/>
            <a:chExt cx="399812" cy="306477"/>
          </a:xfrm>
        </p:grpSpPr>
        <p:sp>
          <p:nvSpPr>
            <p:cNvPr id="10865" name="Google Shape;108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6" name="Google Shape;108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7" name="Google Shape;108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8" name="Google Shape;10868;p70"/>
          <p:cNvGrpSpPr/>
          <p:nvPr/>
        </p:nvGrpSpPr>
        <p:grpSpPr>
          <a:xfrm>
            <a:off x="2212084" y="1960358"/>
            <a:ext cx="324698" cy="372863"/>
            <a:chOff x="2212084" y="1960358"/>
            <a:chExt cx="324698" cy="372863"/>
          </a:xfrm>
        </p:grpSpPr>
        <p:sp>
          <p:nvSpPr>
            <p:cNvPr id="10869" name="Google Shape;108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0" name="Google Shape;108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1" name="Google Shape;108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72" name="Google Shape;10872;p70"/>
          <p:cNvGrpSpPr/>
          <p:nvPr/>
        </p:nvGrpSpPr>
        <p:grpSpPr>
          <a:xfrm>
            <a:off x="1805901" y="1960358"/>
            <a:ext cx="284847" cy="373627"/>
            <a:chOff x="1805901" y="1960358"/>
            <a:chExt cx="284847" cy="373627"/>
          </a:xfrm>
        </p:grpSpPr>
        <p:sp>
          <p:nvSpPr>
            <p:cNvPr id="10873" name="Google Shape;108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4" name="Google Shape;108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875" name="Google Shape;108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6" name="Google Shape;108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7" name="Google Shape;108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878" name="Google Shape;10878;p70"/>
          <p:cNvGrpSpPr/>
          <p:nvPr/>
        </p:nvGrpSpPr>
        <p:grpSpPr>
          <a:xfrm>
            <a:off x="6656812" y="2029388"/>
            <a:ext cx="368690" cy="245793"/>
            <a:chOff x="6656812" y="2029388"/>
            <a:chExt cx="368690" cy="245793"/>
          </a:xfrm>
        </p:grpSpPr>
        <p:sp>
          <p:nvSpPr>
            <p:cNvPr id="10879" name="Google Shape;108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0" name="Google Shape;108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1" name="Google Shape;108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2" name="Google Shape;108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3" name="Google Shape;108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4" name="Google Shape;108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5" name="Google Shape;108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6" name="Google Shape;108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7" name="Google Shape;108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8" name="Google Shape;108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89" name="Google Shape;10889;p70"/>
          <p:cNvGrpSpPr/>
          <p:nvPr/>
        </p:nvGrpSpPr>
        <p:grpSpPr>
          <a:xfrm>
            <a:off x="4869651" y="2012218"/>
            <a:ext cx="376654" cy="281566"/>
            <a:chOff x="4869651" y="2012218"/>
            <a:chExt cx="376654" cy="281566"/>
          </a:xfrm>
        </p:grpSpPr>
        <p:sp>
          <p:nvSpPr>
            <p:cNvPr id="10890" name="Google Shape;108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1" name="Google Shape;108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2" name="Google Shape;108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3" name="Google Shape;108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94" name="Google Shape;10894;p70"/>
          <p:cNvGrpSpPr/>
          <p:nvPr/>
        </p:nvGrpSpPr>
        <p:grpSpPr>
          <a:xfrm>
            <a:off x="5306224" y="2012313"/>
            <a:ext cx="367925" cy="281694"/>
            <a:chOff x="5306224" y="2012313"/>
            <a:chExt cx="367925" cy="281694"/>
          </a:xfrm>
        </p:grpSpPr>
        <p:sp>
          <p:nvSpPr>
            <p:cNvPr id="10895" name="Google Shape;108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6" name="Google Shape;108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897" name="Google Shape;108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898" name="Google Shape;10898;p70"/>
          <p:cNvGrpSpPr/>
          <p:nvPr/>
        </p:nvGrpSpPr>
        <p:grpSpPr>
          <a:xfrm>
            <a:off x="6195998" y="1983102"/>
            <a:ext cx="368308" cy="338746"/>
            <a:chOff x="6195998" y="1983102"/>
            <a:chExt cx="368308" cy="338746"/>
          </a:xfrm>
        </p:grpSpPr>
        <p:sp>
          <p:nvSpPr>
            <p:cNvPr id="10899" name="Google Shape;108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0" name="Google Shape;109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1" name="Google Shape;109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02" name="Google Shape;10902;p70"/>
          <p:cNvGrpSpPr/>
          <p:nvPr/>
        </p:nvGrpSpPr>
        <p:grpSpPr>
          <a:xfrm>
            <a:off x="7542031" y="2011835"/>
            <a:ext cx="369072" cy="280037"/>
            <a:chOff x="7542031" y="2011835"/>
            <a:chExt cx="369072" cy="280037"/>
          </a:xfrm>
        </p:grpSpPr>
        <p:sp>
          <p:nvSpPr>
            <p:cNvPr id="10903" name="Google Shape;109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4" name="Google Shape;109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5" name="Google Shape;109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6" name="Google Shape;109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7" name="Google Shape;109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8" name="Google Shape;109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9" name="Google Shape;109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0" name="Google Shape;109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1" name="Google Shape;109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12" name="Google Shape;10912;p70"/>
          <p:cNvGrpSpPr/>
          <p:nvPr/>
        </p:nvGrpSpPr>
        <p:grpSpPr>
          <a:xfrm>
            <a:off x="8010427" y="3348503"/>
            <a:ext cx="278795" cy="351615"/>
            <a:chOff x="8010427" y="3348503"/>
            <a:chExt cx="278795" cy="351615"/>
          </a:xfrm>
        </p:grpSpPr>
        <p:sp>
          <p:nvSpPr>
            <p:cNvPr id="10913" name="Google Shape;109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4" name="Google Shape;109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5" name="Google Shape;109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6" name="Google Shape;109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17" name="Google Shape;109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18" name="Google Shape;10918;p70"/>
          <p:cNvGrpSpPr/>
          <p:nvPr/>
        </p:nvGrpSpPr>
        <p:grpSpPr>
          <a:xfrm>
            <a:off x="7141900" y="3349204"/>
            <a:ext cx="281057" cy="351010"/>
            <a:chOff x="7141900" y="3349204"/>
            <a:chExt cx="281057" cy="351010"/>
          </a:xfrm>
        </p:grpSpPr>
        <p:sp>
          <p:nvSpPr>
            <p:cNvPr id="10919" name="Google Shape;109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0" name="Google Shape;109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1" name="Google Shape;109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22" name="Google Shape;10922;p70"/>
          <p:cNvGrpSpPr/>
          <p:nvPr/>
        </p:nvGrpSpPr>
        <p:grpSpPr>
          <a:xfrm>
            <a:off x="5314188" y="3350032"/>
            <a:ext cx="363752" cy="353113"/>
            <a:chOff x="5314188" y="3350032"/>
            <a:chExt cx="363752" cy="353113"/>
          </a:xfrm>
        </p:grpSpPr>
        <p:sp>
          <p:nvSpPr>
            <p:cNvPr id="10923" name="Google Shape;109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4" name="Google Shape;109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25" name="Google Shape;10925;p70"/>
          <p:cNvGrpSpPr/>
          <p:nvPr/>
        </p:nvGrpSpPr>
        <p:grpSpPr>
          <a:xfrm>
            <a:off x="6203579" y="3348981"/>
            <a:ext cx="351615" cy="350373"/>
            <a:chOff x="6203579" y="3348981"/>
            <a:chExt cx="351615" cy="350373"/>
          </a:xfrm>
        </p:grpSpPr>
        <p:sp>
          <p:nvSpPr>
            <p:cNvPr id="10926" name="Google Shape;109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7" name="Google Shape;109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8" name="Google Shape;109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9" name="Google Shape;109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0" name="Google Shape;109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31" name="Google Shape;10931;p70"/>
          <p:cNvGrpSpPr/>
          <p:nvPr/>
        </p:nvGrpSpPr>
        <p:grpSpPr>
          <a:xfrm>
            <a:off x="5829984" y="3350032"/>
            <a:ext cx="220755" cy="352348"/>
            <a:chOff x="5829984" y="3350032"/>
            <a:chExt cx="220755" cy="352348"/>
          </a:xfrm>
        </p:grpSpPr>
        <p:sp>
          <p:nvSpPr>
            <p:cNvPr id="10932" name="Google Shape;109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3" name="Google Shape;109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4" name="Google Shape;109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5" name="Google Shape;109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36" name="Google Shape;10936;p70"/>
          <p:cNvGrpSpPr/>
          <p:nvPr/>
        </p:nvGrpSpPr>
        <p:grpSpPr>
          <a:xfrm>
            <a:off x="4882170" y="3349841"/>
            <a:ext cx="358464" cy="352316"/>
            <a:chOff x="4882170" y="3349841"/>
            <a:chExt cx="358464" cy="352316"/>
          </a:xfrm>
        </p:grpSpPr>
        <p:sp>
          <p:nvSpPr>
            <p:cNvPr id="10937" name="Google Shape;109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8" name="Google Shape;109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39" name="Google Shape;109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0" name="Google Shape;109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41" name="Google Shape;10941;p70"/>
          <p:cNvGrpSpPr/>
          <p:nvPr/>
        </p:nvGrpSpPr>
        <p:grpSpPr>
          <a:xfrm>
            <a:off x="3044965" y="2435220"/>
            <a:ext cx="400194" cy="324316"/>
            <a:chOff x="3044965" y="2435220"/>
            <a:chExt cx="400194" cy="324316"/>
          </a:xfrm>
        </p:grpSpPr>
        <p:sp>
          <p:nvSpPr>
            <p:cNvPr id="10942" name="Google Shape;109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3" name="Google Shape;109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4" name="Google Shape;109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45" name="Google Shape;10945;p70"/>
          <p:cNvGrpSpPr/>
          <p:nvPr/>
        </p:nvGrpSpPr>
        <p:grpSpPr>
          <a:xfrm>
            <a:off x="4878379" y="2473892"/>
            <a:ext cx="367161" cy="287523"/>
            <a:chOff x="4878379" y="2473892"/>
            <a:chExt cx="367161" cy="287523"/>
          </a:xfrm>
        </p:grpSpPr>
        <p:sp>
          <p:nvSpPr>
            <p:cNvPr id="10946" name="Google Shape;109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7" name="Google Shape;109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8" name="Google Shape;109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9" name="Google Shape;109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0" name="Google Shape;109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51" name="Google Shape;10951;p70"/>
          <p:cNvGrpSpPr/>
          <p:nvPr/>
        </p:nvGrpSpPr>
        <p:grpSpPr>
          <a:xfrm>
            <a:off x="1325719" y="2887689"/>
            <a:ext cx="290581" cy="372481"/>
            <a:chOff x="1325719" y="2887689"/>
            <a:chExt cx="290581" cy="372481"/>
          </a:xfrm>
        </p:grpSpPr>
        <p:sp>
          <p:nvSpPr>
            <p:cNvPr id="10952" name="Google Shape;109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3" name="Google Shape;109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54" name="Google Shape;109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55" name="Google Shape;10955;p70"/>
          <p:cNvGrpSpPr/>
          <p:nvPr/>
        </p:nvGrpSpPr>
        <p:grpSpPr>
          <a:xfrm>
            <a:off x="3510335" y="2892499"/>
            <a:ext cx="360726" cy="361204"/>
            <a:chOff x="3510335" y="2892499"/>
            <a:chExt cx="360726" cy="361204"/>
          </a:xfrm>
        </p:grpSpPr>
        <p:sp>
          <p:nvSpPr>
            <p:cNvPr id="10956" name="Google Shape;109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7" name="Google Shape;109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8" name="Google Shape;109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9" name="Google Shape;109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0" name="Google Shape;109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61" name="Google Shape;10961;p70"/>
          <p:cNvGrpSpPr/>
          <p:nvPr/>
        </p:nvGrpSpPr>
        <p:grpSpPr>
          <a:xfrm>
            <a:off x="3086313" y="2877049"/>
            <a:ext cx="320143" cy="392581"/>
            <a:chOff x="3086313" y="2877049"/>
            <a:chExt cx="320143" cy="392581"/>
          </a:xfrm>
        </p:grpSpPr>
        <p:sp>
          <p:nvSpPr>
            <p:cNvPr id="10962" name="Google Shape;109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3" name="Google Shape;109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4" name="Google Shape;109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5" name="Google Shape;109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6" name="Google Shape;109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7" name="Google Shape;109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8" name="Google Shape;109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9" name="Google Shape;109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0" name="Google Shape;109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1" name="Google Shape;109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2" name="Google Shape;109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3" name="Google Shape;109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74" name="Google Shape;109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75" name="Google Shape;10975;p70"/>
          <p:cNvGrpSpPr/>
          <p:nvPr/>
        </p:nvGrpSpPr>
        <p:grpSpPr>
          <a:xfrm>
            <a:off x="861113" y="2885746"/>
            <a:ext cx="333809" cy="373277"/>
            <a:chOff x="861113" y="2885746"/>
            <a:chExt cx="333809" cy="373277"/>
          </a:xfrm>
        </p:grpSpPr>
        <p:sp>
          <p:nvSpPr>
            <p:cNvPr id="10976" name="Google Shape;109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7" name="Google Shape;109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8" name="Google Shape;109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79" name="Google Shape;109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0" name="Google Shape;109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81" name="Google Shape;10981;p70"/>
          <p:cNvGrpSpPr/>
          <p:nvPr/>
        </p:nvGrpSpPr>
        <p:grpSpPr>
          <a:xfrm>
            <a:off x="1297654" y="1504481"/>
            <a:ext cx="349354" cy="362223"/>
            <a:chOff x="1297654" y="1504481"/>
            <a:chExt cx="349354" cy="362223"/>
          </a:xfrm>
        </p:grpSpPr>
        <p:sp>
          <p:nvSpPr>
            <p:cNvPr id="10982" name="Google Shape;109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3" name="Google Shape;109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4" name="Google Shape;109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85" name="Google Shape;109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86" name="Google Shape;10986;p70"/>
          <p:cNvGrpSpPr/>
          <p:nvPr/>
        </p:nvGrpSpPr>
        <p:grpSpPr>
          <a:xfrm>
            <a:off x="852385" y="1510916"/>
            <a:ext cx="353145" cy="351998"/>
            <a:chOff x="852385" y="1510916"/>
            <a:chExt cx="353145" cy="351998"/>
          </a:xfrm>
        </p:grpSpPr>
        <p:sp>
          <p:nvSpPr>
            <p:cNvPr id="10987" name="Google Shape;109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8" name="Google Shape;109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9" name="Google Shape;109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90" name="Google Shape;10990;p70"/>
          <p:cNvGrpSpPr/>
          <p:nvPr/>
        </p:nvGrpSpPr>
        <p:grpSpPr>
          <a:xfrm>
            <a:off x="1745217" y="1515471"/>
            <a:ext cx="343269" cy="342505"/>
            <a:chOff x="1745217" y="1515471"/>
            <a:chExt cx="343269" cy="342505"/>
          </a:xfrm>
        </p:grpSpPr>
        <p:sp>
          <p:nvSpPr>
            <p:cNvPr id="10991" name="Google Shape;109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2" name="Google Shape;109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3" name="Google Shape;109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4" name="Google Shape;109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95" name="Google Shape;109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96" name="Google Shape;10996;p70"/>
          <p:cNvGrpSpPr/>
          <p:nvPr/>
        </p:nvGrpSpPr>
        <p:grpSpPr>
          <a:xfrm>
            <a:off x="3042703" y="1529137"/>
            <a:ext cx="411535" cy="315587"/>
            <a:chOff x="3042703" y="1529137"/>
            <a:chExt cx="411535" cy="315587"/>
          </a:xfrm>
        </p:grpSpPr>
        <p:sp>
          <p:nvSpPr>
            <p:cNvPr id="10997" name="Google Shape;109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8" name="Google Shape;109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9" name="Google Shape;109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0" name="Google Shape;110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1" name="Google Shape;110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2" name="Google Shape;110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3" name="Google Shape;110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4" name="Google Shape;110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5" name="Google Shape;110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6" name="Google Shape;110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07" name="Google Shape;11007;p70"/>
          <p:cNvGrpSpPr/>
          <p:nvPr/>
        </p:nvGrpSpPr>
        <p:grpSpPr>
          <a:xfrm>
            <a:off x="2629289" y="1544682"/>
            <a:ext cx="350501" cy="284497"/>
            <a:chOff x="2629289" y="1544682"/>
            <a:chExt cx="350501" cy="284497"/>
          </a:xfrm>
        </p:grpSpPr>
        <p:sp>
          <p:nvSpPr>
            <p:cNvPr id="11008" name="Google Shape;110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9" name="Google Shape;110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0" name="Google Shape;110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1" name="Google Shape;110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2" name="Google Shape;110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13" name="Google Shape;11013;p70"/>
          <p:cNvGrpSpPr/>
          <p:nvPr/>
        </p:nvGrpSpPr>
        <p:grpSpPr>
          <a:xfrm>
            <a:off x="5305077" y="1502633"/>
            <a:ext cx="367893" cy="365218"/>
            <a:chOff x="5305077" y="1502633"/>
            <a:chExt cx="367893" cy="365218"/>
          </a:xfrm>
        </p:grpSpPr>
        <p:sp>
          <p:nvSpPr>
            <p:cNvPr id="11014" name="Google Shape;110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5" name="Google Shape;110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16" name="Google Shape;11016;p70"/>
          <p:cNvGrpSpPr/>
          <p:nvPr/>
        </p:nvGrpSpPr>
        <p:grpSpPr>
          <a:xfrm>
            <a:off x="7100170" y="1500117"/>
            <a:ext cx="368308" cy="367033"/>
            <a:chOff x="7100170" y="1500117"/>
            <a:chExt cx="368308" cy="367033"/>
          </a:xfrm>
        </p:grpSpPr>
        <p:sp>
          <p:nvSpPr>
            <p:cNvPr id="11017" name="Google Shape;110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8" name="Google Shape;110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9" name="Google Shape;110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0" name="Google Shape;110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1" name="Google Shape;110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2" name="Google Shape;110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3" name="Google Shape;110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4" name="Google Shape;110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5" name="Google Shape;110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6" name="Google Shape;110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7" name="Google Shape;110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8" name="Google Shape;110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9" name="Google Shape;110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030" name="Google Shape;110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31" name="Google Shape;11031;p70"/>
          <p:cNvGrpSpPr/>
          <p:nvPr/>
        </p:nvGrpSpPr>
        <p:grpSpPr>
          <a:xfrm>
            <a:off x="6649231" y="1500021"/>
            <a:ext cx="390287" cy="367065"/>
            <a:chOff x="6649231" y="1500021"/>
            <a:chExt cx="390287" cy="367065"/>
          </a:xfrm>
        </p:grpSpPr>
        <p:sp>
          <p:nvSpPr>
            <p:cNvPr id="11032" name="Google Shape;110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3" name="Google Shape;110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4" name="Google Shape;110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5" name="Google Shape;110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6" name="Google Shape;110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7" name="Google Shape;110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8" name="Google Shape;110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9" name="Google Shape;110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0" name="Google Shape;110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1" name="Google Shape;110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2" name="Google Shape;110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3" name="Google Shape;110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44" name="Google Shape;11044;p70"/>
          <p:cNvGrpSpPr/>
          <p:nvPr/>
        </p:nvGrpSpPr>
        <p:grpSpPr>
          <a:xfrm>
            <a:off x="5746938" y="1543503"/>
            <a:ext cx="387261" cy="280356"/>
            <a:chOff x="5746938" y="1543503"/>
            <a:chExt cx="387261" cy="280356"/>
          </a:xfrm>
        </p:grpSpPr>
        <p:sp>
          <p:nvSpPr>
            <p:cNvPr id="11045" name="Google Shape;110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6" name="Google Shape;110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47" name="Google Shape;11047;p70"/>
          <p:cNvGrpSpPr/>
          <p:nvPr/>
        </p:nvGrpSpPr>
        <p:grpSpPr>
          <a:xfrm>
            <a:off x="6196730" y="1525346"/>
            <a:ext cx="369072" cy="317467"/>
            <a:chOff x="6196730" y="1525346"/>
            <a:chExt cx="369072" cy="317467"/>
          </a:xfrm>
        </p:grpSpPr>
        <p:sp>
          <p:nvSpPr>
            <p:cNvPr id="11048" name="Google Shape;110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9" name="Google Shape;110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0" name="Google Shape;110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51" name="Google Shape;11051;p70"/>
          <p:cNvGrpSpPr/>
          <p:nvPr/>
        </p:nvGrpSpPr>
        <p:grpSpPr>
          <a:xfrm>
            <a:off x="4940592" y="1500690"/>
            <a:ext cx="246558" cy="367161"/>
            <a:chOff x="4940592" y="1500690"/>
            <a:chExt cx="246558" cy="367161"/>
          </a:xfrm>
        </p:grpSpPr>
        <p:sp>
          <p:nvSpPr>
            <p:cNvPr id="11052" name="Google Shape;110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3" name="Google Shape;110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4" name="Google Shape;110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5" name="Google Shape;110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56" name="Google Shape;11056;p70"/>
          <p:cNvGrpSpPr/>
          <p:nvPr/>
        </p:nvGrpSpPr>
        <p:grpSpPr>
          <a:xfrm>
            <a:off x="7964906" y="1499894"/>
            <a:ext cx="380858" cy="367575"/>
            <a:chOff x="7964906" y="1499894"/>
            <a:chExt cx="380858" cy="367575"/>
          </a:xfrm>
        </p:grpSpPr>
        <p:sp>
          <p:nvSpPr>
            <p:cNvPr id="11057" name="Google Shape;110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8" name="Google Shape;110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9" name="Google Shape;110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060" name="Google Shape;110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61" name="Google Shape;11061;p70"/>
          <p:cNvGrpSpPr/>
          <p:nvPr/>
        </p:nvGrpSpPr>
        <p:grpSpPr>
          <a:xfrm>
            <a:off x="8007400" y="2902278"/>
            <a:ext cx="285230" cy="355597"/>
            <a:chOff x="8007400" y="2902278"/>
            <a:chExt cx="285230" cy="355597"/>
          </a:xfrm>
        </p:grpSpPr>
        <p:sp>
          <p:nvSpPr>
            <p:cNvPr id="11062" name="Google Shape;110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3" name="Google Shape;110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64" name="Google Shape;11064;p70"/>
          <p:cNvGrpSpPr/>
          <p:nvPr/>
        </p:nvGrpSpPr>
        <p:grpSpPr>
          <a:xfrm>
            <a:off x="6219124" y="2902788"/>
            <a:ext cx="318231" cy="355470"/>
            <a:chOff x="6219124" y="2902788"/>
            <a:chExt cx="318231" cy="355470"/>
          </a:xfrm>
        </p:grpSpPr>
        <p:sp>
          <p:nvSpPr>
            <p:cNvPr id="11065" name="Google Shape;110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6" name="Google Shape;110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7" name="Google Shape;110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68" name="Google Shape;11068;p70"/>
          <p:cNvGrpSpPr/>
          <p:nvPr/>
        </p:nvGrpSpPr>
        <p:grpSpPr>
          <a:xfrm>
            <a:off x="4969421" y="2902852"/>
            <a:ext cx="185109" cy="355406"/>
            <a:chOff x="4969421" y="2902852"/>
            <a:chExt cx="185109" cy="355406"/>
          </a:xfrm>
        </p:grpSpPr>
        <p:sp>
          <p:nvSpPr>
            <p:cNvPr id="11069" name="Google Shape;110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0" name="Google Shape;110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1" name="Google Shape;110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2" name="Google Shape;110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3" name="Google Shape;110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4" name="Google Shape;110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075" name="Google Shape;110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6" name="Google Shape;110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77" name="Google Shape;11077;p70"/>
          <p:cNvGrpSpPr/>
          <p:nvPr/>
        </p:nvGrpSpPr>
        <p:grpSpPr>
          <a:xfrm>
            <a:off x="6685259" y="2902852"/>
            <a:ext cx="311414" cy="355406"/>
            <a:chOff x="6685259" y="2902852"/>
            <a:chExt cx="311414" cy="355406"/>
          </a:xfrm>
        </p:grpSpPr>
        <p:sp>
          <p:nvSpPr>
            <p:cNvPr id="11078" name="Google Shape;110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9" name="Google Shape;110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0" name="Google Shape;110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81" name="Google Shape;11081;p70"/>
          <p:cNvGrpSpPr/>
          <p:nvPr/>
        </p:nvGrpSpPr>
        <p:grpSpPr>
          <a:xfrm>
            <a:off x="5309250" y="2903170"/>
            <a:ext cx="359579" cy="355852"/>
            <a:chOff x="5309250" y="2903170"/>
            <a:chExt cx="359579" cy="355852"/>
          </a:xfrm>
        </p:grpSpPr>
        <p:sp>
          <p:nvSpPr>
            <p:cNvPr id="11082" name="Google Shape;110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3" name="Google Shape;110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4" name="Google Shape;110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85" name="Google Shape;11085;p70"/>
          <p:cNvGrpSpPr/>
          <p:nvPr/>
        </p:nvGrpSpPr>
        <p:grpSpPr>
          <a:xfrm>
            <a:off x="2199565" y="2421172"/>
            <a:ext cx="312179" cy="353431"/>
            <a:chOff x="2199565" y="2421172"/>
            <a:chExt cx="312179" cy="353431"/>
          </a:xfrm>
        </p:grpSpPr>
        <p:sp>
          <p:nvSpPr>
            <p:cNvPr id="11086" name="Google Shape;110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7" name="Google Shape;110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88" name="Google Shape;11088;p70"/>
          <p:cNvGrpSpPr/>
          <p:nvPr/>
        </p:nvGrpSpPr>
        <p:grpSpPr>
          <a:xfrm>
            <a:off x="1750887" y="2425727"/>
            <a:ext cx="320143" cy="343269"/>
            <a:chOff x="1750887" y="2425727"/>
            <a:chExt cx="320143" cy="343269"/>
          </a:xfrm>
        </p:grpSpPr>
        <p:sp>
          <p:nvSpPr>
            <p:cNvPr id="11089" name="Google Shape;110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0" name="Google Shape;110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91" name="Google Shape;11091;p70"/>
          <p:cNvGrpSpPr/>
          <p:nvPr/>
        </p:nvGrpSpPr>
        <p:grpSpPr>
          <a:xfrm>
            <a:off x="1298037" y="2425727"/>
            <a:ext cx="338364" cy="342887"/>
            <a:chOff x="1298037" y="2425727"/>
            <a:chExt cx="338364" cy="342887"/>
          </a:xfrm>
        </p:grpSpPr>
        <p:sp>
          <p:nvSpPr>
            <p:cNvPr id="11092" name="Google Shape;110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3" name="Google Shape;110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4" name="Google Shape;110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5" name="Google Shape;110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096" name="Google Shape;110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97" name="Google Shape;11097;p70"/>
          <p:cNvGrpSpPr/>
          <p:nvPr/>
        </p:nvGrpSpPr>
        <p:grpSpPr>
          <a:xfrm>
            <a:off x="3974207" y="2429009"/>
            <a:ext cx="320143" cy="338491"/>
            <a:chOff x="3974207" y="2429009"/>
            <a:chExt cx="320143" cy="338491"/>
          </a:xfrm>
        </p:grpSpPr>
        <p:sp>
          <p:nvSpPr>
            <p:cNvPr id="11098" name="Google Shape;110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9" name="Google Shape;110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00" name="Google Shape;11100;p70"/>
          <p:cNvGrpSpPr/>
          <p:nvPr/>
        </p:nvGrpSpPr>
        <p:grpSpPr>
          <a:xfrm>
            <a:off x="2623237" y="2431047"/>
            <a:ext cx="355024" cy="332630"/>
            <a:chOff x="2623237" y="2431047"/>
            <a:chExt cx="355024" cy="332630"/>
          </a:xfrm>
        </p:grpSpPr>
        <p:sp>
          <p:nvSpPr>
            <p:cNvPr id="11101" name="Google Shape;111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2" name="Google Shape;111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3" name="Google Shape;111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4" name="Google Shape;111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05" name="Google Shape;11105;p70"/>
          <p:cNvGrpSpPr/>
          <p:nvPr/>
        </p:nvGrpSpPr>
        <p:grpSpPr>
          <a:xfrm>
            <a:off x="6657194" y="2434073"/>
            <a:ext cx="375507" cy="367925"/>
            <a:chOff x="6657194" y="2434073"/>
            <a:chExt cx="375507" cy="367925"/>
          </a:xfrm>
        </p:grpSpPr>
        <p:sp>
          <p:nvSpPr>
            <p:cNvPr id="11106" name="Google Shape;111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7" name="Google Shape;111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8" name="Google Shape;111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09" name="Google Shape;11109;p70"/>
          <p:cNvGrpSpPr/>
          <p:nvPr/>
        </p:nvGrpSpPr>
        <p:grpSpPr>
          <a:xfrm>
            <a:off x="7101317" y="2441655"/>
            <a:ext cx="367925" cy="352380"/>
            <a:chOff x="7101317" y="2441655"/>
            <a:chExt cx="367925" cy="352380"/>
          </a:xfrm>
        </p:grpSpPr>
        <p:sp>
          <p:nvSpPr>
            <p:cNvPr id="11110" name="Google Shape;111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1" name="Google Shape;111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12" name="Google Shape;11112;p70"/>
          <p:cNvGrpSpPr/>
          <p:nvPr/>
        </p:nvGrpSpPr>
        <p:grpSpPr>
          <a:xfrm>
            <a:off x="5756399" y="2434456"/>
            <a:ext cx="367925" cy="367161"/>
            <a:chOff x="5756399" y="2434456"/>
            <a:chExt cx="367925" cy="367161"/>
          </a:xfrm>
        </p:grpSpPr>
        <p:sp>
          <p:nvSpPr>
            <p:cNvPr id="11113" name="Google Shape;111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4" name="Google Shape;111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5" name="Google Shape;111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6" name="Google Shape;111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7" name="Google Shape;111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8" name="Google Shape;111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9" name="Google Shape;111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120" name="Google Shape;111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1" name="Google Shape;111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122" name="Google Shape;11122;p70"/>
          <p:cNvGrpSpPr/>
          <p:nvPr/>
        </p:nvGrpSpPr>
        <p:grpSpPr>
          <a:xfrm>
            <a:off x="7964906" y="2434073"/>
            <a:ext cx="373627" cy="367925"/>
            <a:chOff x="7964906" y="2434073"/>
            <a:chExt cx="373627" cy="367925"/>
          </a:xfrm>
        </p:grpSpPr>
        <p:sp>
          <p:nvSpPr>
            <p:cNvPr id="11123" name="Google Shape;111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4" name="Google Shape;111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25" name="Google Shape;11125;p70"/>
          <p:cNvGrpSpPr/>
          <p:nvPr/>
        </p:nvGrpSpPr>
        <p:grpSpPr>
          <a:xfrm>
            <a:off x="6194086" y="2437737"/>
            <a:ext cx="369837" cy="360471"/>
            <a:chOff x="6194086" y="2437737"/>
            <a:chExt cx="369837" cy="360471"/>
          </a:xfrm>
        </p:grpSpPr>
        <p:sp>
          <p:nvSpPr>
            <p:cNvPr id="11126" name="Google Shape;111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7" name="Google Shape;111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31"/>
        <p:cNvGrpSpPr/>
        <p:nvPr/>
      </p:nvGrpSpPr>
      <p:grpSpPr>
        <a:xfrm>
          <a:off x="0" y="0"/>
          <a:ext cx="0" cy="0"/>
          <a:chOff x="0" y="0"/>
          <a:chExt cx="0" cy="0"/>
        </a:xfrm>
      </p:grpSpPr>
      <p:sp>
        <p:nvSpPr>
          <p:cNvPr id="11132" name="Google Shape;111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Business </a:t>
            </a:r>
            <a:r>
              <a:rPr lang="en-US">
                <a:latin typeface="Arial"/>
                <a:ea typeface="Arial"/>
                <a:cs typeface="Arial"/>
                <a:sym typeface="Arial"/>
              </a:rPr>
              <a:t>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33" name="Google Shape;111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34" name="Google Shape;11134;p71"/>
          <p:cNvGrpSpPr/>
          <p:nvPr/>
        </p:nvGrpSpPr>
        <p:grpSpPr>
          <a:xfrm>
            <a:off x="3541011" y="1508594"/>
            <a:ext cx="350166" cy="349434"/>
            <a:chOff x="3541011" y="1508594"/>
            <a:chExt cx="350166" cy="349434"/>
          </a:xfrm>
        </p:grpSpPr>
        <p:sp>
          <p:nvSpPr>
            <p:cNvPr id="11135" name="Google Shape;111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6" name="Google Shape;111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7" name="Google Shape;111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8" name="Google Shape;111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9" name="Google Shape;111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0" name="Google Shape;111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1" name="Google Shape;111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2" name="Google Shape;111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3" name="Google Shape;111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4" name="Google Shape;111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5" name="Google Shape;111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6" name="Google Shape;111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7" name="Google Shape;111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48" name="Google Shape;11148;p71"/>
          <p:cNvGrpSpPr/>
          <p:nvPr/>
        </p:nvGrpSpPr>
        <p:grpSpPr>
          <a:xfrm>
            <a:off x="3122257" y="1508594"/>
            <a:ext cx="294850" cy="349434"/>
            <a:chOff x="3122257" y="1508594"/>
            <a:chExt cx="294850" cy="349434"/>
          </a:xfrm>
        </p:grpSpPr>
        <p:sp>
          <p:nvSpPr>
            <p:cNvPr id="11149" name="Google Shape;111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0" name="Google Shape;111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1" name="Google Shape;111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2" name="Google Shape;111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3" name="Google Shape;111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54" name="Google Shape;11154;p71"/>
          <p:cNvGrpSpPr/>
          <p:nvPr/>
        </p:nvGrpSpPr>
        <p:grpSpPr>
          <a:xfrm>
            <a:off x="910723" y="1508212"/>
            <a:ext cx="251660" cy="350166"/>
            <a:chOff x="910723" y="1508212"/>
            <a:chExt cx="251660" cy="350166"/>
          </a:xfrm>
        </p:grpSpPr>
        <p:sp>
          <p:nvSpPr>
            <p:cNvPr id="11155" name="Google Shape;111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6" name="Google Shape;111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7" name="Google Shape;111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8" name="Google Shape;111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9" name="Google Shape;111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0" name="Google Shape;111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1" name="Google Shape;111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2" name="Google Shape;111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3" name="Google Shape;111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4" name="Google Shape;111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5" name="Google Shape;111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6" name="Google Shape;111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7" name="Google Shape;111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8" name="Google Shape;111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9" name="Google Shape;111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0" name="Google Shape;111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1" name="Google Shape;111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72" name="Google Shape;11172;p71"/>
          <p:cNvGrpSpPr/>
          <p:nvPr/>
        </p:nvGrpSpPr>
        <p:grpSpPr>
          <a:xfrm>
            <a:off x="1308631" y="1507830"/>
            <a:ext cx="350166" cy="350198"/>
            <a:chOff x="1308631" y="1507830"/>
            <a:chExt cx="350166" cy="350198"/>
          </a:xfrm>
        </p:grpSpPr>
        <p:sp>
          <p:nvSpPr>
            <p:cNvPr id="11173" name="Google Shape;111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4" name="Google Shape;111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5" name="Google Shape;111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6" name="Google Shape;111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77" name="Google Shape;11177;p71"/>
          <p:cNvGrpSpPr/>
          <p:nvPr/>
        </p:nvGrpSpPr>
        <p:grpSpPr>
          <a:xfrm>
            <a:off x="1756921" y="1509739"/>
            <a:ext cx="345997" cy="345997"/>
            <a:chOff x="1756921" y="1509739"/>
            <a:chExt cx="345997" cy="345997"/>
          </a:xfrm>
        </p:grpSpPr>
        <p:sp>
          <p:nvSpPr>
            <p:cNvPr id="11178" name="Google Shape;111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9" name="Google Shape;111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0" name="Google Shape;111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1" name="Google Shape;111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2" name="Google Shape;111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3" name="Google Shape;111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4" name="Google Shape;111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5" name="Google Shape;111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6" name="Google Shape;111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7" name="Google Shape;111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8" name="Google Shape;111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9" name="Google Shape;111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0" name="Google Shape;111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1" name="Google Shape;111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2" name="Google Shape;111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3" name="Google Shape;111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4" name="Google Shape;111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95" name="Google Shape;11195;p71"/>
          <p:cNvGrpSpPr/>
          <p:nvPr/>
        </p:nvGrpSpPr>
        <p:grpSpPr>
          <a:xfrm>
            <a:off x="2216956" y="1510503"/>
            <a:ext cx="318721" cy="345615"/>
            <a:chOff x="2216956" y="1510503"/>
            <a:chExt cx="318721" cy="345615"/>
          </a:xfrm>
        </p:grpSpPr>
        <p:sp>
          <p:nvSpPr>
            <p:cNvPr id="11196" name="Google Shape;111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7" name="Google Shape;111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8" name="Google Shape;111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9" name="Google Shape;111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0" name="Google Shape;112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1" name="Google Shape;11201;p71"/>
          <p:cNvGrpSpPr/>
          <p:nvPr/>
        </p:nvGrpSpPr>
        <p:grpSpPr>
          <a:xfrm>
            <a:off x="3988156" y="1568461"/>
            <a:ext cx="349052" cy="230049"/>
            <a:chOff x="3988156" y="1568461"/>
            <a:chExt cx="349052" cy="230049"/>
          </a:xfrm>
        </p:grpSpPr>
        <p:sp>
          <p:nvSpPr>
            <p:cNvPr id="11202" name="Google Shape;112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3" name="Google Shape;112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4" name="Google Shape;112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5" name="Google Shape;112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6" name="Google Shape;112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7" name="Google Shape;112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8" name="Google Shape;112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9" name="Google Shape;11209;p71"/>
          <p:cNvGrpSpPr/>
          <p:nvPr/>
        </p:nvGrpSpPr>
        <p:grpSpPr>
          <a:xfrm>
            <a:off x="2633037" y="1499873"/>
            <a:ext cx="379002" cy="366112"/>
            <a:chOff x="2633037" y="1499873"/>
            <a:chExt cx="379002" cy="366112"/>
          </a:xfrm>
        </p:grpSpPr>
        <p:sp>
          <p:nvSpPr>
            <p:cNvPr id="11210" name="Google Shape;112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1" name="Google Shape;112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2" name="Google Shape;112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3" name="Google Shape;112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4" name="Google Shape;112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5" name="Google Shape;112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16" name="Google Shape;11216;p71"/>
          <p:cNvGrpSpPr/>
          <p:nvPr/>
        </p:nvGrpSpPr>
        <p:grpSpPr>
          <a:xfrm>
            <a:off x="6675256" y="1516169"/>
            <a:ext cx="327823" cy="357009"/>
            <a:chOff x="6675256" y="1516169"/>
            <a:chExt cx="327823" cy="357009"/>
          </a:xfrm>
        </p:grpSpPr>
        <p:sp>
          <p:nvSpPr>
            <p:cNvPr id="11217" name="Google Shape;112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8" name="Google Shape;112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9" name="Google Shape;112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0" name="Google Shape;112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1" name="Google Shape;112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2" name="Google Shape;112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3" name="Google Shape;112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4" name="Google Shape;112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5" name="Google Shape;112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26" name="Google Shape;11226;p71"/>
          <p:cNvGrpSpPr/>
          <p:nvPr/>
        </p:nvGrpSpPr>
        <p:grpSpPr>
          <a:xfrm>
            <a:off x="8020159" y="1516551"/>
            <a:ext cx="300897" cy="356627"/>
            <a:chOff x="8020159" y="1516551"/>
            <a:chExt cx="300897" cy="356627"/>
          </a:xfrm>
        </p:grpSpPr>
        <p:sp>
          <p:nvSpPr>
            <p:cNvPr id="11227" name="Google Shape;112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8" name="Google Shape;112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9" name="Google Shape;112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0" name="Google Shape;112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1" name="Google Shape;112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32" name="Google Shape;11232;p71"/>
          <p:cNvGrpSpPr/>
          <p:nvPr/>
        </p:nvGrpSpPr>
        <p:grpSpPr>
          <a:xfrm>
            <a:off x="5377363" y="1516169"/>
            <a:ext cx="257357" cy="356627"/>
            <a:chOff x="5377363" y="1516169"/>
            <a:chExt cx="257357" cy="356627"/>
          </a:xfrm>
        </p:grpSpPr>
        <p:sp>
          <p:nvSpPr>
            <p:cNvPr id="11233" name="Google Shape;112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4" name="Google Shape;112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5" name="Google Shape;112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6" name="Google Shape;112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7" name="Google Shape;112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8" name="Google Shape;112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9" name="Google Shape;112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0" name="Google Shape;112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1" name="Google Shape;112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2" name="Google Shape;112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3" name="Google Shape;112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4" name="Google Shape;112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5" name="Google Shape;112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6" name="Google Shape;112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7" name="Google Shape;112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8" name="Google Shape;112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9" name="Google Shape;112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50" name="Google Shape;11250;p71"/>
          <p:cNvGrpSpPr/>
          <p:nvPr/>
        </p:nvGrpSpPr>
        <p:grpSpPr>
          <a:xfrm>
            <a:off x="4880567" y="1535870"/>
            <a:ext cx="356245" cy="317607"/>
            <a:chOff x="4880567" y="1535870"/>
            <a:chExt cx="356245" cy="317607"/>
          </a:xfrm>
        </p:grpSpPr>
        <p:sp>
          <p:nvSpPr>
            <p:cNvPr id="11251" name="Google Shape;112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2" name="Google Shape;112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3" name="Google Shape;112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4" name="Google Shape;112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5" name="Google Shape;112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56" name="Google Shape;11256;p71"/>
          <p:cNvGrpSpPr/>
          <p:nvPr/>
        </p:nvGrpSpPr>
        <p:grpSpPr>
          <a:xfrm>
            <a:off x="5771483" y="1515787"/>
            <a:ext cx="357359" cy="357391"/>
            <a:chOff x="5771483" y="1515787"/>
            <a:chExt cx="357359" cy="357391"/>
          </a:xfrm>
        </p:grpSpPr>
        <p:sp>
          <p:nvSpPr>
            <p:cNvPr id="11257" name="Google Shape;112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8" name="Google Shape;112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9" name="Google Shape;112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0" name="Google Shape;112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61" name="Google Shape;11261;p71"/>
          <p:cNvGrpSpPr/>
          <p:nvPr/>
        </p:nvGrpSpPr>
        <p:grpSpPr>
          <a:xfrm>
            <a:off x="7121669" y="1533610"/>
            <a:ext cx="321362" cy="321362"/>
            <a:chOff x="7121669" y="1533610"/>
            <a:chExt cx="321362" cy="321362"/>
          </a:xfrm>
        </p:grpSpPr>
        <p:sp>
          <p:nvSpPr>
            <p:cNvPr id="11262" name="Google Shape;112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3" name="Google Shape;112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4" name="Google Shape;112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5" name="Google Shape;112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66" name="Google Shape;11266;p71"/>
          <p:cNvGrpSpPr/>
          <p:nvPr/>
        </p:nvGrpSpPr>
        <p:grpSpPr>
          <a:xfrm>
            <a:off x="7562766" y="1514864"/>
            <a:ext cx="327059" cy="360192"/>
            <a:chOff x="7562766" y="1514864"/>
            <a:chExt cx="327059" cy="360192"/>
          </a:xfrm>
        </p:grpSpPr>
        <p:sp>
          <p:nvSpPr>
            <p:cNvPr id="11267" name="Google Shape;112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8" name="Google Shape;112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9" name="Google Shape;112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0" name="Google Shape;112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71" name="Google Shape;11271;p71"/>
          <p:cNvGrpSpPr/>
          <p:nvPr/>
        </p:nvGrpSpPr>
        <p:grpSpPr>
          <a:xfrm>
            <a:off x="6221229" y="1498673"/>
            <a:ext cx="361636" cy="362183"/>
            <a:chOff x="6259175" y="1559008"/>
            <a:chExt cx="271743" cy="272093"/>
          </a:xfrm>
        </p:grpSpPr>
        <p:sp>
          <p:nvSpPr>
            <p:cNvPr id="11272" name="Google Shape;112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3" name="Google Shape;112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4" name="Google Shape;112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5" name="Google Shape;112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6" name="Google Shape;112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7" name="Google Shape;112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8" name="Google Shape;112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9" name="Google Shape;112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0" name="Google Shape;112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1" name="Google Shape;112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2" name="Google Shape;112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3" name="Google Shape;112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4" name="Google Shape;112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5" name="Google Shape;112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6" name="Google Shape;112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7" name="Google Shape;112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8" name="Google Shape;112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89" name="Google Shape;11289;p71"/>
          <p:cNvGrpSpPr/>
          <p:nvPr/>
        </p:nvGrpSpPr>
        <p:grpSpPr>
          <a:xfrm>
            <a:off x="2661459" y="2015001"/>
            <a:ext cx="322508" cy="273494"/>
            <a:chOff x="2661459" y="2015001"/>
            <a:chExt cx="322508" cy="273494"/>
          </a:xfrm>
        </p:grpSpPr>
        <p:sp>
          <p:nvSpPr>
            <p:cNvPr id="11290" name="Google Shape;112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1" name="Google Shape;112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92" name="Google Shape;11292;p71"/>
          <p:cNvGrpSpPr/>
          <p:nvPr/>
        </p:nvGrpSpPr>
        <p:grpSpPr>
          <a:xfrm>
            <a:off x="6671087" y="2009304"/>
            <a:ext cx="332757" cy="281833"/>
            <a:chOff x="6671087" y="2009304"/>
            <a:chExt cx="332757" cy="281833"/>
          </a:xfrm>
        </p:grpSpPr>
        <p:sp>
          <p:nvSpPr>
            <p:cNvPr id="11293" name="Google Shape;112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4" name="Google Shape;112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295" name="Google Shape;112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296" name="Google Shape;11296;p71"/>
          <p:cNvGrpSpPr/>
          <p:nvPr/>
        </p:nvGrpSpPr>
        <p:grpSpPr>
          <a:xfrm>
            <a:off x="2201806" y="1976585"/>
            <a:ext cx="349784" cy="349434"/>
            <a:chOff x="2201806" y="1976585"/>
            <a:chExt cx="349784" cy="349434"/>
          </a:xfrm>
        </p:grpSpPr>
        <p:sp>
          <p:nvSpPr>
            <p:cNvPr id="11297" name="Google Shape;112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8" name="Google Shape;112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9" name="Google Shape;112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0" name="Google Shape;113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01" name="Google Shape;11301;p71"/>
          <p:cNvGrpSpPr/>
          <p:nvPr/>
        </p:nvGrpSpPr>
        <p:grpSpPr>
          <a:xfrm>
            <a:off x="3094217" y="1976585"/>
            <a:ext cx="350198" cy="350548"/>
            <a:chOff x="3094217" y="1976585"/>
            <a:chExt cx="350198" cy="350548"/>
          </a:xfrm>
        </p:grpSpPr>
        <p:sp>
          <p:nvSpPr>
            <p:cNvPr id="11302" name="Google Shape;113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3" name="Google Shape;113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4" name="Google Shape;113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5" name="Google Shape;113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6" name="Google Shape;113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7" name="Google Shape;113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8" name="Google Shape;113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9" name="Google Shape;113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0" name="Google Shape;113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1" name="Google Shape;113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2" name="Google Shape;113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3" name="Google Shape;113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4" name="Google Shape;113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15" name="Google Shape;11315;p71"/>
          <p:cNvGrpSpPr/>
          <p:nvPr/>
        </p:nvGrpSpPr>
        <p:grpSpPr>
          <a:xfrm>
            <a:off x="870939" y="1975821"/>
            <a:ext cx="332375" cy="350071"/>
            <a:chOff x="870939" y="1975821"/>
            <a:chExt cx="332375" cy="350071"/>
          </a:xfrm>
        </p:grpSpPr>
        <p:sp>
          <p:nvSpPr>
            <p:cNvPr id="11316" name="Google Shape;113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7" name="Google Shape;113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8" name="Google Shape;113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9" name="Google Shape;113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20" name="Google Shape;113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21" name="Google Shape;11321;p71"/>
          <p:cNvGrpSpPr/>
          <p:nvPr/>
        </p:nvGrpSpPr>
        <p:grpSpPr>
          <a:xfrm>
            <a:off x="3979435" y="1976585"/>
            <a:ext cx="345265" cy="349848"/>
            <a:chOff x="3979435" y="1976585"/>
            <a:chExt cx="345265" cy="349848"/>
          </a:xfrm>
        </p:grpSpPr>
        <p:sp>
          <p:nvSpPr>
            <p:cNvPr id="11322" name="Google Shape;113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3" name="Google Shape;113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4" name="Google Shape;113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5" name="Google Shape;113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6" name="Google Shape;113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7" name="Google Shape;113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8" name="Google Shape;113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9" name="Google Shape;113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0" name="Google Shape;113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1" name="Google Shape;113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2" name="Google Shape;113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3" name="Google Shape;113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4" name="Google Shape;113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5" name="Google Shape;113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6" name="Google Shape;113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7" name="Google Shape;113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8" name="Google Shape;113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39" name="Google Shape;11339;p71"/>
          <p:cNvGrpSpPr/>
          <p:nvPr/>
        </p:nvGrpSpPr>
        <p:grpSpPr>
          <a:xfrm>
            <a:off x="3576626" y="1975821"/>
            <a:ext cx="284251" cy="351694"/>
            <a:chOff x="3576626" y="1975821"/>
            <a:chExt cx="284251" cy="351694"/>
          </a:xfrm>
        </p:grpSpPr>
        <p:sp>
          <p:nvSpPr>
            <p:cNvPr id="11340" name="Google Shape;113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1" name="Google Shape;113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2" name="Google Shape;113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43" name="Google Shape;11343;p71"/>
          <p:cNvGrpSpPr/>
          <p:nvPr/>
        </p:nvGrpSpPr>
        <p:grpSpPr>
          <a:xfrm>
            <a:off x="2722090" y="2890162"/>
            <a:ext cx="238770" cy="371841"/>
            <a:chOff x="2722090" y="2890162"/>
            <a:chExt cx="238770" cy="371841"/>
          </a:xfrm>
        </p:grpSpPr>
        <p:sp>
          <p:nvSpPr>
            <p:cNvPr id="11344" name="Google Shape;113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5" name="Google Shape;113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6" name="Google Shape;113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47" name="Google Shape;113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48" name="Google Shape;11348;p71"/>
          <p:cNvGrpSpPr/>
          <p:nvPr/>
        </p:nvGrpSpPr>
        <p:grpSpPr>
          <a:xfrm>
            <a:off x="6216367" y="1970156"/>
            <a:ext cx="361147" cy="361147"/>
            <a:chOff x="6216367" y="1970156"/>
            <a:chExt cx="361147" cy="361147"/>
          </a:xfrm>
        </p:grpSpPr>
        <p:sp>
          <p:nvSpPr>
            <p:cNvPr id="11349" name="Google Shape;113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0" name="Google Shape;113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1" name="Google Shape;113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2" name="Google Shape;113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53" name="Google Shape;11353;p71"/>
          <p:cNvGrpSpPr/>
          <p:nvPr/>
        </p:nvGrpSpPr>
        <p:grpSpPr>
          <a:xfrm>
            <a:off x="1289311" y="2926222"/>
            <a:ext cx="408156" cy="299783"/>
            <a:chOff x="1289311" y="2926222"/>
            <a:chExt cx="408156" cy="299783"/>
          </a:xfrm>
        </p:grpSpPr>
        <p:sp>
          <p:nvSpPr>
            <p:cNvPr id="11354" name="Google Shape;113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5" name="Google Shape;113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56" name="Google Shape;11356;p71"/>
          <p:cNvGrpSpPr/>
          <p:nvPr/>
        </p:nvGrpSpPr>
        <p:grpSpPr>
          <a:xfrm>
            <a:off x="7978465" y="1969392"/>
            <a:ext cx="361147" cy="360797"/>
            <a:chOff x="7978465" y="1969392"/>
            <a:chExt cx="361147" cy="360797"/>
          </a:xfrm>
        </p:grpSpPr>
        <p:sp>
          <p:nvSpPr>
            <p:cNvPr id="11357" name="Google Shape;113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8" name="Google Shape;113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9" name="Google Shape;113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0" name="Google Shape;113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1" name="Google Shape;113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2" name="Google Shape;113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3" name="Google Shape;113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4" name="Google Shape;113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5" name="Google Shape;113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66" name="Google Shape;113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67" name="Google Shape;11367;p71"/>
          <p:cNvGrpSpPr/>
          <p:nvPr/>
        </p:nvGrpSpPr>
        <p:grpSpPr>
          <a:xfrm>
            <a:off x="854261" y="2908813"/>
            <a:ext cx="377474" cy="335748"/>
            <a:chOff x="854261" y="2908813"/>
            <a:chExt cx="377474" cy="335748"/>
          </a:xfrm>
        </p:grpSpPr>
        <p:sp>
          <p:nvSpPr>
            <p:cNvPr id="11368" name="Google Shape;113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9" name="Google Shape;113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0" name="Google Shape;113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1" name="Google Shape;113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2" name="Google Shape;113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73" name="Google Shape;11373;p71"/>
          <p:cNvGrpSpPr/>
          <p:nvPr/>
        </p:nvGrpSpPr>
        <p:grpSpPr>
          <a:xfrm>
            <a:off x="1749728" y="2894777"/>
            <a:ext cx="386927" cy="363438"/>
            <a:chOff x="1749728" y="2894777"/>
            <a:chExt cx="386927" cy="363438"/>
          </a:xfrm>
        </p:grpSpPr>
        <p:sp>
          <p:nvSpPr>
            <p:cNvPr id="11374" name="Google Shape;113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5" name="Google Shape;113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6" name="Google Shape;113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7" name="Google Shape;113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8" name="Google Shape;113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9" name="Google Shape;113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0" name="Google Shape;113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81" name="Google Shape;11381;p71"/>
          <p:cNvGrpSpPr/>
          <p:nvPr/>
        </p:nvGrpSpPr>
        <p:grpSpPr>
          <a:xfrm>
            <a:off x="7098912" y="1969392"/>
            <a:ext cx="359651" cy="361560"/>
            <a:chOff x="7098912" y="1969392"/>
            <a:chExt cx="359651" cy="361560"/>
          </a:xfrm>
        </p:grpSpPr>
        <p:sp>
          <p:nvSpPr>
            <p:cNvPr id="11382" name="Google Shape;113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3" name="Google Shape;113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4" name="Google Shape;113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5" name="Google Shape;113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6" name="Google Shape;113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7" name="Google Shape;113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8" name="Google Shape;113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9" name="Google Shape;113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0" name="Google Shape;113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1" name="Google Shape;113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2" name="Google Shape;113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3" name="Google Shape;113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4" name="Google Shape;113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95" name="Google Shape;113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96" name="Google Shape;11396;p71"/>
          <p:cNvGrpSpPr/>
          <p:nvPr/>
        </p:nvGrpSpPr>
        <p:grpSpPr>
          <a:xfrm>
            <a:off x="5352728" y="1990239"/>
            <a:ext cx="327091" cy="322508"/>
            <a:chOff x="5352728" y="1990239"/>
            <a:chExt cx="327091" cy="322508"/>
          </a:xfrm>
        </p:grpSpPr>
        <p:sp>
          <p:nvSpPr>
            <p:cNvPr id="11397" name="Google Shape;113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8" name="Google Shape;113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9" name="Google Shape;113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00" name="Google Shape;11400;p71"/>
          <p:cNvGrpSpPr/>
          <p:nvPr/>
        </p:nvGrpSpPr>
        <p:grpSpPr>
          <a:xfrm>
            <a:off x="7538896" y="1970156"/>
            <a:ext cx="361147" cy="361529"/>
            <a:chOff x="7538896" y="1970156"/>
            <a:chExt cx="361147" cy="361529"/>
          </a:xfrm>
        </p:grpSpPr>
        <p:sp>
          <p:nvSpPr>
            <p:cNvPr id="11401" name="Google Shape;114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2" name="Google Shape;114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3" name="Google Shape;114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4" name="Google Shape;114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5" name="Google Shape;114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6" name="Google Shape;114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07" name="Google Shape;11407;p71"/>
          <p:cNvGrpSpPr/>
          <p:nvPr/>
        </p:nvGrpSpPr>
        <p:grpSpPr>
          <a:xfrm>
            <a:off x="4896099" y="1970920"/>
            <a:ext cx="358155" cy="358123"/>
            <a:chOff x="4896099" y="1970920"/>
            <a:chExt cx="358155" cy="358123"/>
          </a:xfrm>
        </p:grpSpPr>
        <p:sp>
          <p:nvSpPr>
            <p:cNvPr id="11408" name="Google Shape;114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9" name="Google Shape;114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0" name="Google Shape;114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11" name="Google Shape;11411;p71"/>
          <p:cNvGrpSpPr/>
          <p:nvPr/>
        </p:nvGrpSpPr>
        <p:grpSpPr>
          <a:xfrm>
            <a:off x="4048787" y="2977019"/>
            <a:ext cx="283488" cy="198604"/>
            <a:chOff x="4048787" y="2977019"/>
            <a:chExt cx="283488" cy="198604"/>
          </a:xfrm>
        </p:grpSpPr>
        <p:sp>
          <p:nvSpPr>
            <p:cNvPr id="11412" name="Google Shape;114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3" name="Google Shape;114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4" name="Google Shape;114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5" name="Google Shape;114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6" name="Google Shape;114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7" name="Google Shape;114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18" name="Google Shape;11418;p71"/>
          <p:cNvGrpSpPr/>
          <p:nvPr/>
        </p:nvGrpSpPr>
        <p:grpSpPr>
          <a:xfrm>
            <a:off x="4054103" y="2430191"/>
            <a:ext cx="218687" cy="349052"/>
            <a:chOff x="4054103" y="2430191"/>
            <a:chExt cx="218687" cy="349052"/>
          </a:xfrm>
        </p:grpSpPr>
        <p:sp>
          <p:nvSpPr>
            <p:cNvPr id="11419" name="Google Shape;114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0" name="Google Shape;114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21" name="Google Shape;11421;p71"/>
          <p:cNvGrpSpPr/>
          <p:nvPr/>
        </p:nvGrpSpPr>
        <p:grpSpPr>
          <a:xfrm>
            <a:off x="2185128" y="2427549"/>
            <a:ext cx="382758" cy="356595"/>
            <a:chOff x="2185128" y="2427549"/>
            <a:chExt cx="382758" cy="356595"/>
          </a:xfrm>
        </p:grpSpPr>
        <p:sp>
          <p:nvSpPr>
            <p:cNvPr id="11422" name="Google Shape;114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3" name="Google Shape;114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4" name="Google Shape;114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5" name="Google Shape;114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26" name="Google Shape;11426;p71"/>
          <p:cNvGrpSpPr/>
          <p:nvPr/>
        </p:nvGrpSpPr>
        <p:grpSpPr>
          <a:xfrm>
            <a:off x="3539102" y="2427549"/>
            <a:ext cx="355099" cy="355481"/>
            <a:chOff x="3539102" y="2427549"/>
            <a:chExt cx="355099" cy="355481"/>
          </a:xfrm>
        </p:grpSpPr>
        <p:sp>
          <p:nvSpPr>
            <p:cNvPr id="11427" name="Google Shape;114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8" name="Google Shape;114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29" name="Google Shape;11429;p71"/>
          <p:cNvGrpSpPr/>
          <p:nvPr/>
        </p:nvGrpSpPr>
        <p:grpSpPr>
          <a:xfrm>
            <a:off x="2656907" y="2439293"/>
            <a:ext cx="332757" cy="332343"/>
            <a:chOff x="2656907" y="2439293"/>
            <a:chExt cx="332757" cy="332343"/>
          </a:xfrm>
        </p:grpSpPr>
        <p:sp>
          <p:nvSpPr>
            <p:cNvPr id="11430" name="Google Shape;114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1" name="Google Shape;114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2" name="Google Shape;114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3" name="Google Shape;114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4" name="Google Shape;114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5" name="Google Shape;114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6" name="Google Shape;114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37" name="Google Shape;11437;p71"/>
          <p:cNvGrpSpPr/>
          <p:nvPr/>
        </p:nvGrpSpPr>
        <p:grpSpPr>
          <a:xfrm>
            <a:off x="1731523" y="2422616"/>
            <a:ext cx="399435" cy="365698"/>
            <a:chOff x="1731523" y="2422616"/>
            <a:chExt cx="399435" cy="365698"/>
          </a:xfrm>
        </p:grpSpPr>
        <p:sp>
          <p:nvSpPr>
            <p:cNvPr id="11438" name="Google Shape;114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9" name="Google Shape;114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0" name="Google Shape;114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41" name="Google Shape;11441;p71"/>
          <p:cNvGrpSpPr/>
          <p:nvPr/>
        </p:nvGrpSpPr>
        <p:grpSpPr>
          <a:xfrm>
            <a:off x="3097241" y="2433564"/>
            <a:ext cx="344883" cy="343387"/>
            <a:chOff x="3097241" y="2433564"/>
            <a:chExt cx="344883" cy="343387"/>
          </a:xfrm>
        </p:grpSpPr>
        <p:sp>
          <p:nvSpPr>
            <p:cNvPr id="11442" name="Google Shape;114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3" name="Google Shape;114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4" name="Google Shape;114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5" name="Google Shape;114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6" name="Google Shape;114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7" name="Google Shape;114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8" name="Google Shape;114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9" name="Google Shape;114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0" name="Google Shape;114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51" name="Google Shape;11451;p71"/>
          <p:cNvGrpSpPr/>
          <p:nvPr/>
        </p:nvGrpSpPr>
        <p:grpSpPr>
          <a:xfrm>
            <a:off x="1278299" y="2439293"/>
            <a:ext cx="410829" cy="332343"/>
            <a:chOff x="1278299" y="2439293"/>
            <a:chExt cx="410829" cy="332343"/>
          </a:xfrm>
        </p:grpSpPr>
        <p:sp>
          <p:nvSpPr>
            <p:cNvPr id="11452" name="Google Shape;114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3" name="Google Shape;114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4" name="Google Shape;114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5" name="Google Shape;114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6" name="Google Shape;114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7" name="Google Shape;114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8" name="Google Shape;114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9" name="Google Shape;114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60" name="Google Shape;11460;p71"/>
          <p:cNvGrpSpPr/>
          <p:nvPr/>
        </p:nvGrpSpPr>
        <p:grpSpPr>
          <a:xfrm>
            <a:off x="870939" y="2439293"/>
            <a:ext cx="331993" cy="331993"/>
            <a:chOff x="870939" y="2439293"/>
            <a:chExt cx="331993" cy="331993"/>
          </a:xfrm>
        </p:grpSpPr>
        <p:sp>
          <p:nvSpPr>
            <p:cNvPr id="11461" name="Google Shape;114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2" name="Google Shape;114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3" name="Google Shape;114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4" name="Google Shape;114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5" name="Google Shape;114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6" name="Google Shape;114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7" name="Google Shape;114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8" name="Google Shape;114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9" name="Google Shape;114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0" name="Google Shape;114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1" name="Google Shape;114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2" name="Google Shape;114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3" name="Google Shape;114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4" name="Google Shape;114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5" name="Google Shape;114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6" name="Google Shape;114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77" name="Google Shape;11477;p71"/>
          <p:cNvGrpSpPr/>
          <p:nvPr/>
        </p:nvGrpSpPr>
        <p:grpSpPr>
          <a:xfrm>
            <a:off x="6644957" y="2456353"/>
            <a:ext cx="371395" cy="278904"/>
            <a:chOff x="6644957" y="2456353"/>
            <a:chExt cx="371395" cy="278904"/>
          </a:xfrm>
        </p:grpSpPr>
        <p:sp>
          <p:nvSpPr>
            <p:cNvPr id="11478" name="Google Shape;114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9" name="Google Shape;114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0" name="Google Shape;114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1" name="Google Shape;114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2" name="Google Shape;114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83" name="Google Shape;11483;p71"/>
          <p:cNvGrpSpPr/>
          <p:nvPr/>
        </p:nvGrpSpPr>
        <p:grpSpPr>
          <a:xfrm>
            <a:off x="5388757" y="2414659"/>
            <a:ext cx="260349" cy="362292"/>
            <a:chOff x="5388757" y="2414659"/>
            <a:chExt cx="260349" cy="362292"/>
          </a:xfrm>
        </p:grpSpPr>
        <p:sp>
          <p:nvSpPr>
            <p:cNvPr id="11484" name="Google Shape;114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5" name="Google Shape;114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6" name="Google Shape;114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7" name="Google Shape;114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8" name="Google Shape;114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9" name="Google Shape;114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0" name="Google Shape;114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1" name="Google Shape;114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2" name="Google Shape;114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3" name="Google Shape;114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4" name="Google Shape;114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5" name="Google Shape;114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6" name="Google Shape;114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7" name="Google Shape;114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8" name="Google Shape;114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9" name="Google Shape;114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0" name="Google Shape;115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1" name="Google Shape;115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2" name="Google Shape;115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3" name="Google Shape;115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04" name="Google Shape;11504;p71"/>
          <p:cNvGrpSpPr/>
          <p:nvPr/>
        </p:nvGrpSpPr>
        <p:grpSpPr>
          <a:xfrm>
            <a:off x="3567142" y="2905757"/>
            <a:ext cx="348288" cy="340331"/>
            <a:chOff x="3567142" y="2905757"/>
            <a:chExt cx="348288" cy="340331"/>
          </a:xfrm>
        </p:grpSpPr>
        <p:sp>
          <p:nvSpPr>
            <p:cNvPr id="11505" name="Google Shape;115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6" name="Google Shape;115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7" name="Google Shape;115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8" name="Google Shape;115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9" name="Google Shape;115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10" name="Google Shape;11510;p71"/>
          <p:cNvGrpSpPr/>
          <p:nvPr/>
        </p:nvGrpSpPr>
        <p:grpSpPr>
          <a:xfrm>
            <a:off x="7967103" y="2415041"/>
            <a:ext cx="355863" cy="361911"/>
            <a:chOff x="7967103" y="2415041"/>
            <a:chExt cx="355863" cy="361911"/>
          </a:xfrm>
        </p:grpSpPr>
        <p:sp>
          <p:nvSpPr>
            <p:cNvPr id="11511" name="Google Shape;115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2" name="Google Shape;115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3" name="Google Shape;115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4" name="Google Shape;115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5" name="Google Shape;115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6" name="Google Shape;115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7" name="Google Shape;115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8" name="Google Shape;115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9" name="Google Shape;115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0" name="Google Shape;115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1" name="Google Shape;115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22" name="Google Shape;11522;p71"/>
          <p:cNvGrpSpPr/>
          <p:nvPr/>
        </p:nvGrpSpPr>
        <p:grpSpPr>
          <a:xfrm>
            <a:off x="7529411" y="2414659"/>
            <a:ext cx="355863" cy="362292"/>
            <a:chOff x="7529411" y="2414659"/>
            <a:chExt cx="355863" cy="362292"/>
          </a:xfrm>
        </p:grpSpPr>
        <p:sp>
          <p:nvSpPr>
            <p:cNvPr id="11523" name="Google Shape;115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4" name="Google Shape;115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5" name="Google Shape;115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6" name="Google Shape;115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7" name="Google Shape;115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8" name="Google Shape;115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9" name="Google Shape;115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0" name="Google Shape;115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1" name="Google Shape;115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2" name="Google Shape;115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3" name="Google Shape;115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4" name="Google Shape;115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35" name="Google Shape;11535;p71"/>
          <p:cNvGrpSpPr/>
          <p:nvPr/>
        </p:nvGrpSpPr>
        <p:grpSpPr>
          <a:xfrm>
            <a:off x="5733194" y="2431718"/>
            <a:ext cx="446826" cy="327059"/>
            <a:chOff x="5733194" y="2431718"/>
            <a:chExt cx="446826" cy="327059"/>
          </a:xfrm>
        </p:grpSpPr>
        <p:sp>
          <p:nvSpPr>
            <p:cNvPr id="11536" name="Google Shape;115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7" name="Google Shape;115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8" name="Google Shape;115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39" name="Google Shape;11539;p71"/>
          <p:cNvGrpSpPr/>
          <p:nvPr/>
        </p:nvGrpSpPr>
        <p:grpSpPr>
          <a:xfrm>
            <a:off x="4876780" y="2418064"/>
            <a:ext cx="407774" cy="356627"/>
            <a:chOff x="4876780" y="2418064"/>
            <a:chExt cx="407774" cy="356627"/>
          </a:xfrm>
        </p:grpSpPr>
        <p:sp>
          <p:nvSpPr>
            <p:cNvPr id="11540" name="Google Shape;115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1" name="Google Shape;115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2" name="Google Shape;115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3" name="Google Shape;115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4" name="Google Shape;115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5" name="Google Shape;115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6" name="Google Shape;115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7" name="Google Shape;115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48" name="Google Shape;11548;p71"/>
          <p:cNvGrpSpPr/>
          <p:nvPr/>
        </p:nvGrpSpPr>
        <p:grpSpPr>
          <a:xfrm>
            <a:off x="7070872" y="2410871"/>
            <a:ext cx="398321" cy="371013"/>
            <a:chOff x="7070872" y="2410871"/>
            <a:chExt cx="398321" cy="371013"/>
          </a:xfrm>
        </p:grpSpPr>
        <p:sp>
          <p:nvSpPr>
            <p:cNvPr id="11549" name="Google Shape;115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0" name="Google Shape;115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1" name="Google Shape;115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2" name="Google Shape;115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53" name="Google Shape;115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54" name="Google Shape;11554;p71"/>
          <p:cNvGrpSpPr/>
          <p:nvPr/>
        </p:nvGrpSpPr>
        <p:grpSpPr>
          <a:xfrm>
            <a:off x="5318259" y="2982111"/>
            <a:ext cx="371013" cy="220787"/>
            <a:chOff x="5318259" y="2982111"/>
            <a:chExt cx="371013" cy="220787"/>
          </a:xfrm>
        </p:grpSpPr>
        <p:sp>
          <p:nvSpPr>
            <p:cNvPr id="11555" name="Google Shape;115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6" name="Google Shape;115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7" name="Google Shape;115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8" name="Google Shape;115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9" name="Google Shape;115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0" name="Google Shape;115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1" name="Google Shape;115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2" name="Google Shape;115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63" name="Google Shape;11563;p71"/>
          <p:cNvGrpSpPr/>
          <p:nvPr/>
        </p:nvGrpSpPr>
        <p:grpSpPr>
          <a:xfrm>
            <a:off x="7073928" y="2905757"/>
            <a:ext cx="371395" cy="371809"/>
            <a:chOff x="7073928" y="2905757"/>
            <a:chExt cx="371395" cy="371809"/>
          </a:xfrm>
        </p:grpSpPr>
        <p:sp>
          <p:nvSpPr>
            <p:cNvPr id="11564" name="Google Shape;115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5" name="Google Shape;115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6" name="Google Shape;115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67" name="Google Shape;11567;p71"/>
          <p:cNvGrpSpPr/>
          <p:nvPr/>
        </p:nvGrpSpPr>
        <p:grpSpPr>
          <a:xfrm>
            <a:off x="6188327" y="2955408"/>
            <a:ext cx="371395" cy="272857"/>
            <a:chOff x="6188327" y="2955408"/>
            <a:chExt cx="371395" cy="272857"/>
          </a:xfrm>
        </p:grpSpPr>
        <p:sp>
          <p:nvSpPr>
            <p:cNvPr id="11568" name="Google Shape;115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9" name="Google Shape;115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70" name="Google Shape;11570;p71"/>
          <p:cNvGrpSpPr/>
          <p:nvPr/>
        </p:nvGrpSpPr>
        <p:grpSpPr>
          <a:xfrm>
            <a:off x="7521454" y="2906139"/>
            <a:ext cx="359651" cy="371013"/>
            <a:chOff x="7521454" y="2906139"/>
            <a:chExt cx="359651" cy="371013"/>
          </a:xfrm>
        </p:grpSpPr>
        <p:sp>
          <p:nvSpPr>
            <p:cNvPr id="11571" name="Google Shape;115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2" name="Google Shape;115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3" name="Google Shape;115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4" name="Google Shape;115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5" name="Google Shape;115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76" name="Google Shape;11576;p71"/>
          <p:cNvGrpSpPr/>
          <p:nvPr/>
        </p:nvGrpSpPr>
        <p:grpSpPr>
          <a:xfrm>
            <a:off x="5782845" y="2906521"/>
            <a:ext cx="301661" cy="371013"/>
            <a:chOff x="5782845" y="2906521"/>
            <a:chExt cx="301661" cy="371013"/>
          </a:xfrm>
        </p:grpSpPr>
        <p:sp>
          <p:nvSpPr>
            <p:cNvPr id="11577" name="Google Shape;115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8" name="Google Shape;115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9" name="Google Shape;115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80" name="Google Shape;11580;p71"/>
          <p:cNvGrpSpPr/>
          <p:nvPr/>
        </p:nvGrpSpPr>
        <p:grpSpPr>
          <a:xfrm>
            <a:off x="6630539" y="2917502"/>
            <a:ext cx="371777" cy="349434"/>
            <a:chOff x="6630539" y="2917502"/>
            <a:chExt cx="371777" cy="349434"/>
          </a:xfrm>
        </p:grpSpPr>
        <p:sp>
          <p:nvSpPr>
            <p:cNvPr id="11581" name="Google Shape;115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2" name="Google Shape;115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3" name="Google Shape;115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4" name="Google Shape;115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5" name="Google Shape;115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6" name="Google Shape;115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7" name="Google Shape;115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88" name="Google Shape;11588;p71"/>
          <p:cNvGrpSpPr/>
          <p:nvPr/>
        </p:nvGrpSpPr>
        <p:grpSpPr>
          <a:xfrm>
            <a:off x="2171474" y="3369229"/>
            <a:ext cx="408156" cy="343737"/>
            <a:chOff x="2171474" y="3369229"/>
            <a:chExt cx="408156" cy="343737"/>
          </a:xfrm>
        </p:grpSpPr>
        <p:sp>
          <p:nvSpPr>
            <p:cNvPr id="11589" name="Google Shape;115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0" name="Google Shape;115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1" name="Google Shape;115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2" name="Google Shape;115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93" name="Google Shape;11593;p71"/>
          <p:cNvGrpSpPr/>
          <p:nvPr/>
        </p:nvGrpSpPr>
        <p:grpSpPr>
          <a:xfrm>
            <a:off x="4891198" y="2925108"/>
            <a:ext cx="334634" cy="334634"/>
            <a:chOff x="4891198" y="2925108"/>
            <a:chExt cx="334634" cy="334634"/>
          </a:xfrm>
        </p:grpSpPr>
        <p:sp>
          <p:nvSpPr>
            <p:cNvPr id="11594" name="Google Shape;115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5" name="Google Shape;115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6" name="Google Shape;115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7" name="Google Shape;115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8" name="Google Shape;115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9" name="Google Shape;115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0" name="Google Shape;116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1" name="Google Shape;116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02" name="Google Shape;11602;p71"/>
          <p:cNvGrpSpPr/>
          <p:nvPr/>
        </p:nvGrpSpPr>
        <p:grpSpPr>
          <a:xfrm>
            <a:off x="7976174" y="2925108"/>
            <a:ext cx="334666" cy="334634"/>
            <a:chOff x="7976174" y="2925108"/>
            <a:chExt cx="334666" cy="334634"/>
          </a:xfrm>
        </p:grpSpPr>
        <p:sp>
          <p:nvSpPr>
            <p:cNvPr id="11603" name="Google Shape;116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4" name="Google Shape;116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5" name="Google Shape;116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6" name="Google Shape;116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7" name="Google Shape;116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8" name="Google Shape;116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9" name="Google Shape;116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0" name="Google Shape;116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1" name="Google Shape;116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12" name="Google Shape;11612;p71"/>
          <p:cNvGrpSpPr/>
          <p:nvPr/>
        </p:nvGrpSpPr>
        <p:grpSpPr>
          <a:xfrm>
            <a:off x="3091957" y="3374131"/>
            <a:ext cx="354717" cy="332757"/>
            <a:chOff x="3091957" y="3374131"/>
            <a:chExt cx="354717" cy="332757"/>
          </a:xfrm>
        </p:grpSpPr>
        <p:sp>
          <p:nvSpPr>
            <p:cNvPr id="11613" name="Google Shape;116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4" name="Google Shape;116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5" name="Google Shape;116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6" name="Google Shape;116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7" name="Google Shape;116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8" name="Google Shape;116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19" name="Google Shape;11619;p71"/>
          <p:cNvGrpSpPr/>
          <p:nvPr/>
        </p:nvGrpSpPr>
        <p:grpSpPr>
          <a:xfrm>
            <a:off x="3988156" y="3380210"/>
            <a:ext cx="353954" cy="318880"/>
            <a:chOff x="3988156" y="3380210"/>
            <a:chExt cx="353954" cy="318880"/>
          </a:xfrm>
        </p:grpSpPr>
        <p:sp>
          <p:nvSpPr>
            <p:cNvPr id="11620" name="Google Shape;116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1" name="Google Shape;116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2" name="Google Shape;116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3" name="Google Shape;116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4" name="Google Shape;116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25" name="Google Shape;11625;p71"/>
          <p:cNvGrpSpPr/>
          <p:nvPr/>
        </p:nvGrpSpPr>
        <p:grpSpPr>
          <a:xfrm>
            <a:off x="3541011" y="3367320"/>
            <a:ext cx="348257" cy="346188"/>
            <a:chOff x="3541011" y="3367320"/>
            <a:chExt cx="348257" cy="346188"/>
          </a:xfrm>
        </p:grpSpPr>
        <p:sp>
          <p:nvSpPr>
            <p:cNvPr id="11626" name="Google Shape;116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7" name="Google Shape;116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8" name="Google Shape;116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9" name="Google Shape;116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30" name="Google Shape;11630;p71"/>
          <p:cNvGrpSpPr/>
          <p:nvPr/>
        </p:nvGrpSpPr>
        <p:grpSpPr>
          <a:xfrm>
            <a:off x="850092" y="3352934"/>
            <a:ext cx="369517" cy="375660"/>
            <a:chOff x="850092" y="3352934"/>
            <a:chExt cx="369517" cy="375660"/>
          </a:xfrm>
        </p:grpSpPr>
        <p:sp>
          <p:nvSpPr>
            <p:cNvPr id="11631" name="Google Shape;116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2" name="Google Shape;116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3" name="Google Shape;116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4" name="Google Shape;116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5" name="Google Shape;116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36" name="Google Shape;11636;p71"/>
          <p:cNvGrpSpPr/>
          <p:nvPr/>
        </p:nvGrpSpPr>
        <p:grpSpPr>
          <a:xfrm>
            <a:off x="1314678" y="3358217"/>
            <a:ext cx="334666" cy="365348"/>
            <a:chOff x="1314678" y="3358217"/>
            <a:chExt cx="334666" cy="365348"/>
          </a:xfrm>
        </p:grpSpPr>
        <p:sp>
          <p:nvSpPr>
            <p:cNvPr id="11637" name="Google Shape;116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8" name="Google Shape;116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9" name="Google Shape;116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0" name="Google Shape;116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1" name="Google Shape;116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2" name="Google Shape;11642;p71"/>
          <p:cNvGrpSpPr/>
          <p:nvPr/>
        </p:nvGrpSpPr>
        <p:grpSpPr>
          <a:xfrm>
            <a:off x="1748582" y="3372635"/>
            <a:ext cx="359269" cy="335780"/>
            <a:chOff x="1748582" y="3372635"/>
            <a:chExt cx="359269" cy="335780"/>
          </a:xfrm>
        </p:grpSpPr>
        <p:sp>
          <p:nvSpPr>
            <p:cNvPr id="11643" name="Google Shape;116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644" name="Google Shape;11644;p71"/>
            <p:cNvGrpSpPr/>
            <p:nvPr/>
          </p:nvGrpSpPr>
          <p:grpSpPr>
            <a:xfrm>
              <a:off x="1748582" y="3372635"/>
              <a:ext cx="333520" cy="335780"/>
              <a:chOff x="1748582" y="3372635"/>
              <a:chExt cx="333520" cy="335780"/>
            </a:xfrm>
          </p:grpSpPr>
          <p:sp>
            <p:nvSpPr>
              <p:cNvPr id="11645" name="Google Shape;116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6" name="Google Shape;116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7" name="Google Shape;116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648" name="Google Shape;11648;p71"/>
          <p:cNvGrpSpPr/>
          <p:nvPr/>
        </p:nvGrpSpPr>
        <p:grpSpPr>
          <a:xfrm>
            <a:off x="2640993" y="3357835"/>
            <a:ext cx="365348" cy="364966"/>
            <a:chOff x="2640993" y="3357835"/>
            <a:chExt cx="365348" cy="364966"/>
          </a:xfrm>
        </p:grpSpPr>
        <p:sp>
          <p:nvSpPr>
            <p:cNvPr id="11649" name="Google Shape;116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0" name="Google Shape;116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1" name="Google Shape;116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2" name="Google Shape;116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3" name="Google Shape;116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4" name="Google Shape;116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5" name="Google Shape;116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6" name="Google Shape;116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7" name="Google Shape;116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8" name="Google Shape;116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59" name="Google Shape;11659;p71"/>
          <p:cNvGrpSpPr/>
          <p:nvPr/>
        </p:nvGrpSpPr>
        <p:grpSpPr>
          <a:xfrm>
            <a:off x="4886264" y="3366174"/>
            <a:ext cx="350548" cy="350198"/>
            <a:chOff x="4886264" y="3366174"/>
            <a:chExt cx="350548" cy="350198"/>
          </a:xfrm>
        </p:grpSpPr>
        <p:sp>
          <p:nvSpPr>
            <p:cNvPr id="11660" name="Google Shape;116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1" name="Google Shape;116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2" name="Google Shape;116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3" name="Google Shape;116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4" name="Google Shape;116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5" name="Google Shape;116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6" name="Google Shape;116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7" name="Google Shape;116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8" name="Google Shape;116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9" name="Google Shape;116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0" name="Google Shape;116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1" name="Google Shape;116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2" name="Google Shape;116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73" name="Google Shape;11673;p71"/>
          <p:cNvGrpSpPr/>
          <p:nvPr/>
        </p:nvGrpSpPr>
        <p:grpSpPr>
          <a:xfrm>
            <a:off x="5331913" y="3413947"/>
            <a:ext cx="347143" cy="254684"/>
            <a:chOff x="5331913" y="3413947"/>
            <a:chExt cx="347143" cy="254684"/>
          </a:xfrm>
        </p:grpSpPr>
        <p:sp>
          <p:nvSpPr>
            <p:cNvPr id="11674" name="Google Shape;116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5" name="Google Shape;116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6" name="Google Shape;116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7" name="Google Shape;116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8" name="Google Shape;116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9" name="Google Shape;116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80" name="Google Shape;11680;p71"/>
          <p:cNvGrpSpPr/>
          <p:nvPr/>
        </p:nvGrpSpPr>
        <p:grpSpPr>
          <a:xfrm>
            <a:off x="5776798" y="3409778"/>
            <a:ext cx="346379" cy="264518"/>
            <a:chOff x="5776798" y="3409778"/>
            <a:chExt cx="346379" cy="264518"/>
          </a:xfrm>
        </p:grpSpPr>
        <p:sp>
          <p:nvSpPr>
            <p:cNvPr id="11681" name="Google Shape;116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2" name="Google Shape;116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3" name="Google Shape;116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4" name="Google Shape;116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5" name="Google Shape;116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6" name="Google Shape;116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87" name="Google Shape;11687;p71"/>
          <p:cNvGrpSpPr/>
          <p:nvPr/>
        </p:nvGrpSpPr>
        <p:grpSpPr>
          <a:xfrm>
            <a:off x="7108015" y="3396505"/>
            <a:ext cx="344883" cy="290299"/>
            <a:chOff x="7108015" y="3396505"/>
            <a:chExt cx="344883" cy="290299"/>
          </a:xfrm>
        </p:grpSpPr>
        <p:sp>
          <p:nvSpPr>
            <p:cNvPr id="11688" name="Google Shape;116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9" name="Google Shape;116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0" name="Google Shape;116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1" name="Google Shape;116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92" name="Google Shape;11692;p71"/>
          <p:cNvGrpSpPr/>
          <p:nvPr/>
        </p:nvGrpSpPr>
        <p:grpSpPr>
          <a:xfrm>
            <a:off x="7551754" y="3390808"/>
            <a:ext cx="344883" cy="301311"/>
            <a:chOff x="7551754" y="3390808"/>
            <a:chExt cx="344883" cy="301311"/>
          </a:xfrm>
        </p:grpSpPr>
        <p:sp>
          <p:nvSpPr>
            <p:cNvPr id="11693" name="Google Shape;116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4" name="Google Shape;116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5" name="Google Shape;116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6" name="Google Shape;116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7" name="Google Shape;116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8" name="Google Shape;116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9" name="Google Shape;116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0" name="Google Shape;117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1" name="Google Shape;117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2" name="Google Shape;117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3" name="Google Shape;117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04" name="Google Shape;11704;p71"/>
          <p:cNvGrpSpPr/>
          <p:nvPr/>
        </p:nvGrpSpPr>
        <p:grpSpPr>
          <a:xfrm>
            <a:off x="6707084" y="3387403"/>
            <a:ext cx="261145" cy="308504"/>
            <a:chOff x="6707084" y="3387403"/>
            <a:chExt cx="261145" cy="308504"/>
          </a:xfrm>
        </p:grpSpPr>
        <p:sp>
          <p:nvSpPr>
            <p:cNvPr id="11705" name="Google Shape;117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6" name="Google Shape;117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7" name="Google Shape;117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8" name="Google Shape;117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09" name="Google Shape;11709;p71"/>
          <p:cNvGrpSpPr/>
          <p:nvPr/>
        </p:nvGrpSpPr>
        <p:grpSpPr>
          <a:xfrm>
            <a:off x="848978" y="4297637"/>
            <a:ext cx="377824" cy="324418"/>
            <a:chOff x="848978" y="4297637"/>
            <a:chExt cx="377824" cy="324418"/>
          </a:xfrm>
        </p:grpSpPr>
        <p:sp>
          <p:nvSpPr>
            <p:cNvPr id="11710" name="Google Shape;117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1" name="Google Shape;117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12" name="Google Shape;11712;p71"/>
          <p:cNvGrpSpPr/>
          <p:nvPr/>
        </p:nvGrpSpPr>
        <p:grpSpPr>
          <a:xfrm>
            <a:off x="1754279" y="4286593"/>
            <a:ext cx="351439" cy="345965"/>
            <a:chOff x="1754279" y="4286593"/>
            <a:chExt cx="351439" cy="345965"/>
          </a:xfrm>
        </p:grpSpPr>
        <p:sp>
          <p:nvSpPr>
            <p:cNvPr id="11713" name="Google Shape;117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4" name="Google Shape;117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5" name="Google Shape;117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6" name="Google Shape;117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7" name="Google Shape;117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18" name="Google Shape;11718;p71"/>
          <p:cNvGrpSpPr/>
          <p:nvPr/>
        </p:nvGrpSpPr>
        <p:grpSpPr>
          <a:xfrm>
            <a:off x="3996113" y="4291176"/>
            <a:ext cx="336512" cy="335048"/>
            <a:chOff x="3996113" y="4291176"/>
            <a:chExt cx="336512" cy="335048"/>
          </a:xfrm>
        </p:grpSpPr>
        <p:sp>
          <p:nvSpPr>
            <p:cNvPr id="11719" name="Google Shape;117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0" name="Google Shape;117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1" name="Google Shape;117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722" name="Google Shape;117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723" name="Google Shape;11723;p71"/>
          <p:cNvGrpSpPr/>
          <p:nvPr/>
        </p:nvGrpSpPr>
        <p:grpSpPr>
          <a:xfrm>
            <a:off x="2179081" y="4285511"/>
            <a:ext cx="397525" cy="348670"/>
            <a:chOff x="2179081" y="4285511"/>
            <a:chExt cx="397525" cy="348670"/>
          </a:xfrm>
        </p:grpSpPr>
        <p:sp>
          <p:nvSpPr>
            <p:cNvPr id="11724" name="Google Shape;117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5" name="Google Shape;117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26" name="Google Shape;11726;p71"/>
          <p:cNvGrpSpPr/>
          <p:nvPr/>
        </p:nvGrpSpPr>
        <p:grpSpPr>
          <a:xfrm>
            <a:off x="3584201" y="4294996"/>
            <a:ext cx="267574" cy="329415"/>
            <a:chOff x="3584201" y="4294996"/>
            <a:chExt cx="267574" cy="329415"/>
          </a:xfrm>
        </p:grpSpPr>
        <p:sp>
          <p:nvSpPr>
            <p:cNvPr id="11727" name="Google Shape;117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8" name="Google Shape;117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9" name="Google Shape;117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0" name="Google Shape;117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31" name="Google Shape;11731;p71"/>
          <p:cNvGrpSpPr/>
          <p:nvPr/>
        </p:nvGrpSpPr>
        <p:grpSpPr>
          <a:xfrm>
            <a:off x="3082855" y="4295728"/>
            <a:ext cx="375946" cy="327823"/>
            <a:chOff x="3082855" y="4295728"/>
            <a:chExt cx="375946" cy="327823"/>
          </a:xfrm>
        </p:grpSpPr>
        <p:sp>
          <p:nvSpPr>
            <p:cNvPr id="11732" name="Google Shape;117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3" name="Google Shape;117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4" name="Google Shape;117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5" name="Google Shape;117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6" name="Google Shape;117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7" name="Google Shape;117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8" name="Google Shape;117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9" name="Google Shape;117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0" name="Google Shape;117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1" name="Google Shape;117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2" name="Google Shape;117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43" name="Google Shape;11743;p71"/>
          <p:cNvGrpSpPr/>
          <p:nvPr/>
        </p:nvGrpSpPr>
        <p:grpSpPr>
          <a:xfrm>
            <a:off x="2749016" y="4291176"/>
            <a:ext cx="150831" cy="336926"/>
            <a:chOff x="2749016" y="4291176"/>
            <a:chExt cx="150831" cy="336926"/>
          </a:xfrm>
        </p:grpSpPr>
        <p:sp>
          <p:nvSpPr>
            <p:cNvPr id="11744" name="Google Shape;117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5" name="Google Shape;117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6" name="Google Shape;117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7" name="Google Shape;117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48" name="Google Shape;11748;p71"/>
          <p:cNvGrpSpPr/>
          <p:nvPr/>
        </p:nvGrpSpPr>
        <p:grpSpPr>
          <a:xfrm>
            <a:off x="7127716" y="4279432"/>
            <a:ext cx="248254" cy="361942"/>
            <a:chOff x="7127716" y="4279432"/>
            <a:chExt cx="248254" cy="361942"/>
          </a:xfrm>
        </p:grpSpPr>
        <p:sp>
          <p:nvSpPr>
            <p:cNvPr id="11749" name="Google Shape;117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0" name="Google Shape;117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1" name="Google Shape;117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2" name="Google Shape;117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3" name="Google Shape;117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4" name="Google Shape;117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5" name="Google Shape;117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6" name="Google Shape;117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7" name="Google Shape;117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58" name="Google Shape;11758;p71"/>
          <p:cNvGrpSpPr/>
          <p:nvPr/>
        </p:nvGrpSpPr>
        <p:grpSpPr>
          <a:xfrm>
            <a:off x="7565408" y="4279432"/>
            <a:ext cx="248255" cy="361942"/>
            <a:chOff x="7565408" y="4279432"/>
            <a:chExt cx="248255" cy="361942"/>
          </a:xfrm>
        </p:grpSpPr>
        <p:sp>
          <p:nvSpPr>
            <p:cNvPr id="11759" name="Google Shape;117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0" name="Google Shape;117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1" name="Google Shape;117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2" name="Google Shape;117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3" name="Google Shape;117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4" name="Google Shape;117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5" name="Google Shape;117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6" name="Google Shape;117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67" name="Google Shape;11767;p71"/>
          <p:cNvGrpSpPr/>
          <p:nvPr/>
        </p:nvGrpSpPr>
        <p:grpSpPr>
          <a:xfrm>
            <a:off x="6264109" y="4279432"/>
            <a:ext cx="225498" cy="361560"/>
            <a:chOff x="6264109" y="4279432"/>
            <a:chExt cx="225498" cy="361560"/>
          </a:xfrm>
        </p:grpSpPr>
        <p:sp>
          <p:nvSpPr>
            <p:cNvPr id="11768" name="Google Shape;117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9" name="Google Shape;117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70" name="Google Shape;11770;p71"/>
          <p:cNvGrpSpPr/>
          <p:nvPr/>
        </p:nvGrpSpPr>
        <p:grpSpPr>
          <a:xfrm>
            <a:off x="7929578" y="4284365"/>
            <a:ext cx="395266" cy="351312"/>
            <a:chOff x="7929578" y="4284365"/>
            <a:chExt cx="395266" cy="351312"/>
          </a:xfrm>
        </p:grpSpPr>
        <p:sp>
          <p:nvSpPr>
            <p:cNvPr id="11771" name="Google Shape;117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2" name="Google Shape;117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3" name="Google Shape;117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4" name="Google Shape;117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75" name="Google Shape;11775;p71"/>
          <p:cNvGrpSpPr/>
          <p:nvPr/>
        </p:nvGrpSpPr>
        <p:grpSpPr>
          <a:xfrm>
            <a:off x="6595502" y="4323777"/>
            <a:ext cx="426315" cy="332826"/>
            <a:chOff x="6639652" y="4323777"/>
            <a:chExt cx="426315" cy="332826"/>
          </a:xfrm>
        </p:grpSpPr>
        <p:sp>
          <p:nvSpPr>
            <p:cNvPr id="11776" name="Google Shape;117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7" name="Google Shape;117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8" name="Google Shape;117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9" name="Google Shape;117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0" name="Google Shape;117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1" name="Google Shape;117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2" name="Google Shape;117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3" name="Google Shape;117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4" name="Google Shape;117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5" name="Google Shape;117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86" name="Google Shape;11786;p71"/>
          <p:cNvGrpSpPr/>
          <p:nvPr/>
        </p:nvGrpSpPr>
        <p:grpSpPr>
          <a:xfrm>
            <a:off x="5357662" y="4297637"/>
            <a:ext cx="287275" cy="326296"/>
            <a:chOff x="5357662" y="4297637"/>
            <a:chExt cx="287275" cy="326296"/>
          </a:xfrm>
        </p:grpSpPr>
        <p:sp>
          <p:nvSpPr>
            <p:cNvPr id="11787" name="Google Shape;117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8" name="Google Shape;117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9" name="Google Shape;117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0" name="Google Shape;117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1" name="Google Shape;117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92" name="Google Shape;11792;p71"/>
          <p:cNvGrpSpPr/>
          <p:nvPr/>
        </p:nvGrpSpPr>
        <p:grpSpPr>
          <a:xfrm>
            <a:off x="5774124" y="4294550"/>
            <a:ext cx="331611" cy="331674"/>
            <a:chOff x="5774124" y="4294550"/>
            <a:chExt cx="331611" cy="331674"/>
          </a:xfrm>
        </p:grpSpPr>
        <p:sp>
          <p:nvSpPr>
            <p:cNvPr id="11793" name="Google Shape;117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4" name="Google Shape;117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95" name="Google Shape;11795;p71"/>
          <p:cNvGrpSpPr/>
          <p:nvPr/>
        </p:nvGrpSpPr>
        <p:grpSpPr>
          <a:xfrm>
            <a:off x="4890434" y="4287389"/>
            <a:ext cx="345997" cy="346029"/>
            <a:chOff x="4890434" y="4287389"/>
            <a:chExt cx="345997" cy="346029"/>
          </a:xfrm>
        </p:grpSpPr>
        <p:sp>
          <p:nvSpPr>
            <p:cNvPr id="11796" name="Google Shape;117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7" name="Google Shape;117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8" name="Google Shape;117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9" name="Google Shape;117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0" name="Google Shape;118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1" name="Google Shape;118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2" name="Google Shape;118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03" name="Google Shape;11803;p71"/>
          <p:cNvGrpSpPr/>
          <p:nvPr/>
        </p:nvGrpSpPr>
        <p:grpSpPr>
          <a:xfrm>
            <a:off x="2165809" y="3811059"/>
            <a:ext cx="422542" cy="342973"/>
            <a:chOff x="2165809" y="3811059"/>
            <a:chExt cx="422542" cy="342973"/>
          </a:xfrm>
        </p:grpSpPr>
        <p:sp>
          <p:nvSpPr>
            <p:cNvPr id="11804" name="Google Shape;118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5" name="Google Shape;118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6" name="Google Shape;118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7" name="Google Shape;118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8" name="Google Shape;118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9" name="Google Shape;118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0" name="Google Shape;118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1" name="Google Shape;118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2" name="Google Shape;118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3" name="Google Shape;118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4" name="Google Shape;118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5" name="Google Shape;118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6" name="Google Shape;118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7" name="Google Shape;118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8" name="Google Shape;118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9" name="Google Shape;118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0" name="Google Shape;118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1" name="Google Shape;118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22" name="Google Shape;118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23" name="Google Shape;11823;p71"/>
          <p:cNvGrpSpPr/>
          <p:nvPr/>
        </p:nvGrpSpPr>
        <p:grpSpPr>
          <a:xfrm>
            <a:off x="903530" y="3806125"/>
            <a:ext cx="264550" cy="353222"/>
            <a:chOff x="903530" y="3806125"/>
            <a:chExt cx="264550" cy="353222"/>
          </a:xfrm>
        </p:grpSpPr>
        <p:sp>
          <p:nvSpPr>
            <p:cNvPr id="11824" name="Google Shape;118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5" name="Google Shape;118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6" name="Google Shape;118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7" name="Google Shape;118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8" name="Google Shape;11828;p71"/>
          <p:cNvGrpSpPr/>
          <p:nvPr/>
        </p:nvGrpSpPr>
        <p:grpSpPr>
          <a:xfrm>
            <a:off x="2611458" y="3816374"/>
            <a:ext cx="426329" cy="332375"/>
            <a:chOff x="2611458" y="3816374"/>
            <a:chExt cx="426329" cy="332375"/>
          </a:xfrm>
        </p:grpSpPr>
        <p:sp>
          <p:nvSpPr>
            <p:cNvPr id="11829" name="Google Shape;118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0" name="Google Shape;118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1" name="Google Shape;118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2" name="Google Shape;118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3" name="Google Shape;118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4" name="Google Shape;118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5" name="Google Shape;118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6" name="Google Shape;118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7" name="Google Shape;118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8" name="Google Shape;118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39" name="Google Shape;118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40" name="Google Shape;11840;p71"/>
          <p:cNvGrpSpPr/>
          <p:nvPr/>
        </p:nvGrpSpPr>
        <p:grpSpPr>
          <a:xfrm>
            <a:off x="4019984" y="3805393"/>
            <a:ext cx="293704" cy="353954"/>
            <a:chOff x="4019984" y="3805393"/>
            <a:chExt cx="293704" cy="353954"/>
          </a:xfrm>
        </p:grpSpPr>
        <p:sp>
          <p:nvSpPr>
            <p:cNvPr id="11841" name="Google Shape;118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2" name="Google Shape;118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43" name="Google Shape;11843;p71"/>
          <p:cNvGrpSpPr/>
          <p:nvPr/>
        </p:nvGrpSpPr>
        <p:grpSpPr>
          <a:xfrm>
            <a:off x="8006505" y="3390044"/>
            <a:ext cx="323654" cy="303189"/>
            <a:chOff x="8006505" y="3390044"/>
            <a:chExt cx="323654" cy="303189"/>
          </a:xfrm>
        </p:grpSpPr>
        <p:sp>
          <p:nvSpPr>
            <p:cNvPr id="11844" name="Google Shape;118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5" name="Google Shape;118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6" name="Google Shape;118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7" name="Google Shape;118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8" name="Google Shape;118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9" name="Google Shape;118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50" name="Google Shape;11850;p71"/>
          <p:cNvGrpSpPr/>
          <p:nvPr/>
        </p:nvGrpSpPr>
        <p:grpSpPr>
          <a:xfrm>
            <a:off x="1299146" y="3806507"/>
            <a:ext cx="367990" cy="351312"/>
            <a:chOff x="1299146" y="3806507"/>
            <a:chExt cx="367990" cy="351312"/>
          </a:xfrm>
        </p:grpSpPr>
        <p:sp>
          <p:nvSpPr>
            <p:cNvPr id="11851" name="Google Shape;118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2" name="Google Shape;118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53" name="Google Shape;118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54" name="Google Shape;11854;p71"/>
          <p:cNvGrpSpPr/>
          <p:nvPr/>
        </p:nvGrpSpPr>
        <p:grpSpPr>
          <a:xfrm>
            <a:off x="3095745" y="3805393"/>
            <a:ext cx="352840" cy="354717"/>
            <a:chOff x="3095745" y="3805393"/>
            <a:chExt cx="352840" cy="354717"/>
          </a:xfrm>
        </p:grpSpPr>
        <p:sp>
          <p:nvSpPr>
            <p:cNvPr id="11855" name="Google Shape;118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6" name="Google Shape;118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7" name="Google Shape;118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8" name="Google Shape;118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9" name="Google Shape;118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0" name="Google Shape;118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1" name="Google Shape;11861;p71"/>
          <p:cNvGrpSpPr/>
          <p:nvPr/>
        </p:nvGrpSpPr>
        <p:grpSpPr>
          <a:xfrm>
            <a:off x="7550258" y="3832670"/>
            <a:ext cx="371395" cy="301279"/>
            <a:chOff x="7550258" y="3832670"/>
            <a:chExt cx="371395" cy="301279"/>
          </a:xfrm>
        </p:grpSpPr>
        <p:sp>
          <p:nvSpPr>
            <p:cNvPr id="11862" name="Google Shape;118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3" name="Google Shape;118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4" name="Google Shape;118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5" name="Google Shape;118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6" name="Google Shape;118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7" name="Google Shape;118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8" name="Google Shape;118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9" name="Google Shape;118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0" name="Google Shape;118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1" name="Google Shape;118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2" name="Google Shape;118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3" name="Google Shape;118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4" name="Google Shape;118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5" name="Google Shape;118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6" name="Google Shape;118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7" name="Google Shape;118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8" name="Google Shape;118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9" name="Google Shape;118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80" name="Google Shape;118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81" name="Google Shape;11881;p71"/>
          <p:cNvGrpSpPr/>
          <p:nvPr/>
        </p:nvGrpSpPr>
        <p:grpSpPr>
          <a:xfrm>
            <a:off x="6659725" y="3808035"/>
            <a:ext cx="367608" cy="350548"/>
            <a:chOff x="6659725" y="3808035"/>
            <a:chExt cx="367608" cy="350548"/>
          </a:xfrm>
        </p:grpSpPr>
        <p:sp>
          <p:nvSpPr>
            <p:cNvPr id="11882" name="Google Shape;118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3" name="Google Shape;118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84" name="Google Shape;11884;p71"/>
          <p:cNvGrpSpPr/>
          <p:nvPr/>
        </p:nvGrpSpPr>
        <p:grpSpPr>
          <a:xfrm>
            <a:off x="6219391" y="3816756"/>
            <a:ext cx="356627" cy="334252"/>
            <a:chOff x="6219391" y="3816756"/>
            <a:chExt cx="356627" cy="334252"/>
          </a:xfrm>
        </p:grpSpPr>
        <p:sp>
          <p:nvSpPr>
            <p:cNvPr id="11885" name="Google Shape;118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6" name="Google Shape;118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7" name="Google Shape;118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8" name="Google Shape;118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89" name="Google Shape;11889;p71"/>
          <p:cNvGrpSpPr/>
          <p:nvPr/>
        </p:nvGrpSpPr>
        <p:grpSpPr>
          <a:xfrm>
            <a:off x="5778676" y="3826972"/>
            <a:ext cx="349052" cy="313055"/>
            <a:chOff x="5778676" y="3826972"/>
            <a:chExt cx="349052" cy="313055"/>
          </a:xfrm>
        </p:grpSpPr>
        <p:sp>
          <p:nvSpPr>
            <p:cNvPr id="11890" name="Google Shape;118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1" name="Google Shape;118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2" name="Google Shape;118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3" name="Google Shape;118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4" name="Google Shape;118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95" name="Google Shape;11895;p71"/>
          <p:cNvGrpSpPr/>
          <p:nvPr/>
        </p:nvGrpSpPr>
        <p:grpSpPr>
          <a:xfrm>
            <a:off x="5355784" y="3834547"/>
            <a:ext cx="299019" cy="297905"/>
            <a:chOff x="5355784" y="3834547"/>
            <a:chExt cx="299019" cy="297905"/>
          </a:xfrm>
        </p:grpSpPr>
        <p:sp>
          <p:nvSpPr>
            <p:cNvPr id="11896" name="Google Shape;118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7" name="Google Shape;118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8" name="Google Shape;118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9" name="Google Shape;118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00" name="Google Shape;11900;p71"/>
          <p:cNvGrpSpPr/>
          <p:nvPr/>
        </p:nvGrpSpPr>
        <p:grpSpPr>
          <a:xfrm>
            <a:off x="8036455" y="3807271"/>
            <a:ext cx="292176" cy="353985"/>
            <a:chOff x="8036455" y="3807271"/>
            <a:chExt cx="292176" cy="353985"/>
          </a:xfrm>
        </p:grpSpPr>
        <p:sp>
          <p:nvSpPr>
            <p:cNvPr id="11901" name="Google Shape;119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2" name="Google Shape;119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03" name="Google Shape;11903;p71"/>
          <p:cNvGrpSpPr/>
          <p:nvPr/>
        </p:nvGrpSpPr>
        <p:grpSpPr>
          <a:xfrm>
            <a:off x="4874902" y="3808799"/>
            <a:ext cx="345615" cy="350835"/>
            <a:chOff x="4874902" y="3808799"/>
            <a:chExt cx="345615" cy="350835"/>
          </a:xfrm>
        </p:grpSpPr>
        <p:sp>
          <p:nvSpPr>
            <p:cNvPr id="11904" name="Google Shape;119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5" name="Google Shape;119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6" name="Google Shape;119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7" name="Google Shape;119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8" name="Google Shape;119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9" name="Google Shape;119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0" name="Google Shape;119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1" name="Google Shape;119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2" name="Google Shape;119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3" name="Google Shape;119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4" name="Google Shape;119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5" name="Google Shape;119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6" name="Google Shape;119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7" name="Google Shape;119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8" name="Google Shape;119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9" name="Google Shape;119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0" name="Google Shape;119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24"/>
        <p:cNvGrpSpPr/>
        <p:nvPr/>
      </p:nvGrpSpPr>
      <p:grpSpPr>
        <a:xfrm>
          <a:off x="0" y="0"/>
          <a:ext cx="0" cy="0"/>
          <a:chOff x="0" y="0"/>
          <a:chExt cx="0" cy="0"/>
        </a:xfrm>
      </p:grpSpPr>
      <p:sp>
        <p:nvSpPr>
          <p:cNvPr id="11925" name="Google Shape;119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chemeClr val="lt1"/>
                </a:solidFill>
                <a:latin typeface="Arial"/>
                <a:ea typeface="Arial"/>
                <a:cs typeface="Arial"/>
                <a:sym typeface="Arial"/>
              </a:rPr>
              <a:t>Help &amp; Support </a:t>
            </a:r>
            <a:r>
              <a:rPr lang="en-US">
                <a:latin typeface="Arial"/>
                <a:ea typeface="Arial"/>
                <a:cs typeface="Arial"/>
                <a:sym typeface="Arial"/>
              </a:rPr>
              <a:t>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26" name="Google Shape;119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27" name="Google Shape;11927;p72"/>
          <p:cNvGrpSpPr/>
          <p:nvPr/>
        </p:nvGrpSpPr>
        <p:grpSpPr>
          <a:xfrm>
            <a:off x="2704005" y="4258781"/>
            <a:ext cx="342144" cy="362704"/>
            <a:chOff x="2704005" y="4258781"/>
            <a:chExt cx="342144" cy="362704"/>
          </a:xfrm>
        </p:grpSpPr>
        <p:sp>
          <p:nvSpPr>
            <p:cNvPr id="11928" name="Google Shape;119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9" name="Google Shape;119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0" name="Google Shape;119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1" name="Google Shape;119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2" name="Google Shape;119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3" name="Google Shape;119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4" name="Google Shape;119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35" name="Google Shape;11935;p72"/>
          <p:cNvGrpSpPr/>
          <p:nvPr/>
        </p:nvGrpSpPr>
        <p:grpSpPr>
          <a:xfrm>
            <a:off x="2157462" y="4258496"/>
            <a:ext cx="347435" cy="363370"/>
            <a:chOff x="2157462" y="4258496"/>
            <a:chExt cx="347435" cy="363370"/>
          </a:xfrm>
        </p:grpSpPr>
        <p:sp>
          <p:nvSpPr>
            <p:cNvPr id="11936" name="Google Shape;119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7" name="Google Shape;119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8" name="Google Shape;119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39" name="Google Shape;11939;p72"/>
          <p:cNvGrpSpPr/>
          <p:nvPr/>
        </p:nvGrpSpPr>
        <p:grpSpPr>
          <a:xfrm>
            <a:off x="4010963" y="3763781"/>
            <a:ext cx="343665" cy="363211"/>
            <a:chOff x="4010963" y="3763781"/>
            <a:chExt cx="343665" cy="363211"/>
          </a:xfrm>
        </p:grpSpPr>
        <p:sp>
          <p:nvSpPr>
            <p:cNvPr id="11940" name="Google Shape;119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1" name="Google Shape;119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2" name="Google Shape;119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3" name="Google Shape;119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4" name="Google Shape;119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45" name="Google Shape;11945;p72"/>
          <p:cNvGrpSpPr/>
          <p:nvPr/>
        </p:nvGrpSpPr>
        <p:grpSpPr>
          <a:xfrm>
            <a:off x="2214042" y="3810509"/>
            <a:ext cx="368153" cy="311193"/>
            <a:chOff x="2214042" y="3810509"/>
            <a:chExt cx="368153" cy="311193"/>
          </a:xfrm>
        </p:grpSpPr>
        <p:sp>
          <p:nvSpPr>
            <p:cNvPr id="11946" name="Google Shape;119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7" name="Google Shape;119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48" name="Google Shape;11948;p72"/>
          <p:cNvGrpSpPr/>
          <p:nvPr/>
        </p:nvGrpSpPr>
        <p:grpSpPr>
          <a:xfrm>
            <a:off x="1768938" y="3782219"/>
            <a:ext cx="367805" cy="367773"/>
            <a:chOff x="1768938" y="3782219"/>
            <a:chExt cx="367805" cy="367773"/>
          </a:xfrm>
        </p:grpSpPr>
        <p:sp>
          <p:nvSpPr>
            <p:cNvPr id="11949" name="Google Shape;119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0" name="Google Shape;119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1" name="Google Shape;119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2" name="Google Shape;119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3" name="Google Shape;119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54" name="Google Shape;11954;p72"/>
          <p:cNvGrpSpPr/>
          <p:nvPr/>
        </p:nvGrpSpPr>
        <p:grpSpPr>
          <a:xfrm>
            <a:off x="2681385" y="3798439"/>
            <a:ext cx="325544" cy="327413"/>
            <a:chOff x="2681385" y="3798439"/>
            <a:chExt cx="325544" cy="327413"/>
          </a:xfrm>
        </p:grpSpPr>
        <p:sp>
          <p:nvSpPr>
            <p:cNvPr id="11955" name="Google Shape;119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6" name="Google Shape;119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7" name="Google Shape;119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8" name="Google Shape;119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9" name="Google Shape;119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0" name="Google Shape;119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1" name="Google Shape;119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62" name="Google Shape;11962;p72"/>
          <p:cNvGrpSpPr/>
          <p:nvPr/>
        </p:nvGrpSpPr>
        <p:grpSpPr>
          <a:xfrm>
            <a:off x="6243928" y="4263502"/>
            <a:ext cx="274254" cy="350824"/>
            <a:chOff x="6243928" y="4263502"/>
            <a:chExt cx="274254" cy="350824"/>
          </a:xfrm>
        </p:grpSpPr>
        <p:sp>
          <p:nvSpPr>
            <p:cNvPr id="11963" name="Google Shape;119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4" name="Google Shape;119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5" name="Google Shape;119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6" name="Google Shape;119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7" name="Google Shape;119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8" name="Google Shape;119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9" name="Google Shape;119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0" name="Google Shape;119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71" name="Google Shape;11971;p72"/>
          <p:cNvGrpSpPr/>
          <p:nvPr/>
        </p:nvGrpSpPr>
        <p:grpSpPr>
          <a:xfrm>
            <a:off x="3560600" y="3763338"/>
            <a:ext cx="352345" cy="363655"/>
            <a:chOff x="3560600" y="3763338"/>
            <a:chExt cx="352345" cy="363655"/>
          </a:xfrm>
        </p:grpSpPr>
        <p:sp>
          <p:nvSpPr>
            <p:cNvPr id="11972" name="Google Shape;119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3" name="Google Shape;119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4" name="Google Shape;119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75" name="Google Shape;11975;p72"/>
          <p:cNvGrpSpPr/>
          <p:nvPr/>
        </p:nvGrpSpPr>
        <p:grpSpPr>
          <a:xfrm>
            <a:off x="5790556" y="4261252"/>
            <a:ext cx="279513" cy="356083"/>
            <a:chOff x="5790556" y="4261252"/>
            <a:chExt cx="279513" cy="356083"/>
          </a:xfrm>
        </p:grpSpPr>
        <p:sp>
          <p:nvSpPr>
            <p:cNvPr id="11976" name="Google Shape;119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7" name="Google Shape;119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8" name="Google Shape;119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9" name="Google Shape;119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0" name="Google Shape;119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1" name="Google Shape;119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2" name="Google Shape;119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83" name="Google Shape;11983;p72"/>
          <p:cNvGrpSpPr/>
          <p:nvPr/>
        </p:nvGrpSpPr>
        <p:grpSpPr>
          <a:xfrm>
            <a:off x="5341333" y="4261252"/>
            <a:ext cx="278752" cy="356463"/>
            <a:chOff x="5341333" y="4261252"/>
            <a:chExt cx="278752" cy="356463"/>
          </a:xfrm>
        </p:grpSpPr>
        <p:sp>
          <p:nvSpPr>
            <p:cNvPr id="11984" name="Google Shape;119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5" name="Google Shape;119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6" name="Google Shape;119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7" name="Google Shape;119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8" name="Google Shape;119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9" name="Google Shape;119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0" name="Google Shape;119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91" name="Google Shape;119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92" name="Google Shape;11992;p72"/>
          <p:cNvGrpSpPr/>
          <p:nvPr/>
        </p:nvGrpSpPr>
        <p:grpSpPr>
          <a:xfrm>
            <a:off x="3103646" y="3766076"/>
            <a:ext cx="360233" cy="362451"/>
            <a:chOff x="3107608" y="3763401"/>
            <a:chExt cx="360233" cy="362451"/>
          </a:xfrm>
        </p:grpSpPr>
        <p:sp>
          <p:nvSpPr>
            <p:cNvPr id="11993" name="Google Shape;119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4" name="Google Shape;119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5" name="Google Shape;119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96" name="Google Shape;11996;p72"/>
          <p:cNvGrpSpPr/>
          <p:nvPr/>
        </p:nvGrpSpPr>
        <p:grpSpPr>
          <a:xfrm>
            <a:off x="889343" y="3801227"/>
            <a:ext cx="351585" cy="339705"/>
            <a:chOff x="889343" y="3801227"/>
            <a:chExt cx="351585" cy="339705"/>
          </a:xfrm>
        </p:grpSpPr>
        <p:sp>
          <p:nvSpPr>
            <p:cNvPr id="11997" name="Google Shape;119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8" name="Google Shape;119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9" name="Google Shape;119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0" name="Google Shape;120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1" name="Google Shape;120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02" name="Google Shape;12002;p72"/>
          <p:cNvGrpSpPr/>
          <p:nvPr/>
        </p:nvGrpSpPr>
        <p:grpSpPr>
          <a:xfrm>
            <a:off x="4896609" y="4260872"/>
            <a:ext cx="278784" cy="355323"/>
            <a:chOff x="4896609" y="4260872"/>
            <a:chExt cx="278784" cy="355323"/>
          </a:xfrm>
        </p:grpSpPr>
        <p:sp>
          <p:nvSpPr>
            <p:cNvPr id="12003" name="Google Shape;120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4" name="Google Shape;120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5" name="Google Shape;120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6" name="Google Shape;120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7" name="Google Shape;120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8" name="Google Shape;120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09" name="Google Shape;12009;p72"/>
          <p:cNvGrpSpPr/>
          <p:nvPr/>
        </p:nvGrpSpPr>
        <p:grpSpPr>
          <a:xfrm>
            <a:off x="7598438" y="4266131"/>
            <a:ext cx="260283" cy="345914"/>
            <a:chOff x="7598438" y="4266131"/>
            <a:chExt cx="260283" cy="345914"/>
          </a:xfrm>
        </p:grpSpPr>
        <p:sp>
          <p:nvSpPr>
            <p:cNvPr id="12010" name="Google Shape;120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1" name="Google Shape;120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2" name="Google Shape;120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3" name="Google Shape;120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4" name="Google Shape;120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5" name="Google Shape;120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6" name="Google Shape;120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17" name="Google Shape;12017;p72"/>
          <p:cNvGrpSpPr/>
          <p:nvPr/>
        </p:nvGrpSpPr>
        <p:grpSpPr>
          <a:xfrm>
            <a:off x="1767069" y="3360146"/>
            <a:ext cx="286324" cy="348163"/>
            <a:chOff x="1767069" y="3360146"/>
            <a:chExt cx="286324" cy="348163"/>
          </a:xfrm>
        </p:grpSpPr>
        <p:sp>
          <p:nvSpPr>
            <p:cNvPr id="12018" name="Google Shape;120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9" name="Google Shape;120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0" name="Google Shape;120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1" name="Google Shape;120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2" name="Google Shape;120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3" name="Google Shape;120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4" name="Google Shape;120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25" name="Google Shape;12025;p72"/>
          <p:cNvGrpSpPr/>
          <p:nvPr/>
        </p:nvGrpSpPr>
        <p:grpSpPr>
          <a:xfrm>
            <a:off x="7149944" y="4266131"/>
            <a:ext cx="260283" cy="345914"/>
            <a:chOff x="7149944" y="4266131"/>
            <a:chExt cx="260283" cy="345914"/>
          </a:xfrm>
        </p:grpSpPr>
        <p:sp>
          <p:nvSpPr>
            <p:cNvPr id="12026" name="Google Shape;120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7" name="Google Shape;120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8" name="Google Shape;120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9" name="Google Shape;120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0" name="Google Shape;120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1" name="Google Shape;120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32" name="Google Shape;12032;p72"/>
          <p:cNvGrpSpPr/>
          <p:nvPr/>
        </p:nvGrpSpPr>
        <p:grpSpPr>
          <a:xfrm>
            <a:off x="6695051" y="4259351"/>
            <a:ext cx="270104" cy="360233"/>
            <a:chOff x="6695051" y="4259351"/>
            <a:chExt cx="270104" cy="360233"/>
          </a:xfrm>
        </p:grpSpPr>
        <p:sp>
          <p:nvSpPr>
            <p:cNvPr id="12033" name="Google Shape;120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4" name="Google Shape;120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5" name="Google Shape;120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6" name="Google Shape;120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37" name="Google Shape;12037;p72"/>
          <p:cNvGrpSpPr/>
          <p:nvPr/>
        </p:nvGrpSpPr>
        <p:grpSpPr>
          <a:xfrm>
            <a:off x="8047661" y="4257451"/>
            <a:ext cx="277263" cy="362514"/>
            <a:chOff x="8047661" y="4257451"/>
            <a:chExt cx="277263" cy="362514"/>
          </a:xfrm>
        </p:grpSpPr>
        <p:sp>
          <p:nvSpPr>
            <p:cNvPr id="12038" name="Google Shape;120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9" name="Google Shape;120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0" name="Google Shape;120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1" name="Google Shape;120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42" name="Google Shape;12042;p72"/>
          <p:cNvGrpSpPr/>
          <p:nvPr/>
        </p:nvGrpSpPr>
        <p:grpSpPr>
          <a:xfrm>
            <a:off x="6248078" y="3784468"/>
            <a:ext cx="277263" cy="356115"/>
            <a:chOff x="6248078" y="3784468"/>
            <a:chExt cx="277263" cy="356115"/>
          </a:xfrm>
        </p:grpSpPr>
        <p:sp>
          <p:nvSpPr>
            <p:cNvPr id="12043" name="Google Shape;120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4" name="Google Shape;120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5" name="Google Shape;120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6" name="Google Shape;120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7" name="Google Shape;120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48" name="Google Shape;12048;p72"/>
          <p:cNvGrpSpPr/>
          <p:nvPr/>
        </p:nvGrpSpPr>
        <p:grpSpPr>
          <a:xfrm>
            <a:off x="5800725" y="3785989"/>
            <a:ext cx="277644" cy="354594"/>
            <a:chOff x="5800725" y="3785989"/>
            <a:chExt cx="277644" cy="354594"/>
          </a:xfrm>
        </p:grpSpPr>
        <p:sp>
          <p:nvSpPr>
            <p:cNvPr id="12049" name="Google Shape;120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0" name="Google Shape;120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1" name="Google Shape;120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2" name="Google Shape;120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3" name="Google Shape;120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4" name="Google Shape;120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5" name="Google Shape;120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56" name="Google Shape;12056;p72"/>
          <p:cNvGrpSpPr/>
          <p:nvPr/>
        </p:nvGrpSpPr>
        <p:grpSpPr>
          <a:xfrm>
            <a:off x="2206122" y="3360748"/>
            <a:ext cx="308183" cy="347561"/>
            <a:chOff x="2206122" y="3360748"/>
            <a:chExt cx="308183" cy="347561"/>
          </a:xfrm>
        </p:grpSpPr>
        <p:sp>
          <p:nvSpPr>
            <p:cNvPr id="12057" name="Google Shape;120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8" name="Google Shape;120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9" name="Google Shape;120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0" name="Google Shape;120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1" name="Google Shape;120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62" name="Google Shape;12062;p72"/>
          <p:cNvGrpSpPr/>
          <p:nvPr/>
        </p:nvGrpSpPr>
        <p:grpSpPr>
          <a:xfrm>
            <a:off x="5353403" y="3785609"/>
            <a:ext cx="277992" cy="354974"/>
            <a:chOff x="5353403" y="3785609"/>
            <a:chExt cx="277992" cy="354974"/>
          </a:xfrm>
        </p:grpSpPr>
        <p:sp>
          <p:nvSpPr>
            <p:cNvPr id="12063" name="Google Shape;120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4" name="Google Shape;120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5" name="Google Shape;120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6" name="Google Shape;120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7" name="Google Shape;120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8" name="Google Shape;120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69" name="Google Shape;12069;p72"/>
          <p:cNvGrpSpPr/>
          <p:nvPr/>
        </p:nvGrpSpPr>
        <p:grpSpPr>
          <a:xfrm>
            <a:off x="4896229" y="3785989"/>
            <a:ext cx="278784" cy="354594"/>
            <a:chOff x="4896229" y="3785989"/>
            <a:chExt cx="278784" cy="354594"/>
          </a:xfrm>
        </p:grpSpPr>
        <p:sp>
          <p:nvSpPr>
            <p:cNvPr id="12070" name="Google Shape;120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1" name="Google Shape;120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2" name="Google Shape;120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3" name="Google Shape;120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4" name="Google Shape;120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5" name="Google Shape;120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76" name="Google Shape;12076;p72"/>
          <p:cNvGrpSpPr/>
          <p:nvPr/>
        </p:nvGrpSpPr>
        <p:grpSpPr>
          <a:xfrm>
            <a:off x="7592387" y="3787858"/>
            <a:ext cx="273874" cy="351204"/>
            <a:chOff x="7592387" y="3787858"/>
            <a:chExt cx="273874" cy="351204"/>
          </a:xfrm>
        </p:grpSpPr>
        <p:sp>
          <p:nvSpPr>
            <p:cNvPr id="12077" name="Google Shape;120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8" name="Google Shape;120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9" name="Google Shape;120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0" name="Google Shape;120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81" name="Google Shape;12081;p72"/>
          <p:cNvGrpSpPr/>
          <p:nvPr/>
        </p:nvGrpSpPr>
        <p:grpSpPr>
          <a:xfrm>
            <a:off x="7145794" y="3787858"/>
            <a:ext cx="274254" cy="350444"/>
            <a:chOff x="7145794" y="3787858"/>
            <a:chExt cx="274254" cy="350444"/>
          </a:xfrm>
        </p:grpSpPr>
        <p:sp>
          <p:nvSpPr>
            <p:cNvPr id="12082" name="Google Shape;120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3" name="Google Shape;120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4" name="Google Shape;120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5" name="Google Shape;120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6" name="Google Shape;120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7" name="Google Shape;120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88" name="Google Shape;12088;p72"/>
          <p:cNvGrpSpPr/>
          <p:nvPr/>
        </p:nvGrpSpPr>
        <p:grpSpPr>
          <a:xfrm>
            <a:off x="8054060" y="3787098"/>
            <a:ext cx="266334" cy="353834"/>
            <a:chOff x="8054060" y="3787098"/>
            <a:chExt cx="266334" cy="353834"/>
          </a:xfrm>
        </p:grpSpPr>
        <p:sp>
          <p:nvSpPr>
            <p:cNvPr id="12089" name="Google Shape;120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0" name="Google Shape;120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1" name="Google Shape;120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2" name="Google Shape;120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93" name="Google Shape;12093;p72"/>
          <p:cNvGrpSpPr/>
          <p:nvPr/>
        </p:nvGrpSpPr>
        <p:grpSpPr>
          <a:xfrm>
            <a:off x="6702211" y="3782599"/>
            <a:ext cx="270104" cy="361754"/>
            <a:chOff x="6702211" y="3782599"/>
            <a:chExt cx="270104" cy="361754"/>
          </a:xfrm>
        </p:grpSpPr>
        <p:sp>
          <p:nvSpPr>
            <p:cNvPr id="12094" name="Google Shape;120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5" name="Google Shape;120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6" name="Google Shape;120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7" name="Google Shape;120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8" name="Google Shape;120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99" name="Google Shape;12099;p72"/>
          <p:cNvGrpSpPr/>
          <p:nvPr/>
        </p:nvGrpSpPr>
        <p:grpSpPr>
          <a:xfrm>
            <a:off x="3516886" y="3438727"/>
            <a:ext cx="391854" cy="269922"/>
            <a:chOff x="3516850" y="3406526"/>
            <a:chExt cx="369674" cy="254644"/>
          </a:xfrm>
        </p:grpSpPr>
        <p:sp>
          <p:nvSpPr>
            <p:cNvPr id="12100" name="Google Shape;12100;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1" name="Google Shape;121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2" name="Google Shape;121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3" name="Google Shape;121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04" name="Google Shape;12104;p72"/>
          <p:cNvGrpSpPr/>
          <p:nvPr/>
        </p:nvGrpSpPr>
        <p:grpSpPr>
          <a:xfrm>
            <a:off x="1310655" y="3360527"/>
            <a:ext cx="306314" cy="347403"/>
            <a:chOff x="1310655" y="3360527"/>
            <a:chExt cx="306314" cy="347403"/>
          </a:xfrm>
        </p:grpSpPr>
        <p:sp>
          <p:nvSpPr>
            <p:cNvPr id="12105" name="Google Shape;121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6" name="Google Shape;121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7" name="Google Shape;121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8" name="Google Shape;121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9" name="Google Shape;121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10" name="Google Shape;12110;p72"/>
          <p:cNvGrpSpPr/>
          <p:nvPr/>
        </p:nvGrpSpPr>
        <p:grpSpPr>
          <a:xfrm>
            <a:off x="3119678" y="3360146"/>
            <a:ext cx="269343" cy="348543"/>
            <a:chOff x="3119678" y="3360146"/>
            <a:chExt cx="269343" cy="348543"/>
          </a:xfrm>
        </p:grpSpPr>
        <p:sp>
          <p:nvSpPr>
            <p:cNvPr id="12111" name="Google Shape;121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2" name="Google Shape;121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3" name="Google Shape;121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4" name="Google Shape;121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5" name="Google Shape;121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6" name="Google Shape;121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7" name="Google Shape;121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18" name="Google Shape;12118;p72"/>
          <p:cNvGrpSpPr/>
          <p:nvPr/>
        </p:nvGrpSpPr>
        <p:grpSpPr>
          <a:xfrm>
            <a:off x="3967213" y="3356947"/>
            <a:ext cx="368185" cy="354753"/>
            <a:chOff x="3967213" y="3356947"/>
            <a:chExt cx="368185" cy="354753"/>
          </a:xfrm>
        </p:grpSpPr>
        <p:sp>
          <p:nvSpPr>
            <p:cNvPr id="12119" name="Google Shape;121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0" name="Google Shape;121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1" name="Google Shape;121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2" name="Google Shape;121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3" name="Google Shape;121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24" name="Google Shape;12124;p72"/>
          <p:cNvGrpSpPr/>
          <p:nvPr/>
        </p:nvGrpSpPr>
        <p:grpSpPr>
          <a:xfrm>
            <a:off x="871254" y="3360146"/>
            <a:ext cx="285183" cy="347023"/>
            <a:chOff x="871254" y="3360146"/>
            <a:chExt cx="285183" cy="347023"/>
          </a:xfrm>
        </p:grpSpPr>
        <p:sp>
          <p:nvSpPr>
            <p:cNvPr id="12125" name="Google Shape;121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6" name="Google Shape;121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7" name="Google Shape;121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8" name="Google Shape;121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29" name="Google Shape;12129;p72"/>
          <p:cNvGrpSpPr/>
          <p:nvPr/>
        </p:nvGrpSpPr>
        <p:grpSpPr>
          <a:xfrm>
            <a:off x="2665165" y="3360146"/>
            <a:ext cx="281794" cy="349684"/>
            <a:chOff x="2665165" y="3360146"/>
            <a:chExt cx="281794" cy="349684"/>
          </a:xfrm>
        </p:grpSpPr>
        <p:sp>
          <p:nvSpPr>
            <p:cNvPr id="12130" name="Google Shape;121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1" name="Google Shape;121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2" name="Google Shape;121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3" name="Google Shape;121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4" name="Google Shape;121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35" name="Google Shape;12135;p72"/>
          <p:cNvGrpSpPr/>
          <p:nvPr/>
        </p:nvGrpSpPr>
        <p:grpSpPr>
          <a:xfrm>
            <a:off x="7156344" y="3347696"/>
            <a:ext cx="264465" cy="353074"/>
            <a:chOff x="7156344" y="3347696"/>
            <a:chExt cx="264465" cy="353074"/>
          </a:xfrm>
        </p:grpSpPr>
        <p:sp>
          <p:nvSpPr>
            <p:cNvPr id="12136" name="Google Shape;121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7" name="Google Shape;121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8" name="Google Shape;121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9" name="Google Shape;121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0" name="Google Shape;121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41" name="Google Shape;12141;p72"/>
          <p:cNvGrpSpPr/>
          <p:nvPr/>
        </p:nvGrpSpPr>
        <p:grpSpPr>
          <a:xfrm>
            <a:off x="6703732" y="3346936"/>
            <a:ext cx="264813" cy="352693"/>
            <a:chOff x="6703732" y="3346936"/>
            <a:chExt cx="264813" cy="352693"/>
          </a:xfrm>
        </p:grpSpPr>
        <p:sp>
          <p:nvSpPr>
            <p:cNvPr id="12142" name="Google Shape;121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3" name="Google Shape;121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4" name="Google Shape;121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5" name="Google Shape;121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6" name="Google Shape;121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47" name="Google Shape;12147;p72"/>
          <p:cNvGrpSpPr/>
          <p:nvPr/>
        </p:nvGrpSpPr>
        <p:grpSpPr>
          <a:xfrm>
            <a:off x="6252228" y="3346936"/>
            <a:ext cx="265193" cy="352693"/>
            <a:chOff x="6252228" y="3346936"/>
            <a:chExt cx="265193" cy="352693"/>
          </a:xfrm>
        </p:grpSpPr>
        <p:sp>
          <p:nvSpPr>
            <p:cNvPr id="12148" name="Google Shape;121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9" name="Google Shape;121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0" name="Google Shape;121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51" name="Google Shape;12151;p72"/>
          <p:cNvGrpSpPr/>
          <p:nvPr/>
        </p:nvGrpSpPr>
        <p:grpSpPr>
          <a:xfrm>
            <a:off x="5801105" y="3347696"/>
            <a:ext cx="264813" cy="351933"/>
            <a:chOff x="5801105" y="3347696"/>
            <a:chExt cx="264813" cy="351933"/>
          </a:xfrm>
        </p:grpSpPr>
        <p:sp>
          <p:nvSpPr>
            <p:cNvPr id="12152" name="Google Shape;121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3" name="Google Shape;121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4" name="Google Shape;121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5" name="Google Shape;121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56" name="Google Shape;12156;p72"/>
          <p:cNvGrpSpPr/>
          <p:nvPr/>
        </p:nvGrpSpPr>
        <p:grpSpPr>
          <a:xfrm>
            <a:off x="5349253" y="3346936"/>
            <a:ext cx="265922" cy="352693"/>
            <a:chOff x="5349253" y="3346936"/>
            <a:chExt cx="265922" cy="352693"/>
          </a:xfrm>
        </p:grpSpPr>
        <p:sp>
          <p:nvSpPr>
            <p:cNvPr id="12157" name="Google Shape;121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8" name="Google Shape;121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9" name="Google Shape;121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0" name="Google Shape;121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1" name="Google Shape;121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2" name="Google Shape;121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63" name="Google Shape;12163;p72"/>
          <p:cNvGrpSpPr/>
          <p:nvPr/>
        </p:nvGrpSpPr>
        <p:grpSpPr>
          <a:xfrm>
            <a:off x="4907159" y="3346936"/>
            <a:ext cx="264845" cy="354214"/>
            <a:chOff x="4907159" y="3346936"/>
            <a:chExt cx="264845" cy="354214"/>
          </a:xfrm>
        </p:grpSpPr>
        <p:sp>
          <p:nvSpPr>
            <p:cNvPr id="12164" name="Google Shape;121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5" name="Google Shape;121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66" name="Google Shape;12166;p72"/>
          <p:cNvGrpSpPr/>
          <p:nvPr/>
        </p:nvGrpSpPr>
        <p:grpSpPr>
          <a:xfrm>
            <a:off x="8048421" y="3334486"/>
            <a:ext cx="276503" cy="369674"/>
            <a:chOff x="8048421" y="3334486"/>
            <a:chExt cx="276503" cy="369674"/>
          </a:xfrm>
        </p:grpSpPr>
        <p:sp>
          <p:nvSpPr>
            <p:cNvPr id="12167" name="Google Shape;121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8" name="Google Shape;121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9" name="Google Shape;121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0" name="Google Shape;121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1" name="Google Shape;121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2" name="Google Shape;121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73" name="Google Shape;12173;p72"/>
          <p:cNvGrpSpPr/>
          <p:nvPr/>
        </p:nvGrpSpPr>
        <p:grpSpPr>
          <a:xfrm>
            <a:off x="7575787" y="3329955"/>
            <a:ext cx="295384" cy="376834"/>
            <a:chOff x="7575787" y="3329955"/>
            <a:chExt cx="295384" cy="376834"/>
          </a:xfrm>
        </p:grpSpPr>
        <p:sp>
          <p:nvSpPr>
            <p:cNvPr id="12174" name="Google Shape;121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5" name="Google Shape;121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6" name="Google Shape;121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7" name="Google Shape;121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8" name="Google Shape;121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9" name="Google Shape;121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80" name="Google Shape;12180;p72"/>
          <p:cNvGrpSpPr/>
          <p:nvPr/>
        </p:nvGrpSpPr>
        <p:grpSpPr>
          <a:xfrm>
            <a:off x="864062" y="2884503"/>
            <a:ext cx="264084" cy="347783"/>
            <a:chOff x="864062" y="2884503"/>
            <a:chExt cx="264084" cy="347783"/>
          </a:xfrm>
        </p:grpSpPr>
        <p:sp>
          <p:nvSpPr>
            <p:cNvPr id="12181" name="Google Shape;121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2" name="Google Shape;121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3" name="Google Shape;121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4" name="Google Shape;121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5" name="Google Shape;121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6" name="Google Shape;121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7" name="Google Shape;121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8" name="Google Shape;121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9" name="Google Shape;121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0" name="Google Shape;121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91" name="Google Shape;12191;p72"/>
          <p:cNvGrpSpPr/>
          <p:nvPr/>
        </p:nvGrpSpPr>
        <p:grpSpPr>
          <a:xfrm>
            <a:off x="3978523" y="2884661"/>
            <a:ext cx="348955" cy="346516"/>
            <a:chOff x="3978523" y="2884661"/>
            <a:chExt cx="348955" cy="346516"/>
          </a:xfrm>
        </p:grpSpPr>
        <p:sp>
          <p:nvSpPr>
            <p:cNvPr id="12192" name="Google Shape;121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3" name="Google Shape;121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4" name="Google Shape;121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5" name="Google Shape;121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6" name="Google Shape;121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7" name="Google Shape;121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8" name="Google Shape;121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9" name="Google Shape;121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00" name="Google Shape;12200;p72"/>
          <p:cNvGrpSpPr/>
          <p:nvPr/>
        </p:nvGrpSpPr>
        <p:grpSpPr>
          <a:xfrm>
            <a:off x="3527780" y="2885263"/>
            <a:ext cx="347435" cy="345534"/>
            <a:chOff x="3527780" y="2885263"/>
            <a:chExt cx="347435" cy="345534"/>
          </a:xfrm>
        </p:grpSpPr>
        <p:sp>
          <p:nvSpPr>
            <p:cNvPr id="12201" name="Google Shape;122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2" name="Google Shape;122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3" name="Google Shape;122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4" name="Google Shape;122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5" name="Google Shape;122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6" name="Google Shape;122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7" name="Google Shape;122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8" name="Google Shape;122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9" name="Google Shape;122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0" name="Google Shape;122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1" name="Google Shape;122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2" name="Google Shape;122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3" name="Google Shape;122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4" name="Google Shape;122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5" name="Google Shape;122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6" name="Google Shape;122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7" name="Google Shape;122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8" name="Google Shape;122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9" name="Google Shape;122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0" name="Google Shape;122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1" name="Google Shape;122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2" name="Google Shape;122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3" name="Google Shape;122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24" name="Google Shape;12224;p72"/>
          <p:cNvGrpSpPr/>
          <p:nvPr/>
        </p:nvGrpSpPr>
        <p:grpSpPr>
          <a:xfrm>
            <a:off x="2239671" y="2884503"/>
            <a:ext cx="218053" cy="348543"/>
            <a:chOff x="2239671" y="2884503"/>
            <a:chExt cx="218053" cy="348543"/>
          </a:xfrm>
        </p:grpSpPr>
        <p:sp>
          <p:nvSpPr>
            <p:cNvPr id="12225" name="Google Shape;122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6" name="Google Shape;122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7" name="Google Shape;122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8" name="Google Shape;122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9" name="Google Shape;122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0" name="Google Shape;12230;p72"/>
          <p:cNvGrpSpPr/>
          <p:nvPr/>
        </p:nvGrpSpPr>
        <p:grpSpPr>
          <a:xfrm>
            <a:off x="2691555" y="2884503"/>
            <a:ext cx="215044" cy="348924"/>
            <a:chOff x="2691555" y="2884503"/>
            <a:chExt cx="215044" cy="348924"/>
          </a:xfrm>
        </p:grpSpPr>
        <p:sp>
          <p:nvSpPr>
            <p:cNvPr id="12231" name="Google Shape;122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2" name="Google Shape;122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3" name="Google Shape;122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4" name="Google Shape;12234;p72"/>
          <p:cNvGrpSpPr/>
          <p:nvPr/>
        </p:nvGrpSpPr>
        <p:grpSpPr>
          <a:xfrm>
            <a:off x="1770459" y="2884503"/>
            <a:ext cx="254644" cy="348828"/>
            <a:chOff x="1770459" y="2884503"/>
            <a:chExt cx="254644" cy="348828"/>
          </a:xfrm>
        </p:grpSpPr>
        <p:sp>
          <p:nvSpPr>
            <p:cNvPr id="12235" name="Google Shape;122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6" name="Google Shape;122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7" name="Google Shape;122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8" name="Google Shape;122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9" name="Google Shape;122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0" name="Google Shape;122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1" name="Google Shape;122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2" name="Google Shape;122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43" name="Google Shape;12243;p72"/>
          <p:cNvGrpSpPr/>
          <p:nvPr/>
        </p:nvGrpSpPr>
        <p:grpSpPr>
          <a:xfrm>
            <a:off x="1317466" y="2884883"/>
            <a:ext cx="258382" cy="348543"/>
            <a:chOff x="1317466" y="2884883"/>
            <a:chExt cx="258382" cy="348543"/>
          </a:xfrm>
        </p:grpSpPr>
        <p:sp>
          <p:nvSpPr>
            <p:cNvPr id="12244" name="Google Shape;122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5" name="Google Shape;122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6" name="Google Shape;122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7" name="Google Shape;122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8" name="Google Shape;122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9" name="Google Shape;122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0" name="Google Shape;122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1" name="Google Shape;122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52" name="Google Shape;12252;p72"/>
          <p:cNvGrpSpPr/>
          <p:nvPr/>
        </p:nvGrpSpPr>
        <p:grpSpPr>
          <a:xfrm>
            <a:off x="3121167" y="2884883"/>
            <a:ext cx="258414" cy="348543"/>
            <a:chOff x="3121167" y="2884883"/>
            <a:chExt cx="258414" cy="348543"/>
          </a:xfrm>
        </p:grpSpPr>
        <p:sp>
          <p:nvSpPr>
            <p:cNvPr id="12253" name="Google Shape;122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4" name="Google Shape;122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5" name="Google Shape;122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6" name="Google Shape;122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7" name="Google Shape;122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8" name="Google Shape;122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9" name="Google Shape;122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0" name="Google Shape;122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61" name="Google Shape;12261;p72"/>
          <p:cNvGrpSpPr/>
          <p:nvPr/>
        </p:nvGrpSpPr>
        <p:grpSpPr>
          <a:xfrm>
            <a:off x="4899999" y="2882095"/>
            <a:ext cx="271244" cy="346801"/>
            <a:chOff x="4899999" y="2882095"/>
            <a:chExt cx="271244" cy="346801"/>
          </a:xfrm>
        </p:grpSpPr>
        <p:sp>
          <p:nvSpPr>
            <p:cNvPr id="12262" name="Google Shape;122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3" name="Google Shape;122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4" name="Google Shape;122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5" name="Google Shape;122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6" name="Google Shape;122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7" name="Google Shape;122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8" name="Google Shape;122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9" name="Google Shape;122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0" name="Google Shape;122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1" name="Google Shape;122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72" name="Google Shape;12272;p72"/>
          <p:cNvGrpSpPr/>
          <p:nvPr/>
        </p:nvGrpSpPr>
        <p:grpSpPr>
          <a:xfrm>
            <a:off x="7162775" y="2881113"/>
            <a:ext cx="259523" cy="346294"/>
            <a:chOff x="7162775" y="2881113"/>
            <a:chExt cx="259523" cy="346294"/>
          </a:xfrm>
        </p:grpSpPr>
        <p:sp>
          <p:nvSpPr>
            <p:cNvPr id="12273" name="Google Shape;122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4" name="Google Shape;122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5" name="Google Shape;122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6" name="Google Shape;122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7" name="Google Shape;122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8" name="Google Shape;122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79" name="Google Shape;12279;p72"/>
          <p:cNvGrpSpPr/>
          <p:nvPr/>
        </p:nvGrpSpPr>
        <p:grpSpPr>
          <a:xfrm>
            <a:off x="6709751" y="2881842"/>
            <a:ext cx="261075" cy="347815"/>
            <a:chOff x="6709751" y="2881842"/>
            <a:chExt cx="261075" cy="347815"/>
          </a:xfrm>
        </p:grpSpPr>
        <p:sp>
          <p:nvSpPr>
            <p:cNvPr id="12280" name="Google Shape;122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1" name="Google Shape;122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2" name="Google Shape;122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3" name="Google Shape;122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4" name="Google Shape;122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5" name="Google Shape;122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86" name="Google Shape;12286;p72"/>
          <p:cNvGrpSpPr/>
          <p:nvPr/>
        </p:nvGrpSpPr>
        <p:grpSpPr>
          <a:xfrm>
            <a:off x="5807156" y="2881113"/>
            <a:ext cx="261043" cy="348163"/>
            <a:chOff x="5807156" y="2881113"/>
            <a:chExt cx="261043" cy="348163"/>
          </a:xfrm>
        </p:grpSpPr>
        <p:sp>
          <p:nvSpPr>
            <p:cNvPr id="12287" name="Google Shape;122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8" name="Google Shape;122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9" name="Google Shape;122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0" name="Google Shape;122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1" name="Google Shape;122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92" name="Google Shape;12292;p72"/>
          <p:cNvGrpSpPr/>
          <p:nvPr/>
        </p:nvGrpSpPr>
        <p:grpSpPr>
          <a:xfrm>
            <a:off x="5355653" y="2881493"/>
            <a:ext cx="262184" cy="346643"/>
            <a:chOff x="5355653" y="2881493"/>
            <a:chExt cx="262184" cy="346643"/>
          </a:xfrm>
        </p:grpSpPr>
        <p:sp>
          <p:nvSpPr>
            <p:cNvPr id="12293" name="Google Shape;122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4" name="Google Shape;122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5" name="Google Shape;122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6" name="Google Shape;122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7" name="Google Shape;122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98" name="Google Shape;12298;p72"/>
          <p:cNvGrpSpPr/>
          <p:nvPr/>
        </p:nvGrpSpPr>
        <p:grpSpPr>
          <a:xfrm>
            <a:off x="8055961" y="2881842"/>
            <a:ext cx="260283" cy="345914"/>
            <a:chOff x="8055961" y="2881842"/>
            <a:chExt cx="260283" cy="345914"/>
          </a:xfrm>
        </p:grpSpPr>
        <p:sp>
          <p:nvSpPr>
            <p:cNvPr id="12299" name="Google Shape;122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0" name="Google Shape;123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1" name="Google Shape;123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2" name="Google Shape;123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03" name="Google Shape;12303;p72"/>
          <p:cNvGrpSpPr/>
          <p:nvPr/>
        </p:nvGrpSpPr>
        <p:grpSpPr>
          <a:xfrm>
            <a:off x="7609368" y="2893912"/>
            <a:ext cx="264813" cy="353105"/>
            <a:chOff x="7609368" y="2893912"/>
            <a:chExt cx="264813" cy="353105"/>
          </a:xfrm>
        </p:grpSpPr>
        <p:sp>
          <p:nvSpPr>
            <p:cNvPr id="12304" name="Google Shape;123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5" name="Google Shape;123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6" name="Google Shape;123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7" name="Google Shape;123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8" name="Google Shape;123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9" name="Google Shape;123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10" name="Google Shape;12310;p72"/>
          <p:cNvGrpSpPr/>
          <p:nvPr/>
        </p:nvGrpSpPr>
        <p:grpSpPr>
          <a:xfrm>
            <a:off x="6248458" y="2869772"/>
            <a:ext cx="270864" cy="360645"/>
            <a:chOff x="6248458" y="2869772"/>
            <a:chExt cx="270864" cy="360645"/>
          </a:xfrm>
        </p:grpSpPr>
        <p:sp>
          <p:nvSpPr>
            <p:cNvPr id="12311" name="Google Shape;123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2" name="Google Shape;123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3" name="Google Shape;123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4" name="Google Shape;123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5" name="Google Shape;123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16" name="Google Shape;12316;p72"/>
          <p:cNvGrpSpPr/>
          <p:nvPr/>
        </p:nvGrpSpPr>
        <p:grpSpPr>
          <a:xfrm>
            <a:off x="3075928" y="2445798"/>
            <a:ext cx="363243" cy="300675"/>
            <a:chOff x="3075928" y="2445798"/>
            <a:chExt cx="363243" cy="300675"/>
          </a:xfrm>
        </p:grpSpPr>
        <p:sp>
          <p:nvSpPr>
            <p:cNvPr id="12317" name="Google Shape;123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8" name="Google Shape;123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9" name="Google Shape;123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0" name="Google Shape;123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1" name="Google Shape;123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2" name="Google Shape;123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3" name="Google Shape;123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4" name="Google Shape;123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5" name="Google Shape;123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6" name="Google Shape;123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7" name="Google Shape;123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28" name="Google Shape;12328;p72"/>
          <p:cNvGrpSpPr/>
          <p:nvPr/>
        </p:nvGrpSpPr>
        <p:grpSpPr>
          <a:xfrm>
            <a:off x="2633105" y="2431859"/>
            <a:ext cx="363243" cy="328585"/>
            <a:chOff x="2633105" y="2431859"/>
            <a:chExt cx="363243" cy="328585"/>
          </a:xfrm>
        </p:grpSpPr>
        <p:sp>
          <p:nvSpPr>
            <p:cNvPr id="12329" name="Google Shape;123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0" name="Google Shape;123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1" name="Google Shape;123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2" name="Google Shape;123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3" name="Google Shape;123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4" name="Google Shape;123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5" name="Google Shape;123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6" name="Google Shape;123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37" name="Google Shape;12337;p72"/>
          <p:cNvGrpSpPr/>
          <p:nvPr/>
        </p:nvGrpSpPr>
        <p:grpSpPr>
          <a:xfrm>
            <a:off x="2189142" y="2421310"/>
            <a:ext cx="365904" cy="350064"/>
            <a:chOff x="2189142" y="2421310"/>
            <a:chExt cx="365904" cy="350064"/>
          </a:xfrm>
        </p:grpSpPr>
        <p:sp>
          <p:nvSpPr>
            <p:cNvPr id="12338" name="Google Shape;123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9" name="Google Shape;123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0" name="Google Shape;123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1" name="Google Shape;123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2" name="Google Shape;123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3" name="Google Shape;123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4" name="Google Shape;123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5" name="Google Shape;123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6" name="Google Shape;123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47" name="Google Shape;123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48" name="Google Shape;12348;p72"/>
          <p:cNvGrpSpPr/>
          <p:nvPr/>
        </p:nvGrpSpPr>
        <p:grpSpPr>
          <a:xfrm>
            <a:off x="3961923" y="2486317"/>
            <a:ext cx="364415" cy="220936"/>
            <a:chOff x="3961923" y="2486317"/>
            <a:chExt cx="364415" cy="220936"/>
          </a:xfrm>
        </p:grpSpPr>
        <p:sp>
          <p:nvSpPr>
            <p:cNvPr id="12349" name="Google Shape;123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0" name="Google Shape;123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1" name="Google Shape;123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2" name="Google Shape;123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53" name="Google Shape;123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54" name="Google Shape;12354;p72"/>
          <p:cNvGrpSpPr/>
          <p:nvPr/>
        </p:nvGrpSpPr>
        <p:grpSpPr>
          <a:xfrm>
            <a:off x="1303876" y="2419377"/>
            <a:ext cx="363275" cy="354626"/>
            <a:chOff x="1303876" y="2419377"/>
            <a:chExt cx="363275" cy="354626"/>
          </a:xfrm>
        </p:grpSpPr>
        <p:sp>
          <p:nvSpPr>
            <p:cNvPr id="12355" name="Google Shape;123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6" name="Google Shape;123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7" name="Google Shape;123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8" name="Google Shape;123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9" name="Google Shape;123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0" name="Google Shape;123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1" name="Google Shape;123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2" name="Google Shape;123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63" name="Google Shape;12363;p72"/>
          <p:cNvGrpSpPr/>
          <p:nvPr/>
        </p:nvGrpSpPr>
        <p:grpSpPr>
          <a:xfrm>
            <a:off x="861053" y="2414910"/>
            <a:ext cx="362134" cy="363623"/>
            <a:chOff x="861053" y="2414910"/>
            <a:chExt cx="362134" cy="363623"/>
          </a:xfrm>
        </p:grpSpPr>
        <p:sp>
          <p:nvSpPr>
            <p:cNvPr id="12364" name="Google Shape;123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5" name="Google Shape;123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6" name="Google Shape;123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7" name="Google Shape;123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8" name="Google Shape;123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69" name="Google Shape;12369;p72"/>
          <p:cNvGrpSpPr/>
          <p:nvPr/>
        </p:nvGrpSpPr>
        <p:grpSpPr>
          <a:xfrm>
            <a:off x="7594288" y="2415259"/>
            <a:ext cx="279513" cy="355735"/>
            <a:chOff x="7594288" y="2415259"/>
            <a:chExt cx="279513" cy="355735"/>
          </a:xfrm>
        </p:grpSpPr>
        <p:sp>
          <p:nvSpPr>
            <p:cNvPr id="12370" name="Google Shape;123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1" name="Google Shape;123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2" name="Google Shape;123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3" name="Google Shape;123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4" name="Google Shape;123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5" name="Google Shape;123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76" name="Google Shape;12376;p72"/>
          <p:cNvGrpSpPr/>
          <p:nvPr/>
        </p:nvGrpSpPr>
        <p:grpSpPr>
          <a:xfrm>
            <a:off x="7145794" y="2415639"/>
            <a:ext cx="278784" cy="355735"/>
            <a:chOff x="7145794" y="2415639"/>
            <a:chExt cx="278784" cy="355735"/>
          </a:xfrm>
        </p:grpSpPr>
        <p:sp>
          <p:nvSpPr>
            <p:cNvPr id="12377" name="Google Shape;123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8" name="Google Shape;123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9" name="Google Shape;123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0" name="Google Shape;123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1" name="Google Shape;123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2" name="Google Shape;123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3" name="Google Shape;123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4" name="Google Shape;123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5" name="Google Shape;123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6" name="Google Shape;123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87" name="Google Shape;12387;p72"/>
          <p:cNvGrpSpPr/>
          <p:nvPr/>
        </p:nvGrpSpPr>
        <p:grpSpPr>
          <a:xfrm>
            <a:off x="6698441" y="2414530"/>
            <a:ext cx="277644" cy="357984"/>
            <a:chOff x="6698441" y="2414530"/>
            <a:chExt cx="277644" cy="357984"/>
          </a:xfrm>
        </p:grpSpPr>
        <p:sp>
          <p:nvSpPr>
            <p:cNvPr id="12388" name="Google Shape;123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9" name="Google Shape;123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0" name="Google Shape;123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1" name="Google Shape;123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2" name="Google Shape;123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3" name="Google Shape;123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94" name="Google Shape;12394;p72"/>
          <p:cNvGrpSpPr/>
          <p:nvPr/>
        </p:nvGrpSpPr>
        <p:grpSpPr>
          <a:xfrm>
            <a:off x="4897750" y="2415639"/>
            <a:ext cx="279513" cy="357255"/>
            <a:chOff x="4897750" y="2415639"/>
            <a:chExt cx="279513" cy="357255"/>
          </a:xfrm>
        </p:grpSpPr>
        <p:sp>
          <p:nvSpPr>
            <p:cNvPr id="12395" name="Google Shape;123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6" name="Google Shape;123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7" name="Google Shape;123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8" name="Google Shape;123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9" name="Google Shape;123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0" name="Google Shape;124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1" name="Google Shape;124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2" name="Google Shape;124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03" name="Google Shape;12403;p72"/>
          <p:cNvGrpSpPr/>
          <p:nvPr/>
        </p:nvGrpSpPr>
        <p:grpSpPr>
          <a:xfrm>
            <a:off x="5812066" y="2416019"/>
            <a:ext cx="264813" cy="353454"/>
            <a:chOff x="5812066" y="2416019"/>
            <a:chExt cx="264813" cy="353454"/>
          </a:xfrm>
        </p:grpSpPr>
        <p:sp>
          <p:nvSpPr>
            <p:cNvPr id="12404" name="Google Shape;124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5" name="Google Shape;124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6" name="Google Shape;124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7" name="Google Shape;124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8" name="Google Shape;124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9" name="Google Shape;124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0" name="Google Shape;124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11" name="Google Shape;12411;p72"/>
          <p:cNvGrpSpPr/>
          <p:nvPr/>
        </p:nvGrpSpPr>
        <p:grpSpPr>
          <a:xfrm>
            <a:off x="8054820" y="2416399"/>
            <a:ext cx="264433" cy="353454"/>
            <a:chOff x="8054820" y="2416399"/>
            <a:chExt cx="264433" cy="353454"/>
          </a:xfrm>
        </p:grpSpPr>
        <p:sp>
          <p:nvSpPr>
            <p:cNvPr id="12412" name="Google Shape;124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3" name="Google Shape;124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4" name="Google Shape;124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5" name="Google Shape;124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6" name="Google Shape;124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7" name="Google Shape;124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18" name="Google Shape;12418;p72"/>
          <p:cNvGrpSpPr/>
          <p:nvPr/>
        </p:nvGrpSpPr>
        <p:grpSpPr>
          <a:xfrm>
            <a:off x="5356413" y="2413390"/>
            <a:ext cx="271212" cy="361374"/>
            <a:chOff x="5356413" y="2413390"/>
            <a:chExt cx="271212" cy="361374"/>
          </a:xfrm>
        </p:grpSpPr>
        <p:sp>
          <p:nvSpPr>
            <p:cNvPr id="12419" name="Google Shape;124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0" name="Google Shape;124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1" name="Google Shape;124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2" name="Google Shape;124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3" name="Google Shape;124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24" name="Google Shape;12424;p72"/>
          <p:cNvGrpSpPr/>
          <p:nvPr/>
        </p:nvGrpSpPr>
        <p:grpSpPr>
          <a:xfrm>
            <a:off x="6255238" y="2412249"/>
            <a:ext cx="271244" cy="360994"/>
            <a:chOff x="6255238" y="2412249"/>
            <a:chExt cx="271244" cy="360994"/>
          </a:xfrm>
        </p:grpSpPr>
        <p:sp>
          <p:nvSpPr>
            <p:cNvPr id="12425" name="Google Shape;124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6" name="Google Shape;124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7" name="Google Shape;124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8" name="Google Shape;124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9" name="Google Shape;124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0" name="Google Shape;124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31" name="Google Shape;12431;p72"/>
          <p:cNvGrpSpPr/>
          <p:nvPr/>
        </p:nvGrpSpPr>
        <p:grpSpPr>
          <a:xfrm>
            <a:off x="2185372" y="1957799"/>
            <a:ext cx="366664" cy="366981"/>
            <a:chOff x="2185372" y="1957799"/>
            <a:chExt cx="366664" cy="366981"/>
          </a:xfrm>
        </p:grpSpPr>
        <p:sp>
          <p:nvSpPr>
            <p:cNvPr id="12432" name="Google Shape;124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3" name="Google Shape;124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4" name="Google Shape;124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5" name="Google Shape;124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6" name="Google Shape;124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7" name="Google Shape;124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8" name="Google Shape;124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9" name="Google Shape;124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40" name="Google Shape;12440;p72"/>
          <p:cNvGrpSpPr/>
          <p:nvPr/>
        </p:nvGrpSpPr>
        <p:grpSpPr>
          <a:xfrm>
            <a:off x="1737258" y="1988371"/>
            <a:ext cx="370814" cy="307359"/>
            <a:chOff x="1737258" y="1988371"/>
            <a:chExt cx="370814" cy="307359"/>
          </a:xfrm>
        </p:grpSpPr>
        <p:sp>
          <p:nvSpPr>
            <p:cNvPr id="12441" name="Google Shape;124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2" name="Google Shape;124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3" name="Google Shape;124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4" name="Google Shape;124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45" name="Google Shape;12445;p72"/>
          <p:cNvGrpSpPr/>
          <p:nvPr/>
        </p:nvGrpSpPr>
        <p:grpSpPr>
          <a:xfrm>
            <a:off x="848983" y="1989511"/>
            <a:ext cx="369294" cy="304350"/>
            <a:chOff x="848983" y="1989511"/>
            <a:chExt cx="369294" cy="304350"/>
          </a:xfrm>
        </p:grpSpPr>
        <p:sp>
          <p:nvSpPr>
            <p:cNvPr id="12446" name="Google Shape;124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7" name="Google Shape;124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8" name="Google Shape;124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9" name="Google Shape;124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0" name="Google Shape;124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51" name="Google Shape;12451;p72"/>
          <p:cNvGrpSpPr/>
          <p:nvPr/>
        </p:nvGrpSpPr>
        <p:grpSpPr>
          <a:xfrm>
            <a:off x="3074027" y="1983777"/>
            <a:ext cx="380604" cy="313854"/>
            <a:chOff x="3074027" y="1983777"/>
            <a:chExt cx="380604" cy="313854"/>
          </a:xfrm>
        </p:grpSpPr>
        <p:sp>
          <p:nvSpPr>
            <p:cNvPr id="12452" name="Google Shape;124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3" name="Google Shape;124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4" name="Google Shape;124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5" name="Google Shape;124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6" name="Google Shape;124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57" name="Google Shape;12457;p72"/>
          <p:cNvGrpSpPr/>
          <p:nvPr/>
        </p:nvGrpSpPr>
        <p:grpSpPr>
          <a:xfrm>
            <a:off x="3522521" y="1975857"/>
            <a:ext cx="367013" cy="331278"/>
            <a:chOff x="3522521" y="1975857"/>
            <a:chExt cx="367013" cy="331278"/>
          </a:xfrm>
        </p:grpSpPr>
        <p:sp>
          <p:nvSpPr>
            <p:cNvPr id="12458" name="Google Shape;124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9" name="Google Shape;124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0" name="Google Shape;124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1" name="Google Shape;124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2" name="Google Shape;124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3" name="Google Shape;124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4" name="Google Shape;124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65" name="Google Shape;12465;p72"/>
          <p:cNvGrpSpPr/>
          <p:nvPr/>
        </p:nvGrpSpPr>
        <p:grpSpPr>
          <a:xfrm>
            <a:off x="2630824" y="1976966"/>
            <a:ext cx="368185" cy="330454"/>
            <a:chOff x="2630824" y="1976966"/>
            <a:chExt cx="368185" cy="330454"/>
          </a:xfrm>
        </p:grpSpPr>
        <p:sp>
          <p:nvSpPr>
            <p:cNvPr id="12466" name="Google Shape;124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7" name="Google Shape;124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8" name="Google Shape;124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9" name="Google Shape;124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0" name="Google Shape;124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1" name="Google Shape;124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2" name="Google Shape;124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3" name="Google Shape;124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74" name="Google Shape;12474;p72"/>
          <p:cNvGrpSpPr/>
          <p:nvPr/>
        </p:nvGrpSpPr>
        <p:grpSpPr>
          <a:xfrm>
            <a:off x="1293706" y="1966416"/>
            <a:ext cx="369294" cy="350444"/>
            <a:chOff x="1293706" y="1966416"/>
            <a:chExt cx="369294" cy="350444"/>
          </a:xfrm>
        </p:grpSpPr>
        <p:sp>
          <p:nvSpPr>
            <p:cNvPr id="12475" name="Google Shape;124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6" name="Google Shape;124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7" name="Google Shape;124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8" name="Google Shape;124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9" name="Google Shape;124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0" name="Google Shape;124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1" name="Google Shape;124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2" name="Google Shape;124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83" name="Google Shape;12483;p72"/>
          <p:cNvGrpSpPr/>
          <p:nvPr/>
        </p:nvGrpSpPr>
        <p:grpSpPr>
          <a:xfrm>
            <a:off x="3967213" y="1975477"/>
            <a:ext cx="368185" cy="331816"/>
            <a:chOff x="3967213" y="1975477"/>
            <a:chExt cx="368185" cy="331816"/>
          </a:xfrm>
        </p:grpSpPr>
        <p:sp>
          <p:nvSpPr>
            <p:cNvPr id="12484" name="Google Shape;124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5" name="Google Shape;124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6" name="Google Shape;124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87" name="Google Shape;12487;p72"/>
          <p:cNvGrpSpPr/>
          <p:nvPr/>
        </p:nvGrpSpPr>
        <p:grpSpPr>
          <a:xfrm>
            <a:off x="8047661" y="1969046"/>
            <a:ext cx="279132" cy="356875"/>
            <a:chOff x="8047661" y="1969046"/>
            <a:chExt cx="279132" cy="356875"/>
          </a:xfrm>
        </p:grpSpPr>
        <p:sp>
          <p:nvSpPr>
            <p:cNvPr id="12488" name="Google Shape;124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9" name="Google Shape;124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0" name="Google Shape;124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1" name="Google Shape;124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92" name="Google Shape;12492;p72"/>
          <p:cNvGrpSpPr/>
          <p:nvPr/>
        </p:nvGrpSpPr>
        <p:grpSpPr>
          <a:xfrm>
            <a:off x="7596157" y="1968159"/>
            <a:ext cx="279544" cy="358142"/>
            <a:chOff x="7596157" y="1968159"/>
            <a:chExt cx="279544" cy="358142"/>
          </a:xfrm>
        </p:grpSpPr>
        <p:sp>
          <p:nvSpPr>
            <p:cNvPr id="12493" name="Google Shape;124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4" name="Google Shape;124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5" name="Google Shape;124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6" name="Google Shape;124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7" name="Google Shape;124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8" name="Google Shape;124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99" name="Google Shape;12499;p72"/>
          <p:cNvGrpSpPr/>
          <p:nvPr/>
        </p:nvGrpSpPr>
        <p:grpSpPr>
          <a:xfrm>
            <a:off x="7147315" y="1969046"/>
            <a:ext cx="279513" cy="357636"/>
            <a:chOff x="7147315" y="1969046"/>
            <a:chExt cx="279513" cy="357636"/>
          </a:xfrm>
        </p:grpSpPr>
        <p:sp>
          <p:nvSpPr>
            <p:cNvPr id="12500" name="Google Shape;125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1" name="Google Shape;125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2" name="Google Shape;125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3" name="Google Shape;125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4" name="Google Shape;125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5" name="Google Shape;125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6" name="Google Shape;125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07" name="Google Shape;12507;p72"/>
          <p:cNvGrpSpPr/>
          <p:nvPr/>
        </p:nvGrpSpPr>
        <p:grpSpPr>
          <a:xfrm>
            <a:off x="6697681" y="1968317"/>
            <a:ext cx="280305" cy="359093"/>
            <a:chOff x="6697681" y="1968317"/>
            <a:chExt cx="280305" cy="359093"/>
          </a:xfrm>
        </p:grpSpPr>
        <p:sp>
          <p:nvSpPr>
            <p:cNvPr id="12508" name="Google Shape;125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9" name="Google Shape;125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0" name="Google Shape;125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1" name="Google Shape;125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2" name="Google Shape;125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3" name="Google Shape;125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4" name="Google Shape;125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15" name="Google Shape;12515;p72"/>
          <p:cNvGrpSpPr/>
          <p:nvPr/>
        </p:nvGrpSpPr>
        <p:grpSpPr>
          <a:xfrm>
            <a:off x="6248839" y="1967937"/>
            <a:ext cx="280273" cy="358744"/>
            <a:chOff x="6248839" y="1967937"/>
            <a:chExt cx="280273" cy="358744"/>
          </a:xfrm>
        </p:grpSpPr>
        <p:sp>
          <p:nvSpPr>
            <p:cNvPr id="12516" name="Google Shape;125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7" name="Google Shape;125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8" name="Google Shape;125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9" name="Google Shape;125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0" name="Google Shape;125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1" name="Google Shape;125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22" name="Google Shape;12522;p72"/>
          <p:cNvGrpSpPr/>
          <p:nvPr/>
        </p:nvGrpSpPr>
        <p:grpSpPr>
          <a:xfrm>
            <a:off x="5801485" y="1969046"/>
            <a:ext cx="279164" cy="357794"/>
            <a:chOff x="5801485" y="1969046"/>
            <a:chExt cx="279164" cy="357794"/>
          </a:xfrm>
        </p:grpSpPr>
        <p:sp>
          <p:nvSpPr>
            <p:cNvPr id="12523" name="Google Shape;125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4" name="Google Shape;125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5" name="Google Shape;125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6" name="Google Shape;125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7" name="Google Shape;125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8" name="Google Shape;125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9" name="Google Shape;125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0" name="Google Shape;125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1" name="Google Shape;125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2" name="Google Shape;125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3" name="Google Shape;125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4" name="Google Shape;125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5" name="Google Shape;125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36" name="Google Shape;12536;p72"/>
          <p:cNvGrpSpPr/>
          <p:nvPr/>
        </p:nvGrpSpPr>
        <p:grpSpPr>
          <a:xfrm>
            <a:off x="5352643" y="1969046"/>
            <a:ext cx="278404" cy="358364"/>
            <a:chOff x="5352643" y="1969046"/>
            <a:chExt cx="278404" cy="358364"/>
          </a:xfrm>
        </p:grpSpPr>
        <p:sp>
          <p:nvSpPr>
            <p:cNvPr id="12537" name="Google Shape;125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8" name="Google Shape;125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9" name="Google Shape;125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0" name="Google Shape;125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41" name="Google Shape;12541;p72"/>
          <p:cNvGrpSpPr/>
          <p:nvPr/>
        </p:nvGrpSpPr>
        <p:grpSpPr>
          <a:xfrm>
            <a:off x="4897750" y="1968317"/>
            <a:ext cx="279132" cy="358364"/>
            <a:chOff x="4897750" y="1968317"/>
            <a:chExt cx="279132" cy="358364"/>
          </a:xfrm>
        </p:grpSpPr>
        <p:sp>
          <p:nvSpPr>
            <p:cNvPr id="12542" name="Google Shape;125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3" name="Google Shape;125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4" name="Google Shape;125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5" name="Google Shape;125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6" name="Google Shape;125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7" name="Google Shape;125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8" name="Google Shape;125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9" name="Google Shape;125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0" name="Google Shape;125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1" name="Google Shape;125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2" name="Google Shape;125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3" name="Google Shape;125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4" name="Google Shape;125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555" name="Google Shape;125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556" name="Google Shape;12556;p72"/>
          <p:cNvGrpSpPr/>
          <p:nvPr/>
        </p:nvGrpSpPr>
        <p:grpSpPr>
          <a:xfrm>
            <a:off x="1767449" y="1513044"/>
            <a:ext cx="324403" cy="347783"/>
            <a:chOff x="1767449" y="1513044"/>
            <a:chExt cx="324403" cy="347783"/>
          </a:xfrm>
        </p:grpSpPr>
        <p:sp>
          <p:nvSpPr>
            <p:cNvPr id="12557" name="Google Shape;125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8" name="Google Shape;125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9" name="Google Shape;125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0" name="Google Shape;125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1" name="Google Shape;125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2" name="Google Shape;125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3" name="Google Shape;125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4" name="Google Shape;125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5" name="Google Shape;125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66" name="Google Shape;12566;p72"/>
          <p:cNvGrpSpPr/>
          <p:nvPr/>
        </p:nvGrpSpPr>
        <p:grpSpPr>
          <a:xfrm>
            <a:off x="4007193" y="1512727"/>
            <a:ext cx="320633" cy="348100"/>
            <a:chOff x="4007193" y="1512727"/>
            <a:chExt cx="320633" cy="348100"/>
          </a:xfrm>
        </p:grpSpPr>
        <p:sp>
          <p:nvSpPr>
            <p:cNvPr id="12567" name="Google Shape;125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8" name="Google Shape;125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9" name="Google Shape;125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0" name="Google Shape;125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1" name="Google Shape;125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72" name="Google Shape;12572;p72"/>
          <p:cNvGrpSpPr/>
          <p:nvPr/>
        </p:nvGrpSpPr>
        <p:grpSpPr>
          <a:xfrm>
            <a:off x="3530425" y="1508747"/>
            <a:ext cx="368175" cy="344594"/>
            <a:chOff x="3530425" y="1508747"/>
            <a:chExt cx="368175" cy="344594"/>
          </a:xfrm>
        </p:grpSpPr>
        <p:sp>
          <p:nvSpPr>
            <p:cNvPr id="12573" name="Google Shape;125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4" name="Google Shape;125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5" name="Google Shape;125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6" name="Google Shape;125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77" name="Google Shape;12577;p72"/>
          <p:cNvGrpSpPr/>
          <p:nvPr/>
        </p:nvGrpSpPr>
        <p:grpSpPr>
          <a:xfrm>
            <a:off x="3127598" y="1513234"/>
            <a:ext cx="289714" cy="347593"/>
            <a:chOff x="3127598" y="1513234"/>
            <a:chExt cx="289714" cy="347593"/>
          </a:xfrm>
        </p:grpSpPr>
        <p:sp>
          <p:nvSpPr>
            <p:cNvPr id="12578" name="Google Shape;125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9" name="Google Shape;125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0" name="Google Shape;125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1" name="Google Shape;125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2" name="Google Shape;125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83" name="Google Shape;12583;p72"/>
          <p:cNvGrpSpPr/>
          <p:nvPr/>
        </p:nvGrpSpPr>
        <p:grpSpPr>
          <a:xfrm>
            <a:off x="2662884" y="1513044"/>
            <a:ext cx="322914" cy="348543"/>
            <a:chOff x="2662884" y="1513044"/>
            <a:chExt cx="322914" cy="348543"/>
          </a:xfrm>
        </p:grpSpPr>
        <p:sp>
          <p:nvSpPr>
            <p:cNvPr id="12584" name="Google Shape;125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5" name="Google Shape;125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6" name="Google Shape;125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7" name="Google Shape;125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8" name="Google Shape;125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9" name="Google Shape;125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0" name="Google Shape;125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1" name="Google Shape;125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2" name="Google Shape;125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3" name="Google Shape;125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94" name="Google Shape;12594;p72"/>
          <p:cNvGrpSpPr/>
          <p:nvPr/>
        </p:nvGrpSpPr>
        <p:grpSpPr>
          <a:xfrm>
            <a:off x="2232511" y="1512759"/>
            <a:ext cx="299534" cy="348068"/>
            <a:chOff x="2232511" y="1512759"/>
            <a:chExt cx="299534" cy="348068"/>
          </a:xfrm>
        </p:grpSpPr>
        <p:sp>
          <p:nvSpPr>
            <p:cNvPr id="12595" name="Google Shape;125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6" name="Google Shape;125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7" name="Google Shape;125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8" name="Google Shape;125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9" name="Google Shape;125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0" name="Google Shape;126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1" name="Google Shape;126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2" name="Google Shape;126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3" name="Google Shape;126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4" name="Google Shape;126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5" name="Google Shape;126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06" name="Google Shape;12606;p72"/>
          <p:cNvGrpSpPr/>
          <p:nvPr/>
        </p:nvGrpSpPr>
        <p:grpSpPr>
          <a:xfrm>
            <a:off x="1331406" y="1513361"/>
            <a:ext cx="301784" cy="348607"/>
            <a:chOff x="1331406" y="1513361"/>
            <a:chExt cx="301784" cy="348607"/>
          </a:xfrm>
        </p:grpSpPr>
        <p:sp>
          <p:nvSpPr>
            <p:cNvPr id="12607" name="Google Shape;126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8" name="Google Shape;126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9" name="Google Shape;126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0" name="Google Shape;126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11" name="Google Shape;12611;p72"/>
          <p:cNvGrpSpPr/>
          <p:nvPr/>
        </p:nvGrpSpPr>
        <p:grpSpPr>
          <a:xfrm>
            <a:off x="7144274" y="1500214"/>
            <a:ext cx="282174" cy="355735"/>
            <a:chOff x="7144274" y="1500214"/>
            <a:chExt cx="282174" cy="355735"/>
          </a:xfrm>
        </p:grpSpPr>
        <p:sp>
          <p:nvSpPr>
            <p:cNvPr id="12612" name="Google Shape;126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3" name="Google Shape;126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4" name="Google Shape;126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5" name="Google Shape;126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6" name="Google Shape;126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7" name="Google Shape;126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18" name="Google Shape;12618;p72"/>
          <p:cNvGrpSpPr/>
          <p:nvPr/>
        </p:nvGrpSpPr>
        <p:grpSpPr>
          <a:xfrm>
            <a:off x="6685262" y="1500214"/>
            <a:ext cx="289682" cy="354594"/>
            <a:chOff x="6685262" y="1500214"/>
            <a:chExt cx="289682" cy="354594"/>
          </a:xfrm>
        </p:grpSpPr>
        <p:sp>
          <p:nvSpPr>
            <p:cNvPr id="12619" name="Google Shape;126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0" name="Google Shape;126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1" name="Google Shape;126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2" name="Google Shape;126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23" name="Google Shape;12623;p72"/>
          <p:cNvGrpSpPr/>
          <p:nvPr/>
        </p:nvGrpSpPr>
        <p:grpSpPr>
          <a:xfrm>
            <a:off x="6200938" y="1500594"/>
            <a:ext cx="322154" cy="355355"/>
            <a:chOff x="6200938" y="1500594"/>
            <a:chExt cx="322154" cy="355355"/>
          </a:xfrm>
        </p:grpSpPr>
        <p:sp>
          <p:nvSpPr>
            <p:cNvPr id="12624" name="Google Shape;126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5" name="Google Shape;126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6" name="Google Shape;126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7" name="Google Shape;126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8" name="Google Shape;126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29" name="Google Shape;12629;p72"/>
          <p:cNvGrpSpPr/>
          <p:nvPr/>
        </p:nvGrpSpPr>
        <p:grpSpPr>
          <a:xfrm>
            <a:off x="5289631" y="1500214"/>
            <a:ext cx="332355" cy="354974"/>
            <a:chOff x="5289631" y="1500214"/>
            <a:chExt cx="332355" cy="354974"/>
          </a:xfrm>
        </p:grpSpPr>
        <p:sp>
          <p:nvSpPr>
            <p:cNvPr id="12630" name="Google Shape;126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1" name="Google Shape;126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2" name="Google Shape;126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3" name="Google Shape;126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4" name="Google Shape;126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5" name="Google Shape;126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36" name="Google Shape;12636;p72"/>
          <p:cNvGrpSpPr/>
          <p:nvPr/>
        </p:nvGrpSpPr>
        <p:grpSpPr>
          <a:xfrm>
            <a:off x="5748295" y="1499833"/>
            <a:ext cx="323294" cy="356115"/>
            <a:chOff x="5748295" y="1499833"/>
            <a:chExt cx="323294" cy="356115"/>
          </a:xfrm>
        </p:grpSpPr>
        <p:sp>
          <p:nvSpPr>
            <p:cNvPr id="12637" name="Google Shape;126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8" name="Google Shape;126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9" name="Google Shape;126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0" name="Google Shape;126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1" name="Google Shape;126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2" name="Google Shape;126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3" name="Google Shape;126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44" name="Google Shape;12644;p72"/>
          <p:cNvGrpSpPr/>
          <p:nvPr/>
        </p:nvGrpSpPr>
        <p:grpSpPr>
          <a:xfrm>
            <a:off x="4903389" y="1500214"/>
            <a:ext cx="267854" cy="355735"/>
            <a:chOff x="4903389" y="1500214"/>
            <a:chExt cx="267854" cy="355735"/>
          </a:xfrm>
        </p:grpSpPr>
        <p:sp>
          <p:nvSpPr>
            <p:cNvPr id="12645" name="Google Shape;12645;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6" name="Google Shape;12646;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7" name="Google Shape;12647;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8" name="Google Shape;12648;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9" name="Google Shape;12649;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50" name="Google Shape;12650;p72"/>
          <p:cNvGrpSpPr/>
          <p:nvPr/>
        </p:nvGrpSpPr>
        <p:grpSpPr>
          <a:xfrm>
            <a:off x="8047661" y="1501037"/>
            <a:ext cx="278404" cy="355260"/>
            <a:chOff x="8047661" y="1501037"/>
            <a:chExt cx="278404" cy="355260"/>
          </a:xfrm>
        </p:grpSpPr>
        <p:sp>
          <p:nvSpPr>
            <p:cNvPr id="12651" name="Google Shape;12651;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2" name="Google Shape;12652;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3" name="Google Shape;12653;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4" name="Google Shape;12654;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55" name="Google Shape;12655;p72"/>
          <p:cNvGrpSpPr/>
          <p:nvPr/>
        </p:nvGrpSpPr>
        <p:grpSpPr>
          <a:xfrm>
            <a:off x="7613518" y="1501354"/>
            <a:ext cx="264433" cy="353074"/>
            <a:chOff x="7613518" y="1501354"/>
            <a:chExt cx="264433" cy="353074"/>
          </a:xfrm>
        </p:grpSpPr>
        <p:sp>
          <p:nvSpPr>
            <p:cNvPr id="12656" name="Google Shape;126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7" name="Google Shape;126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8" name="Google Shape;126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9" name="Google Shape;126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0" name="Google Shape;126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1" name="Google Shape;126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65"/>
        <p:cNvGrpSpPr/>
        <p:nvPr/>
      </p:nvGrpSpPr>
      <p:grpSpPr>
        <a:xfrm>
          <a:off x="0" y="0"/>
          <a:ext cx="0" cy="0"/>
          <a:chOff x="0" y="0"/>
          <a:chExt cx="0" cy="0"/>
        </a:xfrm>
      </p:grpSpPr>
      <p:sp>
        <p:nvSpPr>
          <p:cNvPr id="12666" name="Google Shape;12666;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Creative Process 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67" name="Google Shape;126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668" name="Google Shape;12668;p73"/>
          <p:cNvGrpSpPr/>
          <p:nvPr/>
        </p:nvGrpSpPr>
        <p:grpSpPr>
          <a:xfrm>
            <a:off x="1757085" y="1500675"/>
            <a:ext cx="371069" cy="359396"/>
            <a:chOff x="1757085" y="1500675"/>
            <a:chExt cx="371069" cy="359396"/>
          </a:xfrm>
        </p:grpSpPr>
        <p:sp>
          <p:nvSpPr>
            <p:cNvPr id="12669" name="Google Shape;126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0" name="Google Shape;126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1" name="Google Shape;126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2" name="Google Shape;12672;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3" name="Google Shape;12673;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4" name="Google Shape;1267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5" name="Google Shape;12675;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6" name="Google Shape;126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7" name="Google Shape;12677;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8" name="Google Shape;126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9" name="Google Shape;126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0" name="Google Shape;12680;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1" name="Google Shape;12681;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2" name="Google Shape;12682;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3" name="Google Shape;12683;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4" name="Google Shape;1268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5" name="Google Shape;12685;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6" name="Google Shape;12686;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7" name="Google Shape;12687;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8" name="Google Shape;1268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9" name="Google Shape;12689;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0" name="Google Shape;12690;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1" name="Google Shape;12691;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2" name="Google Shape;126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3" name="Google Shape;12693;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4" name="Google Shape;126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5" name="Google Shape;126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6" name="Google Shape;126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7" name="Google Shape;126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98" name="Google Shape;12698;p73"/>
          <p:cNvGrpSpPr/>
          <p:nvPr/>
        </p:nvGrpSpPr>
        <p:grpSpPr>
          <a:xfrm>
            <a:off x="2774209" y="1954691"/>
            <a:ext cx="116693" cy="374186"/>
            <a:chOff x="2774209" y="1954691"/>
            <a:chExt cx="116693" cy="374186"/>
          </a:xfrm>
        </p:grpSpPr>
        <p:sp>
          <p:nvSpPr>
            <p:cNvPr id="12699" name="Google Shape;126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0" name="Google Shape;127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1" name="Google Shape;12701;p73"/>
          <p:cNvGrpSpPr/>
          <p:nvPr/>
        </p:nvGrpSpPr>
        <p:grpSpPr>
          <a:xfrm>
            <a:off x="4017435" y="1499912"/>
            <a:ext cx="315092" cy="359397"/>
            <a:chOff x="4017435" y="1499912"/>
            <a:chExt cx="315092" cy="359397"/>
          </a:xfrm>
        </p:grpSpPr>
        <p:sp>
          <p:nvSpPr>
            <p:cNvPr id="12702" name="Google Shape;127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3" name="Google Shape;127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4" name="Google Shape;12704;p73"/>
          <p:cNvGrpSpPr/>
          <p:nvPr/>
        </p:nvGrpSpPr>
        <p:grpSpPr>
          <a:xfrm>
            <a:off x="3963652" y="1999759"/>
            <a:ext cx="374154" cy="284050"/>
            <a:chOff x="3963652" y="1999759"/>
            <a:chExt cx="374154" cy="284050"/>
          </a:xfrm>
        </p:grpSpPr>
        <p:sp>
          <p:nvSpPr>
            <p:cNvPr id="12705" name="Google Shape;127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6" name="Google Shape;127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7" name="Google Shape;127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8" name="Google Shape;12708;p73"/>
          <p:cNvGrpSpPr/>
          <p:nvPr/>
        </p:nvGrpSpPr>
        <p:grpSpPr>
          <a:xfrm>
            <a:off x="1777536" y="2014866"/>
            <a:ext cx="376444" cy="253772"/>
            <a:chOff x="1777536" y="2014866"/>
            <a:chExt cx="376444" cy="253772"/>
          </a:xfrm>
        </p:grpSpPr>
        <p:sp>
          <p:nvSpPr>
            <p:cNvPr id="12709" name="Google Shape;127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0" name="Google Shape;127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1" name="Google Shape;127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2" name="Google Shape;127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3" name="Google Shape;127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14" name="Google Shape;12714;p73"/>
          <p:cNvGrpSpPr/>
          <p:nvPr/>
        </p:nvGrpSpPr>
        <p:grpSpPr>
          <a:xfrm>
            <a:off x="1309875" y="2057326"/>
            <a:ext cx="374154" cy="169680"/>
            <a:chOff x="1309875" y="2057326"/>
            <a:chExt cx="374154" cy="169680"/>
          </a:xfrm>
        </p:grpSpPr>
        <p:sp>
          <p:nvSpPr>
            <p:cNvPr id="12715" name="Google Shape;12715;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6" name="Google Shape;12716;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7" name="Google Shape;12717;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8" name="Google Shape;127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9" name="Google Shape;12719;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0" name="Google Shape;127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1" name="Google Shape;12721;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2" name="Google Shape;12722;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3" name="Google Shape;12723;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4" name="Google Shape;127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5" name="Google Shape;127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26" name="Google Shape;127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727" name="Google Shape;12727;p73"/>
          <p:cNvGrpSpPr/>
          <p:nvPr/>
        </p:nvGrpSpPr>
        <p:grpSpPr>
          <a:xfrm>
            <a:off x="2347450" y="1954564"/>
            <a:ext cx="113639" cy="373168"/>
            <a:chOff x="2347450" y="1954564"/>
            <a:chExt cx="113639" cy="373168"/>
          </a:xfrm>
        </p:grpSpPr>
        <p:sp>
          <p:nvSpPr>
            <p:cNvPr id="12728" name="Google Shape;127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9" name="Google Shape;127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30" name="Google Shape;127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731" name="Google Shape;12731;p73"/>
          <p:cNvGrpSpPr/>
          <p:nvPr/>
        </p:nvGrpSpPr>
        <p:grpSpPr>
          <a:xfrm>
            <a:off x="3110102" y="1499880"/>
            <a:ext cx="330613" cy="358379"/>
            <a:chOff x="3110102" y="1499880"/>
            <a:chExt cx="330613" cy="358379"/>
          </a:xfrm>
        </p:grpSpPr>
        <p:sp>
          <p:nvSpPr>
            <p:cNvPr id="12732" name="Google Shape;127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3" name="Google Shape;127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4" name="Google Shape;127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5" name="Google Shape;127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6" name="Google Shape;127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7" name="Google Shape;127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8" name="Google Shape;127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39" name="Google Shape;127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740" name="Google Shape;12740;p73"/>
          <p:cNvGrpSpPr/>
          <p:nvPr/>
        </p:nvGrpSpPr>
        <p:grpSpPr>
          <a:xfrm>
            <a:off x="3485575" y="1999759"/>
            <a:ext cx="373772" cy="284050"/>
            <a:chOff x="3531200" y="1999759"/>
            <a:chExt cx="373772" cy="284050"/>
          </a:xfrm>
        </p:grpSpPr>
        <p:sp>
          <p:nvSpPr>
            <p:cNvPr id="12741" name="Google Shape;127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2" name="Google Shape;127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3" name="Google Shape;127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4" name="Google Shape;127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45" name="Google Shape;12745;p73"/>
          <p:cNvGrpSpPr/>
          <p:nvPr/>
        </p:nvGrpSpPr>
        <p:grpSpPr>
          <a:xfrm>
            <a:off x="2667058" y="1500293"/>
            <a:ext cx="330231" cy="359015"/>
            <a:chOff x="2667058" y="1500293"/>
            <a:chExt cx="330231" cy="359015"/>
          </a:xfrm>
        </p:grpSpPr>
        <p:sp>
          <p:nvSpPr>
            <p:cNvPr id="12746" name="Google Shape;12746;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7" name="Google Shape;127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8" name="Google Shape;12748;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9" name="Google Shape;12749;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0" name="Google Shape;127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1" name="Google Shape;12751;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2" name="Google Shape;12752;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3" name="Google Shape;12753;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4" name="Google Shape;12754;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5" name="Google Shape;12755;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6" name="Google Shape;127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7" name="Google Shape;12757;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8" name="Google Shape;12758;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9" name="Google Shape;12759;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0" name="Google Shape;127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1" name="Google Shape;127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2" name="Google Shape;127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3" name="Google Shape;127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64" name="Google Shape;12764;p73"/>
          <p:cNvGrpSpPr/>
          <p:nvPr/>
        </p:nvGrpSpPr>
        <p:grpSpPr>
          <a:xfrm>
            <a:off x="3567553" y="1499912"/>
            <a:ext cx="320022" cy="359778"/>
            <a:chOff x="3567553" y="1499912"/>
            <a:chExt cx="320022" cy="359778"/>
          </a:xfrm>
        </p:grpSpPr>
        <p:sp>
          <p:nvSpPr>
            <p:cNvPr id="12765" name="Google Shape;127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6" name="Google Shape;127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7" name="Google Shape;127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8" name="Google Shape;127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9" name="Google Shape;127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0" name="Google Shape;127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71" name="Google Shape;12771;p73"/>
          <p:cNvGrpSpPr/>
          <p:nvPr/>
        </p:nvGrpSpPr>
        <p:grpSpPr>
          <a:xfrm>
            <a:off x="1309875" y="1499912"/>
            <a:ext cx="359015" cy="358633"/>
            <a:chOff x="1309875" y="1499912"/>
            <a:chExt cx="359015" cy="358633"/>
          </a:xfrm>
        </p:grpSpPr>
        <p:sp>
          <p:nvSpPr>
            <p:cNvPr id="12772" name="Google Shape;127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3" name="Google Shape;127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4" name="Google Shape;127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5" name="Google Shape;127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6" name="Google Shape;127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7" name="Google Shape;127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8" name="Google Shape;127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9" name="Google Shape;127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0" name="Google Shape;127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1" name="Google Shape;12781;p73"/>
          <p:cNvGrpSpPr/>
          <p:nvPr/>
        </p:nvGrpSpPr>
        <p:grpSpPr>
          <a:xfrm>
            <a:off x="2219466" y="1500293"/>
            <a:ext cx="330613" cy="359015"/>
            <a:chOff x="2219466" y="1500293"/>
            <a:chExt cx="330613" cy="359015"/>
          </a:xfrm>
        </p:grpSpPr>
        <p:sp>
          <p:nvSpPr>
            <p:cNvPr id="12782" name="Google Shape;127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3" name="Google Shape;127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4" name="Google Shape;12784;p73"/>
          <p:cNvGrpSpPr/>
          <p:nvPr/>
        </p:nvGrpSpPr>
        <p:grpSpPr>
          <a:xfrm>
            <a:off x="5343544" y="1509358"/>
            <a:ext cx="244676" cy="351095"/>
            <a:chOff x="5343544" y="1509358"/>
            <a:chExt cx="244676" cy="351095"/>
          </a:xfrm>
        </p:grpSpPr>
        <p:sp>
          <p:nvSpPr>
            <p:cNvPr id="12785" name="Google Shape;127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6" name="Google Shape;127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7" name="Google Shape;127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8" name="Google Shape;12788;p73"/>
          <p:cNvGrpSpPr/>
          <p:nvPr/>
        </p:nvGrpSpPr>
        <p:grpSpPr>
          <a:xfrm>
            <a:off x="4882340" y="1509358"/>
            <a:ext cx="246171" cy="351095"/>
            <a:chOff x="4882340" y="1509358"/>
            <a:chExt cx="246171" cy="351095"/>
          </a:xfrm>
        </p:grpSpPr>
        <p:sp>
          <p:nvSpPr>
            <p:cNvPr id="12789" name="Google Shape;127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0" name="Google Shape;127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1" name="Google Shape;127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2" name="Google Shape;127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3" name="Google Shape;127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94" name="Google Shape;12794;p73"/>
          <p:cNvGrpSpPr/>
          <p:nvPr/>
        </p:nvGrpSpPr>
        <p:grpSpPr>
          <a:xfrm>
            <a:off x="6273204" y="1509008"/>
            <a:ext cx="236343" cy="351445"/>
            <a:chOff x="6273204" y="1509008"/>
            <a:chExt cx="236343" cy="351445"/>
          </a:xfrm>
        </p:grpSpPr>
        <p:sp>
          <p:nvSpPr>
            <p:cNvPr id="12795" name="Google Shape;127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6" name="Google Shape;127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97" name="Google Shape;127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798" name="Google Shape;12798;p73"/>
          <p:cNvGrpSpPr/>
          <p:nvPr/>
        </p:nvGrpSpPr>
        <p:grpSpPr>
          <a:xfrm>
            <a:off x="7219530" y="1508244"/>
            <a:ext cx="191625" cy="352209"/>
            <a:chOff x="7219530" y="1508244"/>
            <a:chExt cx="191625" cy="352209"/>
          </a:xfrm>
        </p:grpSpPr>
        <p:sp>
          <p:nvSpPr>
            <p:cNvPr id="12799" name="Google Shape;127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0" name="Google Shape;12800;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01" name="Google Shape;12801;p73"/>
          <p:cNvGrpSpPr/>
          <p:nvPr/>
        </p:nvGrpSpPr>
        <p:grpSpPr>
          <a:xfrm>
            <a:off x="7699309" y="1508626"/>
            <a:ext cx="154922" cy="351827"/>
            <a:chOff x="7699309" y="1508626"/>
            <a:chExt cx="154922" cy="351827"/>
          </a:xfrm>
        </p:grpSpPr>
        <p:sp>
          <p:nvSpPr>
            <p:cNvPr id="12802" name="Google Shape;128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3" name="Google Shape;128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4" name="Google Shape;128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5" name="Google Shape;128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6" name="Google Shape;128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7" name="Google Shape;128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8" name="Google Shape;128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09" name="Google Shape;12809;p73"/>
          <p:cNvGrpSpPr/>
          <p:nvPr/>
        </p:nvGrpSpPr>
        <p:grpSpPr>
          <a:xfrm>
            <a:off x="8161690" y="1509008"/>
            <a:ext cx="153396" cy="351064"/>
            <a:chOff x="8161690" y="1509008"/>
            <a:chExt cx="153396" cy="351064"/>
          </a:xfrm>
        </p:grpSpPr>
        <p:sp>
          <p:nvSpPr>
            <p:cNvPr id="12810" name="Google Shape;128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1" name="Google Shape;128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2" name="Google Shape;128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3" name="Google Shape;128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14" name="Google Shape;12814;p73"/>
          <p:cNvGrpSpPr/>
          <p:nvPr/>
        </p:nvGrpSpPr>
        <p:grpSpPr>
          <a:xfrm>
            <a:off x="6746940" y="1508881"/>
            <a:ext cx="213221" cy="352304"/>
            <a:chOff x="6746940" y="1508881"/>
            <a:chExt cx="213221" cy="352304"/>
          </a:xfrm>
        </p:grpSpPr>
        <p:sp>
          <p:nvSpPr>
            <p:cNvPr id="12815" name="Google Shape;128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6" name="Google Shape;128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7" name="Google Shape;128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8" name="Google Shape;128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19" name="Google Shape;12819;p73"/>
          <p:cNvGrpSpPr/>
          <p:nvPr/>
        </p:nvGrpSpPr>
        <p:grpSpPr>
          <a:xfrm>
            <a:off x="5770336" y="2007615"/>
            <a:ext cx="350682" cy="292097"/>
            <a:chOff x="5770336" y="2007615"/>
            <a:chExt cx="350682" cy="292097"/>
          </a:xfrm>
        </p:grpSpPr>
        <p:sp>
          <p:nvSpPr>
            <p:cNvPr id="12820" name="Google Shape;128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1" name="Google Shape;128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2" name="Google Shape;128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3" name="Google Shape;128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24" name="Google Shape;12824;p73"/>
          <p:cNvGrpSpPr/>
          <p:nvPr/>
        </p:nvGrpSpPr>
        <p:grpSpPr>
          <a:xfrm>
            <a:off x="5326878" y="1980358"/>
            <a:ext cx="350332" cy="346229"/>
            <a:chOff x="5326878" y="1980358"/>
            <a:chExt cx="350332" cy="346229"/>
          </a:xfrm>
        </p:grpSpPr>
        <p:sp>
          <p:nvSpPr>
            <p:cNvPr id="12825" name="Google Shape;128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6" name="Google Shape;128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7" name="Google Shape;128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8" name="Google Shape;128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29" name="Google Shape;128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30" name="Google Shape;12830;p73"/>
          <p:cNvGrpSpPr/>
          <p:nvPr/>
        </p:nvGrpSpPr>
        <p:grpSpPr>
          <a:xfrm>
            <a:off x="4883835" y="1992571"/>
            <a:ext cx="350300" cy="323043"/>
            <a:chOff x="4883835" y="1992571"/>
            <a:chExt cx="350300" cy="323043"/>
          </a:xfrm>
        </p:grpSpPr>
        <p:sp>
          <p:nvSpPr>
            <p:cNvPr id="12831" name="Google Shape;128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2" name="Google Shape;128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3" name="Google Shape;128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4" name="Google Shape;128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5" name="Google Shape;128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6" name="Google Shape;128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37" name="Google Shape;12837;p73"/>
          <p:cNvGrpSpPr/>
          <p:nvPr/>
        </p:nvGrpSpPr>
        <p:grpSpPr>
          <a:xfrm>
            <a:off x="7548967" y="1978927"/>
            <a:ext cx="333285" cy="349950"/>
            <a:chOff x="7548967" y="1978927"/>
            <a:chExt cx="333285" cy="349950"/>
          </a:xfrm>
        </p:grpSpPr>
        <p:sp>
          <p:nvSpPr>
            <p:cNvPr id="12838" name="Google Shape;128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9" name="Google Shape;128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0" name="Google Shape;128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1" name="Google Shape;128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2" name="Google Shape;128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3" name="Google Shape;128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4" name="Google Shape;128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45" name="Google Shape;12845;p73"/>
          <p:cNvGrpSpPr/>
          <p:nvPr/>
        </p:nvGrpSpPr>
        <p:grpSpPr>
          <a:xfrm>
            <a:off x="6214142" y="1978927"/>
            <a:ext cx="346515" cy="350300"/>
            <a:chOff x="6214142" y="1978927"/>
            <a:chExt cx="346515" cy="350300"/>
          </a:xfrm>
        </p:grpSpPr>
        <p:sp>
          <p:nvSpPr>
            <p:cNvPr id="12846" name="Google Shape;128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7" name="Google Shape;128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48" name="Google Shape;12848;p73"/>
          <p:cNvGrpSpPr/>
          <p:nvPr/>
        </p:nvGrpSpPr>
        <p:grpSpPr>
          <a:xfrm>
            <a:off x="7105923" y="1978545"/>
            <a:ext cx="333285" cy="350682"/>
            <a:chOff x="7105923" y="1978545"/>
            <a:chExt cx="333285" cy="350682"/>
          </a:xfrm>
        </p:grpSpPr>
        <p:sp>
          <p:nvSpPr>
            <p:cNvPr id="12849" name="Google Shape;128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0" name="Google Shape;128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1" name="Google Shape;128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2" name="Google Shape;128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3" name="Google Shape;128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4" name="Google Shape;128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5" name="Google Shape;128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56" name="Google Shape;128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7" name="Google Shape;128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58" name="Google Shape;12858;p73"/>
          <p:cNvGrpSpPr/>
          <p:nvPr/>
        </p:nvGrpSpPr>
        <p:grpSpPr>
          <a:xfrm>
            <a:off x="3616406" y="2422352"/>
            <a:ext cx="203393" cy="351827"/>
            <a:chOff x="3616406" y="2422352"/>
            <a:chExt cx="203393" cy="351827"/>
          </a:xfrm>
        </p:grpSpPr>
        <p:sp>
          <p:nvSpPr>
            <p:cNvPr id="12859" name="Google Shape;128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0" name="Google Shape;128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61" name="Google Shape;12861;p73"/>
          <p:cNvGrpSpPr/>
          <p:nvPr/>
        </p:nvGrpSpPr>
        <p:grpSpPr>
          <a:xfrm>
            <a:off x="878187" y="2421970"/>
            <a:ext cx="272696" cy="351827"/>
            <a:chOff x="913012" y="2421970"/>
            <a:chExt cx="272696" cy="351827"/>
          </a:xfrm>
        </p:grpSpPr>
        <p:sp>
          <p:nvSpPr>
            <p:cNvPr id="12862" name="Google Shape;128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3" name="Google Shape;128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4" name="Google Shape;128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5" name="Google Shape;128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66" name="Google Shape;12866;p73"/>
          <p:cNvGrpSpPr/>
          <p:nvPr/>
        </p:nvGrpSpPr>
        <p:grpSpPr>
          <a:xfrm>
            <a:off x="2274743" y="2422352"/>
            <a:ext cx="255649" cy="351445"/>
            <a:chOff x="2274743" y="2422352"/>
            <a:chExt cx="255649" cy="351445"/>
          </a:xfrm>
        </p:grpSpPr>
        <p:sp>
          <p:nvSpPr>
            <p:cNvPr id="12867" name="Google Shape;128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8" name="Google Shape;128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9" name="Google Shape;128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70" name="Google Shape;12870;p73"/>
          <p:cNvGrpSpPr/>
          <p:nvPr/>
        </p:nvGrpSpPr>
        <p:grpSpPr>
          <a:xfrm>
            <a:off x="2708723" y="2421239"/>
            <a:ext cx="246552" cy="352558"/>
            <a:chOff x="2708723" y="2421239"/>
            <a:chExt cx="246552" cy="352558"/>
          </a:xfrm>
        </p:grpSpPr>
        <p:sp>
          <p:nvSpPr>
            <p:cNvPr id="12871" name="Google Shape;128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2" name="Google Shape;128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73" name="Google Shape;12873;p73"/>
          <p:cNvGrpSpPr/>
          <p:nvPr/>
        </p:nvGrpSpPr>
        <p:grpSpPr>
          <a:xfrm>
            <a:off x="1835485" y="2422352"/>
            <a:ext cx="259433" cy="350714"/>
            <a:chOff x="1835485" y="2422352"/>
            <a:chExt cx="259433" cy="350714"/>
          </a:xfrm>
        </p:grpSpPr>
        <p:sp>
          <p:nvSpPr>
            <p:cNvPr id="12874" name="Google Shape;128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5" name="Google Shape;128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6" name="Google Shape;128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7" name="Google Shape;128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8" name="Google Shape;128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9" name="Google Shape;128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0" name="Google Shape;128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81" name="Google Shape;12881;p73"/>
          <p:cNvGrpSpPr/>
          <p:nvPr/>
        </p:nvGrpSpPr>
        <p:grpSpPr>
          <a:xfrm>
            <a:off x="3150240" y="2422352"/>
            <a:ext cx="212489" cy="351445"/>
            <a:chOff x="3150240" y="2422352"/>
            <a:chExt cx="212489" cy="351445"/>
          </a:xfrm>
        </p:grpSpPr>
        <p:sp>
          <p:nvSpPr>
            <p:cNvPr id="12882" name="Google Shape;128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3" name="Google Shape;128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84" name="Google Shape;12884;p73"/>
          <p:cNvGrpSpPr/>
          <p:nvPr/>
        </p:nvGrpSpPr>
        <p:grpSpPr>
          <a:xfrm>
            <a:off x="1367060" y="2422129"/>
            <a:ext cx="269261" cy="352050"/>
            <a:chOff x="1367060" y="2422129"/>
            <a:chExt cx="269261" cy="352050"/>
          </a:xfrm>
        </p:grpSpPr>
        <p:sp>
          <p:nvSpPr>
            <p:cNvPr id="12885" name="Google Shape;128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6" name="Google Shape;128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7" name="Google Shape;128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8" name="Google Shape;128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9" name="Google Shape;128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0" name="Google Shape;128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1" name="Google Shape;128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2" name="Google Shape;128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3" name="Google Shape;128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4" name="Google Shape;128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5" name="Google Shape;128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6" name="Google Shape;128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7" name="Google Shape;128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8" name="Google Shape;128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99" name="Google Shape;128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900" name="Google Shape;12900;p73"/>
          <p:cNvGrpSpPr/>
          <p:nvPr/>
        </p:nvGrpSpPr>
        <p:grpSpPr>
          <a:xfrm>
            <a:off x="4882690" y="2425405"/>
            <a:ext cx="274573" cy="350682"/>
            <a:chOff x="4882690" y="2425405"/>
            <a:chExt cx="274573" cy="350682"/>
          </a:xfrm>
        </p:grpSpPr>
        <p:sp>
          <p:nvSpPr>
            <p:cNvPr id="12901" name="Google Shape;129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2" name="Google Shape;129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03" name="Google Shape;12903;p73"/>
          <p:cNvGrpSpPr/>
          <p:nvPr/>
        </p:nvGrpSpPr>
        <p:grpSpPr>
          <a:xfrm>
            <a:off x="6627639" y="2443884"/>
            <a:ext cx="355993" cy="313247"/>
            <a:chOff x="6627639" y="2443884"/>
            <a:chExt cx="355993" cy="313247"/>
          </a:xfrm>
        </p:grpSpPr>
        <p:sp>
          <p:nvSpPr>
            <p:cNvPr id="12904" name="Google Shape;129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5" name="Google Shape;129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6" name="Google Shape;129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07" name="Google Shape;12907;p73"/>
          <p:cNvGrpSpPr/>
          <p:nvPr/>
        </p:nvGrpSpPr>
        <p:grpSpPr>
          <a:xfrm>
            <a:off x="6183451" y="2462140"/>
            <a:ext cx="351445" cy="277976"/>
            <a:chOff x="6183451" y="2462140"/>
            <a:chExt cx="351445" cy="277976"/>
          </a:xfrm>
        </p:grpSpPr>
        <p:sp>
          <p:nvSpPr>
            <p:cNvPr id="12908" name="Google Shape;129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9" name="Google Shape;129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0" name="Google Shape;129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1" name="Google Shape;129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2" name="Google Shape;129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3" name="Google Shape;129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4" name="Google Shape;129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15" name="Google Shape;12915;p73"/>
          <p:cNvGrpSpPr/>
          <p:nvPr/>
        </p:nvGrpSpPr>
        <p:grpSpPr>
          <a:xfrm>
            <a:off x="5735477" y="2429858"/>
            <a:ext cx="353354" cy="341299"/>
            <a:chOff x="5735477" y="2429858"/>
            <a:chExt cx="353354" cy="341299"/>
          </a:xfrm>
        </p:grpSpPr>
        <p:sp>
          <p:nvSpPr>
            <p:cNvPr id="12916" name="Google Shape;129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7" name="Google Shape;129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8" name="Google Shape;129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9" name="Google Shape;129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0" name="Google Shape;129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1" name="Google Shape;129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22" name="Google Shape;12922;p73"/>
          <p:cNvGrpSpPr/>
          <p:nvPr/>
        </p:nvGrpSpPr>
        <p:grpSpPr>
          <a:xfrm>
            <a:off x="5243735" y="2446973"/>
            <a:ext cx="405255" cy="275499"/>
            <a:chOff x="5283337" y="2478774"/>
            <a:chExt cx="358633" cy="243913"/>
          </a:xfrm>
        </p:grpSpPr>
        <p:sp>
          <p:nvSpPr>
            <p:cNvPr id="12923" name="Google Shape;129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4" name="Google Shape;129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5" name="Google Shape;129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6" name="Google Shape;129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7" name="Google Shape;129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8" name="Google Shape;129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9" name="Google Shape;129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0" name="Google Shape;129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1" name="Google Shape;129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2" name="Google Shape;129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3" name="Google Shape;129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4" name="Google Shape;129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5" name="Google Shape;129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6" name="Google Shape;129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7" name="Google Shape;129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8" name="Google Shape;129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9" name="Google Shape;129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40" name="Google Shape;12940;p73"/>
          <p:cNvGrpSpPr/>
          <p:nvPr/>
        </p:nvGrpSpPr>
        <p:grpSpPr>
          <a:xfrm>
            <a:off x="7964753" y="2470823"/>
            <a:ext cx="362068" cy="258670"/>
            <a:chOff x="7964753" y="2470823"/>
            <a:chExt cx="362068" cy="258670"/>
          </a:xfrm>
        </p:grpSpPr>
        <p:sp>
          <p:nvSpPr>
            <p:cNvPr id="12941" name="Google Shape;129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2" name="Google Shape;129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3" name="Google Shape;129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4" name="Google Shape;129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5" name="Google Shape;129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6" name="Google Shape;129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7" name="Google Shape;129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8" name="Google Shape;129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9" name="Google Shape;129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50" name="Google Shape;12950;p73"/>
          <p:cNvGrpSpPr/>
          <p:nvPr/>
        </p:nvGrpSpPr>
        <p:grpSpPr>
          <a:xfrm>
            <a:off x="7524349" y="2456447"/>
            <a:ext cx="350332" cy="288948"/>
            <a:chOff x="7524349" y="2456447"/>
            <a:chExt cx="350332" cy="288948"/>
          </a:xfrm>
        </p:grpSpPr>
        <p:sp>
          <p:nvSpPr>
            <p:cNvPr id="12951" name="Google Shape;129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2" name="Google Shape;129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3" name="Google Shape;129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4" name="Google Shape;129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5" name="Google Shape;129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56" name="Google Shape;12956;p73"/>
          <p:cNvGrpSpPr/>
          <p:nvPr/>
        </p:nvGrpSpPr>
        <p:grpSpPr>
          <a:xfrm>
            <a:off x="3972749" y="2894211"/>
            <a:ext cx="355230" cy="356725"/>
            <a:chOff x="3972749" y="2894211"/>
            <a:chExt cx="355230" cy="356725"/>
          </a:xfrm>
        </p:grpSpPr>
        <p:sp>
          <p:nvSpPr>
            <p:cNvPr id="12957" name="Google Shape;129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8" name="Google Shape;129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9" name="Google Shape;129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0" name="Google Shape;129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1" name="Google Shape;129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62" name="Google Shape;12962;p73"/>
          <p:cNvGrpSpPr/>
          <p:nvPr/>
        </p:nvGrpSpPr>
        <p:grpSpPr>
          <a:xfrm>
            <a:off x="3527797" y="2918796"/>
            <a:ext cx="355993" cy="307904"/>
            <a:chOff x="3527797" y="2918796"/>
            <a:chExt cx="355993" cy="307904"/>
          </a:xfrm>
        </p:grpSpPr>
        <p:sp>
          <p:nvSpPr>
            <p:cNvPr id="12963" name="Google Shape;129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4" name="Google Shape;129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5" name="Google Shape;129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6" name="Google Shape;129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7" name="Google Shape;129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8" name="Google Shape;129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9" name="Google Shape;129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0" name="Google Shape;129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1" name="Google Shape;129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2" name="Google Shape;129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73" name="Google Shape;12973;p73"/>
          <p:cNvGrpSpPr/>
          <p:nvPr/>
        </p:nvGrpSpPr>
        <p:grpSpPr>
          <a:xfrm>
            <a:off x="3082845" y="2920959"/>
            <a:ext cx="356375" cy="302338"/>
            <a:chOff x="3082845" y="2920959"/>
            <a:chExt cx="356375" cy="302338"/>
          </a:xfrm>
        </p:grpSpPr>
        <p:sp>
          <p:nvSpPr>
            <p:cNvPr id="12974" name="Google Shape;129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5" name="Google Shape;129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76" name="Google Shape;12976;p73"/>
          <p:cNvGrpSpPr/>
          <p:nvPr/>
        </p:nvGrpSpPr>
        <p:grpSpPr>
          <a:xfrm>
            <a:off x="2639038" y="2894942"/>
            <a:ext cx="355612" cy="355612"/>
            <a:chOff x="2639038" y="2894942"/>
            <a:chExt cx="355612" cy="355612"/>
          </a:xfrm>
        </p:grpSpPr>
        <p:sp>
          <p:nvSpPr>
            <p:cNvPr id="12977" name="Google Shape;129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8" name="Google Shape;129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79" name="Google Shape;12979;p73"/>
          <p:cNvGrpSpPr/>
          <p:nvPr/>
        </p:nvGrpSpPr>
        <p:grpSpPr>
          <a:xfrm>
            <a:off x="2194468" y="2938865"/>
            <a:ext cx="355993" cy="267766"/>
            <a:chOff x="2194468" y="2938865"/>
            <a:chExt cx="355993" cy="267766"/>
          </a:xfrm>
        </p:grpSpPr>
        <p:sp>
          <p:nvSpPr>
            <p:cNvPr id="12980" name="Google Shape;129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1" name="Google Shape;129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2" name="Google Shape;129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3" name="Google Shape;129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4" name="Google Shape;129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5" name="Google Shape;129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6" name="Google Shape;129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7" name="Google Shape;129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8" name="Google Shape;129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9" name="Google Shape;129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0" name="Google Shape;129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1" name="Google Shape;129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2" name="Google Shape;129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3" name="Google Shape;129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4" name="Google Shape;129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5" name="Google Shape;129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6" name="Google Shape;129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7" name="Google Shape;129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8" name="Google Shape;129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9" name="Google Shape;129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00" name="Google Shape;13000;p73"/>
          <p:cNvGrpSpPr/>
          <p:nvPr/>
        </p:nvGrpSpPr>
        <p:grpSpPr>
          <a:xfrm>
            <a:off x="1749897" y="2894561"/>
            <a:ext cx="355993" cy="355612"/>
            <a:chOff x="1749897" y="2894561"/>
            <a:chExt cx="355993" cy="355612"/>
          </a:xfrm>
        </p:grpSpPr>
        <p:sp>
          <p:nvSpPr>
            <p:cNvPr id="13001" name="Google Shape;130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2" name="Google Shape;130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3" name="Google Shape;130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4" name="Google Shape;130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5" name="Google Shape;130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6" name="Google Shape;130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7" name="Google Shape;130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8" name="Google Shape;130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9" name="Google Shape;130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0" name="Google Shape;130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1" name="Google Shape;130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2" name="Google Shape;13012;p73"/>
          <p:cNvGrpSpPr/>
          <p:nvPr/>
        </p:nvGrpSpPr>
        <p:grpSpPr>
          <a:xfrm>
            <a:off x="1305327" y="2894211"/>
            <a:ext cx="357520" cy="357488"/>
            <a:chOff x="1305327" y="2894211"/>
            <a:chExt cx="357520" cy="357488"/>
          </a:xfrm>
        </p:grpSpPr>
        <p:sp>
          <p:nvSpPr>
            <p:cNvPr id="13013" name="Google Shape;130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4" name="Google Shape;130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5" name="Google Shape;130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6" name="Google Shape;130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7" name="Google Shape;130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8" name="Google Shape;13018;p73"/>
          <p:cNvGrpSpPr/>
          <p:nvPr/>
        </p:nvGrpSpPr>
        <p:grpSpPr>
          <a:xfrm>
            <a:off x="853950" y="2894720"/>
            <a:ext cx="364104" cy="353290"/>
            <a:chOff x="853950" y="2894720"/>
            <a:chExt cx="364104" cy="353290"/>
          </a:xfrm>
        </p:grpSpPr>
        <p:sp>
          <p:nvSpPr>
            <p:cNvPr id="13019" name="Google Shape;130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0" name="Google Shape;130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1" name="Google Shape;130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2" name="Google Shape;130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3" name="Google Shape;130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4" name="Google Shape;130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5" name="Google Shape;130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26" name="Google Shape;13026;p73"/>
          <p:cNvGrpSpPr/>
          <p:nvPr/>
        </p:nvGrpSpPr>
        <p:grpSpPr>
          <a:xfrm>
            <a:off x="7066548" y="2912594"/>
            <a:ext cx="352209" cy="334938"/>
            <a:chOff x="7066548" y="2912594"/>
            <a:chExt cx="352209" cy="334938"/>
          </a:xfrm>
        </p:grpSpPr>
        <p:sp>
          <p:nvSpPr>
            <p:cNvPr id="13027" name="Google Shape;130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8" name="Google Shape;130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9" name="Google Shape;130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0" name="Google Shape;130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1" name="Google Shape;130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2" name="Google Shape;130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033" name="Google Shape;130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4" name="Google Shape;130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35" name="Google Shape;13035;p73"/>
          <p:cNvGrpSpPr/>
          <p:nvPr/>
        </p:nvGrpSpPr>
        <p:grpSpPr>
          <a:xfrm>
            <a:off x="7541397" y="2904802"/>
            <a:ext cx="318495" cy="352209"/>
            <a:chOff x="7541397" y="2904802"/>
            <a:chExt cx="318495" cy="352209"/>
          </a:xfrm>
        </p:grpSpPr>
        <p:sp>
          <p:nvSpPr>
            <p:cNvPr id="13036" name="Google Shape;130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7" name="Google Shape;130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38" name="Google Shape;13038;p73"/>
          <p:cNvGrpSpPr/>
          <p:nvPr/>
        </p:nvGrpSpPr>
        <p:grpSpPr>
          <a:xfrm>
            <a:off x="8003015" y="2904039"/>
            <a:ext cx="306759" cy="351445"/>
            <a:chOff x="8003015" y="2904039"/>
            <a:chExt cx="306759" cy="351445"/>
          </a:xfrm>
        </p:grpSpPr>
        <p:sp>
          <p:nvSpPr>
            <p:cNvPr id="13039" name="Google Shape;130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0" name="Google Shape;130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1" name="Google Shape;130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2" name="Google Shape;130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3" name="Google Shape;130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4" name="Google Shape;130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45" name="Google Shape;13045;p73"/>
          <p:cNvGrpSpPr/>
          <p:nvPr/>
        </p:nvGrpSpPr>
        <p:grpSpPr>
          <a:xfrm>
            <a:off x="5687770" y="2885496"/>
            <a:ext cx="369638" cy="369606"/>
            <a:chOff x="5687770" y="2885496"/>
            <a:chExt cx="369638" cy="369606"/>
          </a:xfrm>
        </p:grpSpPr>
        <p:sp>
          <p:nvSpPr>
            <p:cNvPr id="13046" name="Google Shape;130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7" name="Google Shape;130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8" name="Google Shape;130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9" name="Google Shape;130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0" name="Google Shape;130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1" name="Google Shape;130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2" name="Google Shape;130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3" name="Google Shape;130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4" name="Google Shape;130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5" name="Google Shape;130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56" name="Google Shape;13056;p73"/>
          <p:cNvGrpSpPr/>
          <p:nvPr/>
        </p:nvGrpSpPr>
        <p:grpSpPr>
          <a:xfrm>
            <a:off x="4881958" y="2904802"/>
            <a:ext cx="156417" cy="349537"/>
            <a:chOff x="4881958" y="2904802"/>
            <a:chExt cx="156417" cy="349537"/>
          </a:xfrm>
        </p:grpSpPr>
        <p:sp>
          <p:nvSpPr>
            <p:cNvPr id="13057" name="Google Shape;130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8" name="Google Shape;130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9" name="Google Shape;130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0" name="Google Shape;130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1" name="Google Shape;130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2" name="Google Shape;130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3" name="Google Shape;130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64" name="Google Shape;13064;p73"/>
          <p:cNvGrpSpPr/>
          <p:nvPr/>
        </p:nvGrpSpPr>
        <p:grpSpPr>
          <a:xfrm>
            <a:off x="5230318" y="2886514"/>
            <a:ext cx="371133" cy="367443"/>
            <a:chOff x="5230318" y="2886514"/>
            <a:chExt cx="371133" cy="367443"/>
          </a:xfrm>
        </p:grpSpPr>
        <p:sp>
          <p:nvSpPr>
            <p:cNvPr id="13065" name="Google Shape;130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6" name="Google Shape;130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7" name="Google Shape;130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8" name="Google Shape;130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9" name="Google Shape;130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0" name="Google Shape;130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1" name="Google Shape;130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2" name="Google Shape;130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3" name="Google Shape;130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74" name="Google Shape;13074;p73"/>
          <p:cNvGrpSpPr/>
          <p:nvPr/>
        </p:nvGrpSpPr>
        <p:grpSpPr>
          <a:xfrm>
            <a:off x="5748358" y="3434578"/>
            <a:ext cx="352590" cy="182561"/>
            <a:chOff x="5748358" y="3434578"/>
            <a:chExt cx="352590" cy="182561"/>
          </a:xfrm>
        </p:grpSpPr>
        <p:sp>
          <p:nvSpPr>
            <p:cNvPr id="13075" name="Google Shape;130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6" name="Google Shape;130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7" name="Google Shape;130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8" name="Google Shape;130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9" name="Google Shape;130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0" name="Google Shape;130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81" name="Google Shape;13081;p73"/>
          <p:cNvGrpSpPr/>
          <p:nvPr/>
        </p:nvGrpSpPr>
        <p:grpSpPr>
          <a:xfrm>
            <a:off x="862283" y="4274771"/>
            <a:ext cx="341204" cy="359301"/>
            <a:chOff x="862283" y="4274771"/>
            <a:chExt cx="341204" cy="359301"/>
          </a:xfrm>
        </p:grpSpPr>
        <p:sp>
          <p:nvSpPr>
            <p:cNvPr id="13082" name="Google Shape;130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3" name="Google Shape;130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4" name="Google Shape;130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85" name="Google Shape;13085;p73"/>
          <p:cNvGrpSpPr/>
          <p:nvPr/>
        </p:nvGrpSpPr>
        <p:grpSpPr>
          <a:xfrm>
            <a:off x="1396957" y="4287365"/>
            <a:ext cx="301861" cy="332871"/>
            <a:chOff x="1396957" y="4287365"/>
            <a:chExt cx="301861" cy="332871"/>
          </a:xfrm>
        </p:grpSpPr>
        <p:sp>
          <p:nvSpPr>
            <p:cNvPr id="13086" name="Google Shape;130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7" name="Google Shape;130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8" name="Google Shape;130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9" name="Google Shape;130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0" name="Google Shape;130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1" name="Google Shape;130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2" name="Google Shape;130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3" name="Google Shape;130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4" name="Google Shape;130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5" name="Google Shape;130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6" name="Google Shape;130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7" name="Google Shape;130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8" name="Google Shape;130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9" name="Google Shape;130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0" name="Google Shape;131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01" name="Google Shape;13101;p73"/>
          <p:cNvGrpSpPr/>
          <p:nvPr/>
        </p:nvGrpSpPr>
        <p:grpSpPr>
          <a:xfrm>
            <a:off x="1865381" y="4277506"/>
            <a:ext cx="396131" cy="355612"/>
            <a:chOff x="1865381" y="4277506"/>
            <a:chExt cx="396131" cy="355612"/>
          </a:xfrm>
        </p:grpSpPr>
        <p:sp>
          <p:nvSpPr>
            <p:cNvPr id="13102" name="Google Shape;131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3" name="Google Shape;131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4" name="Google Shape;131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5" name="Google Shape;131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6" name="Google Shape;131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7" name="Google Shape;131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08" name="Google Shape;13108;p73"/>
          <p:cNvGrpSpPr/>
          <p:nvPr/>
        </p:nvGrpSpPr>
        <p:grpSpPr>
          <a:xfrm>
            <a:off x="2411823" y="4303999"/>
            <a:ext cx="334398" cy="299953"/>
            <a:chOff x="2411823" y="4303999"/>
            <a:chExt cx="334398" cy="299953"/>
          </a:xfrm>
        </p:grpSpPr>
        <p:sp>
          <p:nvSpPr>
            <p:cNvPr id="13109" name="Google Shape;131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0" name="Google Shape;131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1" name="Google Shape;131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2" name="Google Shape;131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3" name="Google Shape;131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4" name="Google Shape;131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5" name="Google Shape;131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16" name="Google Shape;13116;p73"/>
          <p:cNvGrpSpPr/>
          <p:nvPr/>
        </p:nvGrpSpPr>
        <p:grpSpPr>
          <a:xfrm>
            <a:off x="2903337" y="4279032"/>
            <a:ext cx="382519" cy="350682"/>
            <a:chOff x="2903337" y="4279032"/>
            <a:chExt cx="382519" cy="350682"/>
          </a:xfrm>
        </p:grpSpPr>
        <p:sp>
          <p:nvSpPr>
            <p:cNvPr id="13117" name="Google Shape;131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8" name="Google Shape;131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9" name="Google Shape;131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0" name="Google Shape;131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1" name="Google Shape;131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2" name="Google Shape;131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3" name="Google Shape;131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4" name="Google Shape;131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5" name="Google Shape;131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6" name="Google Shape;131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7" name="Google Shape;131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8" name="Google Shape;131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9" name="Google Shape;131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0" name="Google Shape;131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1" name="Google Shape;131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32" name="Google Shape;13132;p73"/>
          <p:cNvGrpSpPr/>
          <p:nvPr/>
        </p:nvGrpSpPr>
        <p:grpSpPr>
          <a:xfrm>
            <a:off x="3933342" y="4315767"/>
            <a:ext cx="383632" cy="276449"/>
            <a:chOff x="3933342" y="4315767"/>
            <a:chExt cx="383632" cy="276449"/>
          </a:xfrm>
        </p:grpSpPr>
        <p:sp>
          <p:nvSpPr>
            <p:cNvPr id="13133" name="Google Shape;131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4" name="Google Shape;131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5" name="Google Shape;131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6" name="Google Shape;131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7" name="Google Shape;131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8" name="Google Shape;131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39" name="Google Shape;13139;p73"/>
          <p:cNvGrpSpPr/>
          <p:nvPr/>
        </p:nvGrpSpPr>
        <p:grpSpPr>
          <a:xfrm>
            <a:off x="3441065" y="4302505"/>
            <a:ext cx="337069" cy="302593"/>
            <a:chOff x="3441065" y="4302505"/>
            <a:chExt cx="337069" cy="302593"/>
          </a:xfrm>
        </p:grpSpPr>
        <p:sp>
          <p:nvSpPr>
            <p:cNvPr id="13140" name="Google Shape;131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1" name="Google Shape;131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2" name="Google Shape;131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3" name="Google Shape;131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4" name="Google Shape;131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5" name="Google Shape;131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6" name="Google Shape;131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7" name="Google Shape;131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8" name="Google Shape;131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9" name="Google Shape;131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0" name="Google Shape;131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1" name="Google Shape;131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2" name="Google Shape;131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53" name="Google Shape;13153;p73"/>
          <p:cNvGrpSpPr/>
          <p:nvPr/>
        </p:nvGrpSpPr>
        <p:grpSpPr>
          <a:xfrm>
            <a:off x="3532345" y="3362635"/>
            <a:ext cx="339328" cy="336274"/>
            <a:chOff x="3532345" y="3362635"/>
            <a:chExt cx="339328" cy="336274"/>
          </a:xfrm>
        </p:grpSpPr>
        <p:sp>
          <p:nvSpPr>
            <p:cNvPr id="13154" name="Google Shape;13154;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5" name="Google Shape;13155;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6" name="Google Shape;131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7" name="Google Shape;13157;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8" name="Google Shape;131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59" name="Google Shape;131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160" name="Google Shape;13160;p73"/>
          <p:cNvGrpSpPr/>
          <p:nvPr/>
        </p:nvGrpSpPr>
        <p:grpSpPr>
          <a:xfrm>
            <a:off x="1883955" y="3808700"/>
            <a:ext cx="162873" cy="351445"/>
            <a:chOff x="1883955" y="3808700"/>
            <a:chExt cx="162873" cy="351445"/>
          </a:xfrm>
        </p:grpSpPr>
        <p:sp>
          <p:nvSpPr>
            <p:cNvPr id="13161" name="Google Shape;131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2" name="Google Shape;131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63" name="Google Shape;13163;p73"/>
          <p:cNvGrpSpPr/>
          <p:nvPr/>
        </p:nvGrpSpPr>
        <p:grpSpPr>
          <a:xfrm>
            <a:off x="939156" y="3809209"/>
            <a:ext cx="192007" cy="351318"/>
            <a:chOff x="939156" y="3809209"/>
            <a:chExt cx="192007" cy="351318"/>
          </a:xfrm>
        </p:grpSpPr>
        <p:sp>
          <p:nvSpPr>
            <p:cNvPr id="13164" name="Google Shape;131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5" name="Google Shape;131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66" name="Google Shape;13166;p73"/>
          <p:cNvGrpSpPr/>
          <p:nvPr/>
        </p:nvGrpSpPr>
        <p:grpSpPr>
          <a:xfrm>
            <a:off x="2306167" y="3809845"/>
            <a:ext cx="193915" cy="349155"/>
            <a:chOff x="2306167" y="3809845"/>
            <a:chExt cx="193915" cy="349155"/>
          </a:xfrm>
        </p:grpSpPr>
        <p:sp>
          <p:nvSpPr>
            <p:cNvPr id="13167" name="Google Shape;131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8" name="Google Shape;131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9" name="Google Shape;131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0" name="Google Shape;131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1" name="Google Shape;131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2" name="Google Shape;131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3" name="Google Shape;131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4" name="Google Shape;13174;p73"/>
          <p:cNvGrpSpPr/>
          <p:nvPr/>
        </p:nvGrpSpPr>
        <p:grpSpPr>
          <a:xfrm>
            <a:off x="1323901" y="3807173"/>
            <a:ext cx="356343" cy="356757"/>
            <a:chOff x="1323901" y="3807173"/>
            <a:chExt cx="356343" cy="356757"/>
          </a:xfrm>
        </p:grpSpPr>
        <p:sp>
          <p:nvSpPr>
            <p:cNvPr id="13175" name="Google Shape;131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6" name="Google Shape;131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7" name="Google Shape;131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8" name="Google Shape;131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9" name="Google Shape;131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0" name="Google Shape;131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1" name="Google Shape;131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2" name="Google Shape;131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3" name="Google Shape;131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4" name="Google Shape;131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5" name="Google Shape;131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6" name="Google Shape;131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7" name="Google Shape;131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8" name="Google Shape;131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9" name="Google Shape;131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0" name="Google Shape;131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1" name="Google Shape;131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2" name="Google Shape;131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3" name="Google Shape;131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4" name="Google Shape;131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5" name="Google Shape;131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6" name="Google Shape;131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7" name="Google Shape;131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8" name="Google Shape;131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99" name="Google Shape;131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200" name="Google Shape;13200;p73"/>
          <p:cNvGrpSpPr/>
          <p:nvPr/>
        </p:nvGrpSpPr>
        <p:grpSpPr>
          <a:xfrm>
            <a:off x="859262" y="3353920"/>
            <a:ext cx="306759" cy="351445"/>
            <a:chOff x="859262" y="3353920"/>
            <a:chExt cx="306759" cy="351445"/>
          </a:xfrm>
        </p:grpSpPr>
        <p:sp>
          <p:nvSpPr>
            <p:cNvPr id="13201" name="Google Shape;132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2" name="Google Shape;132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3" name="Google Shape;132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4" name="Google Shape;132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5" name="Google Shape;132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206" name="Google Shape;132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207" name="Google Shape;13207;p73"/>
          <p:cNvGrpSpPr/>
          <p:nvPr/>
        </p:nvGrpSpPr>
        <p:grpSpPr>
          <a:xfrm>
            <a:off x="3967437" y="3837102"/>
            <a:ext cx="364708" cy="295405"/>
            <a:chOff x="3967437" y="3837102"/>
            <a:chExt cx="364708" cy="295405"/>
          </a:xfrm>
        </p:grpSpPr>
        <p:sp>
          <p:nvSpPr>
            <p:cNvPr id="13208" name="Google Shape;132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9" name="Google Shape;132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0" name="Google Shape;132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1" name="Google Shape;132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2" name="Google Shape;132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213" name="Google Shape;132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4" name="Google Shape;132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5" name="Google Shape;132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216" name="Google Shape;13216;p73"/>
          <p:cNvGrpSpPr/>
          <p:nvPr/>
        </p:nvGrpSpPr>
        <p:grpSpPr>
          <a:xfrm>
            <a:off x="5811827" y="3806451"/>
            <a:ext cx="283743" cy="308444"/>
            <a:chOff x="5964227" y="3858701"/>
            <a:chExt cx="283743" cy="308444"/>
          </a:xfrm>
        </p:grpSpPr>
        <p:sp>
          <p:nvSpPr>
            <p:cNvPr id="13217" name="Google Shape;132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8" name="Google Shape;132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9" name="Google Shape;132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0" name="Google Shape;132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21" name="Google Shape;13221;p73"/>
          <p:cNvGrpSpPr/>
          <p:nvPr/>
        </p:nvGrpSpPr>
        <p:grpSpPr>
          <a:xfrm>
            <a:off x="6243508" y="3873073"/>
            <a:ext cx="320372" cy="213602"/>
            <a:chOff x="6395908" y="3873073"/>
            <a:chExt cx="320372" cy="213602"/>
          </a:xfrm>
        </p:grpSpPr>
        <p:sp>
          <p:nvSpPr>
            <p:cNvPr id="13222" name="Google Shape;132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3" name="Google Shape;132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4" name="Google Shape;132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5" name="Google Shape;132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6" name="Google Shape;132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7" name="Google Shape;132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8" name="Google Shape;132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9" name="Google Shape;132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0" name="Google Shape;132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1" name="Google Shape;132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32" name="Google Shape;13232;p73"/>
          <p:cNvGrpSpPr/>
          <p:nvPr/>
        </p:nvGrpSpPr>
        <p:grpSpPr>
          <a:xfrm>
            <a:off x="7262890" y="3802816"/>
            <a:ext cx="357138" cy="352018"/>
            <a:chOff x="7415290" y="3802816"/>
            <a:chExt cx="357138" cy="352018"/>
          </a:xfrm>
        </p:grpSpPr>
        <p:sp>
          <p:nvSpPr>
            <p:cNvPr id="13233" name="Google Shape;132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4" name="Google Shape;132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5" name="Google Shape;132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6" name="Google Shape;132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7" name="Google Shape;132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8" name="Google Shape;132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9" name="Google Shape;132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0" name="Google Shape;132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41" name="Google Shape;13241;p73"/>
          <p:cNvGrpSpPr/>
          <p:nvPr/>
        </p:nvGrpSpPr>
        <p:grpSpPr>
          <a:xfrm>
            <a:off x="6737312" y="3833413"/>
            <a:ext cx="355230" cy="293401"/>
            <a:chOff x="6889712" y="3833413"/>
            <a:chExt cx="355230" cy="293401"/>
          </a:xfrm>
        </p:grpSpPr>
        <p:sp>
          <p:nvSpPr>
            <p:cNvPr id="13242" name="Google Shape;132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3" name="Google Shape;132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4" name="Google Shape;132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5" name="Google Shape;132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6" name="Google Shape;132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47" name="Google Shape;13247;p73"/>
          <p:cNvGrpSpPr/>
          <p:nvPr/>
        </p:nvGrpSpPr>
        <p:grpSpPr>
          <a:xfrm>
            <a:off x="7707152" y="3835870"/>
            <a:ext cx="282318" cy="337168"/>
            <a:chOff x="1635875" y="237775"/>
            <a:chExt cx="4370250" cy="5219325"/>
          </a:xfrm>
        </p:grpSpPr>
        <p:sp>
          <p:nvSpPr>
            <p:cNvPr id="13248" name="Google Shape;132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9" name="Google Shape;132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50" name="Google Shape;13250;p73"/>
          <p:cNvGrpSpPr/>
          <p:nvPr/>
        </p:nvGrpSpPr>
        <p:grpSpPr>
          <a:xfrm>
            <a:off x="3103963" y="3361140"/>
            <a:ext cx="297886" cy="337578"/>
            <a:chOff x="3103963" y="3361140"/>
            <a:chExt cx="297886" cy="337578"/>
          </a:xfrm>
        </p:grpSpPr>
        <p:sp>
          <p:nvSpPr>
            <p:cNvPr id="13251" name="Google Shape;132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2" name="Google Shape;132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3" name="Google Shape;132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4" name="Google Shape;13254;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5" name="Google Shape;13255;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6" name="Google Shape;13256;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7" name="Google Shape;1325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8" name="Google Shape;132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9" name="Google Shape;13259;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0" name="Google Shape;13260;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1" name="Google Shape;13261;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2" name="Google Shape;13262;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3" name="Google Shape;13263;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4" name="Google Shape;13264;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5" name="Google Shape;13265;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6" name="Google Shape;13266;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7" name="Google Shape;13267;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8" name="Google Shape;13268;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9" name="Google Shape;13269;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0" name="Google Shape;13270;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1" name="Google Shape;13271;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2" name="Google Shape;132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3" name="Google Shape;13273;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4" name="Google Shape;13274;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75" name="Google Shape;13275;p73"/>
          <p:cNvGrpSpPr/>
          <p:nvPr/>
        </p:nvGrpSpPr>
        <p:grpSpPr>
          <a:xfrm>
            <a:off x="2667821" y="3361108"/>
            <a:ext cx="273046" cy="337801"/>
            <a:chOff x="2667821" y="3361108"/>
            <a:chExt cx="273046" cy="337801"/>
          </a:xfrm>
        </p:grpSpPr>
        <p:sp>
          <p:nvSpPr>
            <p:cNvPr id="13276" name="Google Shape;132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7" name="Google Shape;132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8" name="Google Shape;132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9" name="Google Shape;132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0" name="Google Shape;132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1" name="Google Shape;132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2" name="Google Shape;132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3" name="Google Shape;132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4" name="Google Shape;132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5" name="Google Shape;132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6" name="Google Shape;132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7" name="Google Shape;132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8" name="Google Shape;132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9" name="Google Shape;132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0" name="Google Shape;132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1" name="Google Shape;132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2" name="Google Shape;132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3" name="Google Shape;132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4" name="Google Shape;132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95" name="Google Shape;13295;p73"/>
          <p:cNvGrpSpPr/>
          <p:nvPr/>
        </p:nvGrpSpPr>
        <p:grpSpPr>
          <a:xfrm>
            <a:off x="2212469" y="3360313"/>
            <a:ext cx="282715" cy="338660"/>
            <a:chOff x="2212469" y="3360313"/>
            <a:chExt cx="282715" cy="338660"/>
          </a:xfrm>
        </p:grpSpPr>
        <p:sp>
          <p:nvSpPr>
            <p:cNvPr id="13296" name="Google Shape;132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7" name="Google Shape;132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8" name="Google Shape;132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99" name="Google Shape;13299;p73"/>
          <p:cNvGrpSpPr/>
          <p:nvPr/>
        </p:nvGrpSpPr>
        <p:grpSpPr>
          <a:xfrm>
            <a:off x="1768821" y="3361108"/>
            <a:ext cx="278739" cy="339073"/>
            <a:chOff x="1768821" y="3361108"/>
            <a:chExt cx="278739" cy="339073"/>
          </a:xfrm>
        </p:grpSpPr>
        <p:sp>
          <p:nvSpPr>
            <p:cNvPr id="13300" name="Google Shape;133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1" name="Google Shape;133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2" name="Google Shape;133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3" name="Google Shape;133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4" name="Google Shape;133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5" name="Google Shape;133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6" name="Google Shape;133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7" name="Google Shape;133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8" name="Google Shape;133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9" name="Google Shape;133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0" name="Google Shape;133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11" name="Google Shape;13311;p73"/>
          <p:cNvGrpSpPr/>
          <p:nvPr/>
        </p:nvGrpSpPr>
        <p:grpSpPr>
          <a:xfrm>
            <a:off x="5337883" y="3336873"/>
            <a:ext cx="307141" cy="376826"/>
            <a:chOff x="5337883" y="3336873"/>
            <a:chExt cx="307141" cy="376826"/>
          </a:xfrm>
        </p:grpSpPr>
        <p:sp>
          <p:nvSpPr>
            <p:cNvPr id="13312" name="Google Shape;133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3" name="Google Shape;133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14" name="Google Shape;13314;p73"/>
          <p:cNvGrpSpPr/>
          <p:nvPr/>
        </p:nvGrpSpPr>
        <p:grpSpPr>
          <a:xfrm>
            <a:off x="4883835" y="3337255"/>
            <a:ext cx="323425" cy="377557"/>
            <a:chOff x="4883835" y="3337255"/>
            <a:chExt cx="323425" cy="377557"/>
          </a:xfrm>
        </p:grpSpPr>
        <p:sp>
          <p:nvSpPr>
            <p:cNvPr id="13315" name="Google Shape;133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6" name="Google Shape;133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7" name="Google Shape;133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18" name="Google Shape;13318;p73"/>
          <p:cNvGrpSpPr/>
          <p:nvPr/>
        </p:nvGrpSpPr>
        <p:grpSpPr>
          <a:xfrm>
            <a:off x="6193310" y="3407289"/>
            <a:ext cx="352590" cy="237488"/>
            <a:chOff x="6193310" y="3407289"/>
            <a:chExt cx="352590" cy="237488"/>
          </a:xfrm>
        </p:grpSpPr>
        <p:sp>
          <p:nvSpPr>
            <p:cNvPr id="13319" name="Google Shape;133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0" name="Google Shape;133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1" name="Google Shape;133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2" name="Google Shape;133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3" name="Google Shape;133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24" name="Google Shape;13324;p73"/>
          <p:cNvGrpSpPr/>
          <p:nvPr/>
        </p:nvGrpSpPr>
        <p:grpSpPr>
          <a:xfrm>
            <a:off x="6637117" y="3397843"/>
            <a:ext cx="353735" cy="254504"/>
            <a:chOff x="6637117" y="3397843"/>
            <a:chExt cx="353735" cy="254504"/>
          </a:xfrm>
        </p:grpSpPr>
        <p:sp>
          <p:nvSpPr>
            <p:cNvPr id="13325" name="Google Shape;133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6" name="Google Shape;133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7" name="Google Shape;133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8" name="Google Shape;133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9" name="Google Shape;133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0" name="Google Shape;133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31" name="Google Shape;13331;p73"/>
          <p:cNvGrpSpPr/>
          <p:nvPr/>
        </p:nvGrpSpPr>
        <p:grpSpPr>
          <a:xfrm>
            <a:off x="7075994" y="3349531"/>
            <a:ext cx="360637" cy="352336"/>
            <a:chOff x="7075994" y="3349531"/>
            <a:chExt cx="360637" cy="352336"/>
          </a:xfrm>
        </p:grpSpPr>
        <p:sp>
          <p:nvSpPr>
            <p:cNvPr id="13332" name="Google Shape;133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3" name="Google Shape;133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4" name="Google Shape;133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5" name="Google Shape;133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6" name="Google Shape;133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7" name="Google Shape;133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8" name="Google Shape;133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39" name="Google Shape;13339;p73"/>
          <p:cNvGrpSpPr/>
          <p:nvPr/>
        </p:nvGrpSpPr>
        <p:grpSpPr>
          <a:xfrm>
            <a:off x="7651983" y="3349181"/>
            <a:ext cx="107183" cy="352399"/>
            <a:chOff x="7651983" y="3349181"/>
            <a:chExt cx="107183" cy="352399"/>
          </a:xfrm>
        </p:grpSpPr>
        <p:sp>
          <p:nvSpPr>
            <p:cNvPr id="13340" name="Google Shape;133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1" name="Google Shape;133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42" name="Google Shape;13342;p73"/>
          <p:cNvGrpSpPr/>
          <p:nvPr/>
        </p:nvGrpSpPr>
        <p:grpSpPr>
          <a:xfrm>
            <a:off x="7973468" y="3382322"/>
            <a:ext cx="352590" cy="287072"/>
            <a:chOff x="7973468" y="3382322"/>
            <a:chExt cx="352590" cy="287072"/>
          </a:xfrm>
        </p:grpSpPr>
        <p:sp>
          <p:nvSpPr>
            <p:cNvPr id="13343" name="Google Shape;133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4" name="Google Shape;133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5" name="Google Shape;133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6" name="Google Shape;133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7" name="Google Shape;133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8" name="Google Shape;133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9" name="Google Shape;133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0" name="Google Shape;133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1" name="Google Shape;133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2" name="Google Shape;133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3" name="Google Shape;133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4" name="Google Shape;133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61"/>
        <p:cNvGrpSpPr/>
        <p:nvPr/>
      </p:nvGrpSpPr>
      <p:grpSpPr>
        <a:xfrm>
          <a:off x="0" y="0"/>
          <a:ext cx="0" cy="0"/>
          <a:chOff x="0" y="0"/>
          <a:chExt cx="0" cy="0"/>
        </a:xfrm>
      </p:grpSpPr>
      <p:sp>
        <p:nvSpPr>
          <p:cNvPr id="1062" name="Google Shape;1062;p25"/>
          <p:cNvSpPr txBox="1">
            <a:spLocks noGrp="1"/>
          </p:cNvSpPr>
          <p:nvPr>
            <p:ph type="ctrTitle"/>
          </p:nvPr>
        </p:nvSpPr>
        <p:spPr>
          <a:xfrm>
            <a:off x="2504225" y="1680375"/>
            <a:ext cx="2680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Introduction</a:t>
            </a:r>
            <a:endParaRPr/>
          </a:p>
        </p:txBody>
      </p:sp>
      <p:sp>
        <p:nvSpPr>
          <p:cNvPr id="1063" name="Google Shape;1063;p25"/>
          <p:cNvSpPr txBox="1">
            <a:spLocks noGrp="1"/>
          </p:cNvSpPr>
          <p:nvPr>
            <p:ph type="subTitle" idx="1"/>
          </p:nvPr>
        </p:nvSpPr>
        <p:spPr>
          <a:xfrm>
            <a:off x="2504225" y="2336675"/>
            <a:ext cx="4132500" cy="931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Venus has a beautiful name and is the second planet from the Sun. It’s terribly hot—even hotter than Mercury—and its atmosphere is extremely poisonous. It’s the second-brightest natural object in the night sky after the Moon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58"/>
        <p:cNvGrpSpPr/>
        <p:nvPr/>
      </p:nvGrpSpPr>
      <p:grpSpPr>
        <a:xfrm>
          <a:off x="0" y="0"/>
          <a:ext cx="0" cy="0"/>
          <a:chOff x="0" y="0"/>
          <a:chExt cx="0" cy="0"/>
        </a:xfrm>
      </p:grpSpPr>
      <p:sp>
        <p:nvSpPr>
          <p:cNvPr id="13359" name="Google Shape;1335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360" name="Google Shape;13360;p74"/>
          <p:cNvGrpSpPr/>
          <p:nvPr/>
        </p:nvGrpSpPr>
        <p:grpSpPr>
          <a:xfrm>
            <a:off x="849677" y="1500658"/>
            <a:ext cx="347872" cy="347488"/>
            <a:chOff x="849677" y="1500658"/>
            <a:chExt cx="347872" cy="347488"/>
          </a:xfrm>
        </p:grpSpPr>
        <p:sp>
          <p:nvSpPr>
            <p:cNvPr id="13361" name="Google Shape;13361;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2" name="Google Shape;13362;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3" name="Google Shape;13363;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4" name="Google Shape;13364;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5" name="Google Shape;13365;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6" name="Google Shape;13366;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67" name="Google Shape;13367;p74"/>
          <p:cNvGrpSpPr/>
          <p:nvPr/>
        </p:nvGrpSpPr>
        <p:grpSpPr>
          <a:xfrm>
            <a:off x="1415853" y="1500658"/>
            <a:ext cx="315872" cy="347488"/>
            <a:chOff x="1415853" y="1500658"/>
            <a:chExt cx="315872" cy="347488"/>
          </a:xfrm>
        </p:grpSpPr>
        <p:sp>
          <p:nvSpPr>
            <p:cNvPr id="13368" name="Google Shape;13368;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9" name="Google Shape;13369;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0" name="Google Shape;13370;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1" name="Google Shape;13371;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72" name="Google Shape;13372;p74"/>
          <p:cNvGrpSpPr/>
          <p:nvPr/>
        </p:nvGrpSpPr>
        <p:grpSpPr>
          <a:xfrm>
            <a:off x="4697389" y="1500658"/>
            <a:ext cx="347520" cy="347104"/>
            <a:chOff x="4697389" y="1500658"/>
            <a:chExt cx="347520" cy="347104"/>
          </a:xfrm>
        </p:grpSpPr>
        <p:sp>
          <p:nvSpPr>
            <p:cNvPr id="13373" name="Google Shape;13373;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4" name="Google Shape;13374;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5" name="Google Shape;13375;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76" name="Google Shape;13376;p74"/>
          <p:cNvGrpSpPr/>
          <p:nvPr/>
        </p:nvGrpSpPr>
        <p:grpSpPr>
          <a:xfrm>
            <a:off x="3603533" y="1964946"/>
            <a:ext cx="347520" cy="353760"/>
            <a:chOff x="3603533" y="1964946"/>
            <a:chExt cx="347520" cy="353760"/>
          </a:xfrm>
        </p:grpSpPr>
        <p:sp>
          <p:nvSpPr>
            <p:cNvPr id="13377" name="Google Shape;13377;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8" name="Google Shape;13378;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9" name="Google Shape;13379;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80" name="Google Shape;13380;p74"/>
          <p:cNvGrpSpPr/>
          <p:nvPr/>
        </p:nvGrpSpPr>
        <p:grpSpPr>
          <a:xfrm>
            <a:off x="1950765" y="1964338"/>
            <a:ext cx="357792" cy="352448"/>
            <a:chOff x="1950765" y="1964338"/>
            <a:chExt cx="357792" cy="352448"/>
          </a:xfrm>
        </p:grpSpPr>
        <p:sp>
          <p:nvSpPr>
            <p:cNvPr id="13381" name="Google Shape;13381;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2" name="Google Shape;13382;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3" name="Google Shape;13383;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4" name="Google Shape;13384;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85" name="Google Shape;13385;p74"/>
          <p:cNvGrpSpPr/>
          <p:nvPr/>
        </p:nvGrpSpPr>
        <p:grpSpPr>
          <a:xfrm>
            <a:off x="7435629" y="1964690"/>
            <a:ext cx="367712" cy="353248"/>
            <a:chOff x="7435629" y="1964690"/>
            <a:chExt cx="367712" cy="353248"/>
          </a:xfrm>
        </p:grpSpPr>
        <p:sp>
          <p:nvSpPr>
            <p:cNvPr id="13386" name="Google Shape;13386;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7" name="Google Shape;13387;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8" name="Google Shape;13388;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9" name="Google Shape;13389;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90" name="Google Shape;13390;p74"/>
          <p:cNvGrpSpPr/>
          <p:nvPr/>
        </p:nvGrpSpPr>
        <p:grpSpPr>
          <a:xfrm>
            <a:off x="2512749" y="1965042"/>
            <a:ext cx="333024" cy="352896"/>
            <a:chOff x="2512749" y="1965042"/>
            <a:chExt cx="333024" cy="352896"/>
          </a:xfrm>
        </p:grpSpPr>
        <p:sp>
          <p:nvSpPr>
            <p:cNvPr id="13391" name="Google Shape;13391;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2" name="Google Shape;13392;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3" name="Google Shape;13393;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4" name="Google Shape;13394;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5" name="Google Shape;13395;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96" name="Google Shape;13396;p74"/>
          <p:cNvGrpSpPr/>
          <p:nvPr/>
        </p:nvGrpSpPr>
        <p:grpSpPr>
          <a:xfrm>
            <a:off x="1398317" y="1981778"/>
            <a:ext cx="365792" cy="335392"/>
            <a:chOff x="1398317" y="1981778"/>
            <a:chExt cx="365792" cy="335392"/>
          </a:xfrm>
        </p:grpSpPr>
        <p:sp>
          <p:nvSpPr>
            <p:cNvPr id="13397" name="Google Shape;13397;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8" name="Google Shape;13398;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9" name="Google Shape;13399;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0" name="Google Shape;13400;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1" name="Google Shape;13401;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2" name="Google Shape;13402;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03" name="Google Shape;13403;p74"/>
          <p:cNvGrpSpPr/>
          <p:nvPr/>
        </p:nvGrpSpPr>
        <p:grpSpPr>
          <a:xfrm>
            <a:off x="3052237" y="2003570"/>
            <a:ext cx="353600" cy="314752"/>
            <a:chOff x="3052237" y="2003570"/>
            <a:chExt cx="353600" cy="314752"/>
          </a:xfrm>
        </p:grpSpPr>
        <p:sp>
          <p:nvSpPr>
            <p:cNvPr id="13404" name="Google Shape;13404;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5" name="Google Shape;13405;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6" name="Google Shape;13406;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07" name="Google Shape;13407;p74"/>
          <p:cNvGrpSpPr/>
          <p:nvPr/>
        </p:nvGrpSpPr>
        <p:grpSpPr>
          <a:xfrm>
            <a:off x="1404013" y="2958066"/>
            <a:ext cx="368096" cy="223968"/>
            <a:chOff x="1404013" y="2958066"/>
            <a:chExt cx="368096" cy="223968"/>
          </a:xfrm>
        </p:grpSpPr>
        <p:sp>
          <p:nvSpPr>
            <p:cNvPr id="13408" name="Google Shape;13408;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9" name="Google Shape;13409;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10" name="Google Shape;13410;p7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1" name="Google Shape;13411;p7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12" name="Google Shape;13412;p74"/>
          <p:cNvGrpSpPr/>
          <p:nvPr/>
        </p:nvGrpSpPr>
        <p:grpSpPr>
          <a:xfrm>
            <a:off x="1951149" y="2885202"/>
            <a:ext cx="370368" cy="367328"/>
            <a:chOff x="1951149" y="2885202"/>
            <a:chExt cx="370368" cy="367328"/>
          </a:xfrm>
        </p:grpSpPr>
        <p:sp>
          <p:nvSpPr>
            <p:cNvPr id="13413" name="Google Shape;13413;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4" name="Google Shape;13414;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5" name="Google Shape;13415;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16" name="Google Shape;13416;p74"/>
          <p:cNvGrpSpPr/>
          <p:nvPr/>
        </p:nvGrpSpPr>
        <p:grpSpPr>
          <a:xfrm>
            <a:off x="2501677" y="2906162"/>
            <a:ext cx="367328" cy="327296"/>
            <a:chOff x="2501677" y="2906162"/>
            <a:chExt cx="367328" cy="327296"/>
          </a:xfrm>
        </p:grpSpPr>
        <p:sp>
          <p:nvSpPr>
            <p:cNvPr id="13417" name="Google Shape;13417;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8" name="Google Shape;13418;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9" name="Google Shape;13419;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20" name="Google Shape;13420;p7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21" name="Google Shape;13421;p74"/>
          <p:cNvGrpSpPr/>
          <p:nvPr/>
        </p:nvGrpSpPr>
        <p:grpSpPr>
          <a:xfrm>
            <a:off x="3050317" y="2893714"/>
            <a:ext cx="367712" cy="354240"/>
            <a:chOff x="3050317" y="2893714"/>
            <a:chExt cx="367712" cy="354240"/>
          </a:xfrm>
        </p:grpSpPr>
        <p:sp>
          <p:nvSpPr>
            <p:cNvPr id="13422" name="Google Shape;13422;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3" name="Google Shape;13423;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24" name="Google Shape;13424;p7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5" name="Google Shape;13425;p7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26" name="Google Shape;13426;p74"/>
          <p:cNvGrpSpPr/>
          <p:nvPr/>
        </p:nvGrpSpPr>
        <p:grpSpPr>
          <a:xfrm>
            <a:off x="7531277" y="2886354"/>
            <a:ext cx="185184" cy="367296"/>
            <a:chOff x="7531277" y="2886354"/>
            <a:chExt cx="185184" cy="367296"/>
          </a:xfrm>
        </p:grpSpPr>
        <p:sp>
          <p:nvSpPr>
            <p:cNvPr id="13427" name="Google Shape;13427;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8" name="Google Shape;13428;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9" name="Google Shape;13429;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30" name="Google Shape;13430;p74"/>
          <p:cNvGrpSpPr/>
          <p:nvPr/>
        </p:nvGrpSpPr>
        <p:grpSpPr>
          <a:xfrm>
            <a:off x="6926637" y="2886738"/>
            <a:ext cx="297184" cy="367296"/>
            <a:chOff x="6926637" y="2886738"/>
            <a:chExt cx="297184" cy="367296"/>
          </a:xfrm>
        </p:grpSpPr>
        <p:sp>
          <p:nvSpPr>
            <p:cNvPr id="13431" name="Google Shape;13431;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2" name="Google Shape;13432;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3" name="Google Shape;13433;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34" name="Google Shape;13434;p7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5" name="Google Shape;13435;p7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36" name="Google Shape;13436;p74"/>
          <p:cNvGrpSpPr/>
          <p:nvPr/>
        </p:nvGrpSpPr>
        <p:grpSpPr>
          <a:xfrm>
            <a:off x="6340653" y="2886354"/>
            <a:ext cx="370368" cy="368064"/>
            <a:chOff x="6340653" y="2886354"/>
            <a:chExt cx="370368" cy="368064"/>
          </a:xfrm>
        </p:grpSpPr>
        <p:sp>
          <p:nvSpPr>
            <p:cNvPr id="13437" name="Google Shape;13437;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8" name="Google Shape;13438;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9" name="Google Shape;13439;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0" name="Google Shape;13440;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1" name="Google Shape;13441;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2" name="Google Shape;13442;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43" name="Google Shape;13443;p74"/>
          <p:cNvGrpSpPr/>
          <p:nvPr/>
        </p:nvGrpSpPr>
        <p:grpSpPr>
          <a:xfrm>
            <a:off x="5246797" y="1981426"/>
            <a:ext cx="354752" cy="336512"/>
            <a:chOff x="5246797" y="1981426"/>
            <a:chExt cx="354752" cy="336512"/>
          </a:xfrm>
        </p:grpSpPr>
        <p:sp>
          <p:nvSpPr>
            <p:cNvPr id="13444" name="Google Shape;13444;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5" name="Google Shape;13445;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46" name="Google Shape;13446;p74"/>
          <p:cNvGrpSpPr/>
          <p:nvPr/>
        </p:nvGrpSpPr>
        <p:grpSpPr>
          <a:xfrm>
            <a:off x="4148749" y="2102066"/>
            <a:ext cx="355136" cy="216256"/>
            <a:chOff x="4148749" y="2102066"/>
            <a:chExt cx="355136" cy="216256"/>
          </a:xfrm>
        </p:grpSpPr>
        <p:sp>
          <p:nvSpPr>
            <p:cNvPr id="13447" name="Google Shape;13447;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8" name="Google Shape;13448;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49" name="Google Shape;13449;p74"/>
          <p:cNvGrpSpPr/>
          <p:nvPr/>
        </p:nvGrpSpPr>
        <p:grpSpPr>
          <a:xfrm>
            <a:off x="5794669" y="2001426"/>
            <a:ext cx="354752" cy="315360"/>
            <a:chOff x="5794669" y="2001426"/>
            <a:chExt cx="354752" cy="315360"/>
          </a:xfrm>
        </p:grpSpPr>
        <p:sp>
          <p:nvSpPr>
            <p:cNvPr id="13450" name="Google Shape;13450;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1" name="Google Shape;13451;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52" name="Google Shape;13452;p74"/>
          <p:cNvGrpSpPr/>
          <p:nvPr/>
        </p:nvGrpSpPr>
        <p:grpSpPr>
          <a:xfrm>
            <a:off x="6345229" y="2029842"/>
            <a:ext cx="352832" cy="289216"/>
            <a:chOff x="6345229" y="2029842"/>
            <a:chExt cx="352832" cy="289216"/>
          </a:xfrm>
        </p:grpSpPr>
        <p:sp>
          <p:nvSpPr>
            <p:cNvPr id="13453" name="Google Shape;13453;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4" name="Google Shape;13454;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55" name="Google Shape;13455;p74"/>
          <p:cNvGrpSpPr/>
          <p:nvPr/>
        </p:nvGrpSpPr>
        <p:grpSpPr>
          <a:xfrm>
            <a:off x="4697389" y="2036338"/>
            <a:ext cx="354752" cy="281984"/>
            <a:chOff x="4697389" y="2036338"/>
            <a:chExt cx="354752" cy="281984"/>
          </a:xfrm>
        </p:grpSpPr>
        <p:sp>
          <p:nvSpPr>
            <p:cNvPr id="13456" name="Google Shape;13456;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7" name="Google Shape;13457;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58" name="Google Shape;13458;p74"/>
          <p:cNvGrpSpPr/>
          <p:nvPr/>
        </p:nvGrpSpPr>
        <p:grpSpPr>
          <a:xfrm>
            <a:off x="1404013" y="2424754"/>
            <a:ext cx="353600" cy="354944"/>
            <a:chOff x="1404013" y="2424754"/>
            <a:chExt cx="353600" cy="354944"/>
          </a:xfrm>
        </p:grpSpPr>
        <p:sp>
          <p:nvSpPr>
            <p:cNvPr id="13459" name="Google Shape;13459;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0" name="Google Shape;13460;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1" name="Google Shape;13461;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2" name="Google Shape;13462;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3" name="Google Shape;13463;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64" name="Google Shape;13464;p74"/>
          <p:cNvGrpSpPr/>
          <p:nvPr/>
        </p:nvGrpSpPr>
        <p:grpSpPr>
          <a:xfrm>
            <a:off x="854253" y="2428274"/>
            <a:ext cx="355104" cy="351040"/>
            <a:chOff x="854253" y="2428274"/>
            <a:chExt cx="355104" cy="351040"/>
          </a:xfrm>
        </p:grpSpPr>
        <p:sp>
          <p:nvSpPr>
            <p:cNvPr id="13465" name="Google Shape;13465;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6" name="Google Shape;13466;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67" name="Google Shape;13467;p74"/>
          <p:cNvGrpSpPr/>
          <p:nvPr/>
        </p:nvGrpSpPr>
        <p:grpSpPr>
          <a:xfrm>
            <a:off x="6896909" y="2440946"/>
            <a:ext cx="354752" cy="275904"/>
            <a:chOff x="6896909" y="2440946"/>
            <a:chExt cx="354752" cy="275904"/>
          </a:xfrm>
        </p:grpSpPr>
        <p:sp>
          <p:nvSpPr>
            <p:cNvPr id="13468" name="Google Shape;13468;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9" name="Google Shape;13469;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70" name="Google Shape;13470;p7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71" name="Google Shape;13471;p74"/>
          <p:cNvGrpSpPr/>
          <p:nvPr/>
        </p:nvGrpSpPr>
        <p:grpSpPr>
          <a:xfrm>
            <a:off x="5265069" y="2424754"/>
            <a:ext cx="321984" cy="354560"/>
            <a:chOff x="5265069" y="2424754"/>
            <a:chExt cx="321984" cy="354560"/>
          </a:xfrm>
        </p:grpSpPr>
        <p:sp>
          <p:nvSpPr>
            <p:cNvPr id="13472" name="Google Shape;13472;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3" name="Google Shape;13473;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74" name="Google Shape;13474;p74"/>
          <p:cNvGrpSpPr/>
          <p:nvPr/>
        </p:nvGrpSpPr>
        <p:grpSpPr>
          <a:xfrm>
            <a:off x="4150669" y="2466770"/>
            <a:ext cx="355104" cy="259584"/>
            <a:chOff x="4150669" y="2466770"/>
            <a:chExt cx="355104" cy="259584"/>
          </a:xfrm>
        </p:grpSpPr>
        <p:sp>
          <p:nvSpPr>
            <p:cNvPr id="13475" name="Google Shape;13475;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6" name="Google Shape;13476;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7" name="Google Shape;13477;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8" name="Google Shape;13478;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79" name="Google Shape;13479;p74"/>
          <p:cNvGrpSpPr/>
          <p:nvPr/>
        </p:nvGrpSpPr>
        <p:grpSpPr>
          <a:xfrm>
            <a:off x="4699693" y="2424946"/>
            <a:ext cx="354336" cy="353984"/>
            <a:chOff x="4699693" y="2424946"/>
            <a:chExt cx="354336" cy="353984"/>
          </a:xfrm>
        </p:grpSpPr>
        <p:sp>
          <p:nvSpPr>
            <p:cNvPr id="13480" name="Google Shape;13480;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1" name="Google Shape;13481;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82" name="Google Shape;13482;p7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3" name="Google Shape;13483;p7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84" name="Google Shape;13484;p74"/>
          <p:cNvGrpSpPr/>
          <p:nvPr/>
        </p:nvGrpSpPr>
        <p:grpSpPr>
          <a:xfrm>
            <a:off x="1953037" y="2552242"/>
            <a:ext cx="355136" cy="227072"/>
            <a:chOff x="1953037" y="2552242"/>
            <a:chExt cx="355136" cy="227072"/>
          </a:xfrm>
        </p:grpSpPr>
        <p:sp>
          <p:nvSpPr>
            <p:cNvPr id="13485" name="Google Shape;13485;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6" name="Google Shape;13486;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87" name="Google Shape;13487;p7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88" name="Google Shape;13488;p74"/>
          <p:cNvGrpSpPr/>
          <p:nvPr/>
        </p:nvGrpSpPr>
        <p:grpSpPr>
          <a:xfrm>
            <a:off x="2500941" y="2527218"/>
            <a:ext cx="355104" cy="250944"/>
            <a:chOff x="2500941" y="2527218"/>
            <a:chExt cx="355104" cy="250944"/>
          </a:xfrm>
        </p:grpSpPr>
        <p:sp>
          <p:nvSpPr>
            <p:cNvPr id="13489" name="Google Shape;13489;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0" name="Google Shape;13490;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1" name="Google Shape;13491;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2" name="Google Shape;13492;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3" name="Google Shape;13493;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94" name="Google Shape;13494;p7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95" name="Google Shape;13495;p74"/>
          <p:cNvGrpSpPr/>
          <p:nvPr/>
        </p:nvGrpSpPr>
        <p:grpSpPr>
          <a:xfrm>
            <a:off x="7993805" y="2427122"/>
            <a:ext cx="356256" cy="351808"/>
            <a:chOff x="7993805" y="2427122"/>
            <a:chExt cx="356256" cy="351808"/>
          </a:xfrm>
        </p:grpSpPr>
        <p:sp>
          <p:nvSpPr>
            <p:cNvPr id="13496" name="Google Shape;13496;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7" name="Google Shape;13497;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8" name="Google Shape;13498;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99" name="Google Shape;13499;p74"/>
          <p:cNvGrpSpPr/>
          <p:nvPr/>
        </p:nvGrpSpPr>
        <p:grpSpPr>
          <a:xfrm>
            <a:off x="878637" y="1965010"/>
            <a:ext cx="308640" cy="353312"/>
            <a:chOff x="878637" y="1965010"/>
            <a:chExt cx="308640" cy="353312"/>
          </a:xfrm>
        </p:grpSpPr>
        <p:sp>
          <p:nvSpPr>
            <p:cNvPr id="13500" name="Google Shape;13500;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1" name="Google Shape;13501;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2" name="Google Shape;13502;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3" name="Google Shape;13503;p74"/>
          <p:cNvGrpSpPr/>
          <p:nvPr/>
        </p:nvGrpSpPr>
        <p:grpSpPr>
          <a:xfrm>
            <a:off x="6896141" y="1964722"/>
            <a:ext cx="348256" cy="352448"/>
            <a:chOff x="6896141" y="1964722"/>
            <a:chExt cx="348256" cy="352448"/>
          </a:xfrm>
        </p:grpSpPr>
        <p:sp>
          <p:nvSpPr>
            <p:cNvPr id="13504" name="Google Shape;13504;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5" name="Google Shape;13505;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6" name="Google Shape;13506;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7" name="Google Shape;13507;p74"/>
          <p:cNvGrpSpPr/>
          <p:nvPr/>
        </p:nvGrpSpPr>
        <p:grpSpPr>
          <a:xfrm>
            <a:off x="7989997" y="2015378"/>
            <a:ext cx="355136" cy="303328"/>
            <a:chOff x="7989997" y="2015378"/>
            <a:chExt cx="355136" cy="303328"/>
          </a:xfrm>
        </p:grpSpPr>
        <p:sp>
          <p:nvSpPr>
            <p:cNvPr id="13508" name="Google Shape;13508;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9" name="Google Shape;13509;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0" name="Google Shape;13510;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11" name="Google Shape;13511;p74"/>
          <p:cNvGrpSpPr/>
          <p:nvPr/>
        </p:nvGrpSpPr>
        <p:grpSpPr>
          <a:xfrm>
            <a:off x="3598221" y="1509362"/>
            <a:ext cx="348640" cy="330784"/>
            <a:chOff x="3598221" y="1509362"/>
            <a:chExt cx="348640" cy="330784"/>
          </a:xfrm>
        </p:grpSpPr>
        <p:sp>
          <p:nvSpPr>
            <p:cNvPr id="13512" name="Google Shape;13512;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3" name="Google Shape;13513;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4" name="Google Shape;13514;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5" name="Google Shape;13515;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16" name="Google Shape;13516;p74"/>
          <p:cNvGrpSpPr/>
          <p:nvPr/>
        </p:nvGrpSpPr>
        <p:grpSpPr>
          <a:xfrm>
            <a:off x="5246797" y="1500658"/>
            <a:ext cx="347872" cy="347488"/>
            <a:chOff x="5246797" y="1500658"/>
            <a:chExt cx="347872" cy="347488"/>
          </a:xfrm>
        </p:grpSpPr>
        <p:sp>
          <p:nvSpPr>
            <p:cNvPr id="13517" name="Google Shape;13517;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8" name="Google Shape;13518;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9" name="Google Shape;13519;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0" name="Google Shape;13520;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21" name="Google Shape;13521;p74"/>
          <p:cNvGrpSpPr/>
          <p:nvPr/>
        </p:nvGrpSpPr>
        <p:grpSpPr>
          <a:xfrm>
            <a:off x="5796589" y="1500658"/>
            <a:ext cx="349024" cy="346752"/>
            <a:chOff x="5796589" y="1500658"/>
            <a:chExt cx="349024" cy="346752"/>
          </a:xfrm>
        </p:grpSpPr>
        <p:sp>
          <p:nvSpPr>
            <p:cNvPr id="13522" name="Google Shape;13522;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523" name="Google Shape;13523;p74"/>
            <p:cNvGrpSpPr/>
            <p:nvPr/>
          </p:nvGrpSpPr>
          <p:grpSpPr>
            <a:xfrm>
              <a:off x="5796589" y="1500658"/>
              <a:ext cx="349024" cy="346752"/>
              <a:chOff x="5796589" y="1500658"/>
              <a:chExt cx="349024" cy="346752"/>
            </a:xfrm>
          </p:grpSpPr>
          <p:sp>
            <p:nvSpPr>
              <p:cNvPr id="13524" name="Google Shape;13524;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5" name="Google Shape;13525;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6" name="Google Shape;13526;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7" name="Google Shape;13527;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528" name="Google Shape;13528;p74"/>
          <p:cNvGrpSpPr/>
          <p:nvPr/>
        </p:nvGrpSpPr>
        <p:grpSpPr>
          <a:xfrm>
            <a:off x="6895373" y="1502578"/>
            <a:ext cx="348640" cy="343296"/>
            <a:chOff x="6895373" y="1502578"/>
            <a:chExt cx="348640" cy="343296"/>
          </a:xfrm>
        </p:grpSpPr>
        <p:sp>
          <p:nvSpPr>
            <p:cNvPr id="13529" name="Google Shape;13529;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0" name="Google Shape;13530;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1" name="Google Shape;13531;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32" name="Google Shape;13532;p74"/>
          <p:cNvGrpSpPr/>
          <p:nvPr/>
        </p:nvGrpSpPr>
        <p:grpSpPr>
          <a:xfrm>
            <a:off x="4147597" y="1505458"/>
            <a:ext cx="347904" cy="336992"/>
            <a:chOff x="4147597" y="1505458"/>
            <a:chExt cx="347904" cy="336992"/>
          </a:xfrm>
        </p:grpSpPr>
        <p:sp>
          <p:nvSpPr>
            <p:cNvPr id="13533" name="Google Shape;13533;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4" name="Google Shape;13534;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5" name="Google Shape;13535;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6" name="Google Shape;13536;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7" name="Google Shape;13537;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8" name="Google Shape;13538;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9" name="Google Shape;13539;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40" name="Google Shape;13540;p74"/>
          <p:cNvGrpSpPr/>
          <p:nvPr/>
        </p:nvGrpSpPr>
        <p:grpSpPr>
          <a:xfrm>
            <a:off x="2499405" y="1499890"/>
            <a:ext cx="347488" cy="348256"/>
            <a:chOff x="2499405" y="1499890"/>
            <a:chExt cx="347488" cy="348256"/>
          </a:xfrm>
        </p:grpSpPr>
        <p:sp>
          <p:nvSpPr>
            <p:cNvPr id="13541" name="Google Shape;13541;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2" name="Google Shape;13542;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3" name="Google Shape;13543;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4" name="Google Shape;13544;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5" name="Google Shape;13545;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46" name="Google Shape;13546;p74"/>
          <p:cNvGrpSpPr/>
          <p:nvPr/>
        </p:nvGrpSpPr>
        <p:grpSpPr>
          <a:xfrm>
            <a:off x="1956845" y="1500498"/>
            <a:ext cx="331520" cy="348032"/>
            <a:chOff x="1956845" y="1500498"/>
            <a:chExt cx="331520" cy="348032"/>
          </a:xfrm>
        </p:grpSpPr>
        <p:sp>
          <p:nvSpPr>
            <p:cNvPr id="13547" name="Google Shape;13547;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8" name="Google Shape;13548;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9" name="Google Shape;13549;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0" name="Google Shape;13550;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1" name="Google Shape;13551;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2" name="Google Shape;13552;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3" name="Google Shape;13553;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4" name="Google Shape;13554;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5" name="Google Shape;13555;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6" name="Google Shape;13556;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7" name="Google Shape;13557;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8" name="Google Shape;13558;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59" name="Google Shape;13559;p74"/>
          <p:cNvGrpSpPr/>
          <p:nvPr/>
        </p:nvGrpSpPr>
        <p:grpSpPr>
          <a:xfrm>
            <a:off x="6345613" y="1549874"/>
            <a:ext cx="348640" cy="250656"/>
            <a:chOff x="6345613" y="1549874"/>
            <a:chExt cx="348640" cy="250656"/>
          </a:xfrm>
        </p:grpSpPr>
        <p:sp>
          <p:nvSpPr>
            <p:cNvPr id="13560" name="Google Shape;13560;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1" name="Google Shape;13561;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2" name="Google Shape;13562;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3" name="Google Shape;13563;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4" name="Google Shape;13564;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5" name="Google Shape;13565;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66" name="Google Shape;13566;p74"/>
          <p:cNvGrpSpPr/>
          <p:nvPr/>
        </p:nvGrpSpPr>
        <p:grpSpPr>
          <a:xfrm>
            <a:off x="7444781" y="1507026"/>
            <a:ext cx="348640" cy="334272"/>
            <a:chOff x="7444781" y="1507026"/>
            <a:chExt cx="348640" cy="334272"/>
          </a:xfrm>
        </p:grpSpPr>
        <p:sp>
          <p:nvSpPr>
            <p:cNvPr id="13567" name="Google Shape;13567;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8" name="Google Shape;13568;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9" name="Google Shape;13569;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0" name="Google Shape;13570;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1" name="Google Shape;13571;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72" name="Google Shape;13572;p74"/>
          <p:cNvGrpSpPr/>
          <p:nvPr/>
        </p:nvGrpSpPr>
        <p:grpSpPr>
          <a:xfrm>
            <a:off x="7995341" y="1506738"/>
            <a:ext cx="347872" cy="334944"/>
            <a:chOff x="7995341" y="1506738"/>
            <a:chExt cx="347872" cy="334944"/>
          </a:xfrm>
        </p:grpSpPr>
        <p:sp>
          <p:nvSpPr>
            <p:cNvPr id="13573" name="Google Shape;13573;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4" name="Google Shape;13574;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5" name="Google Shape;13575;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6" name="Google Shape;13576;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7" name="Google Shape;13577;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8" name="Google Shape;13578;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79" name="Google Shape;13579;p74"/>
          <p:cNvGrpSpPr/>
          <p:nvPr/>
        </p:nvGrpSpPr>
        <p:grpSpPr>
          <a:xfrm>
            <a:off x="3048045" y="1522930"/>
            <a:ext cx="347872" cy="303904"/>
            <a:chOff x="3048045" y="1522930"/>
            <a:chExt cx="347872" cy="303904"/>
          </a:xfrm>
        </p:grpSpPr>
        <p:sp>
          <p:nvSpPr>
            <p:cNvPr id="13580" name="Google Shape;13580;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581" name="Google Shape;13581;p74"/>
            <p:cNvGrpSpPr/>
            <p:nvPr/>
          </p:nvGrpSpPr>
          <p:grpSpPr>
            <a:xfrm>
              <a:off x="3048045" y="1522930"/>
              <a:ext cx="347872" cy="303904"/>
              <a:chOff x="3048045" y="1522930"/>
              <a:chExt cx="347872" cy="303904"/>
            </a:xfrm>
          </p:grpSpPr>
          <p:sp>
            <p:nvSpPr>
              <p:cNvPr id="13582" name="Google Shape;13582;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3" name="Google Shape;13583;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584" name="Google Shape;13584;p74"/>
          <p:cNvGrpSpPr/>
          <p:nvPr/>
        </p:nvGrpSpPr>
        <p:grpSpPr>
          <a:xfrm>
            <a:off x="1133133" y="3351922"/>
            <a:ext cx="313984" cy="358560"/>
            <a:chOff x="1133133" y="3351922"/>
            <a:chExt cx="313984" cy="358560"/>
          </a:xfrm>
        </p:grpSpPr>
        <p:sp>
          <p:nvSpPr>
            <p:cNvPr id="13585" name="Google Shape;13585;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6" name="Google Shape;13586;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7" name="Google Shape;13587;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8" name="Google Shape;13588;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9" name="Google Shape;13589;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0" name="Google Shape;13590;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1" name="Google Shape;13591;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2" name="Google Shape;13592;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3" name="Google Shape;13593;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4" name="Google Shape;13594;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5" name="Google Shape;13595;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6" name="Google Shape;13596;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7" name="Google Shape;13597;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8" name="Google Shape;13598;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9" name="Google Shape;13599;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0" name="Google Shape;13600;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01" name="Google Shape;13601;p7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602" name="Google Shape;13602;p74"/>
          <p:cNvGrpSpPr/>
          <p:nvPr/>
        </p:nvGrpSpPr>
        <p:grpSpPr>
          <a:xfrm>
            <a:off x="2795053" y="3352594"/>
            <a:ext cx="288448" cy="357120"/>
            <a:chOff x="2795053" y="3352594"/>
            <a:chExt cx="288448" cy="357120"/>
          </a:xfrm>
        </p:grpSpPr>
        <p:sp>
          <p:nvSpPr>
            <p:cNvPr id="13603" name="Google Shape;13603;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4" name="Google Shape;13604;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5" name="Google Shape;13605;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6" name="Google Shape;13606;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7" name="Google Shape;13607;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8" name="Google Shape;13608;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9" name="Google Shape;13609;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0" name="Google Shape;13610;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1" name="Google Shape;13611;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12" name="Google Shape;13612;p74"/>
          <p:cNvGrpSpPr/>
          <p:nvPr/>
        </p:nvGrpSpPr>
        <p:grpSpPr>
          <a:xfrm>
            <a:off x="2236525" y="3353202"/>
            <a:ext cx="304832" cy="356512"/>
            <a:chOff x="2236525" y="3353202"/>
            <a:chExt cx="304832" cy="356512"/>
          </a:xfrm>
        </p:grpSpPr>
        <p:sp>
          <p:nvSpPr>
            <p:cNvPr id="13613" name="Google Shape;13613;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4" name="Google Shape;13614;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5" name="Google Shape;13615;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16" name="Google Shape;13616;p74"/>
          <p:cNvGrpSpPr/>
          <p:nvPr/>
        </p:nvGrpSpPr>
        <p:grpSpPr>
          <a:xfrm>
            <a:off x="3910637" y="3352690"/>
            <a:ext cx="256800" cy="357024"/>
            <a:chOff x="3910637" y="3352690"/>
            <a:chExt cx="256800" cy="357024"/>
          </a:xfrm>
        </p:grpSpPr>
        <p:sp>
          <p:nvSpPr>
            <p:cNvPr id="13617" name="Google Shape;13617;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8" name="Google Shape;13618;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9" name="Google Shape;13619;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20" name="Google Shape;13620;p74"/>
          <p:cNvGrpSpPr/>
          <p:nvPr/>
        </p:nvGrpSpPr>
        <p:grpSpPr>
          <a:xfrm>
            <a:off x="6056429" y="3351922"/>
            <a:ext cx="360064" cy="360096"/>
            <a:chOff x="6056429" y="3351922"/>
            <a:chExt cx="360064" cy="360096"/>
          </a:xfrm>
        </p:grpSpPr>
        <p:sp>
          <p:nvSpPr>
            <p:cNvPr id="13621" name="Google Shape;13621;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2" name="Google Shape;13622;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3" name="Google Shape;13623;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24" name="Google Shape;13624;p74"/>
          <p:cNvGrpSpPr/>
          <p:nvPr/>
        </p:nvGrpSpPr>
        <p:grpSpPr>
          <a:xfrm>
            <a:off x="6608877" y="3353074"/>
            <a:ext cx="357408" cy="357408"/>
            <a:chOff x="6608877" y="3353074"/>
            <a:chExt cx="357408" cy="357408"/>
          </a:xfrm>
        </p:grpSpPr>
        <p:sp>
          <p:nvSpPr>
            <p:cNvPr id="13625" name="Google Shape;13625;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6" name="Google Shape;13626;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7" name="Google Shape;13627;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8" name="Google Shape;13628;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9" name="Google Shape;13629;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0" name="Google Shape;13630;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1" name="Google Shape;13631;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32" name="Google Shape;13632;p7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633" name="Google Shape;13633;p74"/>
          <p:cNvGrpSpPr/>
          <p:nvPr/>
        </p:nvGrpSpPr>
        <p:grpSpPr>
          <a:xfrm>
            <a:off x="3316269" y="3352402"/>
            <a:ext cx="344832" cy="356544"/>
            <a:chOff x="3316269" y="3352402"/>
            <a:chExt cx="344832" cy="356544"/>
          </a:xfrm>
        </p:grpSpPr>
        <p:sp>
          <p:nvSpPr>
            <p:cNvPr id="13634" name="Google Shape;13634;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5" name="Google Shape;13635;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6" name="Google Shape;13636;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37" name="Google Shape;13637;p7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638" name="Google Shape;13638;p74"/>
          <p:cNvGrpSpPr/>
          <p:nvPr/>
        </p:nvGrpSpPr>
        <p:grpSpPr>
          <a:xfrm>
            <a:off x="4959533" y="3370226"/>
            <a:ext cx="357408" cy="323488"/>
            <a:chOff x="4959533" y="3370226"/>
            <a:chExt cx="357408" cy="323488"/>
          </a:xfrm>
        </p:grpSpPr>
        <p:sp>
          <p:nvSpPr>
            <p:cNvPr id="13639" name="Google Shape;13639;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0" name="Google Shape;13640;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41" name="Google Shape;13641;p74"/>
          <p:cNvGrpSpPr/>
          <p:nvPr/>
        </p:nvGrpSpPr>
        <p:grpSpPr>
          <a:xfrm>
            <a:off x="7158637" y="3353074"/>
            <a:ext cx="357056" cy="357408"/>
            <a:chOff x="7158637" y="3353074"/>
            <a:chExt cx="357056" cy="357408"/>
          </a:xfrm>
        </p:grpSpPr>
        <p:sp>
          <p:nvSpPr>
            <p:cNvPr id="13642" name="Google Shape;13642;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3" name="Google Shape;13643;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4" name="Google Shape;13644;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5" name="Google Shape;13645;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46" name="Google Shape;13646;p74"/>
          <p:cNvGrpSpPr/>
          <p:nvPr/>
        </p:nvGrpSpPr>
        <p:grpSpPr>
          <a:xfrm>
            <a:off x="5508909" y="3371506"/>
            <a:ext cx="358560" cy="319552"/>
            <a:chOff x="5508909" y="3371506"/>
            <a:chExt cx="358560" cy="319552"/>
          </a:xfrm>
        </p:grpSpPr>
        <p:sp>
          <p:nvSpPr>
            <p:cNvPr id="13647" name="Google Shape;13647;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8" name="Google Shape;13648;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9" name="Google Shape;13649;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0" name="Google Shape;13650;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1" name="Google Shape;13651;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2" name="Google Shape;13652;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3" name="Google Shape;13653;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4" name="Google Shape;13654;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5" name="Google Shape;13655;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6" name="Google Shape;13656;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60"/>
        <p:cNvGrpSpPr/>
        <p:nvPr/>
      </p:nvGrpSpPr>
      <p:grpSpPr>
        <a:xfrm>
          <a:off x="0" y="0"/>
          <a:ext cx="0" cy="0"/>
          <a:chOff x="0" y="0"/>
          <a:chExt cx="0" cy="0"/>
        </a:xfrm>
      </p:grpSpPr>
      <p:sp>
        <p:nvSpPr>
          <p:cNvPr id="13661" name="Google Shape;136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662" name="Google Shape;136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663" name="Google Shape;13663;p75"/>
          <p:cNvGrpSpPr/>
          <p:nvPr/>
        </p:nvGrpSpPr>
        <p:grpSpPr>
          <a:xfrm>
            <a:off x="3303268" y="3817349"/>
            <a:ext cx="346056" cy="345674"/>
            <a:chOff x="3303268" y="3817349"/>
            <a:chExt cx="346056" cy="345674"/>
          </a:xfrm>
        </p:grpSpPr>
        <p:sp>
          <p:nvSpPr>
            <p:cNvPr id="13664" name="Google Shape;136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5" name="Google Shape;136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6" name="Google Shape;136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7" name="Google Shape;136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68" name="Google Shape;13668;p75"/>
          <p:cNvGrpSpPr/>
          <p:nvPr/>
        </p:nvGrpSpPr>
        <p:grpSpPr>
          <a:xfrm>
            <a:off x="3752358" y="3817349"/>
            <a:ext cx="346056" cy="345674"/>
            <a:chOff x="3752358" y="3817349"/>
            <a:chExt cx="346056" cy="345674"/>
          </a:xfrm>
        </p:grpSpPr>
        <p:sp>
          <p:nvSpPr>
            <p:cNvPr id="13669" name="Google Shape;136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0" name="Google Shape;136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1" name="Google Shape;136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2" name="Google Shape;136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73" name="Google Shape;13673;p75"/>
          <p:cNvGrpSpPr/>
          <p:nvPr/>
        </p:nvGrpSpPr>
        <p:grpSpPr>
          <a:xfrm>
            <a:off x="5100008" y="3817349"/>
            <a:ext cx="346024" cy="345674"/>
            <a:chOff x="5100008" y="3817349"/>
            <a:chExt cx="346024" cy="345674"/>
          </a:xfrm>
        </p:grpSpPr>
        <p:sp>
          <p:nvSpPr>
            <p:cNvPr id="13674" name="Google Shape;136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5" name="Google Shape;136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6" name="Google Shape;136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77" name="Google Shape;13677;p75"/>
          <p:cNvGrpSpPr/>
          <p:nvPr/>
        </p:nvGrpSpPr>
        <p:grpSpPr>
          <a:xfrm>
            <a:off x="5998919" y="3817349"/>
            <a:ext cx="345674" cy="345674"/>
            <a:chOff x="5998919" y="3817349"/>
            <a:chExt cx="345674" cy="345674"/>
          </a:xfrm>
        </p:grpSpPr>
        <p:sp>
          <p:nvSpPr>
            <p:cNvPr id="13678" name="Google Shape;136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9" name="Google Shape;136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0" name="Google Shape;136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81" name="Google Shape;13681;p75"/>
          <p:cNvGrpSpPr/>
          <p:nvPr/>
        </p:nvGrpSpPr>
        <p:grpSpPr>
          <a:xfrm>
            <a:off x="4201447" y="3817349"/>
            <a:ext cx="346024" cy="345674"/>
            <a:chOff x="4201447" y="3817349"/>
            <a:chExt cx="346024" cy="345674"/>
          </a:xfrm>
        </p:grpSpPr>
        <p:sp>
          <p:nvSpPr>
            <p:cNvPr id="13682" name="Google Shape;136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3" name="Google Shape;136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84" name="Google Shape;13684;p75"/>
          <p:cNvGrpSpPr/>
          <p:nvPr/>
        </p:nvGrpSpPr>
        <p:grpSpPr>
          <a:xfrm>
            <a:off x="4650919" y="3817349"/>
            <a:ext cx="346024" cy="345674"/>
            <a:chOff x="4650919" y="3817349"/>
            <a:chExt cx="346024" cy="345674"/>
          </a:xfrm>
        </p:grpSpPr>
        <p:sp>
          <p:nvSpPr>
            <p:cNvPr id="13685" name="Google Shape;136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6" name="Google Shape;136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7" name="Google Shape;136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88" name="Google Shape;13688;p75"/>
          <p:cNvGrpSpPr/>
          <p:nvPr/>
        </p:nvGrpSpPr>
        <p:grpSpPr>
          <a:xfrm>
            <a:off x="5549861" y="3817349"/>
            <a:ext cx="345642" cy="345674"/>
            <a:chOff x="5549861" y="3817349"/>
            <a:chExt cx="345642" cy="345674"/>
          </a:xfrm>
        </p:grpSpPr>
        <p:sp>
          <p:nvSpPr>
            <p:cNvPr id="13689" name="Google Shape;136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0" name="Google Shape;136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1" name="Google Shape;136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92" name="Google Shape;13692;p75"/>
          <p:cNvGrpSpPr/>
          <p:nvPr/>
        </p:nvGrpSpPr>
        <p:grpSpPr>
          <a:xfrm>
            <a:off x="1306445" y="3397829"/>
            <a:ext cx="367255" cy="269855"/>
            <a:chOff x="1306445" y="3397829"/>
            <a:chExt cx="367255" cy="269855"/>
          </a:xfrm>
        </p:grpSpPr>
        <p:sp>
          <p:nvSpPr>
            <p:cNvPr id="13693" name="Google Shape;136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4" name="Google Shape;136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5" name="Google Shape;136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6" name="Google Shape;136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7" name="Google Shape;136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8" name="Google Shape;136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99" name="Google Shape;13699;p75"/>
          <p:cNvGrpSpPr/>
          <p:nvPr/>
        </p:nvGrpSpPr>
        <p:grpSpPr>
          <a:xfrm>
            <a:off x="1781317" y="3391400"/>
            <a:ext cx="367255" cy="282364"/>
            <a:chOff x="1781317" y="3391400"/>
            <a:chExt cx="367255" cy="282364"/>
          </a:xfrm>
        </p:grpSpPr>
        <p:sp>
          <p:nvSpPr>
            <p:cNvPr id="13700" name="Google Shape;137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1" name="Google Shape;137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2" name="Google Shape;137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3" name="Google Shape;137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4" name="Google Shape;137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5" name="Google Shape;137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06" name="Google Shape;13706;p75"/>
          <p:cNvGrpSpPr/>
          <p:nvPr/>
        </p:nvGrpSpPr>
        <p:grpSpPr>
          <a:xfrm>
            <a:off x="3678830" y="3370933"/>
            <a:ext cx="369164" cy="323297"/>
            <a:chOff x="3678830" y="3370933"/>
            <a:chExt cx="369164" cy="323297"/>
          </a:xfrm>
        </p:grpSpPr>
        <p:sp>
          <p:nvSpPr>
            <p:cNvPr id="13707" name="Google Shape;137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8" name="Google Shape;137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9" name="Google Shape;137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0" name="Google Shape;137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1" name="Google Shape;137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2" name="Google Shape;137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3" name="Google Shape;137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4" name="Google Shape;137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5" name="Google Shape;137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6" name="Google Shape;137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7" name="Google Shape;137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18" name="Google Shape;13718;p75"/>
          <p:cNvGrpSpPr/>
          <p:nvPr/>
        </p:nvGrpSpPr>
        <p:grpSpPr>
          <a:xfrm>
            <a:off x="859265" y="3348175"/>
            <a:ext cx="312316" cy="368400"/>
            <a:chOff x="859265" y="3348175"/>
            <a:chExt cx="312316" cy="368400"/>
          </a:xfrm>
        </p:grpSpPr>
        <p:sp>
          <p:nvSpPr>
            <p:cNvPr id="13719" name="Google Shape;137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0" name="Google Shape;137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1" name="Google Shape;137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2" name="Google Shape;137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3" name="Google Shape;137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724" name="Google Shape;137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725" name="Google Shape;13725;p75"/>
          <p:cNvGrpSpPr/>
          <p:nvPr/>
        </p:nvGrpSpPr>
        <p:grpSpPr>
          <a:xfrm>
            <a:off x="2766374" y="3361013"/>
            <a:ext cx="330110" cy="308908"/>
            <a:chOff x="2766264" y="3394042"/>
            <a:chExt cx="294873" cy="275934"/>
          </a:xfrm>
        </p:grpSpPr>
        <p:sp>
          <p:nvSpPr>
            <p:cNvPr id="13726" name="Google Shape;137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7" name="Google Shape;137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8" name="Google Shape;137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9" name="Google Shape;137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30" name="Google Shape;13730;p75"/>
          <p:cNvGrpSpPr/>
          <p:nvPr/>
        </p:nvGrpSpPr>
        <p:grpSpPr>
          <a:xfrm>
            <a:off x="3214972" y="3359188"/>
            <a:ext cx="346406" cy="347552"/>
            <a:chOff x="3214972" y="3359188"/>
            <a:chExt cx="346406" cy="347552"/>
          </a:xfrm>
        </p:grpSpPr>
        <p:sp>
          <p:nvSpPr>
            <p:cNvPr id="13731" name="Google Shape;137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2" name="Google Shape;137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3" name="Google Shape;137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4" name="Google Shape;137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5" name="Google Shape;137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6" name="Google Shape;137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7" name="Google Shape;137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8" name="Google Shape;137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9" name="Google Shape;137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0" name="Google Shape;137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1" name="Google Shape;137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2" name="Google Shape;137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3" name="Google Shape;137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4" name="Google Shape;137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45" name="Google Shape;13745;p75"/>
          <p:cNvGrpSpPr/>
          <p:nvPr/>
        </p:nvGrpSpPr>
        <p:grpSpPr>
          <a:xfrm>
            <a:off x="4629306" y="3409193"/>
            <a:ext cx="367255" cy="244486"/>
            <a:chOff x="4629306" y="3409193"/>
            <a:chExt cx="367255" cy="244486"/>
          </a:xfrm>
        </p:grpSpPr>
        <p:sp>
          <p:nvSpPr>
            <p:cNvPr id="13746" name="Google Shape;137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7" name="Google Shape;137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8" name="Google Shape;137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9" name="Google Shape;137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0" name="Google Shape;137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1" name="Google Shape;137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2" name="Google Shape;137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3" name="Google Shape;137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4" name="Google Shape;137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5" name="Google Shape;137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56" name="Google Shape;13756;p75"/>
          <p:cNvGrpSpPr/>
          <p:nvPr/>
        </p:nvGrpSpPr>
        <p:grpSpPr>
          <a:xfrm>
            <a:off x="4193490" y="3350084"/>
            <a:ext cx="289939" cy="334661"/>
            <a:chOff x="4193490" y="3350084"/>
            <a:chExt cx="289939" cy="334661"/>
          </a:xfrm>
        </p:grpSpPr>
        <p:sp>
          <p:nvSpPr>
            <p:cNvPr id="13757" name="Google Shape;137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8" name="Google Shape;137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9" name="Google Shape;137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0" name="Google Shape;137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1" name="Google Shape;137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2" name="Google Shape;137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3" name="Google Shape;137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4" name="Google Shape;137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5" name="Google Shape;137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6" name="Google Shape;137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67" name="Google Shape;13767;p75"/>
          <p:cNvGrpSpPr/>
          <p:nvPr/>
        </p:nvGrpSpPr>
        <p:grpSpPr>
          <a:xfrm>
            <a:off x="6533281" y="3351230"/>
            <a:ext cx="357037" cy="357005"/>
            <a:chOff x="6533281" y="3351230"/>
            <a:chExt cx="357037" cy="357005"/>
          </a:xfrm>
        </p:grpSpPr>
        <p:sp>
          <p:nvSpPr>
            <p:cNvPr id="13768" name="Google Shape;137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9" name="Google Shape;137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0" name="Google Shape;137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71" name="Google Shape;13771;p75"/>
          <p:cNvGrpSpPr/>
          <p:nvPr/>
        </p:nvGrpSpPr>
        <p:grpSpPr>
          <a:xfrm>
            <a:off x="6058441" y="3351230"/>
            <a:ext cx="357387" cy="357005"/>
            <a:chOff x="6058441" y="3351230"/>
            <a:chExt cx="357387" cy="357005"/>
          </a:xfrm>
        </p:grpSpPr>
        <p:sp>
          <p:nvSpPr>
            <p:cNvPr id="13772" name="Google Shape;137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3" name="Google Shape;137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74" name="Google Shape;13774;p75"/>
          <p:cNvGrpSpPr/>
          <p:nvPr/>
        </p:nvGrpSpPr>
        <p:grpSpPr>
          <a:xfrm>
            <a:off x="7957483" y="3350848"/>
            <a:ext cx="357387" cy="357387"/>
            <a:chOff x="7957483" y="3350848"/>
            <a:chExt cx="357387" cy="357387"/>
          </a:xfrm>
        </p:grpSpPr>
        <p:sp>
          <p:nvSpPr>
            <p:cNvPr id="13775" name="Google Shape;137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6" name="Google Shape;137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7" name="Google Shape;137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78" name="Google Shape;13778;p75"/>
          <p:cNvGrpSpPr/>
          <p:nvPr/>
        </p:nvGrpSpPr>
        <p:grpSpPr>
          <a:xfrm>
            <a:off x="7007771" y="3351230"/>
            <a:ext cx="357387" cy="357005"/>
            <a:chOff x="7007771" y="3351230"/>
            <a:chExt cx="357387" cy="357005"/>
          </a:xfrm>
        </p:grpSpPr>
        <p:sp>
          <p:nvSpPr>
            <p:cNvPr id="13779" name="Google Shape;137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0" name="Google Shape;137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1" name="Google Shape;137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2" name="Google Shape;137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3" name="Google Shape;137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84" name="Google Shape;13784;p75"/>
          <p:cNvGrpSpPr/>
          <p:nvPr/>
        </p:nvGrpSpPr>
        <p:grpSpPr>
          <a:xfrm>
            <a:off x="5108729" y="3351230"/>
            <a:ext cx="357005" cy="357005"/>
            <a:chOff x="5108729" y="3351230"/>
            <a:chExt cx="357005" cy="357005"/>
          </a:xfrm>
        </p:grpSpPr>
        <p:sp>
          <p:nvSpPr>
            <p:cNvPr id="13785" name="Google Shape;137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6" name="Google Shape;137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87" name="Google Shape;13787;p75"/>
          <p:cNvGrpSpPr/>
          <p:nvPr/>
        </p:nvGrpSpPr>
        <p:grpSpPr>
          <a:xfrm>
            <a:off x="5583569" y="3351230"/>
            <a:ext cx="357419" cy="357005"/>
            <a:chOff x="5583569" y="3351230"/>
            <a:chExt cx="357419" cy="357005"/>
          </a:xfrm>
        </p:grpSpPr>
        <p:sp>
          <p:nvSpPr>
            <p:cNvPr id="13788" name="Google Shape;137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9" name="Google Shape;137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90" name="Google Shape;13790;p75"/>
          <p:cNvGrpSpPr/>
          <p:nvPr/>
        </p:nvGrpSpPr>
        <p:grpSpPr>
          <a:xfrm>
            <a:off x="7482229" y="3351230"/>
            <a:ext cx="357419" cy="357005"/>
            <a:chOff x="7482229" y="3351230"/>
            <a:chExt cx="357419" cy="357005"/>
          </a:xfrm>
        </p:grpSpPr>
        <p:sp>
          <p:nvSpPr>
            <p:cNvPr id="13791" name="Google Shape;137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2" name="Google Shape;137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3" name="Google Shape;137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4" name="Google Shape;137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5" name="Google Shape;137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96" name="Google Shape;13796;p75"/>
          <p:cNvGrpSpPr/>
          <p:nvPr/>
        </p:nvGrpSpPr>
        <p:grpSpPr>
          <a:xfrm>
            <a:off x="3764485" y="2890682"/>
            <a:ext cx="222874" cy="345737"/>
            <a:chOff x="3764485" y="2890682"/>
            <a:chExt cx="222874" cy="345737"/>
          </a:xfrm>
        </p:grpSpPr>
        <p:sp>
          <p:nvSpPr>
            <p:cNvPr id="13797" name="Google Shape;137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8" name="Google Shape;137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9" name="Google Shape;137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00" name="Google Shape;13800;p75"/>
          <p:cNvGrpSpPr/>
          <p:nvPr/>
        </p:nvGrpSpPr>
        <p:grpSpPr>
          <a:xfrm>
            <a:off x="2238616" y="2908131"/>
            <a:ext cx="422596" cy="310382"/>
            <a:chOff x="2278533" y="2937377"/>
            <a:chExt cx="346788" cy="254704"/>
          </a:xfrm>
        </p:grpSpPr>
        <p:sp>
          <p:nvSpPr>
            <p:cNvPr id="13801" name="Google Shape;138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2" name="Google Shape;138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803" name="Google Shape;138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804" name="Google Shape;13804;p75"/>
          <p:cNvGrpSpPr/>
          <p:nvPr/>
        </p:nvGrpSpPr>
        <p:grpSpPr>
          <a:xfrm>
            <a:off x="1836637" y="2891510"/>
            <a:ext cx="286152" cy="346438"/>
            <a:chOff x="1836637" y="2891510"/>
            <a:chExt cx="286152" cy="346438"/>
          </a:xfrm>
        </p:grpSpPr>
        <p:sp>
          <p:nvSpPr>
            <p:cNvPr id="13805" name="Google Shape;138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6" name="Google Shape;138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7" name="Google Shape;138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08" name="Google Shape;13808;p75"/>
          <p:cNvGrpSpPr/>
          <p:nvPr/>
        </p:nvGrpSpPr>
        <p:grpSpPr>
          <a:xfrm>
            <a:off x="5585861" y="2905929"/>
            <a:ext cx="379764" cy="337684"/>
            <a:chOff x="5585861" y="2905929"/>
            <a:chExt cx="379764" cy="337684"/>
          </a:xfrm>
        </p:grpSpPr>
        <p:sp>
          <p:nvSpPr>
            <p:cNvPr id="13809" name="Google Shape;138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0" name="Google Shape;138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1" name="Google Shape;138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2" name="Google Shape;138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13" name="Google Shape;13813;p75"/>
          <p:cNvGrpSpPr/>
          <p:nvPr/>
        </p:nvGrpSpPr>
        <p:grpSpPr>
          <a:xfrm>
            <a:off x="1327676" y="2910480"/>
            <a:ext cx="347934" cy="310024"/>
            <a:chOff x="1327676" y="2910480"/>
            <a:chExt cx="347934" cy="310024"/>
          </a:xfrm>
        </p:grpSpPr>
        <p:sp>
          <p:nvSpPr>
            <p:cNvPr id="13814" name="Google Shape;138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5" name="Google Shape;138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6" name="Google Shape;138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7" name="Google Shape;138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8" name="Google Shape;138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819" name="Google Shape;138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820" name="Google Shape;13820;p75"/>
          <p:cNvGrpSpPr/>
          <p:nvPr/>
        </p:nvGrpSpPr>
        <p:grpSpPr>
          <a:xfrm>
            <a:off x="2753401" y="2869564"/>
            <a:ext cx="382828" cy="358601"/>
            <a:chOff x="2753373" y="2902523"/>
            <a:chExt cx="347552" cy="325557"/>
          </a:xfrm>
        </p:grpSpPr>
        <p:sp>
          <p:nvSpPr>
            <p:cNvPr id="13821" name="Google Shape;138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2" name="Google Shape;138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3" name="Google Shape;138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4" name="Google Shape;138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5" name="Google Shape;138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6" name="Google Shape;138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27" name="Google Shape;13827;p75"/>
          <p:cNvGrpSpPr/>
          <p:nvPr/>
        </p:nvGrpSpPr>
        <p:grpSpPr>
          <a:xfrm>
            <a:off x="849016" y="2903255"/>
            <a:ext cx="356655" cy="335425"/>
            <a:chOff x="849016" y="2903255"/>
            <a:chExt cx="356655" cy="335425"/>
          </a:xfrm>
        </p:grpSpPr>
        <p:sp>
          <p:nvSpPr>
            <p:cNvPr id="13828" name="Google Shape;138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9" name="Google Shape;138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0" name="Google Shape;138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1" name="Google Shape;138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2" name="Google Shape;138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3" name="Google Shape;138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4" name="Google Shape;138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5" name="Google Shape;138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6" name="Google Shape;138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7" name="Google Shape;138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8" name="Google Shape;138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39" name="Google Shape;13839;p75"/>
          <p:cNvGrpSpPr/>
          <p:nvPr/>
        </p:nvGrpSpPr>
        <p:grpSpPr>
          <a:xfrm>
            <a:off x="4210933" y="2926777"/>
            <a:ext cx="280072" cy="275520"/>
            <a:chOff x="4210933" y="2926777"/>
            <a:chExt cx="280072" cy="275520"/>
          </a:xfrm>
        </p:grpSpPr>
        <p:sp>
          <p:nvSpPr>
            <p:cNvPr id="13840" name="Google Shape;138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1" name="Google Shape;13841;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2" name="Google Shape;138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3" name="Google Shape;138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4" name="Google Shape;138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5" name="Google Shape;138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6" name="Google Shape;138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7" name="Google Shape;138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8" name="Google Shape;138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9" name="Google Shape;138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0" name="Google Shape;138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1" name="Google Shape;138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2" name="Google Shape;138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53" name="Google Shape;13853;p75"/>
          <p:cNvGrpSpPr/>
          <p:nvPr/>
        </p:nvGrpSpPr>
        <p:grpSpPr>
          <a:xfrm>
            <a:off x="4667216" y="2915382"/>
            <a:ext cx="320273" cy="318395"/>
            <a:chOff x="4667216" y="2915382"/>
            <a:chExt cx="320273" cy="318395"/>
          </a:xfrm>
        </p:grpSpPr>
        <p:sp>
          <p:nvSpPr>
            <p:cNvPr id="13854" name="Google Shape;138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5" name="Google Shape;138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6" name="Google Shape;138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7" name="Google Shape;138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58" name="Google Shape;13858;p75"/>
          <p:cNvGrpSpPr/>
          <p:nvPr/>
        </p:nvGrpSpPr>
        <p:grpSpPr>
          <a:xfrm>
            <a:off x="5170480" y="2934639"/>
            <a:ext cx="261929" cy="280550"/>
            <a:chOff x="5170480" y="2934639"/>
            <a:chExt cx="261929" cy="280550"/>
          </a:xfrm>
        </p:grpSpPr>
        <p:sp>
          <p:nvSpPr>
            <p:cNvPr id="13859" name="Google Shape;138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0" name="Google Shape;138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1" name="Google Shape;138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2" name="Google Shape;138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3" name="Google Shape;138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4" name="Google Shape;138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5" name="Google Shape;138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66" name="Google Shape;13866;p75"/>
          <p:cNvGrpSpPr/>
          <p:nvPr/>
        </p:nvGrpSpPr>
        <p:grpSpPr>
          <a:xfrm>
            <a:off x="6069423" y="2891892"/>
            <a:ext cx="362321" cy="364231"/>
            <a:chOff x="6069423" y="2891892"/>
            <a:chExt cx="362321" cy="364231"/>
          </a:xfrm>
        </p:grpSpPr>
        <p:sp>
          <p:nvSpPr>
            <p:cNvPr id="13867" name="Google Shape;138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8" name="Google Shape;138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9" name="Google Shape;138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0" name="Google Shape;138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1" name="Google Shape;138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2" name="Google Shape;138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73" name="Google Shape;13873;p75"/>
          <p:cNvGrpSpPr/>
          <p:nvPr/>
        </p:nvGrpSpPr>
        <p:grpSpPr>
          <a:xfrm>
            <a:off x="6571955" y="2919170"/>
            <a:ext cx="308878" cy="311170"/>
            <a:chOff x="6571955" y="2919170"/>
            <a:chExt cx="308878" cy="311170"/>
          </a:xfrm>
        </p:grpSpPr>
        <p:sp>
          <p:nvSpPr>
            <p:cNvPr id="13874" name="Google Shape;138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5" name="Google Shape;138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6" name="Google Shape;138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7" name="Google Shape;138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8" name="Google Shape;138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9" name="Google Shape;138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0" name="Google Shape;138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1" name="Google Shape;138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2" name="Google Shape;138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3" name="Google Shape;138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4" name="Google Shape;13884;p75"/>
          <p:cNvGrpSpPr/>
          <p:nvPr/>
        </p:nvGrpSpPr>
        <p:grpSpPr>
          <a:xfrm>
            <a:off x="7500054" y="2934735"/>
            <a:ext cx="350576" cy="280454"/>
            <a:chOff x="7500054" y="2934735"/>
            <a:chExt cx="350576" cy="280454"/>
          </a:xfrm>
        </p:grpSpPr>
        <p:sp>
          <p:nvSpPr>
            <p:cNvPr id="13885" name="Google Shape;138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6" name="Google Shape;138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7" name="Google Shape;138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8" name="Google Shape;138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9" name="Google Shape;138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0" name="Google Shape;138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1" name="Google Shape;138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2" name="Google Shape;138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93" name="Google Shape;13893;p75"/>
          <p:cNvGrpSpPr/>
          <p:nvPr/>
        </p:nvGrpSpPr>
        <p:grpSpPr>
          <a:xfrm>
            <a:off x="7024430" y="2874662"/>
            <a:ext cx="332012" cy="355454"/>
            <a:chOff x="7055134" y="2919170"/>
            <a:chExt cx="290321" cy="310820"/>
          </a:xfrm>
        </p:grpSpPr>
        <p:sp>
          <p:nvSpPr>
            <p:cNvPr id="13894" name="Google Shape;138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5" name="Google Shape;138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6" name="Google Shape;138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7" name="Google Shape;138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8" name="Google Shape;138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9" name="Google Shape;138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0" name="Google Shape;139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1" name="Google Shape;139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2" name="Google Shape;139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3" name="Google Shape;139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4" name="Google Shape;139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5" name="Google Shape;139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6" name="Google Shape;139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7" name="Google Shape;139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08" name="Google Shape;13908;p75"/>
          <p:cNvGrpSpPr/>
          <p:nvPr/>
        </p:nvGrpSpPr>
        <p:grpSpPr>
          <a:xfrm>
            <a:off x="7985143" y="2900613"/>
            <a:ext cx="330109" cy="347552"/>
            <a:chOff x="7985143" y="2900613"/>
            <a:chExt cx="330109" cy="347552"/>
          </a:xfrm>
        </p:grpSpPr>
        <p:sp>
          <p:nvSpPr>
            <p:cNvPr id="13909" name="Google Shape;139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0" name="Google Shape;13910;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1" name="Google Shape;139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2" name="Google Shape;139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3" name="Google Shape;139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4" name="Google Shape;139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5" name="Google Shape;13915;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6" name="Google Shape;13916;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17" name="Google Shape;13917;p75"/>
          <p:cNvGrpSpPr/>
          <p:nvPr/>
        </p:nvGrpSpPr>
        <p:grpSpPr>
          <a:xfrm>
            <a:off x="7990840" y="2435226"/>
            <a:ext cx="354363" cy="353631"/>
            <a:chOff x="7990840" y="2435226"/>
            <a:chExt cx="354363" cy="353631"/>
          </a:xfrm>
        </p:grpSpPr>
        <p:sp>
          <p:nvSpPr>
            <p:cNvPr id="13918" name="Google Shape;139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9" name="Google Shape;139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0" name="Google Shape;139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21" name="Google Shape;13921;p75"/>
          <p:cNvGrpSpPr/>
          <p:nvPr/>
        </p:nvGrpSpPr>
        <p:grpSpPr>
          <a:xfrm>
            <a:off x="1817317" y="2480330"/>
            <a:ext cx="350958" cy="263043"/>
            <a:chOff x="1817317" y="2480330"/>
            <a:chExt cx="350958" cy="263043"/>
          </a:xfrm>
        </p:grpSpPr>
        <p:sp>
          <p:nvSpPr>
            <p:cNvPr id="13922" name="Google Shape;139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3" name="Google Shape;139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4" name="Google Shape;139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5" name="Google Shape;139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6" name="Google Shape;139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27" name="Google Shape;13927;p75"/>
          <p:cNvGrpSpPr/>
          <p:nvPr/>
        </p:nvGrpSpPr>
        <p:grpSpPr>
          <a:xfrm>
            <a:off x="1341727" y="2483349"/>
            <a:ext cx="419913" cy="308109"/>
            <a:chOff x="1341727" y="2483349"/>
            <a:chExt cx="419913" cy="308109"/>
          </a:xfrm>
        </p:grpSpPr>
        <p:sp>
          <p:nvSpPr>
            <p:cNvPr id="13928" name="Google Shape;139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9" name="Google Shape;139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0" name="Google Shape;139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1" name="Google Shape;13931;p75"/>
          <p:cNvGrpSpPr/>
          <p:nvPr/>
        </p:nvGrpSpPr>
        <p:grpSpPr>
          <a:xfrm>
            <a:off x="854332" y="2447736"/>
            <a:ext cx="376358" cy="330109"/>
            <a:chOff x="854332" y="2447736"/>
            <a:chExt cx="376358" cy="330109"/>
          </a:xfrm>
        </p:grpSpPr>
        <p:sp>
          <p:nvSpPr>
            <p:cNvPr id="13932" name="Google Shape;139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3" name="Google Shape;139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4" name="Google Shape;139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5" name="Google Shape;139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6" name="Google Shape;139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7" name="Google Shape;139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8" name="Google Shape;139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9" name="Google Shape;139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40" name="Google Shape;13940;p75"/>
          <p:cNvGrpSpPr/>
          <p:nvPr/>
        </p:nvGrpSpPr>
        <p:grpSpPr>
          <a:xfrm>
            <a:off x="4206763" y="2450951"/>
            <a:ext cx="322151" cy="322374"/>
            <a:chOff x="4206763" y="2450951"/>
            <a:chExt cx="322151" cy="322374"/>
          </a:xfrm>
        </p:grpSpPr>
        <p:sp>
          <p:nvSpPr>
            <p:cNvPr id="13941" name="Google Shape;139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2" name="Google Shape;139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43" name="Google Shape;13943;p75"/>
          <p:cNvGrpSpPr/>
          <p:nvPr/>
        </p:nvGrpSpPr>
        <p:grpSpPr>
          <a:xfrm>
            <a:off x="7528096" y="2450059"/>
            <a:ext cx="327976" cy="324316"/>
            <a:chOff x="7528096" y="2450059"/>
            <a:chExt cx="327976" cy="324316"/>
          </a:xfrm>
        </p:grpSpPr>
        <p:sp>
          <p:nvSpPr>
            <p:cNvPr id="13944" name="Google Shape;139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5" name="Google Shape;139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6" name="Google Shape;139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7" name="Google Shape;139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8" name="Google Shape;139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49" name="Google Shape;13949;p75"/>
          <p:cNvGrpSpPr/>
          <p:nvPr/>
        </p:nvGrpSpPr>
        <p:grpSpPr>
          <a:xfrm>
            <a:off x="7077129" y="2512542"/>
            <a:ext cx="282364" cy="198619"/>
            <a:chOff x="7077129" y="2512542"/>
            <a:chExt cx="282364" cy="198619"/>
          </a:xfrm>
        </p:grpSpPr>
        <p:sp>
          <p:nvSpPr>
            <p:cNvPr id="13950" name="Google Shape;139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1" name="Google Shape;139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2" name="Google Shape;139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3" name="Google Shape;139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4" name="Google Shape;139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5" name="Google Shape;139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56" name="Google Shape;13956;p75"/>
          <p:cNvGrpSpPr/>
          <p:nvPr/>
        </p:nvGrpSpPr>
        <p:grpSpPr>
          <a:xfrm>
            <a:off x="3725461" y="2444712"/>
            <a:ext cx="334279" cy="334661"/>
            <a:chOff x="3725461" y="2444712"/>
            <a:chExt cx="334279" cy="334661"/>
          </a:xfrm>
        </p:grpSpPr>
        <p:sp>
          <p:nvSpPr>
            <p:cNvPr id="13957" name="Google Shape;139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8" name="Google Shape;139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9" name="Google Shape;139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0" name="Google Shape;139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1" name="Google Shape;139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2" name="Google Shape;139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3" name="Google Shape;139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64" name="Google Shape;13964;p75"/>
          <p:cNvGrpSpPr/>
          <p:nvPr/>
        </p:nvGrpSpPr>
        <p:grpSpPr>
          <a:xfrm>
            <a:off x="6577238" y="2457221"/>
            <a:ext cx="332019" cy="310788"/>
            <a:chOff x="6577238" y="2457221"/>
            <a:chExt cx="332019" cy="310788"/>
          </a:xfrm>
        </p:grpSpPr>
        <p:sp>
          <p:nvSpPr>
            <p:cNvPr id="13965" name="Google Shape;139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6" name="Google Shape;139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7" name="Google Shape;139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8" name="Google Shape;139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9" name="Google Shape;139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0" name="Google Shape;139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1" name="Google Shape;13971;p75"/>
          <p:cNvGrpSpPr/>
          <p:nvPr/>
        </p:nvGrpSpPr>
        <p:grpSpPr>
          <a:xfrm>
            <a:off x="2818561" y="2439778"/>
            <a:ext cx="247892" cy="346024"/>
            <a:chOff x="2818561" y="2439778"/>
            <a:chExt cx="247892" cy="346024"/>
          </a:xfrm>
        </p:grpSpPr>
        <p:sp>
          <p:nvSpPr>
            <p:cNvPr id="13972" name="Google Shape;139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3" name="Google Shape;139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4" name="Google Shape;139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5" name="Google Shape;139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6" name="Google Shape;139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7" name="Google Shape;139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8" name="Google Shape;139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9" name="Google Shape;139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0" name="Google Shape;139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1" name="Google Shape;139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2" name="Google Shape;139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3" name="Google Shape;139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84" name="Google Shape;13984;p75"/>
          <p:cNvGrpSpPr/>
          <p:nvPr/>
        </p:nvGrpSpPr>
        <p:grpSpPr>
          <a:xfrm>
            <a:off x="3207778" y="2474632"/>
            <a:ext cx="419933" cy="275170"/>
            <a:chOff x="3207778" y="2474632"/>
            <a:chExt cx="419933" cy="275170"/>
          </a:xfrm>
        </p:grpSpPr>
        <p:sp>
          <p:nvSpPr>
            <p:cNvPr id="13985" name="Google Shape;139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6" name="Google Shape;139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7" name="Google Shape;139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8" name="Google Shape;139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9" name="Google Shape;139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0" name="Google Shape;139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1" name="Google Shape;139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2" name="Google Shape;139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3" name="Google Shape;139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4" name="Google Shape;139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5" name="Google Shape;139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6" name="Google Shape;139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7" name="Google Shape;139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8" name="Google Shape;139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99" name="Google Shape;13999;p75"/>
          <p:cNvGrpSpPr/>
          <p:nvPr/>
        </p:nvGrpSpPr>
        <p:grpSpPr>
          <a:xfrm>
            <a:off x="6099375" y="2456075"/>
            <a:ext cx="337684" cy="314194"/>
            <a:chOff x="6099375" y="2456075"/>
            <a:chExt cx="337684" cy="314194"/>
          </a:xfrm>
        </p:grpSpPr>
        <p:sp>
          <p:nvSpPr>
            <p:cNvPr id="14000" name="Google Shape;140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1" name="Google Shape;140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02" name="Google Shape;14002;p75"/>
          <p:cNvGrpSpPr/>
          <p:nvPr/>
        </p:nvGrpSpPr>
        <p:grpSpPr>
          <a:xfrm>
            <a:off x="2312623" y="2468584"/>
            <a:ext cx="312698" cy="286534"/>
            <a:chOff x="2312623" y="2468584"/>
            <a:chExt cx="312698" cy="286534"/>
          </a:xfrm>
        </p:grpSpPr>
        <p:sp>
          <p:nvSpPr>
            <p:cNvPr id="14003" name="Google Shape;140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4" name="Google Shape;140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5" name="Google Shape;140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06" name="Google Shape;14006;p75"/>
          <p:cNvGrpSpPr/>
          <p:nvPr/>
        </p:nvGrpSpPr>
        <p:grpSpPr>
          <a:xfrm>
            <a:off x="5618805" y="2440924"/>
            <a:ext cx="345292" cy="342618"/>
            <a:chOff x="5618805" y="2440924"/>
            <a:chExt cx="345292" cy="342618"/>
          </a:xfrm>
        </p:grpSpPr>
        <p:sp>
          <p:nvSpPr>
            <p:cNvPr id="14007" name="Google Shape;140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8" name="Google Shape;140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9" name="Google Shape;140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0" name="Google Shape;140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1" name="Google Shape;140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12" name="Google Shape;14012;p75"/>
          <p:cNvGrpSpPr/>
          <p:nvPr/>
        </p:nvGrpSpPr>
        <p:grpSpPr>
          <a:xfrm>
            <a:off x="4653179" y="2446590"/>
            <a:ext cx="377886" cy="331255"/>
            <a:chOff x="4653179" y="2446590"/>
            <a:chExt cx="377886" cy="331255"/>
          </a:xfrm>
        </p:grpSpPr>
        <p:sp>
          <p:nvSpPr>
            <p:cNvPr id="14013" name="Google Shape;140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4" name="Google Shape;140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5" name="Google Shape;140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6" name="Google Shape;140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17" name="Google Shape;14017;p75"/>
          <p:cNvGrpSpPr/>
          <p:nvPr/>
        </p:nvGrpSpPr>
        <p:grpSpPr>
          <a:xfrm>
            <a:off x="5184517" y="2459481"/>
            <a:ext cx="252062" cy="305122"/>
            <a:chOff x="5184517" y="2459481"/>
            <a:chExt cx="252062" cy="305122"/>
          </a:xfrm>
        </p:grpSpPr>
        <p:sp>
          <p:nvSpPr>
            <p:cNvPr id="14018" name="Google Shape;140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9" name="Google Shape;140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0" name="Google Shape;140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1" name="Google Shape;140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2" name="Google Shape;140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3" name="Google Shape;140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024" name="Google Shape;140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025" name="Google Shape;14025;p75"/>
          <p:cNvGrpSpPr/>
          <p:nvPr/>
        </p:nvGrpSpPr>
        <p:grpSpPr>
          <a:xfrm>
            <a:off x="6155459" y="1969108"/>
            <a:ext cx="249770" cy="363849"/>
            <a:chOff x="6155459" y="1969108"/>
            <a:chExt cx="249770" cy="363849"/>
          </a:xfrm>
        </p:grpSpPr>
        <p:sp>
          <p:nvSpPr>
            <p:cNvPr id="14026" name="Google Shape;140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7" name="Google Shape;140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8" name="Google Shape;140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9" name="Google Shape;140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0" name="Google Shape;140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1" name="Google Shape;140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2" name="Google Shape;140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3" name="Google Shape;140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4" name="Google Shape;140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35" name="Google Shape;14035;p75"/>
          <p:cNvGrpSpPr/>
          <p:nvPr/>
        </p:nvGrpSpPr>
        <p:grpSpPr>
          <a:xfrm>
            <a:off x="2280029" y="1970604"/>
            <a:ext cx="353631" cy="354395"/>
            <a:chOff x="2280029" y="1970604"/>
            <a:chExt cx="353631" cy="354395"/>
          </a:xfrm>
        </p:grpSpPr>
        <p:sp>
          <p:nvSpPr>
            <p:cNvPr id="14036" name="Google Shape;140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7" name="Google Shape;140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8" name="Google Shape;140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9" name="Google Shape;140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40" name="Google Shape;14040;p75"/>
          <p:cNvGrpSpPr/>
          <p:nvPr/>
        </p:nvGrpSpPr>
        <p:grpSpPr>
          <a:xfrm>
            <a:off x="8065100" y="2000174"/>
            <a:ext cx="255086" cy="301685"/>
            <a:chOff x="8065100" y="2000174"/>
            <a:chExt cx="255086" cy="301685"/>
          </a:xfrm>
        </p:grpSpPr>
        <p:sp>
          <p:nvSpPr>
            <p:cNvPr id="14041" name="Google Shape;140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2" name="Google Shape;140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3" name="Google Shape;140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4" name="Google Shape;140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45" name="Google Shape;14045;p75"/>
          <p:cNvGrpSpPr/>
          <p:nvPr/>
        </p:nvGrpSpPr>
        <p:grpSpPr>
          <a:xfrm>
            <a:off x="6633705" y="1969108"/>
            <a:ext cx="249420" cy="363849"/>
            <a:chOff x="6633705" y="1969108"/>
            <a:chExt cx="249420" cy="363849"/>
          </a:xfrm>
        </p:grpSpPr>
        <p:sp>
          <p:nvSpPr>
            <p:cNvPr id="14046" name="Google Shape;140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7" name="Google Shape;140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8" name="Google Shape;140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9" name="Google Shape;140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0" name="Google Shape;140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1" name="Google Shape;140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2" name="Google Shape;140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3" name="Google Shape;140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54" name="Google Shape;14054;p75"/>
          <p:cNvGrpSpPr/>
          <p:nvPr/>
        </p:nvGrpSpPr>
        <p:grpSpPr>
          <a:xfrm>
            <a:off x="5211031" y="1969108"/>
            <a:ext cx="226661" cy="363467"/>
            <a:chOff x="5211031" y="1969108"/>
            <a:chExt cx="226661" cy="363467"/>
          </a:xfrm>
        </p:grpSpPr>
        <p:sp>
          <p:nvSpPr>
            <p:cNvPr id="14055" name="Google Shape;140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6" name="Google Shape;140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57" name="Google Shape;14057;p75"/>
          <p:cNvGrpSpPr/>
          <p:nvPr/>
        </p:nvGrpSpPr>
        <p:grpSpPr>
          <a:xfrm>
            <a:off x="3712952" y="1970604"/>
            <a:ext cx="354363" cy="354395"/>
            <a:chOff x="3712952" y="1970604"/>
            <a:chExt cx="354363" cy="354395"/>
          </a:xfrm>
        </p:grpSpPr>
        <p:sp>
          <p:nvSpPr>
            <p:cNvPr id="14058" name="Google Shape;140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9" name="Google Shape;140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0" name="Google Shape;140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1" name="Google Shape;140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2" name="Google Shape;140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3" name="Google Shape;140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4" name="Google Shape;140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5" name="Google Shape;140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6" name="Google Shape;140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67" name="Google Shape;14067;p75"/>
          <p:cNvGrpSpPr/>
          <p:nvPr/>
        </p:nvGrpSpPr>
        <p:grpSpPr>
          <a:xfrm>
            <a:off x="3235438" y="1970604"/>
            <a:ext cx="354363" cy="354745"/>
            <a:chOff x="3235438" y="1970604"/>
            <a:chExt cx="354363" cy="354745"/>
          </a:xfrm>
        </p:grpSpPr>
        <p:sp>
          <p:nvSpPr>
            <p:cNvPr id="14068" name="Google Shape;140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9" name="Google Shape;140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0" name="Google Shape;140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1" name="Google Shape;140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2" name="Google Shape;140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3" name="Google Shape;140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4" name="Google Shape;140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5" name="Google Shape;140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6" name="Google Shape;140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7" name="Google Shape;140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8" name="Google Shape;140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9" name="Google Shape;140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0" name="Google Shape;140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1" name="Google Shape;14081;p75"/>
          <p:cNvGrpSpPr/>
          <p:nvPr/>
        </p:nvGrpSpPr>
        <p:grpSpPr>
          <a:xfrm>
            <a:off x="1329585" y="1989925"/>
            <a:ext cx="341472" cy="335074"/>
            <a:chOff x="1329585" y="1989925"/>
            <a:chExt cx="341472" cy="335074"/>
          </a:xfrm>
        </p:grpSpPr>
        <p:sp>
          <p:nvSpPr>
            <p:cNvPr id="14082" name="Google Shape;140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3" name="Google Shape;140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4" name="Google Shape;140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5" name="Google Shape;14085;p75"/>
          <p:cNvGrpSpPr/>
          <p:nvPr/>
        </p:nvGrpSpPr>
        <p:grpSpPr>
          <a:xfrm>
            <a:off x="5591871" y="1989906"/>
            <a:ext cx="416649" cy="325597"/>
            <a:chOff x="5626763" y="2013829"/>
            <a:chExt cx="351722" cy="274788"/>
          </a:xfrm>
        </p:grpSpPr>
        <p:sp>
          <p:nvSpPr>
            <p:cNvPr id="14086" name="Google Shape;140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7" name="Google Shape;140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8" name="Google Shape;140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9" name="Google Shape;140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0" name="Google Shape;140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1" name="Google Shape;140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2" name="Google Shape;140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3" name="Google Shape;140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4" name="Google Shape;140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5" name="Google Shape;140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6" name="Google Shape;14096;p75"/>
          <p:cNvGrpSpPr/>
          <p:nvPr/>
        </p:nvGrpSpPr>
        <p:grpSpPr>
          <a:xfrm>
            <a:off x="7576605" y="1983877"/>
            <a:ext cx="276698" cy="333133"/>
            <a:chOff x="7576605" y="1983877"/>
            <a:chExt cx="276698" cy="333133"/>
          </a:xfrm>
        </p:grpSpPr>
        <p:sp>
          <p:nvSpPr>
            <p:cNvPr id="14097" name="Google Shape;140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8" name="Google Shape;140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9" name="Google Shape;14099;p75"/>
          <p:cNvGrpSpPr/>
          <p:nvPr/>
        </p:nvGrpSpPr>
        <p:grpSpPr>
          <a:xfrm>
            <a:off x="853568" y="1975538"/>
            <a:ext cx="337334" cy="353599"/>
            <a:chOff x="853568" y="1975538"/>
            <a:chExt cx="337334" cy="353599"/>
          </a:xfrm>
        </p:grpSpPr>
        <p:sp>
          <p:nvSpPr>
            <p:cNvPr id="14100" name="Google Shape;141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1" name="Google Shape;141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2" name="Google Shape;141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3" name="Google Shape;141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04" name="Google Shape;14104;p75"/>
          <p:cNvGrpSpPr/>
          <p:nvPr/>
        </p:nvGrpSpPr>
        <p:grpSpPr>
          <a:xfrm>
            <a:off x="2770052" y="2009628"/>
            <a:ext cx="327085" cy="277080"/>
            <a:chOff x="2770052" y="2009628"/>
            <a:chExt cx="327085" cy="277080"/>
          </a:xfrm>
        </p:grpSpPr>
        <p:sp>
          <p:nvSpPr>
            <p:cNvPr id="14105" name="Google Shape;141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6" name="Google Shape;141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107" name="Google Shape;141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108" name="Google Shape;14108;p75"/>
          <p:cNvGrpSpPr/>
          <p:nvPr/>
        </p:nvGrpSpPr>
        <p:grpSpPr>
          <a:xfrm>
            <a:off x="4195399" y="1970604"/>
            <a:ext cx="344878" cy="343573"/>
            <a:chOff x="4195399" y="1970604"/>
            <a:chExt cx="344878" cy="343573"/>
          </a:xfrm>
        </p:grpSpPr>
        <p:sp>
          <p:nvSpPr>
            <p:cNvPr id="14109" name="Google Shape;141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0" name="Google Shape;141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1" name="Google Shape;141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2" name="Google Shape;141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13" name="Google Shape;14113;p75"/>
          <p:cNvGrpSpPr/>
          <p:nvPr/>
        </p:nvGrpSpPr>
        <p:grpSpPr>
          <a:xfrm>
            <a:off x="4674791" y="1977447"/>
            <a:ext cx="344528" cy="344114"/>
            <a:chOff x="4674791" y="1977447"/>
            <a:chExt cx="344528" cy="344114"/>
          </a:xfrm>
        </p:grpSpPr>
        <p:sp>
          <p:nvSpPr>
            <p:cNvPr id="14114" name="Google Shape;141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5" name="Google Shape;141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6" name="Google Shape;141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7" name="Google Shape;141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8" name="Google Shape;141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9" name="Google Shape;141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0" name="Google Shape;141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1" name="Google Shape;141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2" name="Google Shape;141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3" name="Google Shape;141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4" name="Google Shape;141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5" name="Google Shape;141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6" name="Google Shape;141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7" name="Google Shape;141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8" name="Google Shape;141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9" name="Google Shape;141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0" name="Google Shape;141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1" name="Google Shape;141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2" name="Google Shape;141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3" name="Google Shape;141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4" name="Google Shape;141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5" name="Google Shape;141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6" name="Google Shape;141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7" name="Google Shape;141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8" name="Google Shape;141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9" name="Google Shape;141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40" name="Google Shape;14140;p75"/>
          <p:cNvGrpSpPr/>
          <p:nvPr/>
        </p:nvGrpSpPr>
        <p:grpSpPr>
          <a:xfrm>
            <a:off x="6083810" y="1547297"/>
            <a:ext cx="382819" cy="310788"/>
            <a:chOff x="6083810" y="1547297"/>
            <a:chExt cx="382819" cy="310788"/>
          </a:xfrm>
        </p:grpSpPr>
        <p:sp>
          <p:nvSpPr>
            <p:cNvPr id="14141" name="Google Shape;141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2" name="Google Shape;141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3" name="Google Shape;141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4" name="Google Shape;141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5" name="Google Shape;141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6" name="Google Shape;141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7" name="Google Shape;141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8" name="Google Shape;141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9" name="Google Shape;141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0" name="Google Shape;141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1" name="Google Shape;141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2" name="Google Shape;141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3" name="Google Shape;141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4" name="Google Shape;141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5" name="Google Shape;141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6" name="Google Shape;141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7" name="Google Shape;141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8" name="Google Shape;141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59" name="Google Shape;14159;p75"/>
          <p:cNvGrpSpPr/>
          <p:nvPr/>
        </p:nvGrpSpPr>
        <p:grpSpPr>
          <a:xfrm>
            <a:off x="6558300" y="1538193"/>
            <a:ext cx="382788" cy="328613"/>
            <a:chOff x="6558300" y="1538193"/>
            <a:chExt cx="382788" cy="328613"/>
          </a:xfrm>
        </p:grpSpPr>
        <p:sp>
          <p:nvSpPr>
            <p:cNvPr id="14160" name="Google Shape;141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1" name="Google Shape;141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62" name="Google Shape;14162;p75"/>
          <p:cNvGrpSpPr/>
          <p:nvPr/>
        </p:nvGrpSpPr>
        <p:grpSpPr>
          <a:xfrm>
            <a:off x="5194002" y="1511297"/>
            <a:ext cx="259605" cy="346024"/>
            <a:chOff x="5194002" y="1511297"/>
            <a:chExt cx="259605" cy="346024"/>
          </a:xfrm>
        </p:grpSpPr>
        <p:sp>
          <p:nvSpPr>
            <p:cNvPr id="14163" name="Google Shape;141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4" name="Google Shape;141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5" name="Google Shape;141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6" name="Google Shape;141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67" name="Google Shape;14167;p75"/>
          <p:cNvGrpSpPr/>
          <p:nvPr/>
        </p:nvGrpSpPr>
        <p:grpSpPr>
          <a:xfrm>
            <a:off x="1394741" y="1512061"/>
            <a:ext cx="252444" cy="351722"/>
            <a:chOff x="1394741" y="1512061"/>
            <a:chExt cx="252444" cy="351722"/>
          </a:xfrm>
        </p:grpSpPr>
        <p:sp>
          <p:nvSpPr>
            <p:cNvPr id="14168" name="Google Shape;141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9" name="Google Shape;141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0" name="Google Shape;141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1" name="Google Shape;141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2" name="Google Shape;141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3" name="Google Shape;141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4" name="Google Shape;141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5" name="Google Shape;141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6" name="Google Shape;141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7" name="Google Shape;141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8" name="Google Shape;141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9" name="Google Shape;141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0" name="Google Shape;141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1" name="Google Shape;141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2" name="Google Shape;141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3" name="Google Shape;141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4" name="Google Shape;141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85" name="Google Shape;14185;p75"/>
          <p:cNvGrpSpPr/>
          <p:nvPr/>
        </p:nvGrpSpPr>
        <p:grpSpPr>
          <a:xfrm>
            <a:off x="855096" y="1504485"/>
            <a:ext cx="380910" cy="339594"/>
            <a:chOff x="855096" y="1504485"/>
            <a:chExt cx="380910" cy="339594"/>
          </a:xfrm>
        </p:grpSpPr>
        <p:sp>
          <p:nvSpPr>
            <p:cNvPr id="14186" name="Google Shape;141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7" name="Google Shape;141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8" name="Google Shape;141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9" name="Google Shape;141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0" name="Google Shape;141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91" name="Google Shape;14191;p75"/>
          <p:cNvGrpSpPr/>
          <p:nvPr/>
        </p:nvGrpSpPr>
        <p:grpSpPr>
          <a:xfrm>
            <a:off x="1819576" y="1511679"/>
            <a:ext cx="352103" cy="352103"/>
            <a:chOff x="1819576" y="1511679"/>
            <a:chExt cx="352103" cy="352103"/>
          </a:xfrm>
        </p:grpSpPr>
        <p:sp>
          <p:nvSpPr>
            <p:cNvPr id="14192" name="Google Shape;141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3" name="Google Shape;141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4" name="Google Shape;141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5" name="Google Shape;141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96" name="Google Shape;14196;p75"/>
          <p:cNvGrpSpPr/>
          <p:nvPr/>
        </p:nvGrpSpPr>
        <p:grpSpPr>
          <a:xfrm>
            <a:off x="5621097" y="1500761"/>
            <a:ext cx="371424" cy="355446"/>
            <a:chOff x="5621097" y="1500761"/>
            <a:chExt cx="371424" cy="355446"/>
          </a:xfrm>
        </p:grpSpPr>
        <p:sp>
          <p:nvSpPr>
            <p:cNvPr id="14197" name="Google Shape;141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8" name="Google Shape;141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99" name="Google Shape;14199;p75"/>
          <p:cNvGrpSpPr/>
          <p:nvPr/>
        </p:nvGrpSpPr>
        <p:grpSpPr>
          <a:xfrm>
            <a:off x="4670239" y="1541599"/>
            <a:ext cx="359679" cy="321833"/>
            <a:chOff x="4670239" y="1541599"/>
            <a:chExt cx="359679" cy="321833"/>
          </a:xfrm>
        </p:grpSpPr>
        <p:sp>
          <p:nvSpPr>
            <p:cNvPr id="14200" name="Google Shape;142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1" name="Google Shape;142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2" name="Google Shape;142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3" name="Google Shape;142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4" name="Google Shape;142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05" name="Google Shape;14205;p75"/>
          <p:cNvGrpSpPr/>
          <p:nvPr/>
        </p:nvGrpSpPr>
        <p:grpSpPr>
          <a:xfrm>
            <a:off x="4212429" y="1502385"/>
            <a:ext cx="321037" cy="353822"/>
            <a:chOff x="4212429" y="1502385"/>
            <a:chExt cx="321037" cy="353822"/>
          </a:xfrm>
        </p:grpSpPr>
        <p:sp>
          <p:nvSpPr>
            <p:cNvPr id="14206" name="Google Shape;142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7" name="Google Shape;142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8" name="Google Shape;142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9" name="Google Shape;142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10" name="Google Shape;14210;p75"/>
          <p:cNvGrpSpPr/>
          <p:nvPr/>
        </p:nvGrpSpPr>
        <p:grpSpPr>
          <a:xfrm>
            <a:off x="2302788" y="1505981"/>
            <a:ext cx="336188" cy="335425"/>
            <a:chOff x="2302788" y="1505981"/>
            <a:chExt cx="336188" cy="335425"/>
          </a:xfrm>
        </p:grpSpPr>
        <p:sp>
          <p:nvSpPr>
            <p:cNvPr id="14211" name="Google Shape;142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2" name="Google Shape;142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3" name="Google Shape;142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4" name="Google Shape;142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5" name="Google Shape;142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6" name="Google Shape;142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7" name="Google Shape;142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8" name="Google Shape;142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9" name="Google Shape;142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0" name="Google Shape;142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1" name="Google Shape;142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2" name="Google Shape;142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3" name="Google Shape;142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4" name="Google Shape;142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5" name="Google Shape;142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6" name="Google Shape;142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7" name="Google Shape;142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28" name="Google Shape;14228;p75"/>
          <p:cNvGrpSpPr/>
          <p:nvPr/>
        </p:nvGrpSpPr>
        <p:grpSpPr>
          <a:xfrm>
            <a:off x="2780301" y="1521896"/>
            <a:ext cx="333133" cy="321037"/>
            <a:chOff x="2780301" y="1521896"/>
            <a:chExt cx="333133" cy="321037"/>
          </a:xfrm>
        </p:grpSpPr>
        <p:sp>
          <p:nvSpPr>
            <p:cNvPr id="14229" name="Google Shape;142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0" name="Google Shape;142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1" name="Google Shape;142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2" name="Google Shape;142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3" name="Google Shape;142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4" name="Google Shape;142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5" name="Google Shape;142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6" name="Google Shape;142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7" name="Google Shape;142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8" name="Google Shape;142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9" name="Google Shape;142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0" name="Google Shape;142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1" name="Google Shape;142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2" name="Google Shape;142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3" name="Google Shape;142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4" name="Google Shape;142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5" name="Google Shape;142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6" name="Google Shape;142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7" name="Google Shape;142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8" name="Google Shape;142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249" name="Google Shape;142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0" name="Google Shape;142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1" name="Google Shape;142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252" name="Google Shape;14252;p75"/>
          <p:cNvGrpSpPr/>
          <p:nvPr/>
        </p:nvGrpSpPr>
        <p:grpSpPr>
          <a:xfrm>
            <a:off x="3316159" y="1515085"/>
            <a:ext cx="211892" cy="339594"/>
            <a:chOff x="3316159" y="1515085"/>
            <a:chExt cx="211892" cy="339594"/>
          </a:xfrm>
        </p:grpSpPr>
        <p:sp>
          <p:nvSpPr>
            <p:cNvPr id="14253" name="Google Shape;142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4" name="Google Shape;142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5" name="Google Shape;142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6" name="Google Shape;142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7" name="Google Shape;142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8" name="Google Shape;142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59" name="Google Shape;14259;p75"/>
          <p:cNvGrpSpPr/>
          <p:nvPr/>
        </p:nvGrpSpPr>
        <p:grpSpPr>
          <a:xfrm>
            <a:off x="3716358" y="1544655"/>
            <a:ext cx="361971" cy="314958"/>
            <a:chOff x="3716358" y="1544655"/>
            <a:chExt cx="361971" cy="314958"/>
          </a:xfrm>
        </p:grpSpPr>
        <p:sp>
          <p:nvSpPr>
            <p:cNvPr id="14260" name="Google Shape;142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1" name="Google Shape;142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2" name="Google Shape;142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3" name="Google Shape;142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4" name="Google Shape;142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265" name="Google Shape;14265;p75"/>
            <p:cNvGrpSpPr/>
            <p:nvPr/>
          </p:nvGrpSpPr>
          <p:grpSpPr>
            <a:xfrm>
              <a:off x="3716358" y="1544655"/>
              <a:ext cx="361971" cy="314958"/>
              <a:chOff x="3716358" y="1544655"/>
              <a:chExt cx="361971" cy="314958"/>
            </a:xfrm>
          </p:grpSpPr>
          <p:sp>
            <p:nvSpPr>
              <p:cNvPr id="14266" name="Google Shape;142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7" name="Google Shape;142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8" name="Google Shape;142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9" name="Google Shape;142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0" name="Google Shape;142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4271" name="Google Shape;14271;p75"/>
          <p:cNvGrpSpPr/>
          <p:nvPr/>
        </p:nvGrpSpPr>
        <p:grpSpPr>
          <a:xfrm>
            <a:off x="7011924" y="1557552"/>
            <a:ext cx="499533" cy="305136"/>
            <a:chOff x="7009649" y="1541981"/>
            <a:chExt cx="524940" cy="320655"/>
          </a:xfrm>
        </p:grpSpPr>
        <p:sp>
          <p:nvSpPr>
            <p:cNvPr id="14272" name="Google Shape;142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3" name="Google Shape;142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4" name="Google Shape;142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5" name="Google Shape;142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6" name="Google Shape;142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7" name="Google Shape;142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8" name="Google Shape;142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9" name="Google Shape;142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0" name="Google Shape;14280;p75"/>
          <p:cNvGrpSpPr/>
          <p:nvPr/>
        </p:nvGrpSpPr>
        <p:grpSpPr>
          <a:xfrm>
            <a:off x="8034034" y="1518109"/>
            <a:ext cx="282746" cy="340358"/>
            <a:chOff x="8034034" y="1518109"/>
            <a:chExt cx="282746" cy="340358"/>
          </a:xfrm>
        </p:grpSpPr>
        <p:sp>
          <p:nvSpPr>
            <p:cNvPr id="14281" name="Google Shape;142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2" name="Google Shape;142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3" name="Google Shape;142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4" name="Google Shape;142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5" name="Google Shape;14285;p75"/>
          <p:cNvGrpSpPr/>
          <p:nvPr/>
        </p:nvGrpSpPr>
        <p:grpSpPr>
          <a:xfrm>
            <a:off x="7582302" y="1499934"/>
            <a:ext cx="369133" cy="360411"/>
            <a:chOff x="7582302" y="1499934"/>
            <a:chExt cx="369133" cy="360411"/>
          </a:xfrm>
        </p:grpSpPr>
        <p:sp>
          <p:nvSpPr>
            <p:cNvPr id="14286" name="Google Shape;142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7" name="Google Shape;142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8" name="Google Shape;142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9" name="Google Shape;142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0" name="Google Shape;142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26"/>
          <p:cNvSpPr txBox="1">
            <a:spLocks noGrp="1"/>
          </p:cNvSpPr>
          <p:nvPr>
            <p:ph type="ctrTitle"/>
          </p:nvPr>
        </p:nvSpPr>
        <p:spPr>
          <a:xfrm>
            <a:off x="4092275" y="3186775"/>
            <a:ext cx="29163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t>—Someone famous</a:t>
            </a:r>
            <a:endParaRPr/>
          </a:p>
        </p:txBody>
      </p:sp>
      <p:sp>
        <p:nvSpPr>
          <p:cNvPr id="1069" name="Google Shape;1069;p26"/>
          <p:cNvSpPr txBox="1">
            <a:spLocks noGrp="1"/>
          </p:cNvSpPr>
          <p:nvPr>
            <p:ph type="subTitle" idx="1"/>
          </p:nvPr>
        </p:nvSpPr>
        <p:spPr>
          <a:xfrm>
            <a:off x="2636550" y="2731500"/>
            <a:ext cx="38709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“This is a quote. Words full of wisdom that someone important said and can make the reader get inspired.”</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73"/>
        <p:cNvGrpSpPr/>
        <p:nvPr/>
      </p:nvGrpSpPr>
      <p:grpSpPr>
        <a:xfrm>
          <a:off x="0" y="0"/>
          <a:ext cx="0" cy="0"/>
          <a:chOff x="0" y="0"/>
          <a:chExt cx="0" cy="0"/>
        </a:xfrm>
      </p:grpSpPr>
      <p:sp>
        <p:nvSpPr>
          <p:cNvPr id="1074" name="Google Shape;1074;p27"/>
          <p:cNvSpPr txBox="1">
            <a:spLocks noGrp="1"/>
          </p:cNvSpPr>
          <p:nvPr>
            <p:ph type="ctrTitle"/>
          </p:nvPr>
        </p:nvSpPr>
        <p:spPr>
          <a:xfrm>
            <a:off x="2639538" y="1882838"/>
            <a:ext cx="3862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What is this topic about?</a:t>
            </a:r>
            <a:endParaRPr/>
          </a:p>
        </p:txBody>
      </p:sp>
      <p:sp>
        <p:nvSpPr>
          <p:cNvPr id="1075" name="Google Shape;1075;p27"/>
          <p:cNvSpPr txBox="1">
            <a:spLocks noGrp="1"/>
          </p:cNvSpPr>
          <p:nvPr>
            <p:ph type="subTitle" idx="1"/>
          </p:nvPr>
        </p:nvSpPr>
        <p:spPr>
          <a:xfrm>
            <a:off x="2180388" y="2539123"/>
            <a:ext cx="4781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Here you could give a brief description of the matter you want to talk about. For example, if you want to talk about Mercury, you could say that it’s the closest planet to the Sun and the smallest one in the Solar System. It’s only a bit larger than our Moon, and its name has nothing to do with the liquid metal, since it was named after the Roman messenger god, Mercury</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28"/>
          <p:cNvSpPr txBox="1">
            <a:spLocks noGrp="1"/>
          </p:cNvSpPr>
          <p:nvPr>
            <p:ph type="ctrTitle"/>
          </p:nvPr>
        </p:nvSpPr>
        <p:spPr>
          <a:xfrm>
            <a:off x="2071663" y="1734100"/>
            <a:ext cx="2445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Mercury</a:t>
            </a:r>
            <a:endParaRPr/>
          </a:p>
        </p:txBody>
      </p:sp>
      <p:sp>
        <p:nvSpPr>
          <p:cNvPr id="1081" name="Google Shape;1081;p28"/>
          <p:cNvSpPr txBox="1">
            <a:spLocks noGrp="1"/>
          </p:cNvSpPr>
          <p:nvPr>
            <p:ph type="subTitle" idx="1"/>
          </p:nvPr>
        </p:nvSpPr>
        <p:spPr>
          <a:xfrm>
            <a:off x="2419300" y="2155325"/>
            <a:ext cx="1750200" cy="96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100"/>
              <a:t>Mercury is the closest planet to the Sun and the smallest one in the Solar System—it’s only a bit larger than our Moon</a:t>
            </a:r>
            <a:endParaRPr sz="1100"/>
          </a:p>
        </p:txBody>
      </p:sp>
      <p:sp>
        <p:nvSpPr>
          <p:cNvPr id="1082" name="Google Shape;1082;p28"/>
          <p:cNvSpPr txBox="1">
            <a:spLocks noGrp="1"/>
          </p:cNvSpPr>
          <p:nvPr>
            <p:ph type="ctrTitle" idx="2"/>
          </p:nvPr>
        </p:nvSpPr>
        <p:spPr>
          <a:xfrm>
            <a:off x="4502864" y="1734100"/>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Mars</a:t>
            </a:r>
            <a:endParaRPr/>
          </a:p>
        </p:txBody>
      </p:sp>
      <p:sp>
        <p:nvSpPr>
          <p:cNvPr id="1083" name="Google Shape;1083;p28"/>
          <p:cNvSpPr txBox="1">
            <a:spLocks noGrp="1"/>
          </p:cNvSpPr>
          <p:nvPr>
            <p:ph type="subTitle" idx="3"/>
          </p:nvPr>
        </p:nvSpPr>
        <p:spPr>
          <a:xfrm>
            <a:off x="4959750" y="2155325"/>
            <a:ext cx="1713000" cy="96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100"/>
              <a:t>Despite being red, Mars is a cold place, not hot. It’s full of iron oxide, which gives the planet its reddish cast</a:t>
            </a:r>
            <a:endParaRPr sz="1100"/>
          </a:p>
        </p:txBody>
      </p:sp>
      <p:sp>
        <p:nvSpPr>
          <p:cNvPr id="1084" name="Google Shape;1084;p28"/>
          <p:cNvSpPr txBox="1">
            <a:spLocks noGrp="1"/>
          </p:cNvSpPr>
          <p:nvPr>
            <p:ph type="ctrTitle" idx="4"/>
          </p:nvPr>
        </p:nvSpPr>
        <p:spPr>
          <a:xfrm>
            <a:off x="2071663" y="3185900"/>
            <a:ext cx="2445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Saturn</a:t>
            </a:r>
            <a:endParaRPr/>
          </a:p>
        </p:txBody>
      </p:sp>
      <p:sp>
        <p:nvSpPr>
          <p:cNvPr id="1085" name="Google Shape;1085;p28"/>
          <p:cNvSpPr txBox="1">
            <a:spLocks noGrp="1"/>
          </p:cNvSpPr>
          <p:nvPr>
            <p:ph type="subTitle" idx="5"/>
          </p:nvPr>
        </p:nvSpPr>
        <p:spPr>
          <a:xfrm>
            <a:off x="2455375" y="3607125"/>
            <a:ext cx="1678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100"/>
              <a:t>Yes, this is the ringed one. It’s a gas giant, composed mostly of hydrogen and helium</a:t>
            </a:r>
            <a:endParaRPr sz="1100"/>
          </a:p>
        </p:txBody>
      </p:sp>
      <p:sp>
        <p:nvSpPr>
          <p:cNvPr id="1086" name="Google Shape;1086;p28"/>
          <p:cNvSpPr txBox="1">
            <a:spLocks noGrp="1"/>
          </p:cNvSpPr>
          <p:nvPr>
            <p:ph type="ctrTitle" idx="6"/>
          </p:nvPr>
        </p:nvSpPr>
        <p:spPr>
          <a:xfrm>
            <a:off x="4502864" y="3185900"/>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Venus</a:t>
            </a:r>
            <a:endParaRPr/>
          </a:p>
        </p:txBody>
      </p:sp>
      <p:sp>
        <p:nvSpPr>
          <p:cNvPr id="1087" name="Google Shape;1087;p28"/>
          <p:cNvSpPr txBox="1">
            <a:spLocks noGrp="1"/>
          </p:cNvSpPr>
          <p:nvPr>
            <p:ph type="subTitle" idx="7"/>
          </p:nvPr>
        </p:nvSpPr>
        <p:spPr>
          <a:xfrm>
            <a:off x="4923600" y="3607125"/>
            <a:ext cx="1785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100"/>
              <a:t>Venus has a beautiful name and is the second planet from the Sun. It’s terribly hot</a:t>
            </a:r>
            <a:endParaRPr sz="1100"/>
          </a:p>
        </p:txBody>
      </p:sp>
      <p:sp>
        <p:nvSpPr>
          <p:cNvPr id="1088" name="Google Shape;1088;p28"/>
          <p:cNvSpPr txBox="1">
            <a:spLocks noGrp="1"/>
          </p:cNvSpPr>
          <p:nvPr>
            <p:ph type="ctrTitle" idx="8"/>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Definition of concepts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92"/>
        <p:cNvGrpSpPr/>
        <p:nvPr/>
      </p:nvGrpSpPr>
      <p:grpSpPr>
        <a:xfrm>
          <a:off x="0" y="0"/>
          <a:ext cx="0" cy="0"/>
          <a:chOff x="0" y="0"/>
          <a:chExt cx="0" cy="0"/>
        </a:xfrm>
      </p:grpSpPr>
      <p:sp>
        <p:nvSpPr>
          <p:cNvPr id="1093" name="Google Shape;1093;p29"/>
          <p:cNvSpPr txBox="1">
            <a:spLocks noGrp="1"/>
          </p:cNvSpPr>
          <p:nvPr>
            <p:ph type="ctrTitle" idx="4"/>
          </p:nvPr>
        </p:nvSpPr>
        <p:spPr>
          <a:xfrm>
            <a:off x="5699439" y="2323263"/>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SUN</a:t>
            </a:r>
            <a:endParaRPr/>
          </a:p>
        </p:txBody>
      </p:sp>
      <p:sp>
        <p:nvSpPr>
          <p:cNvPr id="1094" name="Google Shape;1094;p29"/>
          <p:cNvSpPr txBox="1">
            <a:spLocks noGrp="1"/>
          </p:cNvSpPr>
          <p:nvPr>
            <p:ph type="ctrTitle"/>
          </p:nvPr>
        </p:nvSpPr>
        <p:spPr>
          <a:xfrm>
            <a:off x="863726" y="2323263"/>
            <a:ext cx="2445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Mercury</a:t>
            </a:r>
            <a:endParaRPr/>
          </a:p>
        </p:txBody>
      </p:sp>
      <p:sp>
        <p:nvSpPr>
          <p:cNvPr id="1095" name="Google Shape;1095;p29"/>
          <p:cNvSpPr txBox="1">
            <a:spLocks noGrp="1"/>
          </p:cNvSpPr>
          <p:nvPr>
            <p:ph type="subTitle" idx="1"/>
          </p:nvPr>
        </p:nvSpPr>
        <p:spPr>
          <a:xfrm>
            <a:off x="1106723" y="274448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Mercury is the closest planet to the Sun</a:t>
            </a:r>
            <a:endParaRPr/>
          </a:p>
        </p:txBody>
      </p:sp>
      <p:sp>
        <p:nvSpPr>
          <p:cNvPr id="1096" name="Google Shape;1096;p29"/>
          <p:cNvSpPr txBox="1">
            <a:spLocks noGrp="1"/>
          </p:cNvSpPr>
          <p:nvPr>
            <p:ph type="ctrTitle" idx="2"/>
          </p:nvPr>
        </p:nvSpPr>
        <p:spPr>
          <a:xfrm>
            <a:off x="3258602" y="2323263"/>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Venus</a:t>
            </a:r>
            <a:endParaRPr/>
          </a:p>
        </p:txBody>
      </p:sp>
      <p:sp>
        <p:nvSpPr>
          <p:cNvPr id="1097" name="Google Shape;1097;p29"/>
          <p:cNvSpPr txBox="1">
            <a:spLocks noGrp="1"/>
          </p:cNvSpPr>
          <p:nvPr>
            <p:ph type="subTitle" idx="3"/>
          </p:nvPr>
        </p:nvSpPr>
        <p:spPr>
          <a:xfrm>
            <a:off x="3592198" y="274448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Venus has a beautiful name, but it’s terribly hot</a:t>
            </a:r>
            <a:endParaRPr/>
          </a:p>
        </p:txBody>
      </p:sp>
      <p:sp>
        <p:nvSpPr>
          <p:cNvPr id="1098" name="Google Shape;1098;p29"/>
          <p:cNvSpPr txBox="1">
            <a:spLocks noGrp="1"/>
          </p:cNvSpPr>
          <p:nvPr>
            <p:ph type="subTitle" idx="5"/>
          </p:nvPr>
        </p:nvSpPr>
        <p:spPr>
          <a:xfrm>
            <a:off x="6033036" y="274448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It’s the star at the center of the Solar System</a:t>
            </a:r>
            <a:endParaRPr/>
          </a:p>
        </p:txBody>
      </p:sp>
      <p:grpSp>
        <p:nvGrpSpPr>
          <p:cNvPr id="1099" name="Google Shape;1099;p29"/>
          <p:cNvGrpSpPr/>
          <p:nvPr/>
        </p:nvGrpSpPr>
        <p:grpSpPr>
          <a:xfrm>
            <a:off x="1932099" y="2087705"/>
            <a:ext cx="5252225" cy="344133"/>
            <a:chOff x="1932099" y="1935305"/>
            <a:chExt cx="5252225" cy="344133"/>
          </a:xfrm>
        </p:grpSpPr>
        <p:sp>
          <p:nvSpPr>
            <p:cNvPr id="1100" name="Google Shape;1100;p29"/>
            <p:cNvSpPr/>
            <p:nvPr/>
          </p:nvSpPr>
          <p:spPr>
            <a:xfrm>
              <a:off x="6841328" y="1935305"/>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9E00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29"/>
            <p:cNvGrpSpPr/>
            <p:nvPr/>
          </p:nvGrpSpPr>
          <p:grpSpPr>
            <a:xfrm>
              <a:off x="1932099" y="1939801"/>
              <a:ext cx="308847" cy="335115"/>
              <a:chOff x="-42778750" y="2320125"/>
              <a:chExt cx="285125" cy="309375"/>
            </a:xfrm>
          </p:grpSpPr>
          <p:sp>
            <p:nvSpPr>
              <p:cNvPr id="1102" name="Google Shape;1102;p29"/>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9E00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9"/>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9E00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29"/>
            <p:cNvSpPr/>
            <p:nvPr/>
          </p:nvSpPr>
          <p:spPr>
            <a:xfrm>
              <a:off x="4370063" y="1935673"/>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9E00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 name="Google Shape;1105;p29"/>
          <p:cNvSpPr txBox="1">
            <a:spLocks noGrp="1"/>
          </p:cNvSpPr>
          <p:nvPr>
            <p:ph type="ctrTitle" idx="6"/>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Features of the topic</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sp>
        <p:nvSpPr>
          <p:cNvPr id="1110" name="Google Shape;1110;p30"/>
          <p:cNvSpPr txBox="1">
            <a:spLocks noGrp="1"/>
          </p:cNvSpPr>
          <p:nvPr>
            <p:ph type="title" idx="2"/>
          </p:nvPr>
        </p:nvSpPr>
        <p:spPr>
          <a:xfrm>
            <a:off x="314550" y="1831814"/>
            <a:ext cx="85206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24h 37m 23s</a:t>
            </a:r>
            <a:endParaRPr/>
          </a:p>
        </p:txBody>
      </p:sp>
      <p:sp>
        <p:nvSpPr>
          <p:cNvPr id="1111" name="Google Shape;1111;p30"/>
          <p:cNvSpPr txBox="1">
            <a:spLocks noGrp="1"/>
          </p:cNvSpPr>
          <p:nvPr>
            <p:ph type="subTitle" idx="1"/>
          </p:nvPr>
        </p:nvSpPr>
        <p:spPr>
          <a:xfrm>
            <a:off x="2033650" y="1647457"/>
            <a:ext cx="50985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earths is the Sun’s mass</a:t>
            </a:r>
            <a:endParaRPr/>
          </a:p>
        </p:txBody>
      </p:sp>
      <p:sp>
        <p:nvSpPr>
          <p:cNvPr id="1112" name="Google Shape;1112;p30"/>
          <p:cNvSpPr txBox="1">
            <a:spLocks noGrp="1"/>
          </p:cNvSpPr>
          <p:nvPr>
            <p:ph type="title" idx="4"/>
          </p:nvPr>
        </p:nvSpPr>
        <p:spPr>
          <a:xfrm>
            <a:off x="314550" y="2750214"/>
            <a:ext cx="85206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386,000 km</a:t>
            </a:r>
            <a:endParaRPr/>
          </a:p>
        </p:txBody>
      </p:sp>
      <p:sp>
        <p:nvSpPr>
          <p:cNvPr id="1113" name="Google Shape;1113;p30"/>
          <p:cNvSpPr txBox="1">
            <a:spLocks noGrp="1"/>
          </p:cNvSpPr>
          <p:nvPr>
            <p:ph type="subTitle" idx="5"/>
          </p:nvPr>
        </p:nvSpPr>
        <p:spPr>
          <a:xfrm>
            <a:off x="2033650" y="3484257"/>
            <a:ext cx="50985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is the distance between the Earth and the Moon</a:t>
            </a:r>
            <a:endParaRPr/>
          </a:p>
        </p:txBody>
      </p:sp>
      <p:sp>
        <p:nvSpPr>
          <p:cNvPr id="1114" name="Google Shape;1114;p30"/>
          <p:cNvSpPr txBox="1">
            <a:spLocks noGrp="1"/>
          </p:cNvSpPr>
          <p:nvPr>
            <p:ph type="title"/>
          </p:nvPr>
        </p:nvSpPr>
        <p:spPr>
          <a:xfrm>
            <a:off x="314550" y="913414"/>
            <a:ext cx="85206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333,000.00</a:t>
            </a:r>
            <a:endParaRPr/>
          </a:p>
        </p:txBody>
      </p:sp>
      <p:sp>
        <p:nvSpPr>
          <p:cNvPr id="1115" name="Google Shape;1115;p30"/>
          <p:cNvSpPr txBox="1">
            <a:spLocks noGrp="1"/>
          </p:cNvSpPr>
          <p:nvPr>
            <p:ph type="subTitle" idx="3"/>
          </p:nvPr>
        </p:nvSpPr>
        <p:spPr>
          <a:xfrm>
            <a:off x="2033650" y="2565857"/>
            <a:ext cx="50985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is Jupiter’s rotation period</a:t>
            </a:r>
            <a:endParaRPr/>
          </a:p>
          <a:p>
            <a:pPr marL="0" lvl="0" indent="0" algn="ctr" rtl="0">
              <a:spcBef>
                <a:spcPts val="0"/>
              </a:spcBef>
              <a:spcAft>
                <a:spcPts val="0"/>
              </a:spcAft>
              <a:buClr>
                <a:schemeClr val="dk1"/>
              </a:buClr>
              <a:buSzPts val="1100"/>
              <a:buFont typeface="Arial"/>
              <a:buNone/>
            </a:pPr>
            <a:endParaRPr/>
          </a:p>
          <a:p>
            <a:pPr marL="0" lvl="0" indent="0" algn="ctr"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19"/>
        <p:cNvGrpSpPr/>
        <p:nvPr/>
      </p:nvGrpSpPr>
      <p:grpSpPr>
        <a:xfrm>
          <a:off x="0" y="0"/>
          <a:ext cx="0" cy="0"/>
          <a:chOff x="0" y="0"/>
          <a:chExt cx="0" cy="0"/>
        </a:xfrm>
      </p:grpSpPr>
      <p:sp>
        <p:nvSpPr>
          <p:cNvPr id="1120" name="Google Shape;1120;p31"/>
          <p:cNvSpPr txBox="1">
            <a:spLocks noGrp="1"/>
          </p:cNvSpPr>
          <p:nvPr>
            <p:ph type="ctrTitle" idx="4"/>
          </p:nvPr>
        </p:nvSpPr>
        <p:spPr>
          <a:xfrm>
            <a:off x="5826677" y="2323263"/>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Venus</a:t>
            </a:r>
            <a:endParaRPr/>
          </a:p>
        </p:txBody>
      </p:sp>
      <p:sp>
        <p:nvSpPr>
          <p:cNvPr id="1121" name="Google Shape;1121;p31"/>
          <p:cNvSpPr txBox="1">
            <a:spLocks noGrp="1"/>
          </p:cNvSpPr>
          <p:nvPr>
            <p:ph type="subTitle" idx="1"/>
          </p:nvPr>
        </p:nvSpPr>
        <p:spPr>
          <a:xfrm>
            <a:off x="979475" y="2744500"/>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Mercury is the closest planet to the Sun and the smallest one in the Solar System. It’s only a bit larger than our Moon</a:t>
            </a:r>
            <a:endParaRPr/>
          </a:p>
        </p:txBody>
      </p:sp>
      <p:sp>
        <p:nvSpPr>
          <p:cNvPr id="1122" name="Google Shape;1122;p31"/>
          <p:cNvSpPr txBox="1">
            <a:spLocks noGrp="1"/>
          </p:cNvSpPr>
          <p:nvPr>
            <p:ph type="ctrTitle"/>
          </p:nvPr>
        </p:nvSpPr>
        <p:spPr>
          <a:xfrm>
            <a:off x="736475" y="2323263"/>
            <a:ext cx="2445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Mercury</a:t>
            </a:r>
            <a:endParaRPr/>
          </a:p>
        </p:txBody>
      </p:sp>
      <p:sp>
        <p:nvSpPr>
          <p:cNvPr id="1123" name="Google Shape;1123;p31"/>
          <p:cNvSpPr txBox="1">
            <a:spLocks noGrp="1"/>
          </p:cNvSpPr>
          <p:nvPr>
            <p:ph type="subTitle" idx="5"/>
          </p:nvPr>
        </p:nvSpPr>
        <p:spPr>
          <a:xfrm>
            <a:off x="6160277" y="274448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Venus has a beautiful name and is the second planet from the Sun. It’s terribly hot, even hotter than Mercury</a:t>
            </a:r>
            <a:endParaRPr/>
          </a:p>
        </p:txBody>
      </p:sp>
      <p:sp>
        <p:nvSpPr>
          <p:cNvPr id="1124" name="Google Shape;1124;p31"/>
          <p:cNvSpPr txBox="1">
            <a:spLocks noGrp="1"/>
          </p:cNvSpPr>
          <p:nvPr>
            <p:ph type="ctrTitle" idx="2"/>
          </p:nvPr>
        </p:nvSpPr>
        <p:spPr>
          <a:xfrm>
            <a:off x="3247389" y="2323263"/>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Jupiter</a:t>
            </a:r>
            <a:endParaRPr/>
          </a:p>
        </p:txBody>
      </p:sp>
      <p:sp>
        <p:nvSpPr>
          <p:cNvPr id="1125" name="Google Shape;1125;p31"/>
          <p:cNvSpPr txBox="1">
            <a:spLocks noGrp="1"/>
          </p:cNvSpPr>
          <p:nvPr>
            <p:ph type="subTitle" idx="3"/>
          </p:nvPr>
        </p:nvSpPr>
        <p:spPr>
          <a:xfrm>
            <a:off x="3580989" y="274448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It’s a gas giant and the biggest planet in our Solar System. Jupiter is the fourth-brightest object in the sky</a:t>
            </a:r>
            <a:endParaRPr/>
          </a:p>
        </p:txBody>
      </p:sp>
      <p:sp>
        <p:nvSpPr>
          <p:cNvPr id="1126" name="Google Shape;1126;p31"/>
          <p:cNvSpPr txBox="1">
            <a:spLocks noGrp="1"/>
          </p:cNvSpPr>
          <p:nvPr>
            <p:ph type="ctrTitle" idx="6"/>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Practical uses of this subject</a:t>
            </a:r>
            <a:endParaRPr/>
          </a:p>
        </p:txBody>
      </p:sp>
    </p:spTree>
  </p:cSld>
  <p:clrMapOvr>
    <a:masterClrMapping/>
  </p:clrMapOvr>
</p:sld>
</file>

<file path=ppt/theme/theme1.xml><?xml version="1.0" encoding="utf-8"?>
<a:theme xmlns:a="http://schemas.openxmlformats.org/drawingml/2006/main" name="Science Lesson by SlidesGo">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TotalTime>
  <Words>962</Words>
  <Application>Microsoft Office PowerPoint</Application>
  <PresentationFormat>全屏显示(16:9)</PresentationFormat>
  <Paragraphs>133</Paragraphs>
  <Slides>32</Slides>
  <Notes>32</Notes>
  <HiddenSlides>0</HiddenSlides>
  <MMClips>0</MMClips>
  <ScaleCrop>false</ScaleCrop>
  <HeadingPairs>
    <vt:vector size="6" baseType="variant">
      <vt:variant>
        <vt:lpstr>已用的字体</vt:lpstr>
      </vt:variant>
      <vt:variant>
        <vt:i4>11</vt:i4>
      </vt:variant>
      <vt:variant>
        <vt:lpstr>主题</vt:lpstr>
      </vt:variant>
      <vt:variant>
        <vt:i4>3</vt:i4>
      </vt:variant>
      <vt:variant>
        <vt:lpstr>幻灯片标题</vt:lpstr>
      </vt:variant>
      <vt:variant>
        <vt:i4>32</vt:i4>
      </vt:variant>
    </vt:vector>
  </HeadingPairs>
  <TitlesOfParts>
    <vt:vector size="46" baseType="lpstr">
      <vt:lpstr>Advent Pro</vt:lpstr>
      <vt:lpstr>Amatic SC</vt:lpstr>
      <vt:lpstr>Arvo</vt:lpstr>
      <vt:lpstr>Didact Gothic</vt:lpstr>
      <vt:lpstr>Fira Sans Extra Condensed Medium</vt:lpstr>
      <vt:lpstr>Proxima Nova</vt:lpstr>
      <vt:lpstr>Proxima Nova Semibold</vt:lpstr>
      <vt:lpstr>Roboto Medium</vt:lpstr>
      <vt:lpstr>Unica One</vt:lpstr>
      <vt:lpstr>Arial</vt:lpstr>
      <vt:lpstr>Calibri</vt:lpstr>
      <vt:lpstr>Science Lesson by SlidesGo</vt:lpstr>
      <vt:lpstr>SlidesGo Final Pages</vt:lpstr>
      <vt:lpstr>1_Slidesgo Final Pages</vt:lpstr>
      <vt:lpstr>Science Lesson</vt:lpstr>
      <vt:lpstr>About the topic </vt:lpstr>
      <vt:lpstr>Introduction</vt:lpstr>
      <vt:lpstr>—Someone famous</vt:lpstr>
      <vt:lpstr>What is this topic about?</vt:lpstr>
      <vt:lpstr>Mercury</vt:lpstr>
      <vt:lpstr>SUN</vt:lpstr>
      <vt:lpstr>24h 37m 23s</vt:lpstr>
      <vt:lpstr>Venus</vt:lpstr>
      <vt:lpstr>Case Study</vt:lpstr>
      <vt:lpstr>Did you know this?</vt:lpstr>
      <vt:lpstr>solution</vt:lpstr>
      <vt:lpstr>Process</vt:lpstr>
      <vt:lpstr>Overview Diagram</vt:lpstr>
      <vt:lpstr>Exercise</vt:lpstr>
      <vt:lpstr>Assignment</vt:lpstr>
      <vt:lpstr>Thanks!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Science Lesson</dc:title>
  <cp:lastModifiedBy>刘 龙</cp:lastModifiedBy>
  <cp:revision>3</cp:revision>
  <dcterms:modified xsi:type="dcterms:W3CDTF">2020-08-06T13:53:47Z</dcterms:modified>
</cp:coreProperties>
</file>