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36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20" r:id="rId35"/>
  </p:sldIdLst>
  <p:sldSz cx="9144000" cy="5143500" type="screen16x9"/>
  <p:notesSz cx="6858000" cy="9144000"/>
  <p:embeddedFontLst>
    <p:embeddedFont>
      <p:font typeface="Bebas Neue" panose="02010600030101010101" charset="0"/>
      <p:regular r:id="rId37"/>
    </p:embeddedFont>
    <p:embeddedFont>
      <p:font typeface="Didact Gothic" panose="02010600030101010101" charset="0"/>
      <p:regular r:id="rId38"/>
    </p:embeddedFont>
    <p:embeddedFont>
      <p:font typeface="Just Another Hand" panose="02010600030101010101" charset="0"/>
      <p:regular r:id="rId39"/>
    </p:embeddedFont>
    <p:embeddedFont>
      <p:font typeface="Proxima Nova" panose="02010600030101010101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107d792bcf6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107d792bcf6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10eab6cf072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10eab6cf072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10eab6cf072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10eab6cf072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1107db66e0b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1107db66e0b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0eab6cf072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0eab6cf072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10eab6cf072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10eab6cf072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0eab6cf072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0eab6cf072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0eab6cf072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0eab6cf072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10eab6cf072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10eab6cf072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10eab6cf072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10eab6cf072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7d792bcf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07d792bcf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10eab6cf072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10eab6cf072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10eab6cf072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10eab6cf072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10eab6cf072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10eab6cf072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10eab6cf072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10eab6cf072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10eab6cf072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g10eab6cf072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10eab6cf072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10eab6cf072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10f22014e02_2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g10f22014e02_2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10eab6cf072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10eab6cf072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10eab6cf072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10eab6cf072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g10eab6cf072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0" name="Google Shape;1490;g10eab6cf072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eab6cf072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0eab6cf072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10eab6cf072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10eab6cf072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10eab6cf072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10eab6cf072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10c6f64c431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10c6f64c431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9" name="Google Shape;9829;g5ee62ca137_2_9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0" name="Google Shape;9830;g5ee62ca137_2_9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306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0eab6cf072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0eab6cf072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0eab6cf072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0eab6cf072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0eab6cf072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0eab6cf072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0eab6cf072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0eab6cf072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0eab6cf072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0eab6cf072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0eab6cf072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10eab6cf072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3451250" y="1525950"/>
            <a:ext cx="4975500" cy="187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flipH="1">
            <a:off x="3451250" y="3404238"/>
            <a:ext cx="4359000" cy="40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7200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title" idx="3"/>
          </p:nvPr>
        </p:nvSpPr>
        <p:spPr>
          <a:xfrm>
            <a:off x="34038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4" hasCustomPrompt="1"/>
          </p:nvPr>
        </p:nvSpPr>
        <p:spPr>
          <a:xfrm>
            <a:off x="34038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5"/>
          </p:nvPr>
        </p:nvSpPr>
        <p:spPr>
          <a:xfrm>
            <a:off x="34038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6"/>
          </p:nvPr>
        </p:nvSpPr>
        <p:spPr>
          <a:xfrm>
            <a:off x="60876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7" hasCustomPrompt="1"/>
          </p:nvPr>
        </p:nvSpPr>
        <p:spPr>
          <a:xfrm>
            <a:off x="60876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8"/>
          </p:nvPr>
        </p:nvSpPr>
        <p:spPr>
          <a:xfrm>
            <a:off x="60876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/>
          </p:nvPr>
        </p:nvSpPr>
        <p:spPr>
          <a:xfrm>
            <a:off x="7200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4"/>
          </p:nvPr>
        </p:nvSpPr>
        <p:spPr>
          <a:xfrm>
            <a:off x="7200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34038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6" hasCustomPrompt="1"/>
          </p:nvPr>
        </p:nvSpPr>
        <p:spPr>
          <a:xfrm>
            <a:off x="34038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7"/>
          </p:nvPr>
        </p:nvSpPr>
        <p:spPr>
          <a:xfrm>
            <a:off x="34038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8"/>
          </p:nvPr>
        </p:nvSpPr>
        <p:spPr>
          <a:xfrm>
            <a:off x="60876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19" hasCustomPrompt="1"/>
          </p:nvPr>
        </p:nvSpPr>
        <p:spPr>
          <a:xfrm>
            <a:off x="60876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20"/>
          </p:nvPr>
        </p:nvSpPr>
        <p:spPr>
          <a:xfrm>
            <a:off x="60876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ubTitle" idx="1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3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5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1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3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5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119586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1"/>
          </p:nvPr>
        </p:nvSpPr>
        <p:spPr>
          <a:xfrm>
            <a:off x="119586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 idx="2"/>
          </p:nvPr>
        </p:nvSpPr>
        <p:spPr>
          <a:xfrm>
            <a:off x="508104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3"/>
          </p:nvPr>
        </p:nvSpPr>
        <p:spPr>
          <a:xfrm>
            <a:off x="508104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 idx="4"/>
          </p:nvPr>
        </p:nvSpPr>
        <p:spPr>
          <a:xfrm>
            <a:off x="119586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5"/>
          </p:nvPr>
        </p:nvSpPr>
        <p:spPr>
          <a:xfrm>
            <a:off x="119586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6"/>
          </p:nvPr>
        </p:nvSpPr>
        <p:spPr>
          <a:xfrm>
            <a:off x="508104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7"/>
          </p:nvPr>
        </p:nvSpPr>
        <p:spPr>
          <a:xfrm>
            <a:off x="508104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16" name="Google Shape;116;p21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18" name="Google Shape;118;p21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ctrTitle"/>
          </p:nvPr>
        </p:nvSpPr>
        <p:spPr>
          <a:xfrm>
            <a:off x="2429950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1"/>
          </p:nvPr>
        </p:nvSpPr>
        <p:spPr>
          <a:xfrm>
            <a:off x="2425075" y="1704550"/>
            <a:ext cx="4293900" cy="18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992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4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977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None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None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None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None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None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None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None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None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None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●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○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■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●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○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■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●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○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Didact Gothic"/>
              <a:buChar char="■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2">
          <p15:clr>
            <a:srgbClr val="EA4335"/>
          </p15:clr>
        </p15:guide>
        <p15:guide id="2" pos="5308">
          <p15:clr>
            <a:srgbClr val="EA4335"/>
          </p15:clr>
        </p15:guide>
        <p15:guide id="3" orient="horz" pos="338">
          <p15:clr>
            <a:srgbClr val="EA4335"/>
          </p15:clr>
        </p15:guide>
        <p15:guide id="4" orient="horz" pos="290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3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54" name="Google Shape;854;p3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72008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greatpp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w9I1gNGE30gYfG-RUaCHBBBybyo3OHXg97hb4u820Ao/cop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ctrTitle"/>
          </p:nvPr>
        </p:nvSpPr>
        <p:spPr>
          <a:xfrm flipH="1">
            <a:off x="3451250" y="1525950"/>
            <a:ext cx="4975500" cy="18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VALENTINE’S D</a:t>
            </a:r>
            <a:r>
              <a:rPr lang="en-US" dirty="0"/>
              <a:t>AY</a:t>
            </a:r>
            <a:r>
              <a:rPr lang="en" dirty="0"/>
              <a:t> </a:t>
            </a:r>
            <a:r>
              <a:rPr lang="en" dirty="0">
                <a:solidFill>
                  <a:schemeClr val="dk2"/>
                </a:solidFill>
              </a:rPr>
              <a:t>INFOGRAPHICS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32" name="Google Shape;132;p26"/>
          <p:cNvSpPr txBox="1">
            <a:spLocks noGrp="1"/>
          </p:cNvSpPr>
          <p:nvPr>
            <p:ph type="subTitle" idx="1"/>
          </p:nvPr>
        </p:nvSpPr>
        <p:spPr>
          <a:xfrm flipH="1">
            <a:off x="3451250" y="3404238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133" name="Google Shape;133;p26"/>
          <p:cNvSpPr/>
          <p:nvPr/>
        </p:nvSpPr>
        <p:spPr>
          <a:xfrm flipH="1">
            <a:off x="-584404" y="2874788"/>
            <a:ext cx="3337985" cy="3464781"/>
          </a:xfrm>
          <a:custGeom>
            <a:avLst/>
            <a:gdLst/>
            <a:ahLst/>
            <a:cxnLst/>
            <a:rect l="l" t="t" r="r" b="b"/>
            <a:pathLst>
              <a:path w="15848" h="16450" extrusionOk="0">
                <a:moveTo>
                  <a:pt x="7966" y="0"/>
                </a:moveTo>
                <a:cubicBezTo>
                  <a:pt x="7604" y="0"/>
                  <a:pt x="7249" y="63"/>
                  <a:pt x="6900" y="176"/>
                </a:cubicBezTo>
                <a:cubicBezTo>
                  <a:pt x="6386" y="343"/>
                  <a:pt x="5885" y="582"/>
                  <a:pt x="5407" y="832"/>
                </a:cubicBezTo>
                <a:cubicBezTo>
                  <a:pt x="4454" y="1318"/>
                  <a:pt x="3526" y="1876"/>
                  <a:pt x="2649" y="2481"/>
                </a:cubicBezTo>
                <a:cubicBezTo>
                  <a:pt x="2222" y="2774"/>
                  <a:pt x="1809" y="3093"/>
                  <a:pt x="1435" y="3445"/>
                </a:cubicBezTo>
                <a:cubicBezTo>
                  <a:pt x="1080" y="3778"/>
                  <a:pt x="740" y="4144"/>
                  <a:pt x="522" y="4583"/>
                </a:cubicBezTo>
                <a:cubicBezTo>
                  <a:pt x="421" y="4796"/>
                  <a:pt x="355" y="5010"/>
                  <a:pt x="323" y="5228"/>
                </a:cubicBezTo>
                <a:cubicBezTo>
                  <a:pt x="65" y="5920"/>
                  <a:pt x="0" y="6670"/>
                  <a:pt x="105" y="7424"/>
                </a:cubicBezTo>
                <a:cubicBezTo>
                  <a:pt x="250" y="8482"/>
                  <a:pt x="663" y="9486"/>
                  <a:pt x="1095" y="10457"/>
                </a:cubicBezTo>
                <a:cubicBezTo>
                  <a:pt x="1566" y="11519"/>
                  <a:pt x="2037" y="12577"/>
                  <a:pt x="2508" y="13635"/>
                </a:cubicBezTo>
                <a:cubicBezTo>
                  <a:pt x="2860" y="14425"/>
                  <a:pt x="3189" y="15306"/>
                  <a:pt x="3852" y="15900"/>
                </a:cubicBezTo>
                <a:cubicBezTo>
                  <a:pt x="4179" y="16194"/>
                  <a:pt x="4577" y="16378"/>
                  <a:pt x="5012" y="16433"/>
                </a:cubicBezTo>
                <a:cubicBezTo>
                  <a:pt x="5114" y="16444"/>
                  <a:pt x="5217" y="16449"/>
                  <a:pt x="5320" y="16449"/>
                </a:cubicBezTo>
                <a:cubicBezTo>
                  <a:pt x="5735" y="16449"/>
                  <a:pt x="6154" y="16364"/>
                  <a:pt x="6552" y="16262"/>
                </a:cubicBezTo>
                <a:cubicBezTo>
                  <a:pt x="7571" y="15998"/>
                  <a:pt x="8531" y="15549"/>
                  <a:pt x="9451" y="15048"/>
                </a:cubicBezTo>
                <a:cubicBezTo>
                  <a:pt x="10343" y="14559"/>
                  <a:pt x="11223" y="14026"/>
                  <a:pt x="12071" y="13465"/>
                </a:cubicBezTo>
                <a:cubicBezTo>
                  <a:pt x="12880" y="12928"/>
                  <a:pt x="13659" y="12341"/>
                  <a:pt x="14347" y="11653"/>
                </a:cubicBezTo>
                <a:cubicBezTo>
                  <a:pt x="14699" y="11309"/>
                  <a:pt x="15018" y="10935"/>
                  <a:pt x="15308" y="10537"/>
                </a:cubicBezTo>
                <a:cubicBezTo>
                  <a:pt x="15605" y="10131"/>
                  <a:pt x="15847" y="9685"/>
                  <a:pt x="15833" y="9170"/>
                </a:cubicBezTo>
                <a:cubicBezTo>
                  <a:pt x="15822" y="8623"/>
                  <a:pt x="15576" y="8101"/>
                  <a:pt x="15376" y="7609"/>
                </a:cubicBezTo>
                <a:cubicBezTo>
                  <a:pt x="15166" y="7098"/>
                  <a:pt x="14949" y="6587"/>
                  <a:pt x="14724" y="6079"/>
                </a:cubicBezTo>
                <a:cubicBezTo>
                  <a:pt x="14289" y="5112"/>
                  <a:pt x="13851" y="4141"/>
                  <a:pt x="13300" y="3238"/>
                </a:cubicBezTo>
                <a:cubicBezTo>
                  <a:pt x="12793" y="2405"/>
                  <a:pt x="12155" y="1676"/>
                  <a:pt x="11318" y="1154"/>
                </a:cubicBezTo>
                <a:cubicBezTo>
                  <a:pt x="10890" y="886"/>
                  <a:pt x="10433" y="673"/>
                  <a:pt x="9962" y="491"/>
                </a:cubicBezTo>
                <a:cubicBezTo>
                  <a:pt x="9473" y="303"/>
                  <a:pt x="8969" y="122"/>
                  <a:pt x="8451" y="38"/>
                </a:cubicBezTo>
                <a:cubicBezTo>
                  <a:pt x="8288" y="13"/>
                  <a:pt x="8126" y="0"/>
                  <a:pt x="7966" y="0"/>
                </a:cubicBezTo>
                <a:close/>
              </a:path>
            </a:pathLst>
          </a:custGeom>
          <a:solidFill>
            <a:srgbClr val="EA65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6"/>
          <p:cNvSpPr/>
          <p:nvPr/>
        </p:nvSpPr>
        <p:spPr>
          <a:xfrm flipH="1">
            <a:off x="6741475" y="-1513150"/>
            <a:ext cx="3087786" cy="2818745"/>
          </a:xfrm>
          <a:custGeom>
            <a:avLst/>
            <a:gdLst/>
            <a:ahLst/>
            <a:cxnLst/>
            <a:rect l="l" t="t" r="r" b="b"/>
            <a:pathLst>
              <a:path w="23723" h="21656" extrusionOk="0">
                <a:moveTo>
                  <a:pt x="9079" y="1"/>
                </a:moveTo>
                <a:cubicBezTo>
                  <a:pt x="7779" y="1"/>
                  <a:pt x="6475" y="368"/>
                  <a:pt x="5223" y="1271"/>
                </a:cubicBezTo>
                <a:cubicBezTo>
                  <a:pt x="4303" y="1934"/>
                  <a:pt x="3668" y="2912"/>
                  <a:pt x="3110" y="3902"/>
                </a:cubicBezTo>
                <a:cubicBezTo>
                  <a:pt x="1842" y="6163"/>
                  <a:pt x="1" y="9490"/>
                  <a:pt x="447" y="12150"/>
                </a:cubicBezTo>
                <a:cubicBezTo>
                  <a:pt x="646" y="13335"/>
                  <a:pt x="1298" y="14389"/>
                  <a:pt x="1969" y="15386"/>
                </a:cubicBezTo>
                <a:cubicBezTo>
                  <a:pt x="4084" y="18531"/>
                  <a:pt x="6753" y="21656"/>
                  <a:pt x="10761" y="21656"/>
                </a:cubicBezTo>
                <a:cubicBezTo>
                  <a:pt x="10956" y="21656"/>
                  <a:pt x="11153" y="21649"/>
                  <a:pt x="11355" y="21633"/>
                </a:cubicBezTo>
                <a:cubicBezTo>
                  <a:pt x="13547" y="21467"/>
                  <a:pt x="15613" y="20550"/>
                  <a:pt x="17541" y="19484"/>
                </a:cubicBezTo>
                <a:cubicBezTo>
                  <a:pt x="20088" y="18078"/>
                  <a:pt x="22987" y="16006"/>
                  <a:pt x="23328" y="12864"/>
                </a:cubicBezTo>
                <a:cubicBezTo>
                  <a:pt x="23723" y="9193"/>
                  <a:pt x="19860" y="5844"/>
                  <a:pt x="17298" y="3775"/>
                </a:cubicBezTo>
                <a:cubicBezTo>
                  <a:pt x="15522" y="2340"/>
                  <a:pt x="13330" y="850"/>
                  <a:pt x="11039" y="260"/>
                </a:cubicBezTo>
                <a:cubicBezTo>
                  <a:pt x="10391" y="94"/>
                  <a:pt x="9735" y="1"/>
                  <a:pt x="9079" y="1"/>
                </a:cubicBezTo>
                <a:close/>
              </a:path>
            </a:pathLst>
          </a:custGeom>
          <a:solidFill>
            <a:srgbClr val="EA65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26"/>
          <p:cNvGrpSpPr/>
          <p:nvPr/>
        </p:nvGrpSpPr>
        <p:grpSpPr>
          <a:xfrm rot="-734353" flipH="1">
            <a:off x="7362140" y="-906705"/>
            <a:ext cx="2129231" cy="2129231"/>
            <a:chOff x="-476871" y="1078939"/>
            <a:chExt cx="2129168" cy="2129168"/>
          </a:xfrm>
        </p:grpSpPr>
        <p:sp>
          <p:nvSpPr>
            <p:cNvPr id="136" name="Google Shape;136;p26"/>
            <p:cNvSpPr/>
            <p:nvPr/>
          </p:nvSpPr>
          <p:spPr>
            <a:xfrm rot="8100000">
              <a:off x="65163" y="1390526"/>
              <a:ext cx="723151" cy="1436589"/>
            </a:xfrm>
            <a:custGeom>
              <a:avLst/>
              <a:gdLst/>
              <a:ahLst/>
              <a:cxnLst/>
              <a:rect l="l" t="t" r="r" b="b"/>
              <a:pathLst>
                <a:path w="2527" h="5020" fill="none" extrusionOk="0">
                  <a:moveTo>
                    <a:pt x="1334" y="5020"/>
                  </a:moveTo>
                  <a:cubicBezTo>
                    <a:pt x="1334" y="5020"/>
                    <a:pt x="272" y="2139"/>
                    <a:pt x="138" y="1302"/>
                  </a:cubicBezTo>
                  <a:cubicBezTo>
                    <a:pt x="0" y="465"/>
                    <a:pt x="69" y="1"/>
                    <a:pt x="359" y="37"/>
                  </a:cubicBezTo>
                  <a:cubicBezTo>
                    <a:pt x="649" y="73"/>
                    <a:pt x="2526" y="4563"/>
                    <a:pt x="2526" y="4563"/>
                  </a:cubicBezTo>
                </a:path>
              </a:pathLst>
            </a:custGeom>
            <a:solidFill>
              <a:srgbClr val="FFF1A1"/>
            </a:solidFill>
            <a:ln w="19050" cap="flat" cmpd="sng">
              <a:solidFill>
                <a:srgbClr val="FFF1A1"/>
              </a:solidFill>
              <a:prstDash val="solid"/>
              <a:miter lim="36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6"/>
            <p:cNvSpPr/>
            <p:nvPr/>
          </p:nvSpPr>
          <p:spPr>
            <a:xfrm rot="8100000">
              <a:off x="7317" y="1313138"/>
              <a:ext cx="1072564" cy="1627181"/>
            </a:xfrm>
            <a:custGeom>
              <a:avLst/>
              <a:gdLst/>
              <a:ahLst/>
              <a:cxnLst/>
              <a:rect l="l" t="t" r="r" b="b"/>
              <a:pathLst>
                <a:path w="3748" h="5686" fill="none" extrusionOk="0">
                  <a:moveTo>
                    <a:pt x="1939" y="5686"/>
                  </a:moveTo>
                  <a:cubicBezTo>
                    <a:pt x="1939" y="5686"/>
                    <a:pt x="0" y="1015"/>
                    <a:pt x="997" y="507"/>
                  </a:cubicBezTo>
                  <a:cubicBezTo>
                    <a:pt x="1997" y="0"/>
                    <a:pt x="3747" y="5382"/>
                    <a:pt x="3747" y="5382"/>
                  </a:cubicBezTo>
                </a:path>
              </a:pathLst>
            </a:custGeom>
            <a:solidFill>
              <a:srgbClr val="FFF1A1"/>
            </a:solidFill>
            <a:ln w="19050" cap="flat" cmpd="sng">
              <a:solidFill>
                <a:srgbClr val="FFF1A1"/>
              </a:solidFill>
              <a:prstDash val="solid"/>
              <a:miter lim="36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6"/>
            <p:cNvSpPr/>
            <p:nvPr/>
          </p:nvSpPr>
          <p:spPr>
            <a:xfrm rot="8100000">
              <a:off x="-44579" y="1270266"/>
              <a:ext cx="1264584" cy="1746515"/>
            </a:xfrm>
            <a:custGeom>
              <a:avLst/>
              <a:gdLst/>
              <a:ahLst/>
              <a:cxnLst/>
              <a:rect l="l" t="t" r="r" b="b"/>
              <a:pathLst>
                <a:path w="4419" h="6103" fill="none" extrusionOk="0">
                  <a:moveTo>
                    <a:pt x="2153" y="6103"/>
                  </a:moveTo>
                  <a:cubicBezTo>
                    <a:pt x="2153" y="6103"/>
                    <a:pt x="1" y="1185"/>
                    <a:pt x="1327" y="591"/>
                  </a:cubicBezTo>
                  <a:cubicBezTo>
                    <a:pt x="2654" y="0"/>
                    <a:pt x="4418" y="5599"/>
                    <a:pt x="4418" y="5599"/>
                  </a:cubicBezTo>
                </a:path>
              </a:pathLst>
            </a:custGeom>
            <a:solidFill>
              <a:srgbClr val="FFF1A1"/>
            </a:solidFill>
            <a:ln w="19050" cap="flat" cmpd="sng">
              <a:solidFill>
                <a:srgbClr val="FFF1A1"/>
              </a:solidFill>
              <a:prstDash val="solid"/>
              <a:miter lim="36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6"/>
            <p:cNvSpPr/>
            <p:nvPr/>
          </p:nvSpPr>
          <p:spPr>
            <a:xfrm rot="8100000">
              <a:off x="140963" y="1411321"/>
              <a:ext cx="598667" cy="1313249"/>
            </a:xfrm>
            <a:custGeom>
              <a:avLst/>
              <a:gdLst/>
              <a:ahLst/>
              <a:cxnLst/>
              <a:rect l="l" t="t" r="r" b="b"/>
              <a:pathLst>
                <a:path w="2092" h="4589" fill="none" extrusionOk="0">
                  <a:moveTo>
                    <a:pt x="1414" y="4588"/>
                  </a:moveTo>
                  <a:cubicBezTo>
                    <a:pt x="1414" y="4588"/>
                    <a:pt x="1" y="290"/>
                    <a:pt x="240" y="146"/>
                  </a:cubicBezTo>
                  <a:cubicBezTo>
                    <a:pt x="479" y="1"/>
                    <a:pt x="2092" y="4451"/>
                    <a:pt x="2092" y="4451"/>
                  </a:cubicBezTo>
                </a:path>
              </a:pathLst>
            </a:custGeom>
            <a:solidFill>
              <a:srgbClr val="FFF1A1"/>
            </a:solidFill>
            <a:ln w="19050" cap="flat" cmpd="sng">
              <a:solidFill>
                <a:srgbClr val="FFF1A1"/>
              </a:solidFill>
              <a:prstDash val="solid"/>
              <a:miter lim="36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26"/>
          <p:cNvGrpSpPr/>
          <p:nvPr/>
        </p:nvGrpSpPr>
        <p:grpSpPr>
          <a:xfrm flipH="1">
            <a:off x="7966992" y="4317179"/>
            <a:ext cx="1277535" cy="812947"/>
            <a:chOff x="-110208" y="4317179"/>
            <a:chExt cx="1277535" cy="812947"/>
          </a:xfrm>
        </p:grpSpPr>
        <p:sp>
          <p:nvSpPr>
            <p:cNvPr id="141" name="Google Shape;141;p26"/>
            <p:cNvSpPr/>
            <p:nvPr/>
          </p:nvSpPr>
          <p:spPr>
            <a:xfrm>
              <a:off x="358078" y="4609575"/>
              <a:ext cx="165898" cy="158496"/>
            </a:xfrm>
            <a:custGeom>
              <a:avLst/>
              <a:gdLst/>
              <a:ahLst/>
              <a:cxnLst/>
              <a:rect l="l" t="t" r="r" b="b"/>
              <a:pathLst>
                <a:path w="381" h="364" extrusionOk="0">
                  <a:moveTo>
                    <a:pt x="191" y="1"/>
                  </a:moveTo>
                  <a:cubicBezTo>
                    <a:pt x="150" y="1"/>
                    <a:pt x="109" y="14"/>
                    <a:pt x="76" y="42"/>
                  </a:cubicBezTo>
                  <a:cubicBezTo>
                    <a:pt x="26" y="81"/>
                    <a:pt x="0" y="150"/>
                    <a:pt x="11" y="212"/>
                  </a:cubicBezTo>
                  <a:cubicBezTo>
                    <a:pt x="22" y="277"/>
                    <a:pt x="66" y="332"/>
                    <a:pt x="127" y="353"/>
                  </a:cubicBezTo>
                  <a:cubicBezTo>
                    <a:pt x="146" y="360"/>
                    <a:pt x="168" y="363"/>
                    <a:pt x="191" y="363"/>
                  </a:cubicBezTo>
                  <a:cubicBezTo>
                    <a:pt x="231" y="363"/>
                    <a:pt x="273" y="351"/>
                    <a:pt x="301" y="321"/>
                  </a:cubicBezTo>
                  <a:lnTo>
                    <a:pt x="319" y="303"/>
                  </a:lnTo>
                  <a:cubicBezTo>
                    <a:pt x="330" y="295"/>
                    <a:pt x="337" y="281"/>
                    <a:pt x="348" y="270"/>
                  </a:cubicBezTo>
                  <a:cubicBezTo>
                    <a:pt x="363" y="252"/>
                    <a:pt x="370" y="230"/>
                    <a:pt x="374" y="205"/>
                  </a:cubicBezTo>
                  <a:cubicBezTo>
                    <a:pt x="381" y="121"/>
                    <a:pt x="334" y="45"/>
                    <a:pt x="258" y="13"/>
                  </a:cubicBezTo>
                  <a:cubicBezTo>
                    <a:pt x="237" y="5"/>
                    <a:pt x="214" y="1"/>
                    <a:pt x="191" y="1"/>
                  </a:cubicBezTo>
                  <a:close/>
                </a:path>
              </a:pathLst>
            </a:custGeom>
            <a:solidFill>
              <a:srgbClr val="90D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819856" y="4708631"/>
              <a:ext cx="219455" cy="171123"/>
            </a:xfrm>
            <a:custGeom>
              <a:avLst/>
              <a:gdLst/>
              <a:ahLst/>
              <a:cxnLst/>
              <a:rect l="l" t="t" r="r" b="b"/>
              <a:pathLst>
                <a:path w="504" h="393" extrusionOk="0">
                  <a:moveTo>
                    <a:pt x="227" y="1"/>
                  </a:moveTo>
                  <a:cubicBezTo>
                    <a:pt x="217" y="1"/>
                    <a:pt x="206" y="1"/>
                    <a:pt x="196" y="3"/>
                  </a:cubicBezTo>
                  <a:cubicBezTo>
                    <a:pt x="145" y="14"/>
                    <a:pt x="105" y="40"/>
                    <a:pt x="73" y="83"/>
                  </a:cubicBezTo>
                  <a:cubicBezTo>
                    <a:pt x="0" y="177"/>
                    <a:pt x="40" y="329"/>
                    <a:pt x="160" y="373"/>
                  </a:cubicBezTo>
                  <a:cubicBezTo>
                    <a:pt x="194" y="386"/>
                    <a:pt x="230" y="393"/>
                    <a:pt x="267" y="393"/>
                  </a:cubicBezTo>
                  <a:cubicBezTo>
                    <a:pt x="291" y="393"/>
                    <a:pt x="316" y="390"/>
                    <a:pt x="341" y="384"/>
                  </a:cubicBezTo>
                  <a:cubicBezTo>
                    <a:pt x="384" y="373"/>
                    <a:pt x="424" y="355"/>
                    <a:pt x="453" y="311"/>
                  </a:cubicBezTo>
                  <a:cubicBezTo>
                    <a:pt x="468" y="293"/>
                    <a:pt x="475" y="275"/>
                    <a:pt x="486" y="253"/>
                  </a:cubicBezTo>
                  <a:cubicBezTo>
                    <a:pt x="504" y="210"/>
                    <a:pt x="489" y="148"/>
                    <a:pt x="446" y="123"/>
                  </a:cubicBezTo>
                  <a:cubicBezTo>
                    <a:pt x="442" y="123"/>
                    <a:pt x="442" y="119"/>
                    <a:pt x="439" y="119"/>
                  </a:cubicBezTo>
                  <a:cubicBezTo>
                    <a:pt x="435" y="108"/>
                    <a:pt x="424" y="105"/>
                    <a:pt x="417" y="94"/>
                  </a:cubicBezTo>
                  <a:cubicBezTo>
                    <a:pt x="406" y="90"/>
                    <a:pt x="395" y="83"/>
                    <a:pt x="384" y="76"/>
                  </a:cubicBezTo>
                  <a:lnTo>
                    <a:pt x="381" y="72"/>
                  </a:lnTo>
                  <a:cubicBezTo>
                    <a:pt x="377" y="69"/>
                    <a:pt x="377" y="69"/>
                    <a:pt x="370" y="69"/>
                  </a:cubicBezTo>
                  <a:lnTo>
                    <a:pt x="366" y="65"/>
                  </a:lnTo>
                  <a:lnTo>
                    <a:pt x="348" y="47"/>
                  </a:lnTo>
                  <a:lnTo>
                    <a:pt x="359" y="54"/>
                  </a:lnTo>
                  <a:cubicBezTo>
                    <a:pt x="320" y="21"/>
                    <a:pt x="276" y="1"/>
                    <a:pt x="227" y="1"/>
                  </a:cubicBezTo>
                  <a:close/>
                </a:path>
              </a:pathLst>
            </a:custGeom>
            <a:solidFill>
              <a:srgbClr val="90D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-110208" y="4468926"/>
              <a:ext cx="172429" cy="140643"/>
            </a:xfrm>
            <a:custGeom>
              <a:avLst/>
              <a:gdLst/>
              <a:ahLst/>
              <a:cxnLst/>
              <a:rect l="l" t="t" r="r" b="b"/>
              <a:pathLst>
                <a:path w="396" h="323" extrusionOk="0">
                  <a:moveTo>
                    <a:pt x="191" y="1"/>
                  </a:moveTo>
                  <a:cubicBezTo>
                    <a:pt x="182" y="1"/>
                    <a:pt x="173" y="2"/>
                    <a:pt x="164" y="3"/>
                  </a:cubicBezTo>
                  <a:cubicBezTo>
                    <a:pt x="113" y="11"/>
                    <a:pt x="77" y="40"/>
                    <a:pt x="55" y="83"/>
                  </a:cubicBezTo>
                  <a:cubicBezTo>
                    <a:pt x="1" y="185"/>
                    <a:pt x="66" y="301"/>
                    <a:pt x="178" y="315"/>
                  </a:cubicBezTo>
                  <a:cubicBezTo>
                    <a:pt x="200" y="322"/>
                    <a:pt x="229" y="322"/>
                    <a:pt x="254" y="322"/>
                  </a:cubicBezTo>
                  <a:cubicBezTo>
                    <a:pt x="305" y="322"/>
                    <a:pt x="345" y="301"/>
                    <a:pt x="374" y="257"/>
                  </a:cubicBezTo>
                  <a:cubicBezTo>
                    <a:pt x="396" y="217"/>
                    <a:pt x="392" y="166"/>
                    <a:pt x="363" y="127"/>
                  </a:cubicBezTo>
                  <a:cubicBezTo>
                    <a:pt x="345" y="101"/>
                    <a:pt x="330" y="79"/>
                    <a:pt x="312" y="58"/>
                  </a:cubicBezTo>
                  <a:cubicBezTo>
                    <a:pt x="282" y="24"/>
                    <a:pt x="238" y="1"/>
                    <a:pt x="191" y="1"/>
                  </a:cubicBezTo>
                  <a:close/>
                </a:path>
              </a:pathLst>
            </a:custGeom>
            <a:solidFill>
              <a:srgbClr val="90D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62213" y="4993837"/>
              <a:ext cx="133241" cy="136289"/>
            </a:xfrm>
            <a:custGeom>
              <a:avLst/>
              <a:gdLst/>
              <a:ahLst/>
              <a:cxnLst/>
              <a:rect l="l" t="t" r="r" b="b"/>
              <a:pathLst>
                <a:path w="306" h="313" extrusionOk="0">
                  <a:moveTo>
                    <a:pt x="136" y="0"/>
                  </a:moveTo>
                  <a:cubicBezTo>
                    <a:pt x="117" y="0"/>
                    <a:pt x="98" y="4"/>
                    <a:pt x="80" y="11"/>
                  </a:cubicBezTo>
                  <a:cubicBezTo>
                    <a:pt x="59" y="19"/>
                    <a:pt x="44" y="33"/>
                    <a:pt x="33" y="51"/>
                  </a:cubicBezTo>
                  <a:cubicBezTo>
                    <a:pt x="19" y="69"/>
                    <a:pt x="8" y="91"/>
                    <a:pt x="8" y="117"/>
                  </a:cubicBezTo>
                  <a:lnTo>
                    <a:pt x="4" y="146"/>
                  </a:lnTo>
                  <a:cubicBezTo>
                    <a:pt x="1" y="175"/>
                    <a:pt x="4" y="200"/>
                    <a:pt x="19" y="225"/>
                  </a:cubicBezTo>
                  <a:cubicBezTo>
                    <a:pt x="26" y="247"/>
                    <a:pt x="44" y="269"/>
                    <a:pt x="70" y="283"/>
                  </a:cubicBezTo>
                  <a:cubicBezTo>
                    <a:pt x="92" y="303"/>
                    <a:pt x="122" y="312"/>
                    <a:pt x="153" y="312"/>
                  </a:cubicBezTo>
                  <a:cubicBezTo>
                    <a:pt x="174" y="312"/>
                    <a:pt x="195" y="308"/>
                    <a:pt x="214" y="301"/>
                  </a:cubicBezTo>
                  <a:cubicBezTo>
                    <a:pt x="262" y="280"/>
                    <a:pt x="294" y="233"/>
                    <a:pt x="298" y="178"/>
                  </a:cubicBezTo>
                  <a:cubicBezTo>
                    <a:pt x="305" y="153"/>
                    <a:pt x="298" y="124"/>
                    <a:pt x="287" y="102"/>
                  </a:cubicBezTo>
                  <a:cubicBezTo>
                    <a:pt x="276" y="80"/>
                    <a:pt x="258" y="55"/>
                    <a:pt x="236" y="44"/>
                  </a:cubicBezTo>
                  <a:cubicBezTo>
                    <a:pt x="225" y="37"/>
                    <a:pt x="218" y="30"/>
                    <a:pt x="214" y="26"/>
                  </a:cubicBezTo>
                  <a:cubicBezTo>
                    <a:pt x="193" y="9"/>
                    <a:pt x="165" y="0"/>
                    <a:pt x="136" y="0"/>
                  </a:cubicBezTo>
                  <a:close/>
                </a:path>
              </a:pathLst>
            </a:custGeom>
            <a:solidFill>
              <a:srgbClr val="90D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1015363" y="4317179"/>
              <a:ext cx="151964" cy="132805"/>
            </a:xfrm>
            <a:custGeom>
              <a:avLst/>
              <a:gdLst/>
              <a:ahLst/>
              <a:cxnLst/>
              <a:rect l="l" t="t" r="r" b="b"/>
              <a:pathLst>
                <a:path w="349" h="305" extrusionOk="0">
                  <a:moveTo>
                    <a:pt x="181" y="1"/>
                  </a:moveTo>
                  <a:cubicBezTo>
                    <a:pt x="173" y="1"/>
                    <a:pt x="165" y="1"/>
                    <a:pt x="156" y="4"/>
                  </a:cubicBezTo>
                  <a:cubicBezTo>
                    <a:pt x="131" y="7"/>
                    <a:pt x="102" y="22"/>
                    <a:pt x="80" y="33"/>
                  </a:cubicBezTo>
                  <a:cubicBezTo>
                    <a:pt x="55" y="58"/>
                    <a:pt x="29" y="83"/>
                    <a:pt x="19" y="116"/>
                  </a:cubicBezTo>
                  <a:cubicBezTo>
                    <a:pt x="0" y="156"/>
                    <a:pt x="8" y="207"/>
                    <a:pt x="37" y="243"/>
                  </a:cubicBezTo>
                  <a:cubicBezTo>
                    <a:pt x="48" y="261"/>
                    <a:pt x="66" y="275"/>
                    <a:pt x="84" y="279"/>
                  </a:cubicBezTo>
                  <a:cubicBezTo>
                    <a:pt x="95" y="293"/>
                    <a:pt x="102" y="293"/>
                    <a:pt x="113" y="293"/>
                  </a:cubicBezTo>
                  <a:cubicBezTo>
                    <a:pt x="127" y="297"/>
                    <a:pt x="138" y="301"/>
                    <a:pt x="156" y="304"/>
                  </a:cubicBezTo>
                  <a:lnTo>
                    <a:pt x="225" y="304"/>
                  </a:lnTo>
                  <a:cubicBezTo>
                    <a:pt x="243" y="301"/>
                    <a:pt x="261" y="297"/>
                    <a:pt x="280" y="283"/>
                  </a:cubicBezTo>
                  <a:cubicBezTo>
                    <a:pt x="309" y="265"/>
                    <a:pt x="330" y="243"/>
                    <a:pt x="337" y="210"/>
                  </a:cubicBezTo>
                  <a:cubicBezTo>
                    <a:pt x="348" y="185"/>
                    <a:pt x="348" y="159"/>
                    <a:pt x="348" y="134"/>
                  </a:cubicBezTo>
                  <a:cubicBezTo>
                    <a:pt x="345" y="116"/>
                    <a:pt x="337" y="98"/>
                    <a:pt x="327" y="80"/>
                  </a:cubicBezTo>
                  <a:cubicBezTo>
                    <a:pt x="316" y="62"/>
                    <a:pt x="301" y="47"/>
                    <a:pt x="290" y="40"/>
                  </a:cubicBezTo>
                  <a:cubicBezTo>
                    <a:pt x="272" y="29"/>
                    <a:pt x="258" y="22"/>
                    <a:pt x="240" y="11"/>
                  </a:cubicBezTo>
                  <a:cubicBezTo>
                    <a:pt x="219" y="6"/>
                    <a:pt x="200" y="1"/>
                    <a:pt x="181" y="1"/>
                  </a:cubicBezTo>
                  <a:close/>
                </a:path>
              </a:pathLst>
            </a:custGeom>
            <a:solidFill>
              <a:srgbClr val="90D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6" name="Google Shape;146;p26"/>
          <p:cNvPicPr preferRelativeResize="0"/>
          <p:nvPr/>
        </p:nvPicPr>
        <p:blipFill rotWithShape="1">
          <a:blip r:embed="rId3">
            <a:alphaModFix/>
          </a:blip>
          <a:srcRect l="34496" r="891"/>
          <a:stretch/>
        </p:blipFill>
        <p:spPr>
          <a:xfrm>
            <a:off x="751074" y="1305600"/>
            <a:ext cx="2641200" cy="2728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7" name="Google Shape;147;p26"/>
          <p:cNvSpPr/>
          <p:nvPr/>
        </p:nvSpPr>
        <p:spPr>
          <a:xfrm>
            <a:off x="2753574" y="1305605"/>
            <a:ext cx="600671" cy="667927"/>
          </a:xfrm>
          <a:custGeom>
            <a:avLst/>
            <a:gdLst/>
            <a:ahLst/>
            <a:cxnLst/>
            <a:rect l="l" t="t" r="r" b="b"/>
            <a:pathLst>
              <a:path w="2099" h="2334" extrusionOk="0">
                <a:moveTo>
                  <a:pt x="554" y="65"/>
                </a:moveTo>
                <a:cubicBezTo>
                  <a:pt x="689" y="65"/>
                  <a:pt x="798" y="150"/>
                  <a:pt x="863" y="264"/>
                </a:cubicBezTo>
                <a:cubicBezTo>
                  <a:pt x="990" y="485"/>
                  <a:pt x="954" y="753"/>
                  <a:pt x="849" y="981"/>
                </a:cubicBezTo>
                <a:cubicBezTo>
                  <a:pt x="860" y="757"/>
                  <a:pt x="834" y="528"/>
                  <a:pt x="744" y="325"/>
                </a:cubicBezTo>
                <a:cubicBezTo>
                  <a:pt x="689" y="206"/>
                  <a:pt x="577" y="82"/>
                  <a:pt x="454" y="82"/>
                </a:cubicBezTo>
                <a:lnTo>
                  <a:pt x="508" y="68"/>
                </a:lnTo>
                <a:cubicBezTo>
                  <a:pt x="524" y="66"/>
                  <a:pt x="539" y="65"/>
                  <a:pt x="554" y="65"/>
                </a:cubicBezTo>
                <a:close/>
                <a:moveTo>
                  <a:pt x="280" y="195"/>
                </a:moveTo>
                <a:lnTo>
                  <a:pt x="280" y="195"/>
                </a:lnTo>
                <a:cubicBezTo>
                  <a:pt x="204" y="289"/>
                  <a:pt x="178" y="427"/>
                  <a:pt x="160" y="539"/>
                </a:cubicBezTo>
                <a:cubicBezTo>
                  <a:pt x="138" y="695"/>
                  <a:pt x="142" y="851"/>
                  <a:pt x="160" y="1007"/>
                </a:cubicBezTo>
                <a:cubicBezTo>
                  <a:pt x="175" y="1130"/>
                  <a:pt x="193" y="1249"/>
                  <a:pt x="222" y="1376"/>
                </a:cubicBezTo>
                <a:cubicBezTo>
                  <a:pt x="215" y="1347"/>
                  <a:pt x="200" y="1311"/>
                  <a:pt x="193" y="1278"/>
                </a:cubicBezTo>
                <a:cubicBezTo>
                  <a:pt x="99" y="988"/>
                  <a:pt x="8" y="659"/>
                  <a:pt x="146" y="372"/>
                </a:cubicBezTo>
                <a:cubicBezTo>
                  <a:pt x="178" y="307"/>
                  <a:pt x="225" y="246"/>
                  <a:pt x="280" y="195"/>
                </a:cubicBezTo>
                <a:close/>
                <a:moveTo>
                  <a:pt x="1740" y="680"/>
                </a:moveTo>
                <a:lnTo>
                  <a:pt x="1740" y="680"/>
                </a:lnTo>
                <a:cubicBezTo>
                  <a:pt x="1784" y="684"/>
                  <a:pt x="1820" y="699"/>
                  <a:pt x="1856" y="720"/>
                </a:cubicBezTo>
                <a:cubicBezTo>
                  <a:pt x="2005" y="818"/>
                  <a:pt x="2026" y="992"/>
                  <a:pt x="1954" y="1148"/>
                </a:cubicBezTo>
                <a:cubicBezTo>
                  <a:pt x="1871" y="1329"/>
                  <a:pt x="1711" y="1470"/>
                  <a:pt x="1555" y="1590"/>
                </a:cubicBezTo>
                <a:cubicBezTo>
                  <a:pt x="1540" y="1603"/>
                  <a:pt x="1523" y="1616"/>
                  <a:pt x="1509" y="1627"/>
                </a:cubicBezTo>
                <a:lnTo>
                  <a:pt x="1509" y="1627"/>
                </a:lnTo>
                <a:cubicBezTo>
                  <a:pt x="1697" y="1457"/>
                  <a:pt x="1896" y="1213"/>
                  <a:pt x="1903" y="949"/>
                </a:cubicBezTo>
                <a:cubicBezTo>
                  <a:pt x="1910" y="854"/>
                  <a:pt x="1874" y="764"/>
                  <a:pt x="1795" y="709"/>
                </a:cubicBezTo>
                <a:cubicBezTo>
                  <a:pt x="1776" y="695"/>
                  <a:pt x="1758" y="684"/>
                  <a:pt x="1740" y="680"/>
                </a:cubicBezTo>
                <a:close/>
                <a:moveTo>
                  <a:pt x="461" y="143"/>
                </a:moveTo>
                <a:cubicBezTo>
                  <a:pt x="539" y="143"/>
                  <a:pt x="609" y="228"/>
                  <a:pt x="649" y="285"/>
                </a:cubicBezTo>
                <a:cubicBezTo>
                  <a:pt x="733" y="409"/>
                  <a:pt x="762" y="572"/>
                  <a:pt x="776" y="717"/>
                </a:cubicBezTo>
                <a:cubicBezTo>
                  <a:pt x="791" y="851"/>
                  <a:pt x="791" y="985"/>
                  <a:pt x="776" y="1119"/>
                </a:cubicBezTo>
                <a:cubicBezTo>
                  <a:pt x="762" y="1137"/>
                  <a:pt x="747" y="1162"/>
                  <a:pt x="736" y="1180"/>
                </a:cubicBezTo>
                <a:cubicBezTo>
                  <a:pt x="718" y="1202"/>
                  <a:pt x="700" y="1224"/>
                  <a:pt x="686" y="1246"/>
                </a:cubicBezTo>
                <a:cubicBezTo>
                  <a:pt x="669" y="1270"/>
                  <a:pt x="690" y="1299"/>
                  <a:pt x="714" y="1299"/>
                </a:cubicBezTo>
                <a:cubicBezTo>
                  <a:pt x="721" y="1299"/>
                  <a:pt x="729" y="1296"/>
                  <a:pt x="736" y="1289"/>
                </a:cubicBezTo>
                <a:cubicBezTo>
                  <a:pt x="744" y="1278"/>
                  <a:pt x="754" y="1264"/>
                  <a:pt x="762" y="1253"/>
                </a:cubicBezTo>
                <a:lnTo>
                  <a:pt x="762" y="1271"/>
                </a:lnTo>
                <a:cubicBezTo>
                  <a:pt x="760" y="1293"/>
                  <a:pt x="776" y="1306"/>
                  <a:pt x="793" y="1306"/>
                </a:cubicBezTo>
                <a:cubicBezTo>
                  <a:pt x="805" y="1306"/>
                  <a:pt x="816" y="1301"/>
                  <a:pt x="823" y="1289"/>
                </a:cubicBezTo>
                <a:cubicBezTo>
                  <a:pt x="878" y="1199"/>
                  <a:pt x="932" y="1101"/>
                  <a:pt x="994" y="1017"/>
                </a:cubicBezTo>
                <a:cubicBezTo>
                  <a:pt x="1070" y="952"/>
                  <a:pt x="1149" y="898"/>
                  <a:pt x="1229" y="847"/>
                </a:cubicBezTo>
                <a:cubicBezTo>
                  <a:pt x="1302" y="804"/>
                  <a:pt x="1403" y="746"/>
                  <a:pt x="1501" y="713"/>
                </a:cubicBezTo>
                <a:cubicBezTo>
                  <a:pt x="1514" y="712"/>
                  <a:pt x="1527" y="712"/>
                  <a:pt x="1540" y="712"/>
                </a:cubicBezTo>
                <a:cubicBezTo>
                  <a:pt x="1614" y="712"/>
                  <a:pt x="1686" y="722"/>
                  <a:pt x="1747" y="749"/>
                </a:cubicBezTo>
                <a:cubicBezTo>
                  <a:pt x="1842" y="793"/>
                  <a:pt x="1856" y="909"/>
                  <a:pt x="1842" y="999"/>
                </a:cubicBezTo>
                <a:cubicBezTo>
                  <a:pt x="1802" y="1271"/>
                  <a:pt x="1573" y="1499"/>
                  <a:pt x="1371" y="1662"/>
                </a:cubicBezTo>
                <a:cubicBezTo>
                  <a:pt x="1135" y="1855"/>
                  <a:pt x="874" y="1999"/>
                  <a:pt x="617" y="2148"/>
                </a:cubicBezTo>
                <a:cubicBezTo>
                  <a:pt x="610" y="2123"/>
                  <a:pt x="595" y="2097"/>
                  <a:pt x="591" y="2086"/>
                </a:cubicBezTo>
                <a:cubicBezTo>
                  <a:pt x="544" y="1985"/>
                  <a:pt x="494" y="1891"/>
                  <a:pt x="446" y="1789"/>
                </a:cubicBezTo>
                <a:cubicBezTo>
                  <a:pt x="327" y="1554"/>
                  <a:pt x="265" y="1293"/>
                  <a:pt x="233" y="1032"/>
                </a:cubicBezTo>
                <a:cubicBezTo>
                  <a:pt x="211" y="872"/>
                  <a:pt x="204" y="706"/>
                  <a:pt x="229" y="546"/>
                </a:cubicBezTo>
                <a:cubicBezTo>
                  <a:pt x="247" y="412"/>
                  <a:pt x="287" y="242"/>
                  <a:pt x="399" y="162"/>
                </a:cubicBezTo>
                <a:cubicBezTo>
                  <a:pt x="420" y="149"/>
                  <a:pt x="441" y="143"/>
                  <a:pt x="461" y="143"/>
                </a:cubicBezTo>
                <a:close/>
                <a:moveTo>
                  <a:pt x="309" y="1655"/>
                </a:moveTo>
                <a:lnTo>
                  <a:pt x="363" y="1778"/>
                </a:lnTo>
                <a:cubicBezTo>
                  <a:pt x="403" y="1862"/>
                  <a:pt x="450" y="1945"/>
                  <a:pt x="490" y="2032"/>
                </a:cubicBezTo>
                <a:lnTo>
                  <a:pt x="544" y="2152"/>
                </a:lnTo>
                <a:cubicBezTo>
                  <a:pt x="552" y="2163"/>
                  <a:pt x="555" y="2177"/>
                  <a:pt x="559" y="2184"/>
                </a:cubicBezTo>
                <a:lnTo>
                  <a:pt x="519" y="2213"/>
                </a:lnTo>
                <a:cubicBezTo>
                  <a:pt x="501" y="2224"/>
                  <a:pt x="501" y="2250"/>
                  <a:pt x="512" y="2260"/>
                </a:cubicBezTo>
                <a:lnTo>
                  <a:pt x="508" y="2260"/>
                </a:lnTo>
                <a:cubicBezTo>
                  <a:pt x="443" y="2094"/>
                  <a:pt x="388" y="1923"/>
                  <a:pt x="338" y="1749"/>
                </a:cubicBezTo>
                <a:lnTo>
                  <a:pt x="309" y="1655"/>
                </a:lnTo>
                <a:close/>
                <a:moveTo>
                  <a:pt x="567" y="0"/>
                </a:moveTo>
                <a:cubicBezTo>
                  <a:pt x="535" y="0"/>
                  <a:pt x="502" y="5"/>
                  <a:pt x="468" y="14"/>
                </a:cubicBezTo>
                <a:cubicBezTo>
                  <a:pt x="189" y="86"/>
                  <a:pt x="19" y="390"/>
                  <a:pt x="12" y="666"/>
                </a:cubicBezTo>
                <a:cubicBezTo>
                  <a:pt x="1" y="967"/>
                  <a:pt x="120" y="1253"/>
                  <a:pt x="211" y="1532"/>
                </a:cubicBezTo>
                <a:cubicBezTo>
                  <a:pt x="294" y="1797"/>
                  <a:pt x="349" y="2061"/>
                  <a:pt x="457" y="2311"/>
                </a:cubicBezTo>
                <a:cubicBezTo>
                  <a:pt x="465" y="2324"/>
                  <a:pt x="475" y="2334"/>
                  <a:pt x="487" y="2334"/>
                </a:cubicBezTo>
                <a:cubicBezTo>
                  <a:pt x="491" y="2334"/>
                  <a:pt x="496" y="2332"/>
                  <a:pt x="501" y="2329"/>
                </a:cubicBezTo>
                <a:cubicBezTo>
                  <a:pt x="544" y="2311"/>
                  <a:pt x="595" y="2304"/>
                  <a:pt x="631" y="2271"/>
                </a:cubicBezTo>
                <a:cubicBezTo>
                  <a:pt x="646" y="2257"/>
                  <a:pt x="646" y="2239"/>
                  <a:pt x="635" y="2224"/>
                </a:cubicBezTo>
                <a:cubicBezTo>
                  <a:pt x="943" y="2090"/>
                  <a:pt x="1244" y="1905"/>
                  <a:pt x="1515" y="1706"/>
                </a:cubicBezTo>
                <a:cubicBezTo>
                  <a:pt x="1679" y="1583"/>
                  <a:pt x="1842" y="1441"/>
                  <a:pt x="1958" y="1271"/>
                </a:cubicBezTo>
                <a:cubicBezTo>
                  <a:pt x="2045" y="1144"/>
                  <a:pt x="2099" y="985"/>
                  <a:pt x="2030" y="840"/>
                </a:cubicBezTo>
                <a:cubicBezTo>
                  <a:pt x="1987" y="735"/>
                  <a:pt x="1889" y="655"/>
                  <a:pt x="1780" y="626"/>
                </a:cubicBezTo>
                <a:cubicBezTo>
                  <a:pt x="1752" y="619"/>
                  <a:pt x="1723" y="617"/>
                  <a:pt x="1693" y="617"/>
                </a:cubicBezTo>
                <a:cubicBezTo>
                  <a:pt x="1625" y="617"/>
                  <a:pt x="1555" y="632"/>
                  <a:pt x="1486" y="655"/>
                </a:cubicBezTo>
                <a:cubicBezTo>
                  <a:pt x="1461" y="659"/>
                  <a:pt x="1436" y="659"/>
                  <a:pt x="1414" y="662"/>
                </a:cubicBezTo>
                <a:cubicBezTo>
                  <a:pt x="1200" y="695"/>
                  <a:pt x="1062" y="822"/>
                  <a:pt x="943" y="981"/>
                </a:cubicBezTo>
                <a:cubicBezTo>
                  <a:pt x="936" y="988"/>
                  <a:pt x="925" y="999"/>
                  <a:pt x="914" y="1003"/>
                </a:cubicBezTo>
                <a:cubicBezTo>
                  <a:pt x="990" y="836"/>
                  <a:pt x="1030" y="644"/>
                  <a:pt x="997" y="459"/>
                </a:cubicBezTo>
                <a:cubicBezTo>
                  <a:pt x="962" y="233"/>
                  <a:pt x="800" y="0"/>
                  <a:pt x="567" y="0"/>
                </a:cubicBezTo>
                <a:close/>
              </a:path>
            </a:pathLst>
          </a:custGeom>
          <a:solidFill>
            <a:srgbClr val="B3DD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/>
          <p:cNvSpPr/>
          <p:nvPr/>
        </p:nvSpPr>
        <p:spPr>
          <a:xfrm>
            <a:off x="717250" y="3404240"/>
            <a:ext cx="600674" cy="606783"/>
          </a:xfrm>
          <a:custGeom>
            <a:avLst/>
            <a:gdLst/>
            <a:ahLst/>
            <a:cxnLst/>
            <a:rect l="l" t="t" r="r" b="b"/>
            <a:pathLst>
              <a:path w="1766" h="1784" extrusionOk="0">
                <a:moveTo>
                  <a:pt x="1418" y="78"/>
                </a:moveTo>
                <a:lnTo>
                  <a:pt x="1363" y="118"/>
                </a:lnTo>
                <a:cubicBezTo>
                  <a:pt x="1360" y="115"/>
                  <a:pt x="1352" y="115"/>
                  <a:pt x="1352" y="111"/>
                </a:cubicBezTo>
                <a:cubicBezTo>
                  <a:pt x="1363" y="100"/>
                  <a:pt x="1367" y="97"/>
                  <a:pt x="1378" y="93"/>
                </a:cubicBezTo>
                <a:cubicBezTo>
                  <a:pt x="1389" y="82"/>
                  <a:pt x="1403" y="78"/>
                  <a:pt x="1418" y="78"/>
                </a:cubicBezTo>
                <a:close/>
                <a:moveTo>
                  <a:pt x="1323" y="144"/>
                </a:moveTo>
                <a:cubicBezTo>
                  <a:pt x="1327" y="144"/>
                  <a:pt x="1327" y="147"/>
                  <a:pt x="1331" y="147"/>
                </a:cubicBezTo>
                <a:cubicBezTo>
                  <a:pt x="1302" y="173"/>
                  <a:pt x="1276" y="205"/>
                  <a:pt x="1247" y="238"/>
                </a:cubicBezTo>
                <a:cubicBezTo>
                  <a:pt x="1269" y="209"/>
                  <a:pt x="1294" y="173"/>
                  <a:pt x="1323" y="144"/>
                </a:cubicBezTo>
                <a:close/>
                <a:moveTo>
                  <a:pt x="1403" y="328"/>
                </a:moveTo>
                <a:lnTo>
                  <a:pt x="1403" y="339"/>
                </a:lnTo>
                <a:cubicBezTo>
                  <a:pt x="1403" y="336"/>
                  <a:pt x="1400" y="336"/>
                  <a:pt x="1400" y="336"/>
                </a:cubicBezTo>
                <a:cubicBezTo>
                  <a:pt x="1400" y="332"/>
                  <a:pt x="1403" y="332"/>
                  <a:pt x="1403" y="328"/>
                </a:cubicBezTo>
                <a:close/>
                <a:moveTo>
                  <a:pt x="372" y="376"/>
                </a:moveTo>
                <a:cubicBezTo>
                  <a:pt x="382" y="376"/>
                  <a:pt x="393" y="377"/>
                  <a:pt x="403" y="379"/>
                </a:cubicBezTo>
                <a:cubicBezTo>
                  <a:pt x="392" y="383"/>
                  <a:pt x="388" y="386"/>
                  <a:pt x="385" y="390"/>
                </a:cubicBezTo>
                <a:cubicBezTo>
                  <a:pt x="375" y="389"/>
                  <a:pt x="366" y="389"/>
                  <a:pt x="356" y="389"/>
                </a:cubicBezTo>
                <a:cubicBezTo>
                  <a:pt x="331" y="389"/>
                  <a:pt x="307" y="392"/>
                  <a:pt x="283" y="397"/>
                </a:cubicBezTo>
                <a:cubicBezTo>
                  <a:pt x="310" y="384"/>
                  <a:pt x="341" y="376"/>
                  <a:pt x="372" y="376"/>
                </a:cubicBezTo>
                <a:close/>
                <a:moveTo>
                  <a:pt x="490" y="390"/>
                </a:moveTo>
                <a:cubicBezTo>
                  <a:pt x="494" y="390"/>
                  <a:pt x="501" y="397"/>
                  <a:pt x="508" y="397"/>
                </a:cubicBezTo>
                <a:cubicBezTo>
                  <a:pt x="499" y="397"/>
                  <a:pt x="489" y="394"/>
                  <a:pt x="480" y="392"/>
                </a:cubicBezTo>
                <a:lnTo>
                  <a:pt x="480" y="392"/>
                </a:lnTo>
                <a:cubicBezTo>
                  <a:pt x="483" y="391"/>
                  <a:pt x="486" y="390"/>
                  <a:pt x="490" y="390"/>
                </a:cubicBezTo>
                <a:close/>
                <a:moveTo>
                  <a:pt x="428" y="441"/>
                </a:moveTo>
                <a:cubicBezTo>
                  <a:pt x="490" y="455"/>
                  <a:pt x="548" y="477"/>
                  <a:pt x="606" y="506"/>
                </a:cubicBezTo>
                <a:cubicBezTo>
                  <a:pt x="581" y="495"/>
                  <a:pt x="548" y="492"/>
                  <a:pt x="515" y="488"/>
                </a:cubicBezTo>
                <a:cubicBezTo>
                  <a:pt x="508" y="481"/>
                  <a:pt x="501" y="477"/>
                  <a:pt x="494" y="477"/>
                </a:cubicBezTo>
                <a:cubicBezTo>
                  <a:pt x="479" y="466"/>
                  <a:pt x="465" y="463"/>
                  <a:pt x="454" y="459"/>
                </a:cubicBezTo>
                <a:cubicBezTo>
                  <a:pt x="439" y="455"/>
                  <a:pt x="421" y="448"/>
                  <a:pt x="403" y="444"/>
                </a:cubicBezTo>
                <a:cubicBezTo>
                  <a:pt x="410" y="444"/>
                  <a:pt x="421" y="441"/>
                  <a:pt x="428" y="441"/>
                </a:cubicBezTo>
                <a:close/>
                <a:moveTo>
                  <a:pt x="265" y="535"/>
                </a:moveTo>
                <a:lnTo>
                  <a:pt x="265" y="546"/>
                </a:lnTo>
                <a:cubicBezTo>
                  <a:pt x="264" y="546"/>
                  <a:pt x="262" y="546"/>
                  <a:pt x="261" y="546"/>
                </a:cubicBezTo>
                <a:lnTo>
                  <a:pt x="261" y="546"/>
                </a:lnTo>
                <a:cubicBezTo>
                  <a:pt x="263" y="542"/>
                  <a:pt x="265" y="538"/>
                  <a:pt x="265" y="535"/>
                </a:cubicBezTo>
                <a:close/>
                <a:moveTo>
                  <a:pt x="1548" y="557"/>
                </a:moveTo>
                <a:lnTo>
                  <a:pt x="1548" y="607"/>
                </a:lnTo>
                <a:cubicBezTo>
                  <a:pt x="1544" y="607"/>
                  <a:pt x="1541" y="607"/>
                  <a:pt x="1534" y="611"/>
                </a:cubicBezTo>
                <a:lnTo>
                  <a:pt x="1548" y="557"/>
                </a:lnTo>
                <a:close/>
                <a:moveTo>
                  <a:pt x="454" y="531"/>
                </a:moveTo>
                <a:cubicBezTo>
                  <a:pt x="501" y="553"/>
                  <a:pt x="552" y="597"/>
                  <a:pt x="591" y="633"/>
                </a:cubicBezTo>
                <a:cubicBezTo>
                  <a:pt x="573" y="622"/>
                  <a:pt x="555" y="618"/>
                  <a:pt x="544" y="607"/>
                </a:cubicBezTo>
                <a:lnTo>
                  <a:pt x="533" y="600"/>
                </a:lnTo>
                <a:cubicBezTo>
                  <a:pt x="508" y="571"/>
                  <a:pt x="472" y="549"/>
                  <a:pt x="436" y="535"/>
                </a:cubicBezTo>
                <a:cubicBezTo>
                  <a:pt x="439" y="535"/>
                  <a:pt x="443" y="531"/>
                  <a:pt x="454" y="531"/>
                </a:cubicBezTo>
                <a:close/>
                <a:moveTo>
                  <a:pt x="272" y="444"/>
                </a:moveTo>
                <a:lnTo>
                  <a:pt x="272" y="444"/>
                </a:lnTo>
                <a:cubicBezTo>
                  <a:pt x="225" y="477"/>
                  <a:pt x="204" y="528"/>
                  <a:pt x="193" y="582"/>
                </a:cubicBezTo>
                <a:cubicBezTo>
                  <a:pt x="193" y="589"/>
                  <a:pt x="189" y="593"/>
                  <a:pt x="189" y="604"/>
                </a:cubicBezTo>
                <a:cubicBezTo>
                  <a:pt x="182" y="618"/>
                  <a:pt x="175" y="636"/>
                  <a:pt x="171" y="655"/>
                </a:cubicBezTo>
                <a:cubicBezTo>
                  <a:pt x="160" y="618"/>
                  <a:pt x="157" y="582"/>
                  <a:pt x="171" y="546"/>
                </a:cubicBezTo>
                <a:cubicBezTo>
                  <a:pt x="186" y="492"/>
                  <a:pt x="225" y="459"/>
                  <a:pt x="272" y="444"/>
                </a:cubicBezTo>
                <a:close/>
                <a:moveTo>
                  <a:pt x="1302" y="578"/>
                </a:moveTo>
                <a:cubicBezTo>
                  <a:pt x="1298" y="607"/>
                  <a:pt x="1294" y="640"/>
                  <a:pt x="1294" y="669"/>
                </a:cubicBezTo>
                <a:cubicBezTo>
                  <a:pt x="1291" y="658"/>
                  <a:pt x="1291" y="651"/>
                  <a:pt x="1287" y="644"/>
                </a:cubicBezTo>
                <a:cubicBezTo>
                  <a:pt x="1287" y="640"/>
                  <a:pt x="1280" y="640"/>
                  <a:pt x="1280" y="640"/>
                </a:cubicBezTo>
                <a:cubicBezTo>
                  <a:pt x="1291" y="618"/>
                  <a:pt x="1294" y="600"/>
                  <a:pt x="1302" y="578"/>
                </a:cubicBezTo>
                <a:close/>
                <a:moveTo>
                  <a:pt x="1508" y="97"/>
                </a:moveTo>
                <a:cubicBezTo>
                  <a:pt x="1512" y="97"/>
                  <a:pt x="1512" y="100"/>
                  <a:pt x="1515" y="100"/>
                </a:cubicBezTo>
                <a:cubicBezTo>
                  <a:pt x="1552" y="125"/>
                  <a:pt x="1581" y="162"/>
                  <a:pt x="1599" y="202"/>
                </a:cubicBezTo>
                <a:cubicBezTo>
                  <a:pt x="1613" y="245"/>
                  <a:pt x="1617" y="296"/>
                  <a:pt x="1617" y="336"/>
                </a:cubicBezTo>
                <a:cubicBezTo>
                  <a:pt x="1621" y="441"/>
                  <a:pt x="1606" y="546"/>
                  <a:pt x="1595" y="651"/>
                </a:cubicBezTo>
                <a:cubicBezTo>
                  <a:pt x="1595" y="657"/>
                  <a:pt x="1590" y="669"/>
                  <a:pt x="1588" y="677"/>
                </a:cubicBezTo>
                <a:lnTo>
                  <a:pt x="1588" y="677"/>
                </a:lnTo>
                <a:cubicBezTo>
                  <a:pt x="1599" y="569"/>
                  <a:pt x="1599" y="469"/>
                  <a:pt x="1577" y="368"/>
                </a:cubicBezTo>
                <a:cubicBezTo>
                  <a:pt x="1577" y="299"/>
                  <a:pt x="1566" y="234"/>
                  <a:pt x="1534" y="173"/>
                </a:cubicBezTo>
                <a:cubicBezTo>
                  <a:pt x="1530" y="167"/>
                  <a:pt x="1523" y="164"/>
                  <a:pt x="1516" y="164"/>
                </a:cubicBezTo>
                <a:cubicBezTo>
                  <a:pt x="1510" y="164"/>
                  <a:pt x="1504" y="166"/>
                  <a:pt x="1497" y="169"/>
                </a:cubicBezTo>
                <a:cubicBezTo>
                  <a:pt x="1486" y="180"/>
                  <a:pt x="1476" y="187"/>
                  <a:pt x="1461" y="198"/>
                </a:cubicBezTo>
                <a:cubicBezTo>
                  <a:pt x="1457" y="198"/>
                  <a:pt x="1454" y="191"/>
                  <a:pt x="1450" y="191"/>
                </a:cubicBezTo>
                <a:cubicBezTo>
                  <a:pt x="1443" y="189"/>
                  <a:pt x="1436" y="188"/>
                  <a:pt x="1428" y="188"/>
                </a:cubicBezTo>
                <a:cubicBezTo>
                  <a:pt x="1421" y="188"/>
                  <a:pt x="1414" y="189"/>
                  <a:pt x="1407" y="191"/>
                </a:cubicBezTo>
                <a:cubicBezTo>
                  <a:pt x="1403" y="180"/>
                  <a:pt x="1396" y="165"/>
                  <a:pt x="1389" y="154"/>
                </a:cubicBezTo>
                <a:cubicBezTo>
                  <a:pt x="1418" y="133"/>
                  <a:pt x="1443" y="115"/>
                  <a:pt x="1476" y="107"/>
                </a:cubicBezTo>
                <a:cubicBezTo>
                  <a:pt x="1490" y="100"/>
                  <a:pt x="1497" y="100"/>
                  <a:pt x="1508" y="97"/>
                </a:cubicBezTo>
                <a:close/>
                <a:moveTo>
                  <a:pt x="1352" y="180"/>
                </a:moveTo>
                <a:cubicBezTo>
                  <a:pt x="1360" y="187"/>
                  <a:pt x="1363" y="191"/>
                  <a:pt x="1367" y="202"/>
                </a:cubicBezTo>
                <a:lnTo>
                  <a:pt x="1334" y="234"/>
                </a:lnTo>
                <a:cubicBezTo>
                  <a:pt x="1258" y="314"/>
                  <a:pt x="1218" y="441"/>
                  <a:pt x="1182" y="546"/>
                </a:cubicBezTo>
                <a:lnTo>
                  <a:pt x="1142" y="680"/>
                </a:lnTo>
                <a:cubicBezTo>
                  <a:pt x="1142" y="622"/>
                  <a:pt x="1146" y="560"/>
                  <a:pt x="1149" y="499"/>
                </a:cubicBezTo>
                <a:cubicBezTo>
                  <a:pt x="1178" y="434"/>
                  <a:pt x="1207" y="368"/>
                  <a:pt x="1251" y="310"/>
                </a:cubicBezTo>
                <a:cubicBezTo>
                  <a:pt x="1276" y="263"/>
                  <a:pt x="1313" y="220"/>
                  <a:pt x="1352" y="180"/>
                </a:cubicBezTo>
                <a:close/>
                <a:moveTo>
                  <a:pt x="1472" y="245"/>
                </a:moveTo>
                <a:cubicBezTo>
                  <a:pt x="1505" y="278"/>
                  <a:pt x="1519" y="332"/>
                  <a:pt x="1530" y="365"/>
                </a:cubicBezTo>
                <a:lnTo>
                  <a:pt x="1530" y="372"/>
                </a:lnTo>
                <a:cubicBezTo>
                  <a:pt x="1530" y="419"/>
                  <a:pt x="1523" y="463"/>
                  <a:pt x="1512" y="506"/>
                </a:cubicBezTo>
                <a:cubicBezTo>
                  <a:pt x="1497" y="571"/>
                  <a:pt x="1486" y="640"/>
                  <a:pt x="1461" y="709"/>
                </a:cubicBezTo>
                <a:cubicBezTo>
                  <a:pt x="1468" y="586"/>
                  <a:pt x="1457" y="463"/>
                  <a:pt x="1443" y="347"/>
                </a:cubicBezTo>
                <a:cubicBezTo>
                  <a:pt x="1439" y="328"/>
                  <a:pt x="1439" y="307"/>
                  <a:pt x="1436" y="281"/>
                </a:cubicBezTo>
                <a:cubicBezTo>
                  <a:pt x="1443" y="270"/>
                  <a:pt x="1457" y="260"/>
                  <a:pt x="1472" y="245"/>
                </a:cubicBezTo>
                <a:close/>
                <a:moveTo>
                  <a:pt x="1389" y="245"/>
                </a:moveTo>
                <a:cubicBezTo>
                  <a:pt x="1389" y="249"/>
                  <a:pt x="1389" y="260"/>
                  <a:pt x="1396" y="270"/>
                </a:cubicBezTo>
                <a:cubicBezTo>
                  <a:pt x="1305" y="379"/>
                  <a:pt x="1251" y="513"/>
                  <a:pt x="1215" y="644"/>
                </a:cubicBezTo>
                <a:cubicBezTo>
                  <a:pt x="1207" y="658"/>
                  <a:pt x="1204" y="673"/>
                  <a:pt x="1200" y="691"/>
                </a:cubicBezTo>
                <a:cubicBezTo>
                  <a:pt x="1197" y="698"/>
                  <a:pt x="1186" y="709"/>
                  <a:pt x="1182" y="716"/>
                </a:cubicBezTo>
                <a:cubicBezTo>
                  <a:pt x="1215" y="589"/>
                  <a:pt x="1255" y="459"/>
                  <a:pt x="1316" y="339"/>
                </a:cubicBezTo>
                <a:cubicBezTo>
                  <a:pt x="1334" y="310"/>
                  <a:pt x="1360" y="270"/>
                  <a:pt x="1389" y="245"/>
                </a:cubicBezTo>
                <a:close/>
                <a:moveTo>
                  <a:pt x="280" y="589"/>
                </a:moveTo>
                <a:cubicBezTo>
                  <a:pt x="280" y="589"/>
                  <a:pt x="280" y="593"/>
                  <a:pt x="283" y="593"/>
                </a:cubicBezTo>
                <a:cubicBezTo>
                  <a:pt x="262" y="640"/>
                  <a:pt x="258" y="684"/>
                  <a:pt x="265" y="734"/>
                </a:cubicBezTo>
                <a:cubicBezTo>
                  <a:pt x="254" y="694"/>
                  <a:pt x="243" y="655"/>
                  <a:pt x="243" y="611"/>
                </a:cubicBezTo>
                <a:cubicBezTo>
                  <a:pt x="247" y="604"/>
                  <a:pt x="262" y="597"/>
                  <a:pt x="280" y="589"/>
                </a:cubicBezTo>
                <a:close/>
                <a:moveTo>
                  <a:pt x="388" y="626"/>
                </a:moveTo>
                <a:lnTo>
                  <a:pt x="388" y="626"/>
                </a:lnTo>
                <a:cubicBezTo>
                  <a:pt x="403" y="633"/>
                  <a:pt x="421" y="633"/>
                  <a:pt x="432" y="636"/>
                </a:cubicBezTo>
                <a:cubicBezTo>
                  <a:pt x="425" y="640"/>
                  <a:pt x="421" y="651"/>
                  <a:pt x="421" y="658"/>
                </a:cubicBezTo>
                <a:cubicBezTo>
                  <a:pt x="425" y="698"/>
                  <a:pt x="443" y="734"/>
                  <a:pt x="461" y="771"/>
                </a:cubicBezTo>
                <a:cubicBezTo>
                  <a:pt x="463" y="773"/>
                  <a:pt x="464" y="778"/>
                  <a:pt x="466" y="782"/>
                </a:cubicBezTo>
                <a:lnTo>
                  <a:pt x="466" y="782"/>
                </a:lnTo>
                <a:cubicBezTo>
                  <a:pt x="435" y="747"/>
                  <a:pt x="406" y="706"/>
                  <a:pt x="392" y="662"/>
                </a:cubicBezTo>
                <a:cubicBezTo>
                  <a:pt x="388" y="651"/>
                  <a:pt x="388" y="640"/>
                  <a:pt x="388" y="626"/>
                </a:cubicBezTo>
                <a:close/>
                <a:moveTo>
                  <a:pt x="1363" y="502"/>
                </a:moveTo>
                <a:cubicBezTo>
                  <a:pt x="1367" y="531"/>
                  <a:pt x="1378" y="564"/>
                  <a:pt x="1381" y="589"/>
                </a:cubicBezTo>
                <a:cubicBezTo>
                  <a:pt x="1371" y="691"/>
                  <a:pt x="1352" y="789"/>
                  <a:pt x="1331" y="883"/>
                </a:cubicBezTo>
                <a:cubicBezTo>
                  <a:pt x="1331" y="839"/>
                  <a:pt x="1334" y="800"/>
                  <a:pt x="1334" y="752"/>
                </a:cubicBezTo>
                <a:cubicBezTo>
                  <a:pt x="1342" y="673"/>
                  <a:pt x="1349" y="586"/>
                  <a:pt x="1363" y="502"/>
                </a:cubicBezTo>
                <a:close/>
                <a:moveTo>
                  <a:pt x="646" y="564"/>
                </a:moveTo>
                <a:lnTo>
                  <a:pt x="646" y="564"/>
                </a:lnTo>
                <a:cubicBezTo>
                  <a:pt x="751" y="622"/>
                  <a:pt x="852" y="727"/>
                  <a:pt x="918" y="803"/>
                </a:cubicBezTo>
                <a:cubicBezTo>
                  <a:pt x="943" y="829"/>
                  <a:pt x="965" y="861"/>
                  <a:pt x="986" y="890"/>
                </a:cubicBezTo>
                <a:lnTo>
                  <a:pt x="986" y="894"/>
                </a:lnTo>
                <a:cubicBezTo>
                  <a:pt x="936" y="839"/>
                  <a:pt x="889" y="785"/>
                  <a:pt x="834" y="731"/>
                </a:cubicBezTo>
                <a:cubicBezTo>
                  <a:pt x="787" y="687"/>
                  <a:pt x="718" y="622"/>
                  <a:pt x="646" y="564"/>
                </a:cubicBezTo>
                <a:close/>
                <a:moveTo>
                  <a:pt x="1099" y="680"/>
                </a:moveTo>
                <a:lnTo>
                  <a:pt x="1099" y="680"/>
                </a:lnTo>
                <a:cubicBezTo>
                  <a:pt x="1095" y="749"/>
                  <a:pt x="1095" y="814"/>
                  <a:pt x="1099" y="876"/>
                </a:cubicBezTo>
                <a:cubicBezTo>
                  <a:pt x="1099" y="879"/>
                  <a:pt x="1095" y="890"/>
                  <a:pt x="1095" y="894"/>
                </a:cubicBezTo>
                <a:cubicBezTo>
                  <a:pt x="1088" y="879"/>
                  <a:pt x="1077" y="868"/>
                  <a:pt x="1073" y="854"/>
                </a:cubicBezTo>
                <a:cubicBezTo>
                  <a:pt x="1077" y="796"/>
                  <a:pt x="1088" y="742"/>
                  <a:pt x="1099" y="680"/>
                </a:cubicBezTo>
                <a:close/>
                <a:moveTo>
                  <a:pt x="491" y="670"/>
                </a:moveTo>
                <a:cubicBezTo>
                  <a:pt x="500" y="670"/>
                  <a:pt x="508" y="671"/>
                  <a:pt x="515" y="673"/>
                </a:cubicBezTo>
                <a:cubicBezTo>
                  <a:pt x="544" y="691"/>
                  <a:pt x="570" y="702"/>
                  <a:pt x="591" y="723"/>
                </a:cubicBezTo>
                <a:cubicBezTo>
                  <a:pt x="642" y="781"/>
                  <a:pt x="693" y="843"/>
                  <a:pt x="733" y="905"/>
                </a:cubicBezTo>
                <a:cubicBezTo>
                  <a:pt x="682" y="861"/>
                  <a:pt x="624" y="832"/>
                  <a:pt x="566" y="814"/>
                </a:cubicBezTo>
                <a:cubicBezTo>
                  <a:pt x="563" y="812"/>
                  <a:pt x="560" y="811"/>
                  <a:pt x="557" y="811"/>
                </a:cubicBezTo>
                <a:cubicBezTo>
                  <a:pt x="549" y="811"/>
                  <a:pt x="542" y="816"/>
                  <a:pt x="537" y="821"/>
                </a:cubicBezTo>
                <a:cubicBezTo>
                  <a:pt x="512" y="778"/>
                  <a:pt x="475" y="727"/>
                  <a:pt x="465" y="673"/>
                </a:cubicBezTo>
                <a:cubicBezTo>
                  <a:pt x="474" y="671"/>
                  <a:pt x="483" y="670"/>
                  <a:pt x="491" y="670"/>
                </a:cubicBezTo>
                <a:close/>
                <a:moveTo>
                  <a:pt x="316" y="669"/>
                </a:moveTo>
                <a:cubicBezTo>
                  <a:pt x="327" y="676"/>
                  <a:pt x="334" y="691"/>
                  <a:pt x="338" y="698"/>
                </a:cubicBezTo>
                <a:cubicBezTo>
                  <a:pt x="349" y="713"/>
                  <a:pt x="356" y="727"/>
                  <a:pt x="363" y="742"/>
                </a:cubicBezTo>
                <a:cubicBezTo>
                  <a:pt x="381" y="807"/>
                  <a:pt x="407" y="872"/>
                  <a:pt x="428" y="930"/>
                </a:cubicBezTo>
                <a:cubicBezTo>
                  <a:pt x="370" y="858"/>
                  <a:pt x="309" y="752"/>
                  <a:pt x="316" y="669"/>
                </a:cubicBezTo>
                <a:close/>
                <a:moveTo>
                  <a:pt x="1157" y="854"/>
                </a:moveTo>
                <a:cubicBezTo>
                  <a:pt x="1157" y="883"/>
                  <a:pt x="1153" y="908"/>
                  <a:pt x="1149" y="930"/>
                </a:cubicBezTo>
                <a:cubicBezTo>
                  <a:pt x="1149" y="916"/>
                  <a:pt x="1149" y="908"/>
                  <a:pt x="1146" y="894"/>
                </a:cubicBezTo>
                <a:lnTo>
                  <a:pt x="1157" y="854"/>
                </a:lnTo>
                <a:close/>
                <a:moveTo>
                  <a:pt x="925" y="912"/>
                </a:moveTo>
                <a:lnTo>
                  <a:pt x="925" y="912"/>
                </a:lnTo>
                <a:cubicBezTo>
                  <a:pt x="936" y="926"/>
                  <a:pt x="950" y="934"/>
                  <a:pt x="965" y="948"/>
                </a:cubicBezTo>
                <a:lnTo>
                  <a:pt x="983" y="966"/>
                </a:lnTo>
                <a:lnTo>
                  <a:pt x="983" y="988"/>
                </a:lnTo>
                <a:cubicBezTo>
                  <a:pt x="965" y="963"/>
                  <a:pt x="943" y="941"/>
                  <a:pt x="925" y="912"/>
                </a:cubicBezTo>
                <a:close/>
                <a:moveTo>
                  <a:pt x="573" y="868"/>
                </a:moveTo>
                <a:cubicBezTo>
                  <a:pt x="675" y="905"/>
                  <a:pt x="765" y="981"/>
                  <a:pt x="838" y="1060"/>
                </a:cubicBezTo>
                <a:cubicBezTo>
                  <a:pt x="841" y="1071"/>
                  <a:pt x="852" y="1079"/>
                  <a:pt x="856" y="1089"/>
                </a:cubicBezTo>
                <a:cubicBezTo>
                  <a:pt x="809" y="1064"/>
                  <a:pt x="758" y="1046"/>
                  <a:pt x="711" y="1039"/>
                </a:cubicBezTo>
                <a:lnTo>
                  <a:pt x="638" y="966"/>
                </a:lnTo>
                <a:cubicBezTo>
                  <a:pt x="613" y="934"/>
                  <a:pt x="591" y="905"/>
                  <a:pt x="573" y="872"/>
                </a:cubicBezTo>
                <a:lnTo>
                  <a:pt x="573" y="868"/>
                </a:lnTo>
                <a:close/>
                <a:moveTo>
                  <a:pt x="457" y="872"/>
                </a:moveTo>
                <a:cubicBezTo>
                  <a:pt x="461" y="876"/>
                  <a:pt x="465" y="883"/>
                  <a:pt x="472" y="890"/>
                </a:cubicBezTo>
                <a:cubicBezTo>
                  <a:pt x="490" y="912"/>
                  <a:pt x="501" y="934"/>
                  <a:pt x="519" y="963"/>
                </a:cubicBezTo>
                <a:cubicBezTo>
                  <a:pt x="530" y="973"/>
                  <a:pt x="544" y="988"/>
                  <a:pt x="552" y="1006"/>
                </a:cubicBezTo>
                <a:cubicBezTo>
                  <a:pt x="566" y="1042"/>
                  <a:pt x="581" y="1079"/>
                  <a:pt x="599" y="1111"/>
                </a:cubicBezTo>
                <a:cubicBezTo>
                  <a:pt x="573" y="1093"/>
                  <a:pt x="555" y="1071"/>
                  <a:pt x="533" y="1050"/>
                </a:cubicBezTo>
                <a:cubicBezTo>
                  <a:pt x="508" y="988"/>
                  <a:pt x="479" y="930"/>
                  <a:pt x="457" y="872"/>
                </a:cubicBezTo>
                <a:close/>
                <a:moveTo>
                  <a:pt x="1258" y="702"/>
                </a:moveTo>
                <a:cubicBezTo>
                  <a:pt x="1294" y="836"/>
                  <a:pt x="1262" y="995"/>
                  <a:pt x="1218" y="1122"/>
                </a:cubicBezTo>
                <a:cubicBezTo>
                  <a:pt x="1207" y="1097"/>
                  <a:pt x="1197" y="1071"/>
                  <a:pt x="1182" y="1050"/>
                </a:cubicBezTo>
                <a:cubicBezTo>
                  <a:pt x="1182" y="1035"/>
                  <a:pt x="1186" y="1017"/>
                  <a:pt x="1186" y="1002"/>
                </a:cubicBezTo>
                <a:cubicBezTo>
                  <a:pt x="1197" y="981"/>
                  <a:pt x="1200" y="952"/>
                  <a:pt x="1204" y="930"/>
                </a:cubicBezTo>
                <a:cubicBezTo>
                  <a:pt x="1218" y="858"/>
                  <a:pt x="1236" y="781"/>
                  <a:pt x="1258" y="702"/>
                </a:cubicBezTo>
                <a:close/>
                <a:moveTo>
                  <a:pt x="835" y="960"/>
                </a:moveTo>
                <a:cubicBezTo>
                  <a:pt x="836" y="961"/>
                  <a:pt x="837" y="962"/>
                  <a:pt x="838" y="963"/>
                </a:cubicBezTo>
                <a:cubicBezTo>
                  <a:pt x="892" y="1010"/>
                  <a:pt x="943" y="1064"/>
                  <a:pt x="990" y="1126"/>
                </a:cubicBezTo>
                <a:cubicBezTo>
                  <a:pt x="990" y="1144"/>
                  <a:pt x="997" y="1155"/>
                  <a:pt x="997" y="1173"/>
                </a:cubicBezTo>
                <a:cubicBezTo>
                  <a:pt x="972" y="1147"/>
                  <a:pt x="950" y="1115"/>
                  <a:pt x="928" y="1089"/>
                </a:cubicBezTo>
                <a:cubicBezTo>
                  <a:pt x="910" y="1064"/>
                  <a:pt x="892" y="1046"/>
                  <a:pt x="874" y="1024"/>
                </a:cubicBezTo>
                <a:cubicBezTo>
                  <a:pt x="861" y="1001"/>
                  <a:pt x="848" y="981"/>
                  <a:pt x="835" y="960"/>
                </a:cubicBezTo>
                <a:close/>
                <a:moveTo>
                  <a:pt x="1400" y="760"/>
                </a:moveTo>
                <a:cubicBezTo>
                  <a:pt x="1403" y="818"/>
                  <a:pt x="1403" y="876"/>
                  <a:pt x="1403" y="941"/>
                </a:cubicBezTo>
                <a:cubicBezTo>
                  <a:pt x="1385" y="1021"/>
                  <a:pt x="1363" y="1104"/>
                  <a:pt x="1338" y="1184"/>
                </a:cubicBezTo>
                <a:cubicBezTo>
                  <a:pt x="1338" y="1133"/>
                  <a:pt x="1334" y="1089"/>
                  <a:pt x="1331" y="1039"/>
                </a:cubicBezTo>
                <a:cubicBezTo>
                  <a:pt x="1338" y="1013"/>
                  <a:pt x="1349" y="984"/>
                  <a:pt x="1352" y="959"/>
                </a:cubicBezTo>
                <a:cubicBezTo>
                  <a:pt x="1371" y="894"/>
                  <a:pt x="1385" y="825"/>
                  <a:pt x="1400" y="760"/>
                </a:cubicBezTo>
                <a:close/>
                <a:moveTo>
                  <a:pt x="1099" y="1140"/>
                </a:moveTo>
                <a:cubicBezTo>
                  <a:pt x="1110" y="1151"/>
                  <a:pt x="1113" y="1166"/>
                  <a:pt x="1117" y="1180"/>
                </a:cubicBezTo>
                <a:cubicBezTo>
                  <a:pt x="1124" y="1184"/>
                  <a:pt x="1124" y="1187"/>
                  <a:pt x="1124" y="1195"/>
                </a:cubicBezTo>
                <a:cubicBezTo>
                  <a:pt x="1117" y="1180"/>
                  <a:pt x="1110" y="1169"/>
                  <a:pt x="1099" y="1158"/>
                </a:cubicBezTo>
                <a:lnTo>
                  <a:pt x="1099" y="1140"/>
                </a:lnTo>
                <a:close/>
                <a:moveTo>
                  <a:pt x="773" y="1097"/>
                </a:moveTo>
                <a:lnTo>
                  <a:pt x="773" y="1097"/>
                </a:lnTo>
                <a:cubicBezTo>
                  <a:pt x="820" y="1111"/>
                  <a:pt x="860" y="1133"/>
                  <a:pt x="899" y="1162"/>
                </a:cubicBezTo>
                <a:cubicBezTo>
                  <a:pt x="907" y="1180"/>
                  <a:pt x="910" y="1195"/>
                  <a:pt x="918" y="1205"/>
                </a:cubicBezTo>
                <a:cubicBezTo>
                  <a:pt x="910" y="1202"/>
                  <a:pt x="899" y="1195"/>
                  <a:pt x="896" y="1187"/>
                </a:cubicBezTo>
                <a:cubicBezTo>
                  <a:pt x="870" y="1169"/>
                  <a:pt x="841" y="1155"/>
                  <a:pt x="816" y="1144"/>
                </a:cubicBezTo>
                <a:cubicBezTo>
                  <a:pt x="802" y="1129"/>
                  <a:pt x="787" y="1111"/>
                  <a:pt x="773" y="1097"/>
                </a:cubicBezTo>
                <a:close/>
                <a:moveTo>
                  <a:pt x="1668" y="241"/>
                </a:moveTo>
                <a:cubicBezTo>
                  <a:pt x="1689" y="325"/>
                  <a:pt x="1697" y="408"/>
                  <a:pt x="1697" y="455"/>
                </a:cubicBezTo>
                <a:cubicBezTo>
                  <a:pt x="1708" y="640"/>
                  <a:pt x="1697" y="825"/>
                  <a:pt x="1668" y="1010"/>
                </a:cubicBezTo>
                <a:cubicBezTo>
                  <a:pt x="1653" y="1075"/>
                  <a:pt x="1639" y="1144"/>
                  <a:pt x="1621" y="1205"/>
                </a:cubicBezTo>
                <a:cubicBezTo>
                  <a:pt x="1621" y="1202"/>
                  <a:pt x="1621" y="1198"/>
                  <a:pt x="1624" y="1191"/>
                </a:cubicBezTo>
                <a:cubicBezTo>
                  <a:pt x="1657" y="1060"/>
                  <a:pt x="1675" y="926"/>
                  <a:pt x="1689" y="789"/>
                </a:cubicBezTo>
                <a:cubicBezTo>
                  <a:pt x="1704" y="673"/>
                  <a:pt x="1704" y="549"/>
                  <a:pt x="1693" y="426"/>
                </a:cubicBezTo>
                <a:cubicBezTo>
                  <a:pt x="1689" y="368"/>
                  <a:pt x="1679" y="303"/>
                  <a:pt x="1668" y="241"/>
                </a:cubicBezTo>
                <a:close/>
                <a:moveTo>
                  <a:pt x="660" y="1147"/>
                </a:moveTo>
                <a:lnTo>
                  <a:pt x="660" y="1147"/>
                </a:lnTo>
                <a:cubicBezTo>
                  <a:pt x="678" y="1169"/>
                  <a:pt x="696" y="1187"/>
                  <a:pt x="715" y="1205"/>
                </a:cubicBezTo>
                <a:cubicBezTo>
                  <a:pt x="718" y="1216"/>
                  <a:pt x="729" y="1224"/>
                  <a:pt x="733" y="1238"/>
                </a:cubicBezTo>
                <a:cubicBezTo>
                  <a:pt x="725" y="1224"/>
                  <a:pt x="704" y="1213"/>
                  <a:pt x="693" y="1202"/>
                </a:cubicBezTo>
                <a:cubicBezTo>
                  <a:pt x="682" y="1184"/>
                  <a:pt x="671" y="1166"/>
                  <a:pt x="660" y="1147"/>
                </a:cubicBezTo>
                <a:close/>
                <a:moveTo>
                  <a:pt x="976" y="1231"/>
                </a:moveTo>
                <a:lnTo>
                  <a:pt x="976" y="1231"/>
                </a:lnTo>
                <a:cubicBezTo>
                  <a:pt x="990" y="1242"/>
                  <a:pt x="1001" y="1256"/>
                  <a:pt x="1005" y="1267"/>
                </a:cubicBezTo>
                <a:cubicBezTo>
                  <a:pt x="1001" y="1267"/>
                  <a:pt x="997" y="1260"/>
                  <a:pt x="990" y="1260"/>
                </a:cubicBezTo>
                <a:cubicBezTo>
                  <a:pt x="986" y="1253"/>
                  <a:pt x="983" y="1242"/>
                  <a:pt x="976" y="1231"/>
                </a:cubicBezTo>
                <a:close/>
                <a:moveTo>
                  <a:pt x="1291" y="1151"/>
                </a:moveTo>
                <a:cubicBezTo>
                  <a:pt x="1294" y="1205"/>
                  <a:pt x="1294" y="1260"/>
                  <a:pt x="1291" y="1314"/>
                </a:cubicBezTo>
                <a:cubicBezTo>
                  <a:pt x="1287" y="1296"/>
                  <a:pt x="1276" y="1285"/>
                  <a:pt x="1269" y="1267"/>
                </a:cubicBezTo>
                <a:cubicBezTo>
                  <a:pt x="1262" y="1253"/>
                  <a:pt x="1262" y="1242"/>
                  <a:pt x="1258" y="1231"/>
                </a:cubicBezTo>
                <a:cubicBezTo>
                  <a:pt x="1273" y="1202"/>
                  <a:pt x="1280" y="1180"/>
                  <a:pt x="1291" y="1151"/>
                </a:cubicBezTo>
                <a:close/>
                <a:moveTo>
                  <a:pt x="1657" y="560"/>
                </a:moveTo>
                <a:lnTo>
                  <a:pt x="1657" y="560"/>
                </a:lnTo>
                <a:cubicBezTo>
                  <a:pt x="1660" y="781"/>
                  <a:pt x="1628" y="1013"/>
                  <a:pt x="1570" y="1220"/>
                </a:cubicBezTo>
                <a:cubicBezTo>
                  <a:pt x="1566" y="1250"/>
                  <a:pt x="1554" y="1284"/>
                  <a:pt x="1546" y="1317"/>
                </a:cubicBezTo>
                <a:lnTo>
                  <a:pt x="1546" y="1317"/>
                </a:lnTo>
                <a:cubicBezTo>
                  <a:pt x="1563" y="1236"/>
                  <a:pt x="1570" y="1152"/>
                  <a:pt x="1573" y="1071"/>
                </a:cubicBezTo>
                <a:cubicBezTo>
                  <a:pt x="1606" y="934"/>
                  <a:pt x="1624" y="789"/>
                  <a:pt x="1642" y="651"/>
                </a:cubicBezTo>
                <a:cubicBezTo>
                  <a:pt x="1650" y="622"/>
                  <a:pt x="1653" y="589"/>
                  <a:pt x="1657" y="560"/>
                </a:cubicBezTo>
                <a:close/>
                <a:moveTo>
                  <a:pt x="910" y="1256"/>
                </a:moveTo>
                <a:cubicBezTo>
                  <a:pt x="925" y="1267"/>
                  <a:pt x="943" y="1278"/>
                  <a:pt x="961" y="1289"/>
                </a:cubicBezTo>
                <a:cubicBezTo>
                  <a:pt x="965" y="1296"/>
                  <a:pt x="968" y="1307"/>
                  <a:pt x="972" y="1321"/>
                </a:cubicBezTo>
                <a:lnTo>
                  <a:pt x="968" y="1321"/>
                </a:lnTo>
                <a:cubicBezTo>
                  <a:pt x="950" y="1296"/>
                  <a:pt x="928" y="1278"/>
                  <a:pt x="910" y="1256"/>
                </a:cubicBezTo>
                <a:close/>
                <a:moveTo>
                  <a:pt x="1233" y="1343"/>
                </a:moveTo>
                <a:cubicBezTo>
                  <a:pt x="1233" y="1347"/>
                  <a:pt x="1236" y="1350"/>
                  <a:pt x="1236" y="1361"/>
                </a:cubicBezTo>
                <a:lnTo>
                  <a:pt x="1236" y="1379"/>
                </a:lnTo>
                <a:cubicBezTo>
                  <a:pt x="1233" y="1368"/>
                  <a:pt x="1226" y="1365"/>
                  <a:pt x="1222" y="1358"/>
                </a:cubicBezTo>
                <a:cubicBezTo>
                  <a:pt x="1226" y="1350"/>
                  <a:pt x="1226" y="1347"/>
                  <a:pt x="1233" y="1343"/>
                </a:cubicBezTo>
                <a:close/>
                <a:moveTo>
                  <a:pt x="1352" y="1260"/>
                </a:moveTo>
                <a:lnTo>
                  <a:pt x="1352" y="1260"/>
                </a:lnTo>
                <a:cubicBezTo>
                  <a:pt x="1345" y="1303"/>
                  <a:pt x="1338" y="1339"/>
                  <a:pt x="1334" y="1379"/>
                </a:cubicBezTo>
                <a:cubicBezTo>
                  <a:pt x="1338" y="1387"/>
                  <a:pt x="1338" y="1397"/>
                  <a:pt x="1334" y="1405"/>
                </a:cubicBezTo>
                <a:cubicBezTo>
                  <a:pt x="1331" y="1397"/>
                  <a:pt x="1327" y="1394"/>
                  <a:pt x="1323" y="1383"/>
                </a:cubicBezTo>
                <a:lnTo>
                  <a:pt x="1323" y="1379"/>
                </a:lnTo>
                <a:cubicBezTo>
                  <a:pt x="1327" y="1361"/>
                  <a:pt x="1331" y="1343"/>
                  <a:pt x="1331" y="1321"/>
                </a:cubicBezTo>
                <a:cubicBezTo>
                  <a:pt x="1338" y="1303"/>
                  <a:pt x="1345" y="1278"/>
                  <a:pt x="1352" y="1260"/>
                </a:cubicBezTo>
                <a:close/>
                <a:moveTo>
                  <a:pt x="1544" y="781"/>
                </a:moveTo>
                <a:cubicBezTo>
                  <a:pt x="1544" y="836"/>
                  <a:pt x="1537" y="890"/>
                  <a:pt x="1534" y="948"/>
                </a:cubicBezTo>
                <a:cubicBezTo>
                  <a:pt x="1534" y="984"/>
                  <a:pt x="1530" y="1021"/>
                  <a:pt x="1530" y="1057"/>
                </a:cubicBezTo>
                <a:cubicBezTo>
                  <a:pt x="1512" y="1140"/>
                  <a:pt x="1486" y="1220"/>
                  <a:pt x="1450" y="1303"/>
                </a:cubicBezTo>
                <a:cubicBezTo>
                  <a:pt x="1436" y="1332"/>
                  <a:pt x="1418" y="1368"/>
                  <a:pt x="1400" y="1405"/>
                </a:cubicBezTo>
                <a:cubicBezTo>
                  <a:pt x="1443" y="1198"/>
                  <a:pt x="1497" y="988"/>
                  <a:pt x="1544" y="781"/>
                </a:cubicBezTo>
                <a:close/>
                <a:moveTo>
                  <a:pt x="218" y="839"/>
                </a:moveTo>
                <a:cubicBezTo>
                  <a:pt x="258" y="897"/>
                  <a:pt x="301" y="955"/>
                  <a:pt x="349" y="1010"/>
                </a:cubicBezTo>
                <a:cubicBezTo>
                  <a:pt x="374" y="1042"/>
                  <a:pt x="407" y="1075"/>
                  <a:pt x="439" y="1108"/>
                </a:cubicBezTo>
                <a:cubicBezTo>
                  <a:pt x="523" y="1216"/>
                  <a:pt x="620" y="1311"/>
                  <a:pt x="725" y="1401"/>
                </a:cubicBezTo>
                <a:lnTo>
                  <a:pt x="747" y="1423"/>
                </a:lnTo>
                <a:cubicBezTo>
                  <a:pt x="657" y="1365"/>
                  <a:pt x="566" y="1296"/>
                  <a:pt x="483" y="1220"/>
                </a:cubicBezTo>
                <a:cubicBezTo>
                  <a:pt x="370" y="1111"/>
                  <a:pt x="280" y="981"/>
                  <a:pt x="218" y="839"/>
                </a:cubicBezTo>
                <a:close/>
                <a:moveTo>
                  <a:pt x="1505" y="1289"/>
                </a:moveTo>
                <a:cubicBezTo>
                  <a:pt x="1497" y="1307"/>
                  <a:pt x="1497" y="1321"/>
                  <a:pt x="1494" y="1336"/>
                </a:cubicBezTo>
                <a:cubicBezTo>
                  <a:pt x="1479" y="1397"/>
                  <a:pt x="1468" y="1459"/>
                  <a:pt x="1443" y="1517"/>
                </a:cubicBezTo>
                <a:cubicBezTo>
                  <a:pt x="1428" y="1532"/>
                  <a:pt x="1421" y="1546"/>
                  <a:pt x="1407" y="1553"/>
                </a:cubicBezTo>
                <a:cubicBezTo>
                  <a:pt x="1403" y="1535"/>
                  <a:pt x="1392" y="1517"/>
                  <a:pt x="1385" y="1506"/>
                </a:cubicBezTo>
                <a:cubicBezTo>
                  <a:pt x="1443" y="1426"/>
                  <a:pt x="1490" y="1321"/>
                  <a:pt x="1505" y="1289"/>
                </a:cubicBezTo>
                <a:close/>
                <a:moveTo>
                  <a:pt x="983" y="1528"/>
                </a:moveTo>
                <a:lnTo>
                  <a:pt x="983" y="1528"/>
                </a:lnTo>
                <a:cubicBezTo>
                  <a:pt x="997" y="1532"/>
                  <a:pt x="1008" y="1542"/>
                  <a:pt x="1026" y="1546"/>
                </a:cubicBezTo>
                <a:cubicBezTo>
                  <a:pt x="1037" y="1557"/>
                  <a:pt x="1044" y="1564"/>
                  <a:pt x="1059" y="1575"/>
                </a:cubicBezTo>
                <a:cubicBezTo>
                  <a:pt x="1044" y="1564"/>
                  <a:pt x="1030" y="1561"/>
                  <a:pt x="1023" y="1550"/>
                </a:cubicBezTo>
                <a:cubicBezTo>
                  <a:pt x="1008" y="1542"/>
                  <a:pt x="994" y="1532"/>
                  <a:pt x="983" y="1528"/>
                </a:cubicBezTo>
                <a:close/>
                <a:moveTo>
                  <a:pt x="1361" y="1581"/>
                </a:moveTo>
                <a:cubicBezTo>
                  <a:pt x="1363" y="1581"/>
                  <a:pt x="1363" y="1583"/>
                  <a:pt x="1363" y="1586"/>
                </a:cubicBezTo>
                <a:cubicBezTo>
                  <a:pt x="1356" y="1590"/>
                  <a:pt x="1352" y="1590"/>
                  <a:pt x="1349" y="1597"/>
                </a:cubicBezTo>
                <a:cubicBezTo>
                  <a:pt x="1349" y="1597"/>
                  <a:pt x="1349" y="1593"/>
                  <a:pt x="1345" y="1593"/>
                </a:cubicBezTo>
                <a:cubicBezTo>
                  <a:pt x="1349" y="1593"/>
                  <a:pt x="1352" y="1586"/>
                  <a:pt x="1356" y="1582"/>
                </a:cubicBezTo>
                <a:cubicBezTo>
                  <a:pt x="1358" y="1581"/>
                  <a:pt x="1360" y="1581"/>
                  <a:pt x="1361" y="1581"/>
                </a:cubicBezTo>
                <a:close/>
                <a:moveTo>
                  <a:pt x="1146" y="1673"/>
                </a:moveTo>
                <a:cubicBezTo>
                  <a:pt x="1149" y="1673"/>
                  <a:pt x="1153" y="1673"/>
                  <a:pt x="1160" y="1677"/>
                </a:cubicBezTo>
                <a:cubicBezTo>
                  <a:pt x="1182" y="1687"/>
                  <a:pt x="1200" y="1695"/>
                  <a:pt x="1222" y="1706"/>
                </a:cubicBezTo>
                <a:cubicBezTo>
                  <a:pt x="1215" y="1716"/>
                  <a:pt x="1200" y="1731"/>
                  <a:pt x="1186" y="1742"/>
                </a:cubicBezTo>
                <a:cubicBezTo>
                  <a:pt x="1168" y="1724"/>
                  <a:pt x="1153" y="1698"/>
                  <a:pt x="1146" y="1673"/>
                </a:cubicBezTo>
                <a:close/>
                <a:moveTo>
                  <a:pt x="1475" y="1"/>
                </a:moveTo>
                <a:cubicBezTo>
                  <a:pt x="1435" y="1"/>
                  <a:pt x="1394" y="21"/>
                  <a:pt x="1352" y="53"/>
                </a:cubicBezTo>
                <a:cubicBezTo>
                  <a:pt x="1313" y="64"/>
                  <a:pt x="1276" y="93"/>
                  <a:pt x="1244" y="115"/>
                </a:cubicBezTo>
                <a:lnTo>
                  <a:pt x="1236" y="125"/>
                </a:lnTo>
                <a:cubicBezTo>
                  <a:pt x="1233" y="129"/>
                  <a:pt x="1226" y="129"/>
                  <a:pt x="1226" y="133"/>
                </a:cubicBezTo>
                <a:cubicBezTo>
                  <a:pt x="1113" y="241"/>
                  <a:pt x="1062" y="415"/>
                  <a:pt x="1026" y="564"/>
                </a:cubicBezTo>
                <a:cubicBezTo>
                  <a:pt x="1015" y="622"/>
                  <a:pt x="1005" y="676"/>
                  <a:pt x="997" y="734"/>
                </a:cubicBezTo>
                <a:cubicBezTo>
                  <a:pt x="954" y="676"/>
                  <a:pt x="914" y="618"/>
                  <a:pt x="870" y="564"/>
                </a:cubicBezTo>
                <a:cubicBezTo>
                  <a:pt x="791" y="463"/>
                  <a:pt x="678" y="379"/>
                  <a:pt x="555" y="350"/>
                </a:cubicBezTo>
                <a:cubicBezTo>
                  <a:pt x="537" y="347"/>
                  <a:pt x="519" y="347"/>
                  <a:pt x="501" y="343"/>
                </a:cubicBezTo>
                <a:cubicBezTo>
                  <a:pt x="464" y="331"/>
                  <a:pt x="427" y="325"/>
                  <a:pt x="390" y="325"/>
                </a:cubicBezTo>
                <a:cubicBezTo>
                  <a:pt x="336" y="325"/>
                  <a:pt x="281" y="338"/>
                  <a:pt x="225" y="368"/>
                </a:cubicBezTo>
                <a:cubicBezTo>
                  <a:pt x="1" y="495"/>
                  <a:pt x="149" y="821"/>
                  <a:pt x="243" y="984"/>
                </a:cubicBezTo>
                <a:cubicBezTo>
                  <a:pt x="428" y="1303"/>
                  <a:pt x="751" y="1474"/>
                  <a:pt x="1059" y="1651"/>
                </a:cubicBezTo>
                <a:cubicBezTo>
                  <a:pt x="1064" y="1653"/>
                  <a:pt x="1069" y="1654"/>
                  <a:pt x="1072" y="1654"/>
                </a:cubicBezTo>
                <a:cubicBezTo>
                  <a:pt x="1076" y="1654"/>
                  <a:pt x="1079" y="1653"/>
                  <a:pt x="1081" y="1651"/>
                </a:cubicBezTo>
                <a:lnTo>
                  <a:pt x="1088" y="1651"/>
                </a:lnTo>
                <a:cubicBezTo>
                  <a:pt x="1106" y="1695"/>
                  <a:pt x="1131" y="1742"/>
                  <a:pt x="1164" y="1778"/>
                </a:cubicBezTo>
                <a:cubicBezTo>
                  <a:pt x="1168" y="1782"/>
                  <a:pt x="1174" y="1784"/>
                  <a:pt x="1179" y="1784"/>
                </a:cubicBezTo>
                <a:cubicBezTo>
                  <a:pt x="1183" y="1784"/>
                  <a:pt x="1186" y="1783"/>
                  <a:pt x="1189" y="1782"/>
                </a:cubicBezTo>
                <a:cubicBezTo>
                  <a:pt x="1222" y="1767"/>
                  <a:pt x="1244" y="1742"/>
                  <a:pt x="1269" y="1713"/>
                </a:cubicBezTo>
                <a:cubicBezTo>
                  <a:pt x="1280" y="1716"/>
                  <a:pt x="1294" y="1724"/>
                  <a:pt x="1313" y="1724"/>
                </a:cubicBezTo>
                <a:lnTo>
                  <a:pt x="1352" y="1724"/>
                </a:lnTo>
                <a:lnTo>
                  <a:pt x="1360" y="1727"/>
                </a:lnTo>
                <a:cubicBezTo>
                  <a:pt x="1363" y="1732"/>
                  <a:pt x="1369" y="1734"/>
                  <a:pt x="1375" y="1734"/>
                </a:cubicBezTo>
                <a:cubicBezTo>
                  <a:pt x="1387" y="1734"/>
                  <a:pt x="1402" y="1724"/>
                  <a:pt x="1400" y="1709"/>
                </a:cubicBezTo>
                <a:cubicBezTo>
                  <a:pt x="1400" y="1709"/>
                  <a:pt x="1403" y="1709"/>
                  <a:pt x="1403" y="1706"/>
                </a:cubicBezTo>
                <a:cubicBezTo>
                  <a:pt x="1421" y="1691"/>
                  <a:pt x="1432" y="1669"/>
                  <a:pt x="1432" y="1644"/>
                </a:cubicBezTo>
                <a:cubicBezTo>
                  <a:pt x="1436" y="1640"/>
                  <a:pt x="1439" y="1633"/>
                  <a:pt x="1443" y="1626"/>
                </a:cubicBezTo>
                <a:cubicBezTo>
                  <a:pt x="1486" y="1586"/>
                  <a:pt x="1523" y="1542"/>
                  <a:pt x="1544" y="1506"/>
                </a:cubicBezTo>
                <a:cubicBezTo>
                  <a:pt x="1653" y="1347"/>
                  <a:pt x="1697" y="1151"/>
                  <a:pt x="1729" y="963"/>
                </a:cubicBezTo>
                <a:cubicBezTo>
                  <a:pt x="1758" y="781"/>
                  <a:pt x="1766" y="593"/>
                  <a:pt x="1751" y="408"/>
                </a:cubicBezTo>
                <a:cubicBezTo>
                  <a:pt x="1733" y="296"/>
                  <a:pt x="1700" y="115"/>
                  <a:pt x="1584" y="60"/>
                </a:cubicBezTo>
                <a:cubicBezTo>
                  <a:pt x="1549" y="18"/>
                  <a:pt x="1513" y="1"/>
                  <a:pt x="1475" y="1"/>
                </a:cubicBezTo>
                <a:close/>
              </a:path>
            </a:pathLst>
          </a:custGeom>
          <a:solidFill>
            <a:srgbClr val="90D5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568" name="Google Shape;568;p36"/>
          <p:cNvPicPr preferRelativeResize="0"/>
          <p:nvPr/>
        </p:nvPicPr>
        <p:blipFill rotWithShape="1">
          <a:blip r:embed="rId3">
            <a:alphaModFix/>
          </a:blip>
          <a:srcRect t="-266" b="36698"/>
          <a:stretch/>
        </p:blipFill>
        <p:spPr>
          <a:xfrm>
            <a:off x="720121" y="1381975"/>
            <a:ext cx="3038400" cy="1287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569" name="Google Shape;569;p36"/>
          <p:cNvGrpSpPr/>
          <p:nvPr/>
        </p:nvGrpSpPr>
        <p:grpSpPr>
          <a:xfrm>
            <a:off x="5308866" y="1555862"/>
            <a:ext cx="3115012" cy="939525"/>
            <a:chOff x="5308870" y="1651175"/>
            <a:chExt cx="3115012" cy="939525"/>
          </a:xfrm>
        </p:grpSpPr>
        <p:sp>
          <p:nvSpPr>
            <p:cNvPr id="570" name="Google Shape;570;p36"/>
            <p:cNvSpPr txBox="1"/>
            <p:nvPr/>
          </p:nvSpPr>
          <p:spPr>
            <a:xfrm>
              <a:off x="5308870" y="1651175"/>
              <a:ext cx="3115012" cy="36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COUPLE A</a:t>
              </a:r>
              <a:endParaRPr sz="2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571" name="Google Shape;571;p36"/>
            <p:cNvSpPr txBox="1"/>
            <p:nvPr/>
          </p:nvSpPr>
          <p:spPr>
            <a:xfrm>
              <a:off x="5308875" y="2018000"/>
              <a:ext cx="3114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Mercury is the closest planet to the Sun and the smallest of them all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572" name="Google Shape;572;p36"/>
          <p:cNvGrpSpPr/>
          <p:nvPr/>
        </p:nvGrpSpPr>
        <p:grpSpPr>
          <a:xfrm>
            <a:off x="5308866" y="3264165"/>
            <a:ext cx="3115012" cy="939671"/>
            <a:chOff x="5308870" y="3090354"/>
            <a:chExt cx="3115012" cy="939671"/>
          </a:xfrm>
        </p:grpSpPr>
        <p:sp>
          <p:nvSpPr>
            <p:cNvPr id="573" name="Google Shape;573;p36"/>
            <p:cNvSpPr txBox="1"/>
            <p:nvPr/>
          </p:nvSpPr>
          <p:spPr>
            <a:xfrm>
              <a:off x="5308870" y="3090354"/>
              <a:ext cx="3115012" cy="36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COUPLE B </a:t>
              </a:r>
              <a:endParaRPr sz="2000" b="1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574" name="Google Shape;574;p36"/>
            <p:cNvSpPr txBox="1"/>
            <p:nvPr/>
          </p:nvSpPr>
          <p:spPr>
            <a:xfrm>
              <a:off x="5308875" y="3457325"/>
              <a:ext cx="3114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Venus has a beautiful name and is the second planet from the Sun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sp>
        <p:nvSpPr>
          <p:cNvPr id="575" name="Google Shape;575;p36"/>
          <p:cNvSpPr/>
          <p:nvPr/>
        </p:nvSpPr>
        <p:spPr>
          <a:xfrm>
            <a:off x="4148264" y="1640125"/>
            <a:ext cx="771000" cy="771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6" name="Google Shape;576;p36"/>
          <p:cNvGrpSpPr/>
          <p:nvPr/>
        </p:nvGrpSpPr>
        <p:grpSpPr>
          <a:xfrm>
            <a:off x="4383569" y="1878588"/>
            <a:ext cx="300389" cy="294074"/>
            <a:chOff x="4383569" y="1878588"/>
            <a:chExt cx="300389" cy="294074"/>
          </a:xfrm>
        </p:grpSpPr>
        <p:grpSp>
          <p:nvGrpSpPr>
            <p:cNvPr id="577" name="Google Shape;577;p36"/>
            <p:cNvGrpSpPr/>
            <p:nvPr/>
          </p:nvGrpSpPr>
          <p:grpSpPr>
            <a:xfrm>
              <a:off x="4565386" y="1878588"/>
              <a:ext cx="118572" cy="294074"/>
              <a:chOff x="3343310" y="4475555"/>
              <a:chExt cx="127717" cy="316753"/>
            </a:xfrm>
          </p:grpSpPr>
          <p:sp>
            <p:nvSpPr>
              <p:cNvPr id="578" name="Google Shape;578;p36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6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36"/>
            <p:cNvGrpSpPr/>
            <p:nvPr/>
          </p:nvGrpSpPr>
          <p:grpSpPr>
            <a:xfrm>
              <a:off x="4383569" y="1879630"/>
              <a:ext cx="147831" cy="291991"/>
              <a:chOff x="3527539" y="4476677"/>
              <a:chExt cx="159232" cy="314510"/>
            </a:xfrm>
          </p:grpSpPr>
          <p:sp>
            <p:nvSpPr>
              <p:cNvPr id="581" name="Google Shape;581;p36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6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3" name="Google Shape;583;p36"/>
          <p:cNvSpPr/>
          <p:nvPr/>
        </p:nvSpPr>
        <p:spPr>
          <a:xfrm>
            <a:off x="4148264" y="3348500"/>
            <a:ext cx="771000" cy="771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" name="Google Shape;584;p36"/>
          <p:cNvGrpSpPr/>
          <p:nvPr/>
        </p:nvGrpSpPr>
        <p:grpSpPr>
          <a:xfrm flipH="1">
            <a:off x="4383569" y="3586963"/>
            <a:ext cx="300389" cy="294074"/>
            <a:chOff x="4572011" y="4645372"/>
            <a:chExt cx="300389" cy="294074"/>
          </a:xfrm>
        </p:grpSpPr>
        <p:grpSp>
          <p:nvGrpSpPr>
            <p:cNvPr id="585" name="Google Shape;585;p36"/>
            <p:cNvGrpSpPr/>
            <p:nvPr/>
          </p:nvGrpSpPr>
          <p:grpSpPr>
            <a:xfrm>
              <a:off x="4753828" y="4645372"/>
              <a:ext cx="118572" cy="294074"/>
              <a:chOff x="3343310" y="4475555"/>
              <a:chExt cx="127717" cy="316753"/>
            </a:xfrm>
          </p:grpSpPr>
          <p:sp>
            <p:nvSpPr>
              <p:cNvPr id="586" name="Google Shape;586;p36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6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8" name="Google Shape;588;p36"/>
            <p:cNvGrpSpPr/>
            <p:nvPr/>
          </p:nvGrpSpPr>
          <p:grpSpPr>
            <a:xfrm>
              <a:off x="4572011" y="4646413"/>
              <a:ext cx="147831" cy="291991"/>
              <a:chOff x="3527539" y="4476677"/>
              <a:chExt cx="159232" cy="314510"/>
            </a:xfrm>
          </p:grpSpPr>
          <p:sp>
            <p:nvSpPr>
              <p:cNvPr id="589" name="Google Shape;589;p36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6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91" name="Google Shape;591;p36"/>
          <p:cNvPicPr preferRelativeResize="0"/>
          <p:nvPr/>
        </p:nvPicPr>
        <p:blipFill rotWithShape="1">
          <a:blip r:embed="rId4">
            <a:alphaModFix/>
          </a:blip>
          <a:srcRect t="6928" b="29502"/>
          <a:stretch/>
        </p:blipFill>
        <p:spPr>
          <a:xfrm>
            <a:off x="720271" y="3090350"/>
            <a:ext cx="3038400" cy="1287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cxnSp>
        <p:nvCxnSpPr>
          <p:cNvPr id="592" name="Google Shape;592;p36"/>
          <p:cNvCxnSpPr>
            <a:stCxn id="575" idx="2"/>
            <a:endCxn id="568" idx="3"/>
          </p:cNvCxnSpPr>
          <p:nvPr/>
        </p:nvCxnSpPr>
        <p:spPr>
          <a:xfrm rot="10800000">
            <a:off x="3758564" y="2025625"/>
            <a:ext cx="389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3" name="Google Shape;593;p36"/>
          <p:cNvCxnSpPr/>
          <p:nvPr/>
        </p:nvCxnSpPr>
        <p:spPr>
          <a:xfrm rot="10800000">
            <a:off x="4919112" y="2025625"/>
            <a:ext cx="388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4" name="Google Shape;594;p36"/>
          <p:cNvCxnSpPr>
            <a:stCxn id="583" idx="2"/>
            <a:endCxn id="591" idx="3"/>
          </p:cNvCxnSpPr>
          <p:nvPr/>
        </p:nvCxnSpPr>
        <p:spPr>
          <a:xfrm rot="10800000">
            <a:off x="3758564" y="3734000"/>
            <a:ext cx="389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5" name="Google Shape;595;p36"/>
          <p:cNvCxnSpPr/>
          <p:nvPr/>
        </p:nvCxnSpPr>
        <p:spPr>
          <a:xfrm rot="10800000">
            <a:off x="4919497" y="3733250"/>
            <a:ext cx="389400" cy="1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01" name="Google Shape;601;p37"/>
          <p:cNvSpPr/>
          <p:nvPr/>
        </p:nvSpPr>
        <p:spPr>
          <a:xfrm>
            <a:off x="717251" y="1552883"/>
            <a:ext cx="5699400" cy="1088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602" name="Google Shape;602;p37"/>
          <p:cNvGrpSpPr/>
          <p:nvPr/>
        </p:nvGrpSpPr>
        <p:grpSpPr>
          <a:xfrm>
            <a:off x="931731" y="1715194"/>
            <a:ext cx="3440162" cy="763477"/>
            <a:chOff x="934450" y="3332099"/>
            <a:chExt cx="2060101" cy="1090682"/>
          </a:xfrm>
        </p:grpSpPr>
        <p:sp>
          <p:nvSpPr>
            <p:cNvPr id="603" name="Google Shape;603;p37"/>
            <p:cNvSpPr txBox="1"/>
            <p:nvPr/>
          </p:nvSpPr>
          <p:spPr>
            <a:xfrm>
              <a:off x="934450" y="3332099"/>
              <a:ext cx="20601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DO MORE THINGS TOGETHER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604" name="Google Shape;604;p37"/>
            <p:cNvSpPr txBox="1"/>
            <p:nvPr/>
          </p:nvSpPr>
          <p:spPr>
            <a:xfrm>
              <a:off x="934451" y="3660481"/>
              <a:ext cx="2060100" cy="76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Despite being red, Mars is actually a cold place. It’s full of iron oxide dust</a:t>
              </a:r>
              <a:endPara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sp>
        <p:nvSpPr>
          <p:cNvPr id="605" name="Google Shape;605;p37"/>
          <p:cNvSpPr/>
          <p:nvPr/>
        </p:nvSpPr>
        <p:spPr>
          <a:xfrm>
            <a:off x="4538101" y="1424033"/>
            <a:ext cx="1346100" cy="1345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7"/>
          <p:cNvSpPr/>
          <p:nvPr/>
        </p:nvSpPr>
        <p:spPr>
          <a:xfrm>
            <a:off x="7651849" y="1709483"/>
            <a:ext cx="774900" cy="774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7" name="Google Shape;607;p37"/>
          <p:cNvCxnSpPr>
            <a:stCxn id="601" idx="3"/>
            <a:endCxn id="606" idx="2"/>
          </p:cNvCxnSpPr>
          <p:nvPr/>
        </p:nvCxnSpPr>
        <p:spPr>
          <a:xfrm>
            <a:off x="6416651" y="2096933"/>
            <a:ext cx="1235100" cy="600"/>
          </a:xfrm>
          <a:prstGeom prst="bentConnector3">
            <a:avLst>
              <a:gd name="adj1" fmla="val 5000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8" name="Google Shape;608;p37"/>
          <p:cNvSpPr/>
          <p:nvPr/>
        </p:nvSpPr>
        <p:spPr>
          <a:xfrm flipH="1">
            <a:off x="2727349" y="3390333"/>
            <a:ext cx="5699400" cy="1088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609" name="Google Shape;609;p37"/>
          <p:cNvGrpSpPr/>
          <p:nvPr/>
        </p:nvGrpSpPr>
        <p:grpSpPr>
          <a:xfrm flipH="1">
            <a:off x="4772107" y="3552644"/>
            <a:ext cx="3440162" cy="763477"/>
            <a:chOff x="934450" y="3332099"/>
            <a:chExt cx="2060101" cy="1090682"/>
          </a:xfrm>
        </p:grpSpPr>
        <p:sp>
          <p:nvSpPr>
            <p:cNvPr id="610" name="Google Shape;610;p37"/>
            <p:cNvSpPr txBox="1"/>
            <p:nvPr/>
          </p:nvSpPr>
          <p:spPr>
            <a:xfrm>
              <a:off x="934450" y="3332099"/>
              <a:ext cx="20601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TAKE CARE OF YOUR LOVE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611" name="Google Shape;611;p37"/>
            <p:cNvSpPr txBox="1"/>
            <p:nvPr/>
          </p:nvSpPr>
          <p:spPr>
            <a:xfrm>
              <a:off x="934451" y="3660481"/>
              <a:ext cx="2060100" cy="76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Mercury is the closest planet to the Sun and the smallest in the Solar System</a:t>
              </a:r>
              <a:endPara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sp>
        <p:nvSpPr>
          <p:cNvPr id="612" name="Google Shape;612;p37"/>
          <p:cNvSpPr/>
          <p:nvPr/>
        </p:nvSpPr>
        <p:spPr>
          <a:xfrm flipH="1">
            <a:off x="3259799" y="3261483"/>
            <a:ext cx="1346100" cy="1345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7"/>
          <p:cNvSpPr/>
          <p:nvPr/>
        </p:nvSpPr>
        <p:spPr>
          <a:xfrm flipH="1">
            <a:off x="717251" y="3546933"/>
            <a:ext cx="774900" cy="774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4" name="Google Shape;614;p37"/>
          <p:cNvCxnSpPr>
            <a:stCxn id="608" idx="3"/>
            <a:endCxn id="613" idx="2"/>
          </p:cNvCxnSpPr>
          <p:nvPr/>
        </p:nvCxnSpPr>
        <p:spPr>
          <a:xfrm flipH="1">
            <a:off x="1492249" y="3934383"/>
            <a:ext cx="1235100" cy="600"/>
          </a:xfrm>
          <a:prstGeom prst="bentConnector3">
            <a:avLst>
              <a:gd name="adj1" fmla="val 5000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15" name="Google Shape;615;p37"/>
          <p:cNvGrpSpPr/>
          <p:nvPr/>
        </p:nvGrpSpPr>
        <p:grpSpPr>
          <a:xfrm>
            <a:off x="4944150" y="1840500"/>
            <a:ext cx="534000" cy="513450"/>
            <a:chOff x="3844025" y="826500"/>
            <a:chExt cx="534000" cy="513450"/>
          </a:xfrm>
        </p:grpSpPr>
        <p:sp>
          <p:nvSpPr>
            <p:cNvPr id="616" name="Google Shape;616;p37"/>
            <p:cNvSpPr/>
            <p:nvPr/>
          </p:nvSpPr>
          <p:spPr>
            <a:xfrm>
              <a:off x="3988225" y="955250"/>
              <a:ext cx="15450" cy="36225"/>
            </a:xfrm>
            <a:custGeom>
              <a:avLst/>
              <a:gdLst/>
              <a:ahLst/>
              <a:cxnLst/>
              <a:rect l="l" t="t" r="r" b="b"/>
              <a:pathLst>
                <a:path w="618" h="1449" extrusionOk="0">
                  <a:moveTo>
                    <a:pt x="309" y="0"/>
                  </a:moveTo>
                  <a:cubicBezTo>
                    <a:pt x="154" y="0"/>
                    <a:pt x="0" y="105"/>
                    <a:pt x="0" y="316"/>
                  </a:cubicBezTo>
                  <a:lnTo>
                    <a:pt x="0" y="1144"/>
                  </a:lnTo>
                  <a:cubicBezTo>
                    <a:pt x="0" y="1347"/>
                    <a:pt x="154" y="1449"/>
                    <a:pt x="309" y="1449"/>
                  </a:cubicBezTo>
                  <a:cubicBezTo>
                    <a:pt x="463" y="1449"/>
                    <a:pt x="617" y="1347"/>
                    <a:pt x="617" y="1144"/>
                  </a:cubicBezTo>
                  <a:lnTo>
                    <a:pt x="617" y="316"/>
                  </a:lnTo>
                  <a:cubicBezTo>
                    <a:pt x="617" y="105"/>
                    <a:pt x="463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4217825" y="955250"/>
              <a:ext cx="15650" cy="36225"/>
            </a:xfrm>
            <a:custGeom>
              <a:avLst/>
              <a:gdLst/>
              <a:ahLst/>
              <a:cxnLst/>
              <a:rect l="l" t="t" r="r" b="b"/>
              <a:pathLst>
                <a:path w="626" h="1449" extrusionOk="0">
                  <a:moveTo>
                    <a:pt x="306" y="0"/>
                  </a:moveTo>
                  <a:cubicBezTo>
                    <a:pt x="152" y="0"/>
                    <a:pt x="1" y="105"/>
                    <a:pt x="8" y="316"/>
                  </a:cubicBezTo>
                  <a:lnTo>
                    <a:pt x="8" y="1144"/>
                  </a:lnTo>
                  <a:cubicBezTo>
                    <a:pt x="1" y="1347"/>
                    <a:pt x="152" y="1449"/>
                    <a:pt x="306" y="1449"/>
                  </a:cubicBezTo>
                  <a:cubicBezTo>
                    <a:pt x="461" y="1449"/>
                    <a:pt x="618" y="1347"/>
                    <a:pt x="625" y="1144"/>
                  </a:cubicBezTo>
                  <a:lnTo>
                    <a:pt x="625" y="316"/>
                  </a:lnTo>
                  <a:cubicBezTo>
                    <a:pt x="618" y="105"/>
                    <a:pt x="461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7"/>
            <p:cNvSpPr/>
            <p:nvPr/>
          </p:nvSpPr>
          <p:spPr>
            <a:xfrm>
              <a:off x="4071625" y="974425"/>
              <a:ext cx="78425" cy="28375"/>
            </a:xfrm>
            <a:custGeom>
              <a:avLst/>
              <a:gdLst/>
              <a:ahLst/>
              <a:cxnLst/>
              <a:rect l="l" t="t" r="r" b="b"/>
              <a:pathLst>
                <a:path w="3137" h="1135" extrusionOk="0">
                  <a:moveTo>
                    <a:pt x="440" y="0"/>
                  </a:moveTo>
                  <a:cubicBezTo>
                    <a:pt x="210" y="0"/>
                    <a:pt x="1" y="286"/>
                    <a:pt x="200" y="517"/>
                  </a:cubicBezTo>
                  <a:cubicBezTo>
                    <a:pt x="551" y="910"/>
                    <a:pt x="1042" y="1135"/>
                    <a:pt x="1562" y="1135"/>
                  </a:cubicBezTo>
                  <a:cubicBezTo>
                    <a:pt x="2095" y="1135"/>
                    <a:pt x="2586" y="910"/>
                    <a:pt x="2937" y="517"/>
                  </a:cubicBezTo>
                  <a:cubicBezTo>
                    <a:pt x="3137" y="286"/>
                    <a:pt x="2927" y="0"/>
                    <a:pt x="2692" y="0"/>
                  </a:cubicBezTo>
                  <a:cubicBezTo>
                    <a:pt x="2613" y="0"/>
                    <a:pt x="2531" y="32"/>
                    <a:pt x="2460" y="110"/>
                  </a:cubicBezTo>
                  <a:cubicBezTo>
                    <a:pt x="2221" y="377"/>
                    <a:pt x="1895" y="510"/>
                    <a:pt x="1567" y="510"/>
                  </a:cubicBezTo>
                  <a:cubicBezTo>
                    <a:pt x="1239" y="510"/>
                    <a:pt x="909" y="377"/>
                    <a:pt x="664" y="110"/>
                  </a:cubicBezTo>
                  <a:cubicBezTo>
                    <a:pt x="596" y="32"/>
                    <a:pt x="517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7"/>
            <p:cNvSpPr/>
            <p:nvPr/>
          </p:nvSpPr>
          <p:spPr>
            <a:xfrm>
              <a:off x="3844025" y="826500"/>
              <a:ext cx="534000" cy="513450"/>
            </a:xfrm>
            <a:custGeom>
              <a:avLst/>
              <a:gdLst/>
              <a:ahLst/>
              <a:cxnLst/>
              <a:rect l="l" t="t" r="r" b="b"/>
              <a:pathLst>
                <a:path w="21360" h="20538" extrusionOk="0">
                  <a:moveTo>
                    <a:pt x="1376" y="8020"/>
                  </a:moveTo>
                  <a:cubicBezTo>
                    <a:pt x="1488" y="8399"/>
                    <a:pt x="1628" y="8764"/>
                    <a:pt x="1783" y="9114"/>
                  </a:cubicBezTo>
                  <a:cubicBezTo>
                    <a:pt x="2653" y="10981"/>
                    <a:pt x="4014" y="12398"/>
                    <a:pt x="5108" y="13325"/>
                  </a:cubicBezTo>
                  <a:cubicBezTo>
                    <a:pt x="5979" y="14054"/>
                    <a:pt x="6919" y="14686"/>
                    <a:pt x="7929" y="15191"/>
                  </a:cubicBezTo>
                  <a:lnTo>
                    <a:pt x="7943" y="15191"/>
                  </a:lnTo>
                  <a:cubicBezTo>
                    <a:pt x="7985" y="15208"/>
                    <a:pt x="8028" y="15216"/>
                    <a:pt x="8069" y="15216"/>
                  </a:cubicBezTo>
                  <a:cubicBezTo>
                    <a:pt x="8235" y="15216"/>
                    <a:pt x="8381" y="15090"/>
                    <a:pt x="8392" y="14910"/>
                  </a:cubicBezTo>
                  <a:lnTo>
                    <a:pt x="8392" y="12932"/>
                  </a:lnTo>
                  <a:cubicBezTo>
                    <a:pt x="8378" y="12384"/>
                    <a:pt x="8827" y="11935"/>
                    <a:pt x="9375" y="11935"/>
                  </a:cubicBezTo>
                  <a:cubicBezTo>
                    <a:pt x="9922" y="11935"/>
                    <a:pt x="10357" y="12384"/>
                    <a:pt x="10357" y="12932"/>
                  </a:cubicBezTo>
                  <a:lnTo>
                    <a:pt x="10357" y="19906"/>
                  </a:lnTo>
                  <a:lnTo>
                    <a:pt x="6119" y="19906"/>
                  </a:lnTo>
                  <a:cubicBezTo>
                    <a:pt x="6035" y="16664"/>
                    <a:pt x="4744" y="15570"/>
                    <a:pt x="3481" y="14517"/>
                  </a:cubicBezTo>
                  <a:cubicBezTo>
                    <a:pt x="2456" y="13661"/>
                    <a:pt x="1390" y="12763"/>
                    <a:pt x="884" y="10630"/>
                  </a:cubicBezTo>
                  <a:cubicBezTo>
                    <a:pt x="548" y="9255"/>
                    <a:pt x="870" y="8553"/>
                    <a:pt x="1179" y="8202"/>
                  </a:cubicBezTo>
                  <a:cubicBezTo>
                    <a:pt x="1235" y="8132"/>
                    <a:pt x="1305" y="8076"/>
                    <a:pt x="1376" y="8020"/>
                  </a:cubicBezTo>
                  <a:close/>
                  <a:moveTo>
                    <a:pt x="15576" y="0"/>
                  </a:moveTo>
                  <a:cubicBezTo>
                    <a:pt x="15324" y="0"/>
                    <a:pt x="15072" y="16"/>
                    <a:pt x="14820" y="49"/>
                  </a:cubicBezTo>
                  <a:cubicBezTo>
                    <a:pt x="13332" y="231"/>
                    <a:pt x="11901" y="905"/>
                    <a:pt x="10666" y="2042"/>
                  </a:cubicBezTo>
                  <a:cubicBezTo>
                    <a:pt x="9641" y="1073"/>
                    <a:pt x="8378" y="414"/>
                    <a:pt x="7003" y="133"/>
                  </a:cubicBezTo>
                  <a:cubicBezTo>
                    <a:pt x="6599" y="47"/>
                    <a:pt x="6189" y="5"/>
                    <a:pt x="5779" y="5"/>
                  </a:cubicBezTo>
                  <a:cubicBezTo>
                    <a:pt x="4924" y="5"/>
                    <a:pt x="4072" y="189"/>
                    <a:pt x="3284" y="540"/>
                  </a:cubicBezTo>
                  <a:cubicBezTo>
                    <a:pt x="3007" y="716"/>
                    <a:pt x="3148" y="1118"/>
                    <a:pt x="3433" y="1118"/>
                  </a:cubicBezTo>
                  <a:cubicBezTo>
                    <a:pt x="3466" y="1118"/>
                    <a:pt x="3501" y="1113"/>
                    <a:pt x="3537" y="1101"/>
                  </a:cubicBezTo>
                  <a:cubicBezTo>
                    <a:pt x="4243" y="781"/>
                    <a:pt x="5006" y="619"/>
                    <a:pt x="5771" y="619"/>
                  </a:cubicBezTo>
                  <a:cubicBezTo>
                    <a:pt x="6146" y="619"/>
                    <a:pt x="6521" y="658"/>
                    <a:pt x="6891" y="736"/>
                  </a:cubicBezTo>
                  <a:cubicBezTo>
                    <a:pt x="8238" y="1017"/>
                    <a:pt x="9487" y="1691"/>
                    <a:pt x="10455" y="2687"/>
                  </a:cubicBezTo>
                  <a:cubicBezTo>
                    <a:pt x="10518" y="2743"/>
                    <a:pt x="10596" y="2771"/>
                    <a:pt x="10673" y="2771"/>
                  </a:cubicBezTo>
                  <a:cubicBezTo>
                    <a:pt x="10750" y="2771"/>
                    <a:pt x="10827" y="2743"/>
                    <a:pt x="10890" y="2687"/>
                  </a:cubicBezTo>
                  <a:cubicBezTo>
                    <a:pt x="12069" y="1522"/>
                    <a:pt x="13458" y="835"/>
                    <a:pt x="14904" y="666"/>
                  </a:cubicBezTo>
                  <a:cubicBezTo>
                    <a:pt x="15123" y="640"/>
                    <a:pt x="15342" y="626"/>
                    <a:pt x="15560" y="626"/>
                  </a:cubicBezTo>
                  <a:cubicBezTo>
                    <a:pt x="16603" y="626"/>
                    <a:pt x="17629" y="928"/>
                    <a:pt x="18510" y="1508"/>
                  </a:cubicBezTo>
                  <a:cubicBezTo>
                    <a:pt x="19423" y="2112"/>
                    <a:pt x="20096" y="3010"/>
                    <a:pt x="20405" y="4062"/>
                  </a:cubicBezTo>
                  <a:cubicBezTo>
                    <a:pt x="20700" y="5101"/>
                    <a:pt x="20644" y="6280"/>
                    <a:pt x="20237" y="7473"/>
                  </a:cubicBezTo>
                  <a:cubicBezTo>
                    <a:pt x="20124" y="7388"/>
                    <a:pt x="19998" y="7332"/>
                    <a:pt x="19858" y="7290"/>
                  </a:cubicBezTo>
                  <a:cubicBezTo>
                    <a:pt x="19831" y="7284"/>
                    <a:pt x="19805" y="7280"/>
                    <a:pt x="19779" y="7280"/>
                  </a:cubicBezTo>
                  <a:cubicBezTo>
                    <a:pt x="19640" y="7280"/>
                    <a:pt x="19514" y="7373"/>
                    <a:pt x="19479" y="7515"/>
                  </a:cubicBezTo>
                  <a:cubicBezTo>
                    <a:pt x="19451" y="7613"/>
                    <a:pt x="19409" y="7711"/>
                    <a:pt x="19381" y="7823"/>
                  </a:cubicBezTo>
                  <a:cubicBezTo>
                    <a:pt x="18960" y="9114"/>
                    <a:pt x="18286" y="10307"/>
                    <a:pt x="17374" y="11332"/>
                  </a:cubicBezTo>
                  <a:cubicBezTo>
                    <a:pt x="17135" y="11598"/>
                    <a:pt x="16883" y="11865"/>
                    <a:pt x="16616" y="12132"/>
                  </a:cubicBezTo>
                  <a:cubicBezTo>
                    <a:pt x="16490" y="12258"/>
                    <a:pt x="16490" y="12454"/>
                    <a:pt x="16616" y="12567"/>
                  </a:cubicBezTo>
                  <a:cubicBezTo>
                    <a:pt x="16679" y="12630"/>
                    <a:pt x="16756" y="12661"/>
                    <a:pt x="16833" y="12661"/>
                  </a:cubicBezTo>
                  <a:cubicBezTo>
                    <a:pt x="16911" y="12661"/>
                    <a:pt x="16988" y="12630"/>
                    <a:pt x="17051" y="12567"/>
                  </a:cubicBezTo>
                  <a:lnTo>
                    <a:pt x="17584" y="12047"/>
                  </a:lnTo>
                  <a:cubicBezTo>
                    <a:pt x="18510" y="11051"/>
                    <a:pt x="19240" y="9900"/>
                    <a:pt x="19745" y="8651"/>
                  </a:cubicBezTo>
                  <a:cubicBezTo>
                    <a:pt x="19830" y="8441"/>
                    <a:pt x="19900" y="8244"/>
                    <a:pt x="19956" y="8034"/>
                  </a:cubicBezTo>
                  <a:cubicBezTo>
                    <a:pt x="20026" y="8090"/>
                    <a:pt x="20096" y="8146"/>
                    <a:pt x="20152" y="8216"/>
                  </a:cubicBezTo>
                  <a:cubicBezTo>
                    <a:pt x="20475" y="8567"/>
                    <a:pt x="20784" y="9269"/>
                    <a:pt x="20447" y="10644"/>
                  </a:cubicBezTo>
                  <a:cubicBezTo>
                    <a:pt x="19942" y="12777"/>
                    <a:pt x="18875" y="13675"/>
                    <a:pt x="17865" y="14531"/>
                  </a:cubicBezTo>
                  <a:cubicBezTo>
                    <a:pt x="16602" y="15584"/>
                    <a:pt x="15297" y="16679"/>
                    <a:pt x="15213" y="19920"/>
                  </a:cubicBezTo>
                  <a:lnTo>
                    <a:pt x="10974" y="19920"/>
                  </a:lnTo>
                  <a:lnTo>
                    <a:pt x="10974" y="12932"/>
                  </a:lnTo>
                  <a:cubicBezTo>
                    <a:pt x="10974" y="12384"/>
                    <a:pt x="11424" y="11935"/>
                    <a:pt x="11971" y="11935"/>
                  </a:cubicBezTo>
                  <a:cubicBezTo>
                    <a:pt x="12518" y="11935"/>
                    <a:pt x="12953" y="12384"/>
                    <a:pt x="12953" y="12932"/>
                  </a:cubicBezTo>
                  <a:lnTo>
                    <a:pt x="12953" y="14910"/>
                  </a:lnTo>
                  <a:cubicBezTo>
                    <a:pt x="12953" y="15090"/>
                    <a:pt x="13106" y="15216"/>
                    <a:pt x="13275" y="15216"/>
                  </a:cubicBezTo>
                  <a:cubicBezTo>
                    <a:pt x="13317" y="15216"/>
                    <a:pt x="13360" y="15208"/>
                    <a:pt x="13402" y="15191"/>
                  </a:cubicBezTo>
                  <a:cubicBezTo>
                    <a:pt x="14357" y="14700"/>
                    <a:pt x="15269" y="14110"/>
                    <a:pt x="16097" y="13423"/>
                  </a:cubicBezTo>
                  <a:cubicBezTo>
                    <a:pt x="16361" y="13213"/>
                    <a:pt x="16167" y="12856"/>
                    <a:pt x="15914" y="12856"/>
                  </a:cubicBezTo>
                  <a:cubicBezTo>
                    <a:pt x="15846" y="12856"/>
                    <a:pt x="15773" y="12883"/>
                    <a:pt x="15704" y="12946"/>
                  </a:cubicBezTo>
                  <a:cubicBezTo>
                    <a:pt x="15030" y="13493"/>
                    <a:pt x="14314" y="13970"/>
                    <a:pt x="13571" y="14405"/>
                  </a:cubicBezTo>
                  <a:lnTo>
                    <a:pt x="13571" y="12932"/>
                  </a:lnTo>
                  <a:cubicBezTo>
                    <a:pt x="13562" y="11948"/>
                    <a:pt x="12761" y="11329"/>
                    <a:pt x="11944" y="11329"/>
                  </a:cubicBezTo>
                  <a:cubicBezTo>
                    <a:pt x="11480" y="11329"/>
                    <a:pt x="11011" y="11529"/>
                    <a:pt x="10680" y="11977"/>
                  </a:cubicBezTo>
                  <a:cubicBezTo>
                    <a:pt x="10343" y="11523"/>
                    <a:pt x="9866" y="11319"/>
                    <a:pt x="9396" y="11319"/>
                  </a:cubicBezTo>
                  <a:cubicBezTo>
                    <a:pt x="8575" y="11319"/>
                    <a:pt x="7775" y="11941"/>
                    <a:pt x="7775" y="12932"/>
                  </a:cubicBezTo>
                  <a:lnTo>
                    <a:pt x="7775" y="14405"/>
                  </a:lnTo>
                  <a:cubicBezTo>
                    <a:pt x="7171" y="14054"/>
                    <a:pt x="6582" y="13661"/>
                    <a:pt x="6021" y="13240"/>
                  </a:cubicBezTo>
                  <a:cubicBezTo>
                    <a:pt x="5249" y="12665"/>
                    <a:pt x="4547" y="12005"/>
                    <a:pt x="3916" y="11276"/>
                  </a:cubicBezTo>
                  <a:cubicBezTo>
                    <a:pt x="2975" y="10181"/>
                    <a:pt x="2274" y="8890"/>
                    <a:pt x="1867" y="7501"/>
                  </a:cubicBezTo>
                  <a:cubicBezTo>
                    <a:pt x="1831" y="7371"/>
                    <a:pt x="1706" y="7280"/>
                    <a:pt x="1567" y="7280"/>
                  </a:cubicBezTo>
                  <a:cubicBezTo>
                    <a:pt x="1541" y="7280"/>
                    <a:pt x="1514" y="7283"/>
                    <a:pt x="1488" y="7290"/>
                  </a:cubicBezTo>
                  <a:cubicBezTo>
                    <a:pt x="1347" y="7332"/>
                    <a:pt x="1221" y="7388"/>
                    <a:pt x="1109" y="7459"/>
                  </a:cubicBezTo>
                  <a:cubicBezTo>
                    <a:pt x="730" y="6434"/>
                    <a:pt x="646" y="5325"/>
                    <a:pt x="884" y="4259"/>
                  </a:cubicBezTo>
                  <a:cubicBezTo>
                    <a:pt x="1137" y="3263"/>
                    <a:pt x="1698" y="2364"/>
                    <a:pt x="2512" y="1733"/>
                  </a:cubicBezTo>
                  <a:cubicBezTo>
                    <a:pt x="2772" y="1529"/>
                    <a:pt x="2577" y="1171"/>
                    <a:pt x="2323" y="1171"/>
                  </a:cubicBezTo>
                  <a:cubicBezTo>
                    <a:pt x="2261" y="1171"/>
                    <a:pt x="2196" y="1192"/>
                    <a:pt x="2133" y="1242"/>
                  </a:cubicBezTo>
                  <a:cubicBezTo>
                    <a:pt x="1207" y="1971"/>
                    <a:pt x="562" y="2982"/>
                    <a:pt x="281" y="4119"/>
                  </a:cubicBezTo>
                  <a:cubicBezTo>
                    <a:pt x="0" y="5297"/>
                    <a:pt x="113" y="6602"/>
                    <a:pt x="604" y="7922"/>
                  </a:cubicBezTo>
                  <a:lnTo>
                    <a:pt x="590" y="7950"/>
                  </a:lnTo>
                  <a:cubicBezTo>
                    <a:pt x="98" y="8623"/>
                    <a:pt x="0" y="9578"/>
                    <a:pt x="281" y="10784"/>
                  </a:cubicBezTo>
                  <a:cubicBezTo>
                    <a:pt x="842" y="13114"/>
                    <a:pt x="2035" y="14110"/>
                    <a:pt x="3088" y="14994"/>
                  </a:cubicBezTo>
                  <a:cubicBezTo>
                    <a:pt x="4379" y="16089"/>
                    <a:pt x="5501" y="17029"/>
                    <a:pt x="5501" y="20229"/>
                  </a:cubicBezTo>
                  <a:cubicBezTo>
                    <a:pt x="5501" y="20397"/>
                    <a:pt x="5642" y="20538"/>
                    <a:pt x="5810" y="20538"/>
                  </a:cubicBezTo>
                  <a:lnTo>
                    <a:pt x="15535" y="20538"/>
                  </a:lnTo>
                  <a:cubicBezTo>
                    <a:pt x="15704" y="20538"/>
                    <a:pt x="15844" y="20397"/>
                    <a:pt x="15844" y="20229"/>
                  </a:cubicBezTo>
                  <a:cubicBezTo>
                    <a:pt x="15844" y="17029"/>
                    <a:pt x="16967" y="16089"/>
                    <a:pt x="18258" y="14994"/>
                  </a:cubicBezTo>
                  <a:cubicBezTo>
                    <a:pt x="19310" y="14110"/>
                    <a:pt x="20503" y="13114"/>
                    <a:pt x="21065" y="10784"/>
                  </a:cubicBezTo>
                  <a:cubicBezTo>
                    <a:pt x="21345" y="9578"/>
                    <a:pt x="21247" y="8623"/>
                    <a:pt x="20756" y="7964"/>
                  </a:cubicBezTo>
                  <a:lnTo>
                    <a:pt x="20728" y="7922"/>
                  </a:lnTo>
                  <a:cubicBezTo>
                    <a:pt x="21261" y="6518"/>
                    <a:pt x="21359" y="5129"/>
                    <a:pt x="20994" y="3894"/>
                  </a:cubicBezTo>
                  <a:cubicBezTo>
                    <a:pt x="20644" y="2701"/>
                    <a:pt x="19886" y="1677"/>
                    <a:pt x="18861" y="989"/>
                  </a:cubicBezTo>
                  <a:cubicBezTo>
                    <a:pt x="17881" y="343"/>
                    <a:pt x="16739" y="0"/>
                    <a:pt x="15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37"/>
          <p:cNvGrpSpPr/>
          <p:nvPr/>
        </p:nvGrpSpPr>
        <p:grpSpPr>
          <a:xfrm>
            <a:off x="3768208" y="3647951"/>
            <a:ext cx="329083" cy="572689"/>
            <a:chOff x="4790925" y="3615850"/>
            <a:chExt cx="302800" cy="526950"/>
          </a:xfrm>
        </p:grpSpPr>
        <p:sp>
          <p:nvSpPr>
            <p:cNvPr id="621" name="Google Shape;621;p37"/>
            <p:cNvSpPr/>
            <p:nvPr/>
          </p:nvSpPr>
          <p:spPr>
            <a:xfrm>
              <a:off x="4871625" y="3726750"/>
              <a:ext cx="15450" cy="27150"/>
            </a:xfrm>
            <a:custGeom>
              <a:avLst/>
              <a:gdLst/>
              <a:ahLst/>
              <a:cxnLst/>
              <a:rect l="l" t="t" r="r" b="b"/>
              <a:pathLst>
                <a:path w="618" h="1086" extrusionOk="0">
                  <a:moveTo>
                    <a:pt x="309" y="1"/>
                  </a:moveTo>
                  <a:cubicBezTo>
                    <a:pt x="155" y="1"/>
                    <a:pt x="0" y="103"/>
                    <a:pt x="0" y="306"/>
                  </a:cubicBezTo>
                  <a:lnTo>
                    <a:pt x="0" y="769"/>
                  </a:lnTo>
                  <a:cubicBezTo>
                    <a:pt x="0" y="980"/>
                    <a:pt x="155" y="1085"/>
                    <a:pt x="309" y="1085"/>
                  </a:cubicBezTo>
                  <a:cubicBezTo>
                    <a:pt x="463" y="1085"/>
                    <a:pt x="618" y="980"/>
                    <a:pt x="618" y="769"/>
                  </a:cubicBezTo>
                  <a:lnTo>
                    <a:pt x="618" y="306"/>
                  </a:lnTo>
                  <a:cubicBezTo>
                    <a:pt x="618" y="103"/>
                    <a:pt x="46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7"/>
            <p:cNvSpPr/>
            <p:nvPr/>
          </p:nvSpPr>
          <p:spPr>
            <a:xfrm>
              <a:off x="4999675" y="3727275"/>
              <a:ext cx="16350" cy="27150"/>
            </a:xfrm>
            <a:custGeom>
              <a:avLst/>
              <a:gdLst/>
              <a:ahLst/>
              <a:cxnLst/>
              <a:rect l="l" t="t" r="r" b="b"/>
              <a:pathLst>
                <a:path w="654" h="1086" extrusionOk="0">
                  <a:moveTo>
                    <a:pt x="323" y="1"/>
                  </a:moveTo>
                  <a:cubicBezTo>
                    <a:pt x="176" y="1"/>
                    <a:pt x="29" y="96"/>
                    <a:pt x="15" y="285"/>
                  </a:cubicBezTo>
                  <a:lnTo>
                    <a:pt x="15" y="748"/>
                  </a:lnTo>
                  <a:cubicBezTo>
                    <a:pt x="1" y="973"/>
                    <a:pt x="165" y="1085"/>
                    <a:pt x="329" y="1085"/>
                  </a:cubicBezTo>
                  <a:cubicBezTo>
                    <a:pt x="492" y="1085"/>
                    <a:pt x="653" y="973"/>
                    <a:pt x="632" y="748"/>
                  </a:cubicBezTo>
                  <a:lnTo>
                    <a:pt x="632" y="285"/>
                  </a:lnTo>
                  <a:cubicBezTo>
                    <a:pt x="618" y="96"/>
                    <a:pt x="471" y="1"/>
                    <a:pt x="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7"/>
            <p:cNvSpPr/>
            <p:nvPr/>
          </p:nvSpPr>
          <p:spPr>
            <a:xfrm>
              <a:off x="4917150" y="3737400"/>
              <a:ext cx="53475" cy="22625"/>
            </a:xfrm>
            <a:custGeom>
              <a:avLst/>
              <a:gdLst/>
              <a:ahLst/>
              <a:cxnLst/>
              <a:rect l="l" t="t" r="r" b="b"/>
              <a:pathLst>
                <a:path w="2139" h="905" extrusionOk="0">
                  <a:moveTo>
                    <a:pt x="1707" y="1"/>
                  </a:moveTo>
                  <a:cubicBezTo>
                    <a:pt x="1628" y="1"/>
                    <a:pt x="1546" y="35"/>
                    <a:pt x="1477" y="119"/>
                  </a:cubicBezTo>
                  <a:cubicBezTo>
                    <a:pt x="1365" y="231"/>
                    <a:pt x="1218" y="287"/>
                    <a:pt x="1072" y="287"/>
                  </a:cubicBezTo>
                  <a:cubicBezTo>
                    <a:pt x="926" y="287"/>
                    <a:pt x="783" y="231"/>
                    <a:pt x="677" y="119"/>
                  </a:cubicBezTo>
                  <a:cubicBezTo>
                    <a:pt x="607" y="41"/>
                    <a:pt x="524" y="9"/>
                    <a:pt x="445" y="9"/>
                  </a:cubicBezTo>
                  <a:cubicBezTo>
                    <a:pt x="210" y="9"/>
                    <a:pt x="1" y="295"/>
                    <a:pt x="200" y="526"/>
                  </a:cubicBezTo>
                  <a:cubicBezTo>
                    <a:pt x="425" y="764"/>
                    <a:pt x="747" y="905"/>
                    <a:pt x="1070" y="905"/>
                  </a:cubicBezTo>
                  <a:cubicBezTo>
                    <a:pt x="1393" y="905"/>
                    <a:pt x="1716" y="764"/>
                    <a:pt x="1940" y="526"/>
                  </a:cubicBezTo>
                  <a:cubicBezTo>
                    <a:pt x="2138" y="286"/>
                    <a:pt x="1934" y="1"/>
                    <a:pt x="1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7"/>
            <p:cNvSpPr/>
            <p:nvPr/>
          </p:nvSpPr>
          <p:spPr>
            <a:xfrm>
              <a:off x="4790925" y="3615850"/>
              <a:ext cx="302800" cy="526950"/>
            </a:xfrm>
            <a:custGeom>
              <a:avLst/>
              <a:gdLst/>
              <a:ahLst/>
              <a:cxnLst/>
              <a:rect l="l" t="t" r="r" b="b"/>
              <a:pathLst>
                <a:path w="12112" h="21078" extrusionOk="0">
                  <a:moveTo>
                    <a:pt x="2201" y="9651"/>
                  </a:moveTo>
                  <a:cubicBezTo>
                    <a:pt x="3375" y="9651"/>
                    <a:pt x="4505" y="10245"/>
                    <a:pt x="5165" y="11268"/>
                  </a:cubicBezTo>
                  <a:lnTo>
                    <a:pt x="5165" y="12180"/>
                  </a:lnTo>
                  <a:lnTo>
                    <a:pt x="2709" y="10538"/>
                  </a:lnTo>
                  <a:cubicBezTo>
                    <a:pt x="2646" y="10495"/>
                    <a:pt x="2583" y="10477"/>
                    <a:pt x="2524" y="10477"/>
                  </a:cubicBezTo>
                  <a:cubicBezTo>
                    <a:pt x="2255" y="10477"/>
                    <a:pt x="2070" y="10861"/>
                    <a:pt x="2358" y="11057"/>
                  </a:cubicBezTo>
                  <a:lnTo>
                    <a:pt x="5165" y="12924"/>
                  </a:lnTo>
                  <a:lnTo>
                    <a:pt x="5165" y="13050"/>
                  </a:lnTo>
                  <a:cubicBezTo>
                    <a:pt x="4969" y="13092"/>
                    <a:pt x="4786" y="13106"/>
                    <a:pt x="4590" y="13106"/>
                  </a:cubicBezTo>
                  <a:cubicBezTo>
                    <a:pt x="2737" y="13106"/>
                    <a:pt x="1208" y="11675"/>
                    <a:pt x="1081" y="9836"/>
                  </a:cubicBezTo>
                  <a:cubicBezTo>
                    <a:pt x="1450" y="9711"/>
                    <a:pt x="1828" y="9651"/>
                    <a:pt x="2201" y="9651"/>
                  </a:cubicBezTo>
                  <a:close/>
                  <a:moveTo>
                    <a:pt x="10014" y="9651"/>
                  </a:moveTo>
                  <a:cubicBezTo>
                    <a:pt x="10389" y="9651"/>
                    <a:pt x="10766" y="9712"/>
                    <a:pt x="11129" y="9836"/>
                  </a:cubicBezTo>
                  <a:cubicBezTo>
                    <a:pt x="11003" y="11675"/>
                    <a:pt x="9473" y="13106"/>
                    <a:pt x="7621" y="13106"/>
                  </a:cubicBezTo>
                  <a:cubicBezTo>
                    <a:pt x="7438" y="13106"/>
                    <a:pt x="7242" y="13092"/>
                    <a:pt x="7060" y="13050"/>
                  </a:cubicBezTo>
                  <a:lnTo>
                    <a:pt x="7060" y="12924"/>
                  </a:lnTo>
                  <a:lnTo>
                    <a:pt x="9866" y="11057"/>
                  </a:lnTo>
                  <a:cubicBezTo>
                    <a:pt x="10143" y="10861"/>
                    <a:pt x="9956" y="10477"/>
                    <a:pt x="9694" y="10477"/>
                  </a:cubicBezTo>
                  <a:cubicBezTo>
                    <a:pt x="9637" y="10477"/>
                    <a:pt x="9576" y="10495"/>
                    <a:pt x="9515" y="10538"/>
                  </a:cubicBezTo>
                  <a:lnTo>
                    <a:pt x="7045" y="12180"/>
                  </a:lnTo>
                  <a:lnTo>
                    <a:pt x="7045" y="11268"/>
                  </a:lnTo>
                  <a:cubicBezTo>
                    <a:pt x="7312" y="10861"/>
                    <a:pt x="7649" y="10510"/>
                    <a:pt x="8056" y="10243"/>
                  </a:cubicBezTo>
                  <a:lnTo>
                    <a:pt x="8070" y="10243"/>
                  </a:lnTo>
                  <a:cubicBezTo>
                    <a:pt x="8650" y="9854"/>
                    <a:pt x="9329" y="9651"/>
                    <a:pt x="10014" y="9651"/>
                  </a:cubicBezTo>
                  <a:close/>
                  <a:moveTo>
                    <a:pt x="6428" y="9598"/>
                  </a:moveTo>
                  <a:lnTo>
                    <a:pt x="6442" y="14215"/>
                  </a:lnTo>
                  <a:lnTo>
                    <a:pt x="5782" y="14215"/>
                  </a:lnTo>
                  <a:lnTo>
                    <a:pt x="5782" y="9598"/>
                  </a:lnTo>
                  <a:lnTo>
                    <a:pt x="5965" y="9682"/>
                  </a:lnTo>
                  <a:cubicBezTo>
                    <a:pt x="6007" y="9710"/>
                    <a:pt x="6056" y="9724"/>
                    <a:pt x="6105" y="9724"/>
                  </a:cubicBezTo>
                  <a:cubicBezTo>
                    <a:pt x="6154" y="9724"/>
                    <a:pt x="6203" y="9710"/>
                    <a:pt x="6246" y="9682"/>
                  </a:cubicBezTo>
                  <a:lnTo>
                    <a:pt x="6428" y="9598"/>
                  </a:lnTo>
                  <a:close/>
                  <a:moveTo>
                    <a:pt x="10610" y="14846"/>
                  </a:moveTo>
                  <a:cubicBezTo>
                    <a:pt x="10736" y="14846"/>
                    <a:pt x="10849" y="14945"/>
                    <a:pt x="10849" y="15085"/>
                  </a:cubicBezTo>
                  <a:lnTo>
                    <a:pt x="10849" y="16025"/>
                  </a:lnTo>
                  <a:cubicBezTo>
                    <a:pt x="10849" y="16151"/>
                    <a:pt x="10750" y="16250"/>
                    <a:pt x="10610" y="16250"/>
                  </a:cubicBezTo>
                  <a:lnTo>
                    <a:pt x="9080" y="16250"/>
                  </a:lnTo>
                  <a:cubicBezTo>
                    <a:pt x="8701" y="16278"/>
                    <a:pt x="8701" y="16839"/>
                    <a:pt x="9080" y="16867"/>
                  </a:cubicBezTo>
                  <a:lnTo>
                    <a:pt x="10231" y="16867"/>
                  </a:lnTo>
                  <a:lnTo>
                    <a:pt x="9670" y="19758"/>
                  </a:lnTo>
                  <a:cubicBezTo>
                    <a:pt x="9587" y="20170"/>
                    <a:pt x="9237" y="20474"/>
                    <a:pt x="8814" y="20474"/>
                  </a:cubicBezTo>
                  <a:cubicBezTo>
                    <a:pt x="8805" y="20474"/>
                    <a:pt x="8795" y="20474"/>
                    <a:pt x="8786" y="20474"/>
                  </a:cubicBezTo>
                  <a:lnTo>
                    <a:pt x="3425" y="20474"/>
                  </a:lnTo>
                  <a:cubicBezTo>
                    <a:pt x="2990" y="20474"/>
                    <a:pt x="2625" y="20179"/>
                    <a:pt x="2541" y="19758"/>
                  </a:cubicBezTo>
                  <a:lnTo>
                    <a:pt x="1979" y="16881"/>
                  </a:lnTo>
                  <a:lnTo>
                    <a:pt x="7845" y="16881"/>
                  </a:lnTo>
                  <a:cubicBezTo>
                    <a:pt x="8224" y="16853"/>
                    <a:pt x="8224" y="16292"/>
                    <a:pt x="7845" y="16264"/>
                  </a:cubicBezTo>
                  <a:lnTo>
                    <a:pt x="1615" y="16264"/>
                  </a:lnTo>
                  <a:cubicBezTo>
                    <a:pt x="1474" y="16264"/>
                    <a:pt x="1376" y="16151"/>
                    <a:pt x="1376" y="16025"/>
                  </a:cubicBezTo>
                  <a:lnTo>
                    <a:pt x="1376" y="15085"/>
                  </a:lnTo>
                  <a:cubicBezTo>
                    <a:pt x="1376" y="14945"/>
                    <a:pt x="1474" y="14846"/>
                    <a:pt x="1615" y="14846"/>
                  </a:cubicBezTo>
                  <a:close/>
                  <a:moveTo>
                    <a:pt x="3405" y="0"/>
                  </a:moveTo>
                  <a:cubicBezTo>
                    <a:pt x="2724" y="0"/>
                    <a:pt x="2092" y="190"/>
                    <a:pt x="1586" y="504"/>
                  </a:cubicBezTo>
                  <a:cubicBezTo>
                    <a:pt x="1292" y="681"/>
                    <a:pt x="1472" y="1086"/>
                    <a:pt x="1746" y="1086"/>
                  </a:cubicBezTo>
                  <a:cubicBezTo>
                    <a:pt x="1798" y="1086"/>
                    <a:pt x="1853" y="1071"/>
                    <a:pt x="1909" y="1037"/>
                  </a:cubicBezTo>
                  <a:cubicBezTo>
                    <a:pt x="2384" y="740"/>
                    <a:pt x="2884" y="613"/>
                    <a:pt x="3375" y="613"/>
                  </a:cubicBezTo>
                  <a:cubicBezTo>
                    <a:pt x="4320" y="613"/>
                    <a:pt x="5234" y="1083"/>
                    <a:pt x="5881" y="1711"/>
                  </a:cubicBezTo>
                  <a:cubicBezTo>
                    <a:pt x="5944" y="1774"/>
                    <a:pt x="6021" y="1806"/>
                    <a:pt x="6098" y="1806"/>
                  </a:cubicBezTo>
                  <a:cubicBezTo>
                    <a:pt x="6175" y="1806"/>
                    <a:pt x="6253" y="1774"/>
                    <a:pt x="6316" y="1711"/>
                  </a:cubicBezTo>
                  <a:cubicBezTo>
                    <a:pt x="7044" y="1002"/>
                    <a:pt x="7936" y="620"/>
                    <a:pt x="8805" y="620"/>
                  </a:cubicBezTo>
                  <a:cubicBezTo>
                    <a:pt x="9157" y="620"/>
                    <a:pt x="9506" y="683"/>
                    <a:pt x="9838" y="813"/>
                  </a:cubicBezTo>
                  <a:cubicBezTo>
                    <a:pt x="10764" y="1150"/>
                    <a:pt x="11396" y="2006"/>
                    <a:pt x="11438" y="2988"/>
                  </a:cubicBezTo>
                  <a:cubicBezTo>
                    <a:pt x="11494" y="3914"/>
                    <a:pt x="11101" y="6244"/>
                    <a:pt x="6582" y="8798"/>
                  </a:cubicBezTo>
                  <a:cubicBezTo>
                    <a:pt x="6428" y="8896"/>
                    <a:pt x="6260" y="8980"/>
                    <a:pt x="6105" y="9064"/>
                  </a:cubicBezTo>
                  <a:cubicBezTo>
                    <a:pt x="5979" y="8994"/>
                    <a:pt x="5867" y="8924"/>
                    <a:pt x="5740" y="8868"/>
                  </a:cubicBezTo>
                  <a:cubicBezTo>
                    <a:pt x="3032" y="7352"/>
                    <a:pt x="1306" y="5626"/>
                    <a:pt x="871" y="3970"/>
                  </a:cubicBezTo>
                  <a:cubicBezTo>
                    <a:pt x="646" y="3241"/>
                    <a:pt x="744" y="2455"/>
                    <a:pt x="1137" y="1795"/>
                  </a:cubicBezTo>
                  <a:cubicBezTo>
                    <a:pt x="1222" y="1655"/>
                    <a:pt x="1179" y="1458"/>
                    <a:pt x="1039" y="1374"/>
                  </a:cubicBezTo>
                  <a:cubicBezTo>
                    <a:pt x="988" y="1338"/>
                    <a:pt x="932" y="1321"/>
                    <a:pt x="876" y="1321"/>
                  </a:cubicBezTo>
                  <a:cubicBezTo>
                    <a:pt x="777" y="1321"/>
                    <a:pt x="681" y="1374"/>
                    <a:pt x="618" y="1472"/>
                  </a:cubicBezTo>
                  <a:cubicBezTo>
                    <a:pt x="127" y="2258"/>
                    <a:pt x="1" y="3227"/>
                    <a:pt x="267" y="4125"/>
                  </a:cubicBezTo>
                  <a:cubicBezTo>
                    <a:pt x="604" y="5402"/>
                    <a:pt x="1741" y="7282"/>
                    <a:pt x="5151" y="9247"/>
                  </a:cubicBezTo>
                  <a:lnTo>
                    <a:pt x="5151" y="10285"/>
                  </a:lnTo>
                  <a:cubicBezTo>
                    <a:pt x="4361" y="9467"/>
                    <a:pt x="3287" y="9029"/>
                    <a:pt x="2192" y="9029"/>
                  </a:cubicBezTo>
                  <a:cubicBezTo>
                    <a:pt x="1672" y="9029"/>
                    <a:pt x="1148" y="9128"/>
                    <a:pt x="646" y="9331"/>
                  </a:cubicBezTo>
                  <a:cubicBezTo>
                    <a:pt x="520" y="9387"/>
                    <a:pt x="450" y="9500"/>
                    <a:pt x="450" y="9626"/>
                  </a:cubicBezTo>
                  <a:cubicBezTo>
                    <a:pt x="463" y="11924"/>
                    <a:pt x="2340" y="13723"/>
                    <a:pt x="4564" y="13723"/>
                  </a:cubicBezTo>
                  <a:cubicBezTo>
                    <a:pt x="4757" y="13723"/>
                    <a:pt x="4953" y="13710"/>
                    <a:pt x="5151" y="13681"/>
                  </a:cubicBezTo>
                  <a:lnTo>
                    <a:pt x="5151" y="14201"/>
                  </a:lnTo>
                  <a:lnTo>
                    <a:pt x="1600" y="14201"/>
                  </a:lnTo>
                  <a:cubicBezTo>
                    <a:pt x="1123" y="14201"/>
                    <a:pt x="744" y="14594"/>
                    <a:pt x="744" y="15057"/>
                  </a:cubicBezTo>
                  <a:lnTo>
                    <a:pt x="744" y="16011"/>
                  </a:lnTo>
                  <a:cubicBezTo>
                    <a:pt x="744" y="16376"/>
                    <a:pt x="983" y="16713"/>
                    <a:pt x="1334" y="16825"/>
                  </a:cubicBezTo>
                  <a:lnTo>
                    <a:pt x="1937" y="19870"/>
                  </a:lnTo>
                  <a:cubicBezTo>
                    <a:pt x="2078" y="20572"/>
                    <a:pt x="2695" y="21077"/>
                    <a:pt x="3411" y="21077"/>
                  </a:cubicBezTo>
                  <a:lnTo>
                    <a:pt x="8786" y="21077"/>
                  </a:lnTo>
                  <a:cubicBezTo>
                    <a:pt x="9501" y="21077"/>
                    <a:pt x="10119" y="20572"/>
                    <a:pt x="10259" y="19870"/>
                  </a:cubicBezTo>
                  <a:lnTo>
                    <a:pt x="10863" y="16825"/>
                  </a:lnTo>
                  <a:cubicBezTo>
                    <a:pt x="11213" y="16713"/>
                    <a:pt x="11452" y="16376"/>
                    <a:pt x="11452" y="16011"/>
                  </a:cubicBezTo>
                  <a:lnTo>
                    <a:pt x="11452" y="15057"/>
                  </a:lnTo>
                  <a:cubicBezTo>
                    <a:pt x="11452" y="14594"/>
                    <a:pt x="11073" y="14201"/>
                    <a:pt x="10596" y="14201"/>
                  </a:cubicBezTo>
                  <a:lnTo>
                    <a:pt x="7045" y="14201"/>
                  </a:lnTo>
                  <a:lnTo>
                    <a:pt x="7045" y="13681"/>
                  </a:lnTo>
                  <a:cubicBezTo>
                    <a:pt x="7228" y="13710"/>
                    <a:pt x="7424" y="13724"/>
                    <a:pt x="7621" y="13724"/>
                  </a:cubicBezTo>
                  <a:cubicBezTo>
                    <a:pt x="9880" y="13724"/>
                    <a:pt x="11733" y="11885"/>
                    <a:pt x="11747" y="9626"/>
                  </a:cubicBezTo>
                  <a:cubicBezTo>
                    <a:pt x="11747" y="9500"/>
                    <a:pt x="11677" y="9387"/>
                    <a:pt x="11550" y="9331"/>
                  </a:cubicBezTo>
                  <a:cubicBezTo>
                    <a:pt x="11049" y="9132"/>
                    <a:pt x="10525" y="9036"/>
                    <a:pt x="10005" y="9036"/>
                  </a:cubicBezTo>
                  <a:cubicBezTo>
                    <a:pt x="8910" y="9036"/>
                    <a:pt x="7836" y="9467"/>
                    <a:pt x="7045" y="10285"/>
                  </a:cubicBezTo>
                  <a:lnTo>
                    <a:pt x="7045" y="9247"/>
                  </a:lnTo>
                  <a:cubicBezTo>
                    <a:pt x="8701" y="8293"/>
                    <a:pt x="9964" y="7268"/>
                    <a:pt x="10835" y="6202"/>
                  </a:cubicBezTo>
                  <a:cubicBezTo>
                    <a:pt x="11691" y="5121"/>
                    <a:pt x="12112" y="3998"/>
                    <a:pt x="12055" y="2960"/>
                  </a:cubicBezTo>
                  <a:cubicBezTo>
                    <a:pt x="11985" y="1725"/>
                    <a:pt x="11213" y="658"/>
                    <a:pt x="10063" y="237"/>
                  </a:cubicBezTo>
                  <a:cubicBezTo>
                    <a:pt x="9654" y="79"/>
                    <a:pt x="9227" y="2"/>
                    <a:pt x="8797" y="2"/>
                  </a:cubicBezTo>
                  <a:cubicBezTo>
                    <a:pt x="7855" y="2"/>
                    <a:pt x="6901" y="372"/>
                    <a:pt x="6091" y="1065"/>
                  </a:cubicBezTo>
                  <a:cubicBezTo>
                    <a:pt x="5225" y="310"/>
                    <a:pt x="4276" y="0"/>
                    <a:pt x="3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37"/>
          <p:cNvGrpSpPr/>
          <p:nvPr/>
        </p:nvGrpSpPr>
        <p:grpSpPr>
          <a:xfrm>
            <a:off x="7817427" y="1932881"/>
            <a:ext cx="443693" cy="327968"/>
            <a:chOff x="1780750" y="4429400"/>
            <a:chExt cx="543475" cy="401725"/>
          </a:xfrm>
        </p:grpSpPr>
        <p:sp>
          <p:nvSpPr>
            <p:cNvPr id="626" name="Google Shape;626;p37"/>
            <p:cNvSpPr/>
            <p:nvPr/>
          </p:nvSpPr>
          <p:spPr>
            <a:xfrm>
              <a:off x="2111575" y="4570950"/>
              <a:ext cx="23900" cy="25825"/>
            </a:xfrm>
            <a:custGeom>
              <a:avLst/>
              <a:gdLst/>
              <a:ahLst/>
              <a:cxnLst/>
              <a:rect l="l" t="t" r="r" b="b"/>
              <a:pathLst>
                <a:path w="956" h="1033" extrusionOk="0">
                  <a:moveTo>
                    <a:pt x="600" y="1"/>
                  </a:moveTo>
                  <a:cubicBezTo>
                    <a:pt x="496" y="1"/>
                    <a:pt x="393" y="56"/>
                    <a:pt x="338" y="148"/>
                  </a:cubicBezTo>
                  <a:lnTo>
                    <a:pt x="85" y="569"/>
                  </a:lnTo>
                  <a:cubicBezTo>
                    <a:pt x="1" y="724"/>
                    <a:pt x="57" y="906"/>
                    <a:pt x="197" y="990"/>
                  </a:cubicBezTo>
                  <a:cubicBezTo>
                    <a:pt x="253" y="1018"/>
                    <a:pt x="296" y="1032"/>
                    <a:pt x="352" y="1032"/>
                  </a:cubicBezTo>
                  <a:cubicBezTo>
                    <a:pt x="464" y="1032"/>
                    <a:pt x="562" y="976"/>
                    <a:pt x="618" y="892"/>
                  </a:cubicBezTo>
                  <a:lnTo>
                    <a:pt x="871" y="471"/>
                  </a:lnTo>
                  <a:cubicBezTo>
                    <a:pt x="955" y="317"/>
                    <a:pt x="913" y="134"/>
                    <a:pt x="759" y="50"/>
                  </a:cubicBezTo>
                  <a:cubicBezTo>
                    <a:pt x="710" y="16"/>
                    <a:pt x="655" y="1"/>
                    <a:pt x="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7"/>
            <p:cNvSpPr/>
            <p:nvPr/>
          </p:nvSpPr>
          <p:spPr>
            <a:xfrm>
              <a:off x="2227350" y="4639375"/>
              <a:ext cx="23900" cy="25800"/>
            </a:xfrm>
            <a:custGeom>
              <a:avLst/>
              <a:gdLst/>
              <a:ahLst/>
              <a:cxnLst/>
              <a:rect l="l" t="t" r="r" b="b"/>
              <a:pathLst>
                <a:path w="956" h="1032" extrusionOk="0">
                  <a:moveTo>
                    <a:pt x="593" y="0"/>
                  </a:moveTo>
                  <a:cubicBezTo>
                    <a:pt x="488" y="0"/>
                    <a:pt x="388" y="56"/>
                    <a:pt x="324" y="148"/>
                  </a:cubicBezTo>
                  <a:lnTo>
                    <a:pt x="85" y="569"/>
                  </a:lnTo>
                  <a:cubicBezTo>
                    <a:pt x="1" y="723"/>
                    <a:pt x="43" y="906"/>
                    <a:pt x="197" y="990"/>
                  </a:cubicBezTo>
                  <a:cubicBezTo>
                    <a:pt x="239" y="1018"/>
                    <a:pt x="296" y="1032"/>
                    <a:pt x="352" y="1032"/>
                  </a:cubicBezTo>
                  <a:cubicBezTo>
                    <a:pt x="464" y="1032"/>
                    <a:pt x="562" y="976"/>
                    <a:pt x="618" y="892"/>
                  </a:cubicBezTo>
                  <a:lnTo>
                    <a:pt x="857" y="471"/>
                  </a:lnTo>
                  <a:cubicBezTo>
                    <a:pt x="955" y="316"/>
                    <a:pt x="899" y="134"/>
                    <a:pt x="759" y="50"/>
                  </a:cubicBezTo>
                  <a:cubicBezTo>
                    <a:pt x="705" y="16"/>
                    <a:pt x="649" y="0"/>
                    <a:pt x="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7"/>
            <p:cNvSpPr/>
            <p:nvPr/>
          </p:nvSpPr>
          <p:spPr>
            <a:xfrm>
              <a:off x="2156250" y="4607025"/>
              <a:ext cx="48100" cy="32900"/>
            </a:xfrm>
            <a:custGeom>
              <a:avLst/>
              <a:gdLst/>
              <a:ahLst/>
              <a:cxnLst/>
              <a:rect l="l" t="t" r="r" b="b"/>
              <a:pathLst>
                <a:path w="1924" h="1316" extrusionOk="0">
                  <a:moveTo>
                    <a:pt x="337" y="1"/>
                  </a:moveTo>
                  <a:cubicBezTo>
                    <a:pt x="169" y="1"/>
                    <a:pt x="0" y="130"/>
                    <a:pt x="24" y="347"/>
                  </a:cubicBezTo>
                  <a:cubicBezTo>
                    <a:pt x="94" y="684"/>
                    <a:pt x="291" y="965"/>
                    <a:pt x="586" y="1147"/>
                  </a:cubicBezTo>
                  <a:cubicBezTo>
                    <a:pt x="782" y="1259"/>
                    <a:pt x="992" y="1316"/>
                    <a:pt x="1203" y="1316"/>
                  </a:cubicBezTo>
                  <a:cubicBezTo>
                    <a:pt x="1329" y="1316"/>
                    <a:pt x="1456" y="1302"/>
                    <a:pt x="1568" y="1259"/>
                  </a:cubicBezTo>
                  <a:cubicBezTo>
                    <a:pt x="1923" y="1145"/>
                    <a:pt x="1797" y="652"/>
                    <a:pt x="1479" y="652"/>
                  </a:cubicBezTo>
                  <a:cubicBezTo>
                    <a:pt x="1445" y="652"/>
                    <a:pt x="1409" y="658"/>
                    <a:pt x="1371" y="670"/>
                  </a:cubicBezTo>
                  <a:cubicBezTo>
                    <a:pt x="1316" y="685"/>
                    <a:pt x="1259" y="693"/>
                    <a:pt x="1202" y="693"/>
                  </a:cubicBezTo>
                  <a:cubicBezTo>
                    <a:pt x="1100" y="693"/>
                    <a:pt x="998" y="668"/>
                    <a:pt x="908" y="614"/>
                  </a:cubicBezTo>
                  <a:cubicBezTo>
                    <a:pt x="768" y="530"/>
                    <a:pt x="670" y="389"/>
                    <a:pt x="628" y="235"/>
                  </a:cubicBezTo>
                  <a:cubicBezTo>
                    <a:pt x="586" y="73"/>
                    <a:pt x="462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7"/>
            <p:cNvSpPr/>
            <p:nvPr/>
          </p:nvSpPr>
          <p:spPr>
            <a:xfrm>
              <a:off x="1780750" y="4429400"/>
              <a:ext cx="543475" cy="401725"/>
            </a:xfrm>
            <a:custGeom>
              <a:avLst/>
              <a:gdLst/>
              <a:ahLst/>
              <a:cxnLst/>
              <a:rect l="l" t="t" r="r" b="b"/>
              <a:pathLst>
                <a:path w="21739" h="16069" extrusionOk="0">
                  <a:moveTo>
                    <a:pt x="15395" y="0"/>
                  </a:moveTo>
                  <a:cubicBezTo>
                    <a:pt x="15397" y="0"/>
                    <a:pt x="15400" y="0"/>
                    <a:pt x="15402" y="0"/>
                  </a:cubicBezTo>
                  <a:lnTo>
                    <a:pt x="15402" y="0"/>
                  </a:lnTo>
                  <a:cubicBezTo>
                    <a:pt x="15404" y="0"/>
                    <a:pt x="15407" y="0"/>
                    <a:pt x="15409" y="0"/>
                  </a:cubicBezTo>
                  <a:close/>
                  <a:moveTo>
                    <a:pt x="11831" y="6386"/>
                  </a:moveTo>
                  <a:cubicBezTo>
                    <a:pt x="11831" y="6484"/>
                    <a:pt x="11816" y="6582"/>
                    <a:pt x="11802" y="6680"/>
                  </a:cubicBezTo>
                  <a:cubicBezTo>
                    <a:pt x="11536" y="9192"/>
                    <a:pt x="9571" y="11171"/>
                    <a:pt x="7059" y="11466"/>
                  </a:cubicBezTo>
                  <a:cubicBezTo>
                    <a:pt x="6884" y="11480"/>
                    <a:pt x="6708" y="11487"/>
                    <a:pt x="6533" y="11487"/>
                  </a:cubicBezTo>
                  <a:cubicBezTo>
                    <a:pt x="6357" y="11487"/>
                    <a:pt x="6182" y="11480"/>
                    <a:pt x="6007" y="11466"/>
                  </a:cubicBezTo>
                  <a:cubicBezTo>
                    <a:pt x="3387" y="11172"/>
                    <a:pt x="1369" y="9018"/>
                    <a:pt x="1222" y="6386"/>
                  </a:cubicBezTo>
                  <a:lnTo>
                    <a:pt x="1222" y="6386"/>
                  </a:lnTo>
                  <a:cubicBezTo>
                    <a:pt x="1601" y="6414"/>
                    <a:pt x="1965" y="6512"/>
                    <a:pt x="2302" y="6652"/>
                  </a:cubicBezTo>
                  <a:cubicBezTo>
                    <a:pt x="2877" y="6905"/>
                    <a:pt x="3410" y="7214"/>
                    <a:pt x="3916" y="7579"/>
                  </a:cubicBezTo>
                  <a:cubicBezTo>
                    <a:pt x="4758" y="8140"/>
                    <a:pt x="5558" y="8659"/>
                    <a:pt x="6526" y="8659"/>
                  </a:cubicBezTo>
                  <a:cubicBezTo>
                    <a:pt x="7508" y="8659"/>
                    <a:pt x="8308" y="8140"/>
                    <a:pt x="9136" y="7579"/>
                  </a:cubicBezTo>
                  <a:cubicBezTo>
                    <a:pt x="9754" y="7172"/>
                    <a:pt x="10371" y="6765"/>
                    <a:pt x="11073" y="6540"/>
                  </a:cubicBezTo>
                  <a:cubicBezTo>
                    <a:pt x="11311" y="6456"/>
                    <a:pt x="11578" y="6400"/>
                    <a:pt x="11831" y="6386"/>
                  </a:cubicBezTo>
                  <a:close/>
                  <a:moveTo>
                    <a:pt x="12097" y="3930"/>
                  </a:moveTo>
                  <a:lnTo>
                    <a:pt x="12097" y="3930"/>
                  </a:lnTo>
                  <a:cubicBezTo>
                    <a:pt x="13206" y="4309"/>
                    <a:pt x="14385" y="4519"/>
                    <a:pt x="15563" y="4519"/>
                  </a:cubicBezTo>
                  <a:cubicBezTo>
                    <a:pt x="16195" y="4505"/>
                    <a:pt x="16812" y="4463"/>
                    <a:pt x="17430" y="4351"/>
                  </a:cubicBezTo>
                  <a:cubicBezTo>
                    <a:pt x="17441" y="4350"/>
                    <a:pt x="17451" y="4349"/>
                    <a:pt x="17461" y="4349"/>
                  </a:cubicBezTo>
                  <a:cubicBezTo>
                    <a:pt x="17572" y="4349"/>
                    <a:pt x="17656" y="4417"/>
                    <a:pt x="17668" y="4519"/>
                  </a:cubicBezTo>
                  <a:cubicBezTo>
                    <a:pt x="17697" y="4632"/>
                    <a:pt x="17725" y="4744"/>
                    <a:pt x="17739" y="4856"/>
                  </a:cubicBezTo>
                  <a:cubicBezTo>
                    <a:pt x="18033" y="6147"/>
                    <a:pt x="18623" y="7452"/>
                    <a:pt x="19633" y="8336"/>
                  </a:cubicBezTo>
                  <a:cubicBezTo>
                    <a:pt x="19731" y="8407"/>
                    <a:pt x="19816" y="8491"/>
                    <a:pt x="19900" y="8575"/>
                  </a:cubicBezTo>
                  <a:lnTo>
                    <a:pt x="19900" y="8561"/>
                  </a:lnTo>
                  <a:cubicBezTo>
                    <a:pt x="19956" y="8645"/>
                    <a:pt x="19956" y="8757"/>
                    <a:pt x="19914" y="8856"/>
                  </a:cubicBezTo>
                  <a:cubicBezTo>
                    <a:pt x="19844" y="8982"/>
                    <a:pt x="19773" y="9108"/>
                    <a:pt x="19703" y="9235"/>
                  </a:cubicBezTo>
                  <a:cubicBezTo>
                    <a:pt x="19114" y="10175"/>
                    <a:pt x="18230" y="10904"/>
                    <a:pt x="17191" y="11311"/>
                  </a:cubicBezTo>
                  <a:cubicBezTo>
                    <a:pt x="16621" y="11528"/>
                    <a:pt x="16016" y="11641"/>
                    <a:pt x="15411" y="11641"/>
                  </a:cubicBezTo>
                  <a:cubicBezTo>
                    <a:pt x="15152" y="11641"/>
                    <a:pt x="14894" y="11620"/>
                    <a:pt x="14637" y="11578"/>
                  </a:cubicBezTo>
                  <a:cubicBezTo>
                    <a:pt x="13823" y="11452"/>
                    <a:pt x="13051" y="11129"/>
                    <a:pt x="12392" y="10624"/>
                  </a:cubicBezTo>
                  <a:cubicBezTo>
                    <a:pt x="11999" y="10329"/>
                    <a:pt x="11648" y="9992"/>
                    <a:pt x="11353" y="9585"/>
                  </a:cubicBezTo>
                  <a:cubicBezTo>
                    <a:pt x="11957" y="8743"/>
                    <a:pt x="12336" y="7747"/>
                    <a:pt x="12448" y="6708"/>
                  </a:cubicBezTo>
                  <a:cubicBezTo>
                    <a:pt x="12518" y="5909"/>
                    <a:pt x="12448" y="5095"/>
                    <a:pt x="12223" y="4323"/>
                  </a:cubicBezTo>
                  <a:cubicBezTo>
                    <a:pt x="12181" y="4182"/>
                    <a:pt x="12139" y="4056"/>
                    <a:pt x="12097" y="3930"/>
                  </a:cubicBezTo>
                  <a:close/>
                  <a:moveTo>
                    <a:pt x="2849" y="10792"/>
                  </a:moveTo>
                  <a:cubicBezTo>
                    <a:pt x="3186" y="11073"/>
                    <a:pt x="3565" y="11326"/>
                    <a:pt x="3972" y="11522"/>
                  </a:cubicBezTo>
                  <a:cubicBezTo>
                    <a:pt x="4028" y="11648"/>
                    <a:pt x="4056" y="11803"/>
                    <a:pt x="4042" y="11943"/>
                  </a:cubicBezTo>
                  <a:cubicBezTo>
                    <a:pt x="3987" y="12299"/>
                    <a:pt x="3666" y="12561"/>
                    <a:pt x="3299" y="12561"/>
                  </a:cubicBezTo>
                  <a:cubicBezTo>
                    <a:pt x="3289" y="12561"/>
                    <a:pt x="3280" y="12561"/>
                    <a:pt x="3270" y="12560"/>
                  </a:cubicBezTo>
                  <a:cubicBezTo>
                    <a:pt x="3130" y="12532"/>
                    <a:pt x="2989" y="12476"/>
                    <a:pt x="2877" y="12378"/>
                  </a:cubicBezTo>
                  <a:cubicBezTo>
                    <a:pt x="2484" y="12111"/>
                    <a:pt x="2344" y="11578"/>
                    <a:pt x="2540" y="11143"/>
                  </a:cubicBezTo>
                  <a:cubicBezTo>
                    <a:pt x="2611" y="11003"/>
                    <a:pt x="2709" y="10876"/>
                    <a:pt x="2849" y="10792"/>
                  </a:cubicBezTo>
                  <a:close/>
                  <a:moveTo>
                    <a:pt x="11243" y="12836"/>
                  </a:moveTo>
                  <a:cubicBezTo>
                    <a:pt x="11376" y="12836"/>
                    <a:pt x="11508" y="12861"/>
                    <a:pt x="11634" y="12911"/>
                  </a:cubicBezTo>
                  <a:cubicBezTo>
                    <a:pt x="12294" y="13220"/>
                    <a:pt x="12981" y="13416"/>
                    <a:pt x="13697" y="13529"/>
                  </a:cubicBezTo>
                  <a:lnTo>
                    <a:pt x="13655" y="15423"/>
                  </a:lnTo>
                  <a:cubicBezTo>
                    <a:pt x="12785" y="15325"/>
                    <a:pt x="11929" y="15101"/>
                    <a:pt x="11129" y="14750"/>
                  </a:cubicBezTo>
                  <a:cubicBezTo>
                    <a:pt x="10834" y="14637"/>
                    <a:pt x="10567" y="14511"/>
                    <a:pt x="10413" y="14216"/>
                  </a:cubicBezTo>
                  <a:cubicBezTo>
                    <a:pt x="10146" y="13683"/>
                    <a:pt x="10413" y="13052"/>
                    <a:pt x="10974" y="12869"/>
                  </a:cubicBezTo>
                  <a:cubicBezTo>
                    <a:pt x="11064" y="12847"/>
                    <a:pt x="11154" y="12836"/>
                    <a:pt x="11243" y="12836"/>
                  </a:cubicBezTo>
                  <a:close/>
                  <a:moveTo>
                    <a:pt x="8841" y="11634"/>
                  </a:moveTo>
                  <a:lnTo>
                    <a:pt x="8869" y="11662"/>
                  </a:lnTo>
                  <a:lnTo>
                    <a:pt x="8883" y="11676"/>
                  </a:lnTo>
                  <a:cubicBezTo>
                    <a:pt x="9206" y="11971"/>
                    <a:pt x="9487" y="12308"/>
                    <a:pt x="9740" y="12673"/>
                  </a:cubicBezTo>
                  <a:cubicBezTo>
                    <a:pt x="9810" y="12757"/>
                    <a:pt x="9866" y="12855"/>
                    <a:pt x="9922" y="12953"/>
                  </a:cubicBezTo>
                  <a:cubicBezTo>
                    <a:pt x="9894" y="13010"/>
                    <a:pt x="9866" y="13066"/>
                    <a:pt x="9824" y="13122"/>
                  </a:cubicBezTo>
                  <a:cubicBezTo>
                    <a:pt x="9557" y="13711"/>
                    <a:pt x="9683" y="14413"/>
                    <a:pt x="10146" y="14876"/>
                  </a:cubicBezTo>
                  <a:cubicBezTo>
                    <a:pt x="10315" y="15030"/>
                    <a:pt x="10511" y="15157"/>
                    <a:pt x="10722" y="15255"/>
                  </a:cubicBezTo>
                  <a:cubicBezTo>
                    <a:pt x="10722" y="15311"/>
                    <a:pt x="10722" y="15381"/>
                    <a:pt x="10736" y="15451"/>
                  </a:cubicBezTo>
                  <a:lnTo>
                    <a:pt x="9431" y="15451"/>
                  </a:lnTo>
                  <a:lnTo>
                    <a:pt x="9431" y="14230"/>
                  </a:lnTo>
                  <a:cubicBezTo>
                    <a:pt x="9417" y="14034"/>
                    <a:pt x="9269" y="13936"/>
                    <a:pt x="9122" y="13936"/>
                  </a:cubicBezTo>
                  <a:cubicBezTo>
                    <a:pt x="8975" y="13936"/>
                    <a:pt x="8827" y="14034"/>
                    <a:pt x="8813" y="14230"/>
                  </a:cubicBezTo>
                  <a:lnTo>
                    <a:pt x="8813" y="15451"/>
                  </a:lnTo>
                  <a:lnTo>
                    <a:pt x="4266" y="15451"/>
                  </a:lnTo>
                  <a:lnTo>
                    <a:pt x="4266" y="14230"/>
                  </a:lnTo>
                  <a:cubicBezTo>
                    <a:pt x="4252" y="14034"/>
                    <a:pt x="4105" y="13936"/>
                    <a:pt x="3958" y="13936"/>
                  </a:cubicBezTo>
                  <a:cubicBezTo>
                    <a:pt x="3810" y="13936"/>
                    <a:pt x="3663" y="14034"/>
                    <a:pt x="3649" y="14230"/>
                  </a:cubicBezTo>
                  <a:lnTo>
                    <a:pt x="3649" y="15451"/>
                  </a:lnTo>
                  <a:lnTo>
                    <a:pt x="2344" y="15451"/>
                  </a:lnTo>
                  <a:cubicBezTo>
                    <a:pt x="2400" y="14637"/>
                    <a:pt x="2639" y="13852"/>
                    <a:pt x="3046" y="13150"/>
                  </a:cubicBezTo>
                  <a:lnTo>
                    <a:pt x="3116" y="13164"/>
                  </a:lnTo>
                  <a:cubicBezTo>
                    <a:pt x="3191" y="13176"/>
                    <a:pt x="3266" y="13183"/>
                    <a:pt x="3341" y="13183"/>
                  </a:cubicBezTo>
                  <a:cubicBezTo>
                    <a:pt x="3605" y="13183"/>
                    <a:pt x="3866" y="13106"/>
                    <a:pt x="4084" y="12953"/>
                  </a:cubicBezTo>
                  <a:cubicBezTo>
                    <a:pt x="4309" y="12799"/>
                    <a:pt x="4491" y="12574"/>
                    <a:pt x="4603" y="12322"/>
                  </a:cubicBezTo>
                  <a:cubicBezTo>
                    <a:pt x="4673" y="12153"/>
                    <a:pt x="4701" y="11971"/>
                    <a:pt x="4687" y="11803"/>
                  </a:cubicBezTo>
                  <a:lnTo>
                    <a:pt x="4687" y="11803"/>
                  </a:lnTo>
                  <a:cubicBezTo>
                    <a:pt x="5293" y="12000"/>
                    <a:pt x="5935" y="12099"/>
                    <a:pt x="6579" y="12099"/>
                  </a:cubicBezTo>
                  <a:cubicBezTo>
                    <a:pt x="6622" y="12099"/>
                    <a:pt x="6665" y="12098"/>
                    <a:pt x="6708" y="12097"/>
                  </a:cubicBezTo>
                  <a:cubicBezTo>
                    <a:pt x="7438" y="12083"/>
                    <a:pt x="8168" y="11929"/>
                    <a:pt x="8841" y="11634"/>
                  </a:cubicBezTo>
                  <a:close/>
                  <a:moveTo>
                    <a:pt x="10946" y="10105"/>
                  </a:moveTo>
                  <a:cubicBezTo>
                    <a:pt x="11059" y="10259"/>
                    <a:pt x="11185" y="10399"/>
                    <a:pt x="11325" y="10540"/>
                  </a:cubicBezTo>
                  <a:cubicBezTo>
                    <a:pt x="12403" y="11651"/>
                    <a:pt x="13878" y="12270"/>
                    <a:pt x="15393" y="12270"/>
                  </a:cubicBezTo>
                  <a:cubicBezTo>
                    <a:pt x="15790" y="12270"/>
                    <a:pt x="16191" y="12227"/>
                    <a:pt x="16588" y="12139"/>
                  </a:cubicBezTo>
                  <a:lnTo>
                    <a:pt x="16616" y="12139"/>
                  </a:lnTo>
                  <a:lnTo>
                    <a:pt x="16742" y="13276"/>
                  </a:lnTo>
                  <a:cubicBezTo>
                    <a:pt x="16784" y="13837"/>
                    <a:pt x="16602" y="14385"/>
                    <a:pt x="16237" y="14806"/>
                  </a:cubicBezTo>
                  <a:lnTo>
                    <a:pt x="16237" y="14792"/>
                  </a:lnTo>
                  <a:cubicBezTo>
                    <a:pt x="15858" y="15213"/>
                    <a:pt x="15325" y="15451"/>
                    <a:pt x="14778" y="15451"/>
                  </a:cubicBezTo>
                  <a:lnTo>
                    <a:pt x="14272" y="15451"/>
                  </a:lnTo>
                  <a:lnTo>
                    <a:pt x="14314" y="13262"/>
                  </a:lnTo>
                  <a:cubicBezTo>
                    <a:pt x="14314" y="13094"/>
                    <a:pt x="14188" y="12953"/>
                    <a:pt x="14020" y="12939"/>
                  </a:cubicBezTo>
                  <a:cubicBezTo>
                    <a:pt x="13430" y="12897"/>
                    <a:pt x="12869" y="12757"/>
                    <a:pt x="12322" y="12546"/>
                  </a:cubicBezTo>
                  <a:cubicBezTo>
                    <a:pt x="11971" y="12406"/>
                    <a:pt x="11634" y="12224"/>
                    <a:pt x="11241" y="12224"/>
                  </a:cubicBezTo>
                  <a:cubicBezTo>
                    <a:pt x="10918" y="12224"/>
                    <a:pt x="10610" y="12322"/>
                    <a:pt x="10343" y="12504"/>
                  </a:cubicBezTo>
                  <a:cubicBezTo>
                    <a:pt x="10231" y="12322"/>
                    <a:pt x="10104" y="12139"/>
                    <a:pt x="9964" y="11971"/>
                  </a:cubicBezTo>
                  <a:cubicBezTo>
                    <a:pt x="9796" y="11775"/>
                    <a:pt x="9627" y="11578"/>
                    <a:pt x="9445" y="11396"/>
                  </a:cubicBezTo>
                  <a:lnTo>
                    <a:pt x="9403" y="11354"/>
                  </a:lnTo>
                  <a:cubicBezTo>
                    <a:pt x="9978" y="11031"/>
                    <a:pt x="10511" y="10596"/>
                    <a:pt x="10946" y="10105"/>
                  </a:cubicBezTo>
                  <a:close/>
                  <a:moveTo>
                    <a:pt x="15402" y="0"/>
                  </a:moveTo>
                  <a:cubicBezTo>
                    <a:pt x="15040" y="1"/>
                    <a:pt x="14691" y="29"/>
                    <a:pt x="14357" y="99"/>
                  </a:cubicBezTo>
                  <a:cubicBezTo>
                    <a:pt x="13972" y="165"/>
                    <a:pt x="14039" y="708"/>
                    <a:pt x="14391" y="708"/>
                  </a:cubicBezTo>
                  <a:cubicBezTo>
                    <a:pt x="14411" y="708"/>
                    <a:pt x="14432" y="706"/>
                    <a:pt x="14455" y="702"/>
                  </a:cubicBezTo>
                  <a:cubicBezTo>
                    <a:pt x="14764" y="646"/>
                    <a:pt x="15086" y="632"/>
                    <a:pt x="15395" y="618"/>
                  </a:cubicBezTo>
                  <a:cubicBezTo>
                    <a:pt x="18553" y="618"/>
                    <a:pt x="21107" y="3242"/>
                    <a:pt x="21107" y="6442"/>
                  </a:cubicBezTo>
                  <a:lnTo>
                    <a:pt x="21107" y="10862"/>
                  </a:lnTo>
                  <a:cubicBezTo>
                    <a:pt x="21107" y="12238"/>
                    <a:pt x="19998" y="13360"/>
                    <a:pt x="18609" y="13360"/>
                  </a:cubicBezTo>
                  <a:lnTo>
                    <a:pt x="17360" y="13360"/>
                  </a:lnTo>
                  <a:lnTo>
                    <a:pt x="17360" y="13346"/>
                  </a:lnTo>
                  <a:cubicBezTo>
                    <a:pt x="17360" y="13332"/>
                    <a:pt x="17360" y="13332"/>
                    <a:pt x="17360" y="13318"/>
                  </a:cubicBezTo>
                  <a:cubicBezTo>
                    <a:pt x="17360" y="13276"/>
                    <a:pt x="17360" y="13234"/>
                    <a:pt x="17360" y="13192"/>
                  </a:cubicBezTo>
                  <a:lnTo>
                    <a:pt x="17219" y="11957"/>
                  </a:lnTo>
                  <a:lnTo>
                    <a:pt x="17233" y="11957"/>
                  </a:lnTo>
                  <a:cubicBezTo>
                    <a:pt x="18524" y="11508"/>
                    <a:pt x="19605" y="10624"/>
                    <a:pt x="20279" y="9459"/>
                  </a:cubicBezTo>
                  <a:cubicBezTo>
                    <a:pt x="20307" y="9417"/>
                    <a:pt x="20321" y="9389"/>
                    <a:pt x="20335" y="9361"/>
                  </a:cubicBezTo>
                  <a:lnTo>
                    <a:pt x="20377" y="9305"/>
                  </a:lnTo>
                  <a:lnTo>
                    <a:pt x="20447" y="9150"/>
                  </a:lnTo>
                  <a:cubicBezTo>
                    <a:pt x="20658" y="8757"/>
                    <a:pt x="20545" y="8280"/>
                    <a:pt x="20194" y="8014"/>
                  </a:cubicBezTo>
                  <a:cubicBezTo>
                    <a:pt x="19998" y="7859"/>
                    <a:pt x="19802" y="7677"/>
                    <a:pt x="19647" y="7480"/>
                  </a:cubicBezTo>
                  <a:cubicBezTo>
                    <a:pt x="18749" y="6456"/>
                    <a:pt x="18398" y="5039"/>
                    <a:pt x="18272" y="4407"/>
                  </a:cubicBezTo>
                  <a:cubicBezTo>
                    <a:pt x="18258" y="4309"/>
                    <a:pt x="18216" y="4196"/>
                    <a:pt x="18160" y="4112"/>
                  </a:cubicBezTo>
                  <a:cubicBezTo>
                    <a:pt x="18019" y="3916"/>
                    <a:pt x="17809" y="3775"/>
                    <a:pt x="17584" y="3747"/>
                  </a:cubicBezTo>
                  <a:cubicBezTo>
                    <a:pt x="17542" y="3744"/>
                    <a:pt x="17500" y="3742"/>
                    <a:pt x="17458" y="3742"/>
                  </a:cubicBezTo>
                  <a:cubicBezTo>
                    <a:pt x="17333" y="3742"/>
                    <a:pt x="17209" y="3758"/>
                    <a:pt x="17093" y="3790"/>
                  </a:cubicBezTo>
                  <a:cubicBezTo>
                    <a:pt x="16770" y="3832"/>
                    <a:pt x="16433" y="3874"/>
                    <a:pt x="16111" y="3888"/>
                  </a:cubicBezTo>
                  <a:cubicBezTo>
                    <a:pt x="15923" y="3898"/>
                    <a:pt x="15735" y="3904"/>
                    <a:pt x="15548" y="3904"/>
                  </a:cubicBezTo>
                  <a:cubicBezTo>
                    <a:pt x="14236" y="3904"/>
                    <a:pt x="12934" y="3646"/>
                    <a:pt x="11718" y="3130"/>
                  </a:cubicBezTo>
                  <a:cubicBezTo>
                    <a:pt x="11592" y="2891"/>
                    <a:pt x="11438" y="2653"/>
                    <a:pt x="11283" y="2428"/>
                  </a:cubicBezTo>
                  <a:cubicBezTo>
                    <a:pt x="11802" y="1867"/>
                    <a:pt x="12448" y="1418"/>
                    <a:pt x="13164" y="1109"/>
                  </a:cubicBezTo>
                  <a:cubicBezTo>
                    <a:pt x="13318" y="1039"/>
                    <a:pt x="13388" y="857"/>
                    <a:pt x="13332" y="702"/>
                  </a:cubicBezTo>
                  <a:cubicBezTo>
                    <a:pt x="13280" y="578"/>
                    <a:pt x="13167" y="507"/>
                    <a:pt x="13049" y="507"/>
                  </a:cubicBezTo>
                  <a:cubicBezTo>
                    <a:pt x="13007" y="507"/>
                    <a:pt x="12965" y="516"/>
                    <a:pt x="12925" y="534"/>
                  </a:cubicBezTo>
                  <a:cubicBezTo>
                    <a:pt x="12153" y="871"/>
                    <a:pt x="11452" y="1348"/>
                    <a:pt x="10876" y="1951"/>
                  </a:cubicBezTo>
                  <a:cubicBezTo>
                    <a:pt x="9720" y="671"/>
                    <a:pt x="8129" y="24"/>
                    <a:pt x="6533" y="24"/>
                  </a:cubicBezTo>
                  <a:cubicBezTo>
                    <a:pt x="5068" y="24"/>
                    <a:pt x="3598" y="569"/>
                    <a:pt x="2456" y="1670"/>
                  </a:cubicBezTo>
                  <a:cubicBezTo>
                    <a:pt x="2228" y="1898"/>
                    <a:pt x="2428" y="2210"/>
                    <a:pt x="2673" y="2210"/>
                  </a:cubicBezTo>
                  <a:cubicBezTo>
                    <a:pt x="2745" y="2210"/>
                    <a:pt x="2821" y="2183"/>
                    <a:pt x="2891" y="2120"/>
                  </a:cubicBezTo>
                  <a:cubicBezTo>
                    <a:pt x="3859" y="1165"/>
                    <a:pt x="5165" y="632"/>
                    <a:pt x="6540" y="632"/>
                  </a:cubicBezTo>
                  <a:cubicBezTo>
                    <a:pt x="8785" y="646"/>
                    <a:pt x="10778" y="2063"/>
                    <a:pt x="11536" y="4196"/>
                  </a:cubicBezTo>
                  <a:cubicBezTo>
                    <a:pt x="11704" y="4674"/>
                    <a:pt x="11802" y="5193"/>
                    <a:pt x="11845" y="5712"/>
                  </a:cubicBezTo>
                  <a:lnTo>
                    <a:pt x="11845" y="5754"/>
                  </a:lnTo>
                  <a:lnTo>
                    <a:pt x="11802" y="5754"/>
                  </a:lnTo>
                  <a:cubicBezTo>
                    <a:pt x="11381" y="5796"/>
                    <a:pt x="10960" y="5895"/>
                    <a:pt x="10567" y="6063"/>
                  </a:cubicBezTo>
                  <a:cubicBezTo>
                    <a:pt x="9950" y="6330"/>
                    <a:pt x="9347" y="6666"/>
                    <a:pt x="8799" y="7059"/>
                  </a:cubicBezTo>
                  <a:cubicBezTo>
                    <a:pt x="8041" y="7565"/>
                    <a:pt x="7326" y="8042"/>
                    <a:pt x="6526" y="8042"/>
                  </a:cubicBezTo>
                  <a:cubicBezTo>
                    <a:pt x="5740" y="8042"/>
                    <a:pt x="5024" y="7565"/>
                    <a:pt x="4266" y="7059"/>
                  </a:cubicBezTo>
                  <a:cubicBezTo>
                    <a:pt x="3537" y="6568"/>
                    <a:pt x="2793" y="6091"/>
                    <a:pt x="1937" y="5881"/>
                  </a:cubicBezTo>
                  <a:cubicBezTo>
                    <a:pt x="1698" y="5810"/>
                    <a:pt x="1460" y="5768"/>
                    <a:pt x="1221" y="5754"/>
                  </a:cubicBezTo>
                  <a:cubicBezTo>
                    <a:pt x="1263" y="4772"/>
                    <a:pt x="1586" y="3818"/>
                    <a:pt x="2133" y="3004"/>
                  </a:cubicBezTo>
                  <a:cubicBezTo>
                    <a:pt x="2302" y="2756"/>
                    <a:pt x="2092" y="2507"/>
                    <a:pt x="1870" y="2507"/>
                  </a:cubicBezTo>
                  <a:cubicBezTo>
                    <a:pt x="1778" y="2507"/>
                    <a:pt x="1684" y="2550"/>
                    <a:pt x="1614" y="2653"/>
                  </a:cubicBezTo>
                  <a:cubicBezTo>
                    <a:pt x="0" y="5081"/>
                    <a:pt x="323" y="8308"/>
                    <a:pt x="2372" y="10371"/>
                  </a:cubicBezTo>
                  <a:cubicBezTo>
                    <a:pt x="2204" y="10512"/>
                    <a:pt x="2063" y="10680"/>
                    <a:pt x="1979" y="10876"/>
                  </a:cubicBezTo>
                  <a:cubicBezTo>
                    <a:pt x="1656" y="11578"/>
                    <a:pt x="1867" y="12420"/>
                    <a:pt x="2498" y="12869"/>
                  </a:cubicBezTo>
                  <a:cubicBezTo>
                    <a:pt x="1993" y="13753"/>
                    <a:pt x="1726" y="14736"/>
                    <a:pt x="1726" y="15760"/>
                  </a:cubicBezTo>
                  <a:cubicBezTo>
                    <a:pt x="1726" y="15928"/>
                    <a:pt x="1867" y="16069"/>
                    <a:pt x="2035" y="16069"/>
                  </a:cubicBezTo>
                  <a:lnTo>
                    <a:pt x="11059" y="16069"/>
                  </a:lnTo>
                  <a:cubicBezTo>
                    <a:pt x="11227" y="16069"/>
                    <a:pt x="11367" y="15928"/>
                    <a:pt x="11367" y="15760"/>
                  </a:cubicBezTo>
                  <a:lnTo>
                    <a:pt x="11367" y="15507"/>
                  </a:lnTo>
                  <a:cubicBezTo>
                    <a:pt x="12195" y="15830"/>
                    <a:pt x="13079" y="16013"/>
                    <a:pt x="13964" y="16069"/>
                  </a:cubicBezTo>
                  <a:lnTo>
                    <a:pt x="14778" y="16069"/>
                  </a:lnTo>
                  <a:cubicBezTo>
                    <a:pt x="16012" y="16069"/>
                    <a:pt x="17079" y="15199"/>
                    <a:pt x="17318" y="13992"/>
                  </a:cubicBezTo>
                  <a:lnTo>
                    <a:pt x="18623" y="13992"/>
                  </a:lnTo>
                  <a:cubicBezTo>
                    <a:pt x="20335" y="13978"/>
                    <a:pt x="21738" y="12589"/>
                    <a:pt x="21738" y="10862"/>
                  </a:cubicBezTo>
                  <a:lnTo>
                    <a:pt x="21738" y="6442"/>
                  </a:lnTo>
                  <a:cubicBezTo>
                    <a:pt x="21738" y="2894"/>
                    <a:pt x="18893" y="4"/>
                    <a:pt x="15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37"/>
          <p:cNvGrpSpPr/>
          <p:nvPr/>
        </p:nvGrpSpPr>
        <p:grpSpPr>
          <a:xfrm>
            <a:off x="913488" y="3770700"/>
            <a:ext cx="382417" cy="327955"/>
            <a:chOff x="3242325" y="853600"/>
            <a:chExt cx="534700" cy="458550"/>
          </a:xfrm>
        </p:grpSpPr>
        <p:sp>
          <p:nvSpPr>
            <p:cNvPr id="631" name="Google Shape;631;p37"/>
            <p:cNvSpPr/>
            <p:nvPr/>
          </p:nvSpPr>
          <p:spPr>
            <a:xfrm>
              <a:off x="3524750" y="957050"/>
              <a:ext cx="179650" cy="188825"/>
            </a:xfrm>
            <a:custGeom>
              <a:avLst/>
              <a:gdLst/>
              <a:ahLst/>
              <a:cxnLst/>
              <a:rect l="l" t="t" r="r" b="b"/>
              <a:pathLst>
                <a:path w="7186" h="7553" extrusionOk="0">
                  <a:moveTo>
                    <a:pt x="5021" y="0"/>
                  </a:moveTo>
                  <a:cubicBezTo>
                    <a:pt x="4984" y="0"/>
                    <a:pt x="4948" y="6"/>
                    <a:pt x="4913" y="19"/>
                  </a:cubicBezTo>
                  <a:lnTo>
                    <a:pt x="3832" y="426"/>
                  </a:lnTo>
                  <a:cubicBezTo>
                    <a:pt x="3481" y="551"/>
                    <a:pt x="3622" y="1023"/>
                    <a:pt x="3926" y="1023"/>
                  </a:cubicBezTo>
                  <a:cubicBezTo>
                    <a:pt x="3963" y="1023"/>
                    <a:pt x="4002" y="1017"/>
                    <a:pt x="4042" y="1002"/>
                  </a:cubicBezTo>
                  <a:lnTo>
                    <a:pt x="4842" y="693"/>
                  </a:lnTo>
                  <a:lnTo>
                    <a:pt x="6063" y="3991"/>
                  </a:lnTo>
                  <a:cubicBezTo>
                    <a:pt x="6512" y="5141"/>
                    <a:pt x="5951" y="6433"/>
                    <a:pt x="4786" y="6854"/>
                  </a:cubicBezTo>
                  <a:cubicBezTo>
                    <a:pt x="4532" y="6950"/>
                    <a:pt x="4272" y="6995"/>
                    <a:pt x="4017" y="6995"/>
                  </a:cubicBezTo>
                  <a:cubicBezTo>
                    <a:pt x="3115" y="6995"/>
                    <a:pt x="2272" y="6428"/>
                    <a:pt x="1965" y="5520"/>
                  </a:cubicBezTo>
                  <a:lnTo>
                    <a:pt x="731" y="2222"/>
                  </a:lnTo>
                  <a:lnTo>
                    <a:pt x="2892" y="1423"/>
                  </a:lnTo>
                  <a:cubicBezTo>
                    <a:pt x="3213" y="1269"/>
                    <a:pt x="3076" y="821"/>
                    <a:pt x="2771" y="821"/>
                  </a:cubicBezTo>
                  <a:cubicBezTo>
                    <a:pt x="2742" y="821"/>
                    <a:pt x="2712" y="825"/>
                    <a:pt x="2681" y="833"/>
                  </a:cubicBezTo>
                  <a:lnTo>
                    <a:pt x="225" y="1745"/>
                  </a:lnTo>
                  <a:cubicBezTo>
                    <a:pt x="71" y="1816"/>
                    <a:pt x="1" y="1984"/>
                    <a:pt x="57" y="2152"/>
                  </a:cubicBezTo>
                  <a:lnTo>
                    <a:pt x="1390" y="5731"/>
                  </a:lnTo>
                  <a:cubicBezTo>
                    <a:pt x="1819" y="6853"/>
                    <a:pt x="2895" y="7552"/>
                    <a:pt x="4042" y="7552"/>
                  </a:cubicBezTo>
                  <a:cubicBezTo>
                    <a:pt x="4359" y="7552"/>
                    <a:pt x="4681" y="7499"/>
                    <a:pt x="4997" y="7387"/>
                  </a:cubicBezTo>
                  <a:cubicBezTo>
                    <a:pt x="6442" y="6839"/>
                    <a:pt x="7186" y="5226"/>
                    <a:pt x="6639" y="3780"/>
                  </a:cubicBezTo>
                  <a:lnTo>
                    <a:pt x="5305" y="202"/>
                  </a:lnTo>
                  <a:cubicBezTo>
                    <a:pt x="5262" y="72"/>
                    <a:pt x="5143" y="0"/>
                    <a:pt x="50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7"/>
            <p:cNvSpPr/>
            <p:nvPr/>
          </p:nvSpPr>
          <p:spPr>
            <a:xfrm>
              <a:off x="3568600" y="1053175"/>
              <a:ext cx="20025" cy="22025"/>
            </a:xfrm>
            <a:custGeom>
              <a:avLst/>
              <a:gdLst/>
              <a:ahLst/>
              <a:cxnLst/>
              <a:rect l="l" t="t" r="r" b="b"/>
              <a:pathLst>
                <a:path w="801" h="881" extrusionOk="0">
                  <a:moveTo>
                    <a:pt x="348" y="0"/>
                  </a:moveTo>
                  <a:cubicBezTo>
                    <a:pt x="311" y="0"/>
                    <a:pt x="275" y="7"/>
                    <a:pt x="240" y="19"/>
                  </a:cubicBezTo>
                  <a:cubicBezTo>
                    <a:pt x="85" y="90"/>
                    <a:pt x="1" y="258"/>
                    <a:pt x="57" y="426"/>
                  </a:cubicBezTo>
                  <a:lnTo>
                    <a:pt x="169" y="693"/>
                  </a:lnTo>
                  <a:cubicBezTo>
                    <a:pt x="213" y="812"/>
                    <a:pt x="330" y="881"/>
                    <a:pt x="453" y="881"/>
                  </a:cubicBezTo>
                  <a:cubicBezTo>
                    <a:pt x="489" y="881"/>
                    <a:pt x="527" y="874"/>
                    <a:pt x="562" y="861"/>
                  </a:cubicBezTo>
                  <a:cubicBezTo>
                    <a:pt x="717" y="805"/>
                    <a:pt x="801" y="623"/>
                    <a:pt x="731" y="468"/>
                  </a:cubicBezTo>
                  <a:lnTo>
                    <a:pt x="632" y="202"/>
                  </a:lnTo>
                  <a:cubicBezTo>
                    <a:pt x="589" y="72"/>
                    <a:pt x="471" y="0"/>
                    <a:pt x="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7"/>
            <p:cNvSpPr/>
            <p:nvPr/>
          </p:nvSpPr>
          <p:spPr>
            <a:xfrm>
              <a:off x="3641550" y="1025050"/>
              <a:ext cx="21100" cy="22750"/>
            </a:xfrm>
            <a:custGeom>
              <a:avLst/>
              <a:gdLst/>
              <a:ahLst/>
              <a:cxnLst/>
              <a:rect l="l" t="t" r="r" b="b"/>
              <a:pathLst>
                <a:path w="844" h="910" extrusionOk="0">
                  <a:moveTo>
                    <a:pt x="403" y="0"/>
                  </a:moveTo>
                  <a:cubicBezTo>
                    <a:pt x="204" y="0"/>
                    <a:pt x="0" y="189"/>
                    <a:pt x="114" y="443"/>
                  </a:cubicBezTo>
                  <a:lnTo>
                    <a:pt x="212" y="709"/>
                  </a:lnTo>
                  <a:lnTo>
                    <a:pt x="198" y="709"/>
                  </a:lnTo>
                  <a:cubicBezTo>
                    <a:pt x="254" y="831"/>
                    <a:pt x="370" y="909"/>
                    <a:pt x="500" y="909"/>
                  </a:cubicBezTo>
                  <a:cubicBezTo>
                    <a:pt x="534" y="909"/>
                    <a:pt x="570" y="904"/>
                    <a:pt x="605" y="892"/>
                  </a:cubicBezTo>
                  <a:cubicBezTo>
                    <a:pt x="760" y="822"/>
                    <a:pt x="844" y="653"/>
                    <a:pt x="774" y="485"/>
                  </a:cubicBezTo>
                  <a:lnTo>
                    <a:pt x="690" y="232"/>
                  </a:lnTo>
                  <a:cubicBezTo>
                    <a:pt x="642" y="69"/>
                    <a:pt x="523" y="0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7"/>
            <p:cNvSpPr/>
            <p:nvPr/>
          </p:nvSpPr>
          <p:spPr>
            <a:xfrm>
              <a:off x="3598775" y="1042750"/>
              <a:ext cx="36200" cy="23425"/>
            </a:xfrm>
            <a:custGeom>
              <a:avLst/>
              <a:gdLst/>
              <a:ahLst/>
              <a:cxnLst/>
              <a:rect l="l" t="t" r="r" b="b"/>
              <a:pathLst>
                <a:path w="1448" h="937" extrusionOk="0">
                  <a:moveTo>
                    <a:pt x="1068" y="1"/>
                  </a:moveTo>
                  <a:cubicBezTo>
                    <a:pt x="958" y="1"/>
                    <a:pt x="848" y="56"/>
                    <a:pt x="787" y="184"/>
                  </a:cubicBezTo>
                  <a:cubicBezTo>
                    <a:pt x="773" y="240"/>
                    <a:pt x="717" y="282"/>
                    <a:pt x="674" y="296"/>
                  </a:cubicBezTo>
                  <a:cubicBezTo>
                    <a:pt x="646" y="310"/>
                    <a:pt x="615" y="317"/>
                    <a:pt x="583" y="317"/>
                  </a:cubicBezTo>
                  <a:cubicBezTo>
                    <a:pt x="552" y="317"/>
                    <a:pt x="520" y="310"/>
                    <a:pt x="492" y="296"/>
                  </a:cubicBezTo>
                  <a:cubicBezTo>
                    <a:pt x="443" y="270"/>
                    <a:pt x="392" y="257"/>
                    <a:pt x="342" y="257"/>
                  </a:cubicBezTo>
                  <a:cubicBezTo>
                    <a:pt x="233" y="257"/>
                    <a:pt x="129" y="317"/>
                    <a:pt x="71" y="422"/>
                  </a:cubicBezTo>
                  <a:cubicBezTo>
                    <a:pt x="1" y="563"/>
                    <a:pt x="57" y="759"/>
                    <a:pt x="197" y="843"/>
                  </a:cubicBezTo>
                  <a:cubicBezTo>
                    <a:pt x="324" y="906"/>
                    <a:pt x="456" y="936"/>
                    <a:pt x="587" y="936"/>
                  </a:cubicBezTo>
                  <a:cubicBezTo>
                    <a:pt x="920" y="936"/>
                    <a:pt x="1235" y="741"/>
                    <a:pt x="1376" y="408"/>
                  </a:cubicBezTo>
                  <a:cubicBezTo>
                    <a:pt x="1447" y="168"/>
                    <a:pt x="1258" y="1"/>
                    <a:pt x="10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7"/>
            <p:cNvSpPr/>
            <p:nvPr/>
          </p:nvSpPr>
          <p:spPr>
            <a:xfrm>
              <a:off x="3315300" y="916675"/>
              <a:ext cx="179650" cy="188900"/>
            </a:xfrm>
            <a:custGeom>
              <a:avLst/>
              <a:gdLst/>
              <a:ahLst/>
              <a:cxnLst/>
              <a:rect l="l" t="t" r="r" b="b"/>
              <a:pathLst>
                <a:path w="7186" h="7556" extrusionOk="0">
                  <a:moveTo>
                    <a:pt x="2344" y="722"/>
                  </a:moveTo>
                  <a:lnTo>
                    <a:pt x="6442" y="2238"/>
                  </a:lnTo>
                  <a:lnTo>
                    <a:pt x="5207" y="5521"/>
                  </a:lnTo>
                  <a:cubicBezTo>
                    <a:pt x="4867" y="6400"/>
                    <a:pt x="4037" y="6943"/>
                    <a:pt x="3147" y="6943"/>
                  </a:cubicBezTo>
                  <a:cubicBezTo>
                    <a:pt x="2900" y="6943"/>
                    <a:pt x="2648" y="6901"/>
                    <a:pt x="2401" y="6813"/>
                  </a:cubicBezTo>
                  <a:cubicBezTo>
                    <a:pt x="1278" y="6392"/>
                    <a:pt x="702" y="5143"/>
                    <a:pt x="1109" y="4006"/>
                  </a:cubicBezTo>
                  <a:lnTo>
                    <a:pt x="2344" y="722"/>
                  </a:lnTo>
                  <a:close/>
                  <a:moveTo>
                    <a:pt x="2162" y="1"/>
                  </a:moveTo>
                  <a:cubicBezTo>
                    <a:pt x="2117" y="1"/>
                    <a:pt x="2074" y="11"/>
                    <a:pt x="2036" y="34"/>
                  </a:cubicBezTo>
                  <a:lnTo>
                    <a:pt x="2022" y="20"/>
                  </a:lnTo>
                  <a:cubicBezTo>
                    <a:pt x="1951" y="62"/>
                    <a:pt x="1895" y="119"/>
                    <a:pt x="1867" y="203"/>
                  </a:cubicBezTo>
                  <a:lnTo>
                    <a:pt x="534" y="3781"/>
                  </a:lnTo>
                  <a:cubicBezTo>
                    <a:pt x="1" y="5241"/>
                    <a:pt x="745" y="6855"/>
                    <a:pt x="2190" y="7388"/>
                  </a:cubicBezTo>
                  <a:cubicBezTo>
                    <a:pt x="2509" y="7501"/>
                    <a:pt x="2834" y="7555"/>
                    <a:pt x="3154" y="7555"/>
                  </a:cubicBezTo>
                  <a:cubicBezTo>
                    <a:pt x="4298" y="7555"/>
                    <a:pt x="5369" y="6865"/>
                    <a:pt x="5797" y="5746"/>
                  </a:cubicBezTo>
                  <a:lnTo>
                    <a:pt x="7130" y="2153"/>
                  </a:lnTo>
                  <a:cubicBezTo>
                    <a:pt x="7186" y="1999"/>
                    <a:pt x="7116" y="1817"/>
                    <a:pt x="6947" y="1761"/>
                  </a:cubicBezTo>
                  <a:lnTo>
                    <a:pt x="2274" y="20"/>
                  </a:lnTo>
                  <a:cubicBezTo>
                    <a:pt x="2236" y="8"/>
                    <a:pt x="2199" y="1"/>
                    <a:pt x="2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7"/>
            <p:cNvSpPr/>
            <p:nvPr/>
          </p:nvSpPr>
          <p:spPr>
            <a:xfrm>
              <a:off x="3431075" y="1013925"/>
              <a:ext cx="19625" cy="21275"/>
            </a:xfrm>
            <a:custGeom>
              <a:avLst/>
              <a:gdLst/>
              <a:ahLst/>
              <a:cxnLst/>
              <a:rect l="l" t="t" r="r" b="b"/>
              <a:pathLst>
                <a:path w="785" h="851" extrusionOk="0">
                  <a:moveTo>
                    <a:pt x="427" y="0"/>
                  </a:moveTo>
                  <a:cubicBezTo>
                    <a:pt x="328" y="0"/>
                    <a:pt x="229" y="48"/>
                    <a:pt x="169" y="158"/>
                  </a:cubicBezTo>
                  <a:lnTo>
                    <a:pt x="57" y="439"/>
                  </a:lnTo>
                  <a:cubicBezTo>
                    <a:pt x="1" y="593"/>
                    <a:pt x="85" y="761"/>
                    <a:pt x="239" y="832"/>
                  </a:cubicBezTo>
                  <a:cubicBezTo>
                    <a:pt x="275" y="844"/>
                    <a:pt x="311" y="851"/>
                    <a:pt x="348" y="851"/>
                  </a:cubicBezTo>
                  <a:cubicBezTo>
                    <a:pt x="470" y="851"/>
                    <a:pt x="589" y="779"/>
                    <a:pt x="632" y="649"/>
                  </a:cubicBezTo>
                  <a:lnTo>
                    <a:pt x="731" y="383"/>
                  </a:lnTo>
                  <a:cubicBezTo>
                    <a:pt x="785" y="157"/>
                    <a:pt x="606" y="0"/>
                    <a:pt x="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7"/>
            <p:cNvSpPr/>
            <p:nvPr/>
          </p:nvSpPr>
          <p:spPr>
            <a:xfrm>
              <a:off x="3356700" y="985050"/>
              <a:ext cx="21475" cy="22750"/>
            </a:xfrm>
            <a:custGeom>
              <a:avLst/>
              <a:gdLst/>
              <a:ahLst/>
              <a:cxnLst/>
              <a:rect l="l" t="t" r="r" b="b"/>
              <a:pathLst>
                <a:path w="859" h="910" extrusionOk="0">
                  <a:moveTo>
                    <a:pt x="456" y="1"/>
                  </a:moveTo>
                  <a:cubicBezTo>
                    <a:pt x="335" y="1"/>
                    <a:pt x="217" y="69"/>
                    <a:pt x="169" y="232"/>
                  </a:cubicBezTo>
                  <a:lnTo>
                    <a:pt x="71" y="499"/>
                  </a:lnTo>
                  <a:cubicBezTo>
                    <a:pt x="1" y="653"/>
                    <a:pt x="85" y="836"/>
                    <a:pt x="239" y="892"/>
                  </a:cubicBezTo>
                  <a:lnTo>
                    <a:pt x="253" y="892"/>
                  </a:lnTo>
                  <a:cubicBezTo>
                    <a:pt x="286" y="904"/>
                    <a:pt x="319" y="909"/>
                    <a:pt x="352" y="909"/>
                  </a:cubicBezTo>
                  <a:cubicBezTo>
                    <a:pt x="474" y="909"/>
                    <a:pt x="591" y="831"/>
                    <a:pt x="646" y="710"/>
                  </a:cubicBezTo>
                  <a:lnTo>
                    <a:pt x="745" y="443"/>
                  </a:lnTo>
                  <a:cubicBezTo>
                    <a:pt x="858" y="189"/>
                    <a:pt x="655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7"/>
            <p:cNvSpPr/>
            <p:nvPr/>
          </p:nvSpPr>
          <p:spPr>
            <a:xfrm>
              <a:off x="3383975" y="1001825"/>
              <a:ext cx="39475" cy="24075"/>
            </a:xfrm>
            <a:custGeom>
              <a:avLst/>
              <a:gdLst/>
              <a:ahLst/>
              <a:cxnLst/>
              <a:rect l="l" t="t" r="r" b="b"/>
              <a:pathLst>
                <a:path w="1579" h="963" extrusionOk="0">
                  <a:moveTo>
                    <a:pt x="392" y="1"/>
                  </a:moveTo>
                  <a:cubicBezTo>
                    <a:pt x="196" y="1"/>
                    <a:pt x="0" y="178"/>
                    <a:pt x="89" y="417"/>
                  </a:cubicBezTo>
                  <a:cubicBezTo>
                    <a:pt x="187" y="642"/>
                    <a:pt x="355" y="824"/>
                    <a:pt x="580" y="895"/>
                  </a:cubicBezTo>
                  <a:lnTo>
                    <a:pt x="594" y="909"/>
                  </a:lnTo>
                  <a:cubicBezTo>
                    <a:pt x="684" y="945"/>
                    <a:pt x="782" y="963"/>
                    <a:pt x="881" y="963"/>
                  </a:cubicBezTo>
                  <a:cubicBezTo>
                    <a:pt x="1013" y="963"/>
                    <a:pt x="1147" y="931"/>
                    <a:pt x="1267" y="867"/>
                  </a:cubicBezTo>
                  <a:cubicBezTo>
                    <a:pt x="1578" y="699"/>
                    <a:pt x="1410" y="277"/>
                    <a:pt x="1128" y="277"/>
                  </a:cubicBezTo>
                  <a:cubicBezTo>
                    <a:pt x="1079" y="277"/>
                    <a:pt x="1027" y="290"/>
                    <a:pt x="973" y="319"/>
                  </a:cubicBezTo>
                  <a:cubicBezTo>
                    <a:pt x="945" y="333"/>
                    <a:pt x="913" y="340"/>
                    <a:pt x="883" y="340"/>
                  </a:cubicBezTo>
                  <a:cubicBezTo>
                    <a:pt x="853" y="340"/>
                    <a:pt x="825" y="333"/>
                    <a:pt x="804" y="319"/>
                  </a:cubicBezTo>
                  <a:cubicBezTo>
                    <a:pt x="748" y="305"/>
                    <a:pt x="692" y="263"/>
                    <a:pt x="678" y="207"/>
                  </a:cubicBezTo>
                  <a:cubicBezTo>
                    <a:pt x="621" y="62"/>
                    <a:pt x="506" y="1"/>
                    <a:pt x="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7"/>
            <p:cNvSpPr/>
            <p:nvPr/>
          </p:nvSpPr>
          <p:spPr>
            <a:xfrm>
              <a:off x="3242325" y="853600"/>
              <a:ext cx="534700" cy="458550"/>
            </a:xfrm>
            <a:custGeom>
              <a:avLst/>
              <a:gdLst/>
              <a:ahLst/>
              <a:cxnLst/>
              <a:rect l="l" t="t" r="r" b="b"/>
              <a:pathLst>
                <a:path w="21388" h="18342" extrusionOk="0">
                  <a:moveTo>
                    <a:pt x="16172" y="2226"/>
                  </a:moveTo>
                  <a:cubicBezTo>
                    <a:pt x="16329" y="2226"/>
                    <a:pt x="16480" y="2320"/>
                    <a:pt x="16546" y="2473"/>
                  </a:cubicBezTo>
                  <a:lnTo>
                    <a:pt x="18483" y="7708"/>
                  </a:lnTo>
                  <a:cubicBezTo>
                    <a:pt x="19171" y="9476"/>
                    <a:pt x="18272" y="11455"/>
                    <a:pt x="16490" y="12114"/>
                  </a:cubicBezTo>
                  <a:cubicBezTo>
                    <a:pt x="16100" y="12260"/>
                    <a:pt x="15700" y="12329"/>
                    <a:pt x="15307" y="12329"/>
                  </a:cubicBezTo>
                  <a:cubicBezTo>
                    <a:pt x="13919" y="12329"/>
                    <a:pt x="12615" y="11468"/>
                    <a:pt x="12112" y="10079"/>
                  </a:cubicBezTo>
                  <a:lnTo>
                    <a:pt x="10708" y="6304"/>
                  </a:lnTo>
                  <a:lnTo>
                    <a:pt x="11607" y="3891"/>
                  </a:lnTo>
                  <a:lnTo>
                    <a:pt x="16041" y="2249"/>
                  </a:lnTo>
                  <a:cubicBezTo>
                    <a:pt x="16084" y="2233"/>
                    <a:pt x="16128" y="2226"/>
                    <a:pt x="16172" y="2226"/>
                  </a:cubicBezTo>
                  <a:close/>
                  <a:moveTo>
                    <a:pt x="4379" y="10921"/>
                  </a:moveTo>
                  <a:cubicBezTo>
                    <a:pt x="4477" y="10963"/>
                    <a:pt x="4590" y="11006"/>
                    <a:pt x="4702" y="11048"/>
                  </a:cubicBezTo>
                  <a:cubicBezTo>
                    <a:pt x="4800" y="11090"/>
                    <a:pt x="4913" y="11118"/>
                    <a:pt x="5025" y="11146"/>
                  </a:cubicBezTo>
                  <a:lnTo>
                    <a:pt x="3860" y="14275"/>
                  </a:lnTo>
                  <a:cubicBezTo>
                    <a:pt x="3804" y="14416"/>
                    <a:pt x="3860" y="14570"/>
                    <a:pt x="3986" y="14640"/>
                  </a:cubicBezTo>
                  <a:cubicBezTo>
                    <a:pt x="4520" y="15005"/>
                    <a:pt x="4997" y="15482"/>
                    <a:pt x="5376" y="16016"/>
                  </a:cubicBezTo>
                  <a:lnTo>
                    <a:pt x="927" y="14374"/>
                  </a:lnTo>
                  <a:cubicBezTo>
                    <a:pt x="1319" y="14260"/>
                    <a:pt x="1721" y="14203"/>
                    <a:pt x="2125" y="14203"/>
                  </a:cubicBezTo>
                  <a:cubicBezTo>
                    <a:pt x="2170" y="14203"/>
                    <a:pt x="2215" y="14204"/>
                    <a:pt x="2260" y="14205"/>
                  </a:cubicBezTo>
                  <a:lnTo>
                    <a:pt x="2274" y="14191"/>
                  </a:lnTo>
                  <a:cubicBezTo>
                    <a:pt x="2485" y="14191"/>
                    <a:pt x="2681" y="14205"/>
                    <a:pt x="2892" y="14233"/>
                  </a:cubicBezTo>
                  <a:cubicBezTo>
                    <a:pt x="2910" y="14237"/>
                    <a:pt x="2928" y="14239"/>
                    <a:pt x="2946" y="14239"/>
                  </a:cubicBezTo>
                  <a:cubicBezTo>
                    <a:pt x="3067" y="14239"/>
                    <a:pt x="3180" y="14159"/>
                    <a:pt x="3229" y="14037"/>
                  </a:cubicBezTo>
                  <a:lnTo>
                    <a:pt x="4379" y="10921"/>
                  </a:lnTo>
                  <a:close/>
                  <a:moveTo>
                    <a:pt x="17009" y="12521"/>
                  </a:moveTo>
                  <a:lnTo>
                    <a:pt x="18174" y="15651"/>
                  </a:lnTo>
                  <a:cubicBezTo>
                    <a:pt x="18213" y="15768"/>
                    <a:pt x="18337" y="15849"/>
                    <a:pt x="18477" y="15849"/>
                  </a:cubicBezTo>
                  <a:cubicBezTo>
                    <a:pt x="18489" y="15849"/>
                    <a:pt x="18500" y="15848"/>
                    <a:pt x="18511" y="15847"/>
                  </a:cubicBezTo>
                  <a:cubicBezTo>
                    <a:pt x="18707" y="15819"/>
                    <a:pt x="18918" y="15805"/>
                    <a:pt x="19114" y="15805"/>
                  </a:cubicBezTo>
                  <a:cubicBezTo>
                    <a:pt x="19578" y="15805"/>
                    <a:pt x="20027" y="15861"/>
                    <a:pt x="20462" y="15987"/>
                  </a:cubicBezTo>
                  <a:lnTo>
                    <a:pt x="16013" y="17629"/>
                  </a:lnTo>
                  <a:cubicBezTo>
                    <a:pt x="16378" y="17082"/>
                    <a:pt x="16855" y="16619"/>
                    <a:pt x="17402" y="16254"/>
                  </a:cubicBezTo>
                  <a:cubicBezTo>
                    <a:pt x="17529" y="16170"/>
                    <a:pt x="17585" y="16016"/>
                    <a:pt x="17529" y="15875"/>
                  </a:cubicBezTo>
                  <a:lnTo>
                    <a:pt x="16364" y="12760"/>
                  </a:lnTo>
                  <a:cubicBezTo>
                    <a:pt x="16588" y="12704"/>
                    <a:pt x="16799" y="12619"/>
                    <a:pt x="16995" y="12521"/>
                  </a:cubicBezTo>
                  <a:close/>
                  <a:moveTo>
                    <a:pt x="5213" y="0"/>
                  </a:moveTo>
                  <a:cubicBezTo>
                    <a:pt x="4805" y="0"/>
                    <a:pt x="4420" y="243"/>
                    <a:pt x="4267" y="649"/>
                  </a:cubicBezTo>
                  <a:lnTo>
                    <a:pt x="2330" y="5883"/>
                  </a:lnTo>
                  <a:cubicBezTo>
                    <a:pt x="1685" y="7623"/>
                    <a:pt x="2302" y="9560"/>
                    <a:pt x="3832" y="10599"/>
                  </a:cubicBezTo>
                  <a:lnTo>
                    <a:pt x="2723" y="13602"/>
                  </a:lnTo>
                  <a:cubicBezTo>
                    <a:pt x="2597" y="13588"/>
                    <a:pt x="2443" y="13574"/>
                    <a:pt x="2260" y="13574"/>
                  </a:cubicBezTo>
                  <a:cubicBezTo>
                    <a:pt x="1657" y="13574"/>
                    <a:pt x="1053" y="13672"/>
                    <a:pt x="478" y="13882"/>
                  </a:cubicBezTo>
                  <a:cubicBezTo>
                    <a:pt x="1" y="14037"/>
                    <a:pt x="1" y="14696"/>
                    <a:pt x="478" y="14865"/>
                  </a:cubicBezTo>
                  <a:lnTo>
                    <a:pt x="464" y="14865"/>
                  </a:lnTo>
                  <a:lnTo>
                    <a:pt x="5404" y="16689"/>
                  </a:lnTo>
                  <a:cubicBezTo>
                    <a:pt x="5466" y="16715"/>
                    <a:pt x="5531" y="16727"/>
                    <a:pt x="5594" y="16727"/>
                  </a:cubicBezTo>
                  <a:cubicBezTo>
                    <a:pt x="5773" y="16727"/>
                    <a:pt x="5946" y="16630"/>
                    <a:pt x="6049" y="16465"/>
                  </a:cubicBezTo>
                  <a:cubicBezTo>
                    <a:pt x="6133" y="16296"/>
                    <a:pt x="6133" y="16100"/>
                    <a:pt x="6049" y="15945"/>
                  </a:cubicBezTo>
                  <a:cubicBezTo>
                    <a:pt x="5656" y="15286"/>
                    <a:pt x="5137" y="14710"/>
                    <a:pt x="4520" y="14261"/>
                  </a:cubicBezTo>
                  <a:lnTo>
                    <a:pt x="5628" y="11286"/>
                  </a:lnTo>
                  <a:cubicBezTo>
                    <a:pt x="5783" y="11300"/>
                    <a:pt x="5923" y="11300"/>
                    <a:pt x="6077" y="11300"/>
                  </a:cubicBezTo>
                  <a:cubicBezTo>
                    <a:pt x="7761" y="11300"/>
                    <a:pt x="9263" y="10262"/>
                    <a:pt x="9838" y="8690"/>
                  </a:cubicBezTo>
                  <a:lnTo>
                    <a:pt x="10400" y="7217"/>
                  </a:lnTo>
                  <a:lnTo>
                    <a:pt x="11536" y="10304"/>
                  </a:lnTo>
                  <a:cubicBezTo>
                    <a:pt x="12126" y="11876"/>
                    <a:pt x="13627" y="12914"/>
                    <a:pt x="15311" y="12914"/>
                  </a:cubicBezTo>
                  <a:cubicBezTo>
                    <a:pt x="15452" y="12914"/>
                    <a:pt x="15606" y="12914"/>
                    <a:pt x="15760" y="12886"/>
                  </a:cubicBezTo>
                  <a:lnTo>
                    <a:pt x="16869" y="15875"/>
                  </a:lnTo>
                  <a:cubicBezTo>
                    <a:pt x="16252" y="16324"/>
                    <a:pt x="15732" y="16900"/>
                    <a:pt x="15339" y="17545"/>
                  </a:cubicBezTo>
                  <a:cubicBezTo>
                    <a:pt x="15135" y="17918"/>
                    <a:pt x="15414" y="18341"/>
                    <a:pt x="15789" y="18341"/>
                  </a:cubicBezTo>
                  <a:cubicBezTo>
                    <a:pt x="15852" y="18341"/>
                    <a:pt x="15918" y="18329"/>
                    <a:pt x="15985" y="18303"/>
                  </a:cubicBezTo>
                  <a:lnTo>
                    <a:pt x="20925" y="16479"/>
                  </a:lnTo>
                  <a:cubicBezTo>
                    <a:pt x="21388" y="16310"/>
                    <a:pt x="21388" y="15651"/>
                    <a:pt x="20925" y="15482"/>
                  </a:cubicBezTo>
                  <a:cubicBezTo>
                    <a:pt x="20349" y="15286"/>
                    <a:pt x="19746" y="15188"/>
                    <a:pt x="19128" y="15188"/>
                  </a:cubicBezTo>
                  <a:cubicBezTo>
                    <a:pt x="18960" y="15188"/>
                    <a:pt x="18792" y="15188"/>
                    <a:pt x="18679" y="15202"/>
                  </a:cubicBezTo>
                  <a:lnTo>
                    <a:pt x="17571" y="12226"/>
                  </a:lnTo>
                  <a:cubicBezTo>
                    <a:pt x="19086" y="11188"/>
                    <a:pt x="19718" y="9237"/>
                    <a:pt x="19072" y="7511"/>
                  </a:cubicBezTo>
                  <a:cubicBezTo>
                    <a:pt x="19072" y="7511"/>
                    <a:pt x="17136" y="2263"/>
                    <a:pt x="17136" y="2263"/>
                  </a:cubicBezTo>
                  <a:cubicBezTo>
                    <a:pt x="16972" y="1860"/>
                    <a:pt x="16589" y="1609"/>
                    <a:pt x="16182" y="1609"/>
                  </a:cubicBezTo>
                  <a:cubicBezTo>
                    <a:pt x="16065" y="1609"/>
                    <a:pt x="15947" y="1629"/>
                    <a:pt x="15831" y="1673"/>
                  </a:cubicBezTo>
                  <a:lnTo>
                    <a:pt x="11859" y="3147"/>
                  </a:lnTo>
                  <a:cubicBezTo>
                    <a:pt x="11873" y="2712"/>
                    <a:pt x="11607" y="2305"/>
                    <a:pt x="11200" y="2150"/>
                  </a:cubicBezTo>
                  <a:lnTo>
                    <a:pt x="7775" y="873"/>
                  </a:lnTo>
                  <a:cubicBezTo>
                    <a:pt x="7743" y="865"/>
                    <a:pt x="7712" y="861"/>
                    <a:pt x="7683" y="861"/>
                  </a:cubicBezTo>
                  <a:cubicBezTo>
                    <a:pt x="7367" y="861"/>
                    <a:pt x="7230" y="1309"/>
                    <a:pt x="7551" y="1463"/>
                  </a:cubicBezTo>
                  <a:lnTo>
                    <a:pt x="10989" y="2726"/>
                  </a:lnTo>
                  <a:cubicBezTo>
                    <a:pt x="11186" y="2810"/>
                    <a:pt x="11284" y="3021"/>
                    <a:pt x="11214" y="3231"/>
                  </a:cubicBezTo>
                  <a:lnTo>
                    <a:pt x="10105" y="6206"/>
                  </a:lnTo>
                  <a:lnTo>
                    <a:pt x="9263" y="8466"/>
                  </a:lnTo>
                  <a:cubicBezTo>
                    <a:pt x="8747" y="9854"/>
                    <a:pt x="7440" y="10681"/>
                    <a:pt x="6074" y="10681"/>
                  </a:cubicBezTo>
                  <a:cubicBezTo>
                    <a:pt x="5506" y="10681"/>
                    <a:pt x="4929" y="10538"/>
                    <a:pt x="4393" y="10234"/>
                  </a:cubicBezTo>
                  <a:cubicBezTo>
                    <a:pt x="2962" y="9406"/>
                    <a:pt x="2330" y="7652"/>
                    <a:pt x="2906" y="6108"/>
                  </a:cubicBezTo>
                  <a:cubicBezTo>
                    <a:pt x="2906" y="6108"/>
                    <a:pt x="4828" y="873"/>
                    <a:pt x="4842" y="859"/>
                  </a:cubicBezTo>
                  <a:cubicBezTo>
                    <a:pt x="4908" y="706"/>
                    <a:pt x="5051" y="612"/>
                    <a:pt x="5211" y="612"/>
                  </a:cubicBezTo>
                  <a:cubicBezTo>
                    <a:pt x="5256" y="612"/>
                    <a:pt x="5302" y="620"/>
                    <a:pt x="5348" y="635"/>
                  </a:cubicBezTo>
                  <a:lnTo>
                    <a:pt x="6400" y="1028"/>
                  </a:lnTo>
                  <a:cubicBezTo>
                    <a:pt x="6441" y="1043"/>
                    <a:pt x="6479" y="1050"/>
                    <a:pt x="6516" y="1050"/>
                  </a:cubicBezTo>
                  <a:cubicBezTo>
                    <a:pt x="6817" y="1050"/>
                    <a:pt x="6949" y="578"/>
                    <a:pt x="6611" y="452"/>
                  </a:cubicBezTo>
                  <a:lnTo>
                    <a:pt x="5558" y="59"/>
                  </a:lnTo>
                  <a:cubicBezTo>
                    <a:pt x="5444" y="20"/>
                    <a:pt x="5328" y="0"/>
                    <a:pt x="5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8"/>
          <p:cNvSpPr/>
          <p:nvPr/>
        </p:nvSpPr>
        <p:spPr>
          <a:xfrm>
            <a:off x="4466276" y="2910036"/>
            <a:ext cx="774900" cy="774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8"/>
          <p:cNvSpPr/>
          <p:nvPr/>
        </p:nvSpPr>
        <p:spPr>
          <a:xfrm>
            <a:off x="4466276" y="2011381"/>
            <a:ext cx="774900" cy="774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8"/>
          <p:cNvSpPr/>
          <p:nvPr/>
        </p:nvSpPr>
        <p:spPr>
          <a:xfrm>
            <a:off x="4466276" y="3808690"/>
            <a:ext cx="774900" cy="774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8"/>
          <p:cNvSpPr/>
          <p:nvPr/>
        </p:nvSpPr>
        <p:spPr>
          <a:xfrm>
            <a:off x="3556778" y="3099487"/>
            <a:ext cx="656700" cy="656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8"/>
          <p:cNvSpPr/>
          <p:nvPr/>
        </p:nvSpPr>
        <p:spPr>
          <a:xfrm>
            <a:off x="911289" y="1758450"/>
            <a:ext cx="496800" cy="49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8"/>
          <p:cNvSpPr/>
          <p:nvPr/>
        </p:nvSpPr>
        <p:spPr>
          <a:xfrm>
            <a:off x="873338" y="3481825"/>
            <a:ext cx="572700" cy="57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8"/>
          <p:cNvSpPr/>
          <p:nvPr/>
        </p:nvSpPr>
        <p:spPr>
          <a:xfrm flipH="1">
            <a:off x="2015253" y="2621288"/>
            <a:ext cx="771000" cy="77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52" name="Google Shape;652;p38"/>
          <p:cNvSpPr/>
          <p:nvPr/>
        </p:nvSpPr>
        <p:spPr>
          <a:xfrm>
            <a:off x="1490853" y="2096888"/>
            <a:ext cx="1819800" cy="1819800"/>
          </a:xfrm>
          <a:prstGeom prst="donut">
            <a:avLst>
              <a:gd name="adj" fmla="val 1213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8"/>
          <p:cNvSpPr/>
          <p:nvPr/>
        </p:nvSpPr>
        <p:spPr>
          <a:xfrm>
            <a:off x="4518562" y="1154925"/>
            <a:ext cx="3752100" cy="283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654" name="Google Shape;654;p38"/>
          <p:cNvGrpSpPr/>
          <p:nvPr/>
        </p:nvGrpSpPr>
        <p:grpSpPr>
          <a:xfrm>
            <a:off x="4772425" y="1139637"/>
            <a:ext cx="3244523" cy="811209"/>
            <a:chOff x="4751700" y="1139616"/>
            <a:chExt cx="3195000" cy="811209"/>
          </a:xfrm>
        </p:grpSpPr>
        <p:sp>
          <p:nvSpPr>
            <p:cNvPr id="655" name="Google Shape;655;p38"/>
            <p:cNvSpPr txBox="1"/>
            <p:nvPr/>
          </p:nvSpPr>
          <p:spPr>
            <a:xfrm>
              <a:off x="4751700" y="1454025"/>
              <a:ext cx="31950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Earth is the only planet known to harbor life. We all live here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656" name="Google Shape;656;p38"/>
            <p:cNvSpPr txBox="1"/>
            <p:nvPr/>
          </p:nvSpPr>
          <p:spPr>
            <a:xfrm>
              <a:off x="4778125" y="1139616"/>
              <a:ext cx="31422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CELEBRATION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657" name="Google Shape;657;p38"/>
          <p:cNvGrpSpPr/>
          <p:nvPr/>
        </p:nvGrpSpPr>
        <p:grpSpPr>
          <a:xfrm>
            <a:off x="2214161" y="2855555"/>
            <a:ext cx="373185" cy="302466"/>
            <a:chOff x="5220616" y="2791061"/>
            <a:chExt cx="373185" cy="302466"/>
          </a:xfrm>
        </p:grpSpPr>
        <p:sp>
          <p:nvSpPr>
            <p:cNvPr id="658" name="Google Shape;658;p38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8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8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8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38"/>
          <p:cNvSpPr/>
          <p:nvPr/>
        </p:nvSpPr>
        <p:spPr>
          <a:xfrm>
            <a:off x="1490703" y="2097301"/>
            <a:ext cx="1819800" cy="1819800"/>
          </a:xfrm>
          <a:prstGeom prst="blockArc">
            <a:avLst>
              <a:gd name="adj1" fmla="val 12367695"/>
              <a:gd name="adj2" fmla="val 16204368"/>
              <a:gd name="adj3" fmla="val 1215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8"/>
          <p:cNvSpPr/>
          <p:nvPr/>
        </p:nvSpPr>
        <p:spPr>
          <a:xfrm>
            <a:off x="1490703" y="2096888"/>
            <a:ext cx="1819800" cy="1819800"/>
          </a:xfrm>
          <a:prstGeom prst="blockArc">
            <a:avLst>
              <a:gd name="adj1" fmla="val 16215393"/>
              <a:gd name="adj2" fmla="val 5411694"/>
              <a:gd name="adj3" fmla="val 1203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8"/>
          <p:cNvSpPr txBox="1"/>
          <p:nvPr/>
        </p:nvSpPr>
        <p:spPr>
          <a:xfrm>
            <a:off x="889845" y="3634226"/>
            <a:ext cx="5397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35%</a:t>
            </a:r>
            <a:endParaRPr sz="2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679" name="Google Shape;679;p38"/>
          <p:cNvSpPr txBox="1"/>
          <p:nvPr/>
        </p:nvSpPr>
        <p:spPr>
          <a:xfrm>
            <a:off x="889845" y="1872902"/>
            <a:ext cx="5397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15%</a:t>
            </a:r>
            <a:endParaRPr sz="2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680" name="Google Shape;680;p38"/>
          <p:cNvSpPr txBox="1"/>
          <p:nvPr/>
        </p:nvSpPr>
        <p:spPr>
          <a:xfrm>
            <a:off x="3615314" y="3293926"/>
            <a:ext cx="5397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50%</a:t>
            </a:r>
            <a:endParaRPr sz="2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cxnSp>
        <p:nvCxnSpPr>
          <p:cNvPr id="681" name="Google Shape;681;p38"/>
          <p:cNvCxnSpPr>
            <a:stCxn id="648" idx="4"/>
            <a:endCxn id="682" idx="2"/>
          </p:cNvCxnSpPr>
          <p:nvPr/>
        </p:nvCxnSpPr>
        <p:spPr>
          <a:xfrm rot="-5400000" flipH="1">
            <a:off x="1296189" y="2118750"/>
            <a:ext cx="244200" cy="5172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3" name="Google Shape;683;p38"/>
          <p:cNvCxnSpPr>
            <a:stCxn id="680" idx="1"/>
            <a:endCxn id="684" idx="6"/>
          </p:cNvCxnSpPr>
          <p:nvPr/>
        </p:nvCxnSpPr>
        <p:spPr>
          <a:xfrm rot="10800000">
            <a:off x="3284414" y="3046276"/>
            <a:ext cx="330900" cy="381600"/>
          </a:xfrm>
          <a:prstGeom prst="bentConnector3">
            <a:avLst>
              <a:gd name="adj1" fmla="val 50015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4" name="Google Shape;684;p38"/>
          <p:cNvSpPr/>
          <p:nvPr/>
        </p:nvSpPr>
        <p:spPr>
          <a:xfrm>
            <a:off x="3110613" y="2959488"/>
            <a:ext cx="173700" cy="173700"/>
          </a:xfrm>
          <a:prstGeom prst="ellipse">
            <a:avLst/>
          </a:prstGeom>
          <a:solidFill>
            <a:srgbClr val="FFFFFF">
              <a:alpha val="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8"/>
          <p:cNvSpPr/>
          <p:nvPr/>
        </p:nvSpPr>
        <p:spPr>
          <a:xfrm>
            <a:off x="1676888" y="2412638"/>
            <a:ext cx="173700" cy="173700"/>
          </a:xfrm>
          <a:prstGeom prst="ellipse">
            <a:avLst/>
          </a:prstGeom>
          <a:solidFill>
            <a:srgbClr val="FFFFFF">
              <a:alpha val="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8"/>
          <p:cNvSpPr/>
          <p:nvPr/>
        </p:nvSpPr>
        <p:spPr>
          <a:xfrm>
            <a:off x="1721479" y="3447151"/>
            <a:ext cx="173700" cy="173700"/>
          </a:xfrm>
          <a:prstGeom prst="ellipse">
            <a:avLst/>
          </a:prstGeom>
          <a:solidFill>
            <a:srgbClr val="FFFFFF">
              <a:alpha val="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86" name="Google Shape;686;p38"/>
          <p:cNvCxnSpPr>
            <a:stCxn id="678" idx="3"/>
            <a:endCxn id="685" idx="3"/>
          </p:cNvCxnSpPr>
          <p:nvPr/>
        </p:nvCxnSpPr>
        <p:spPr>
          <a:xfrm rot="10800000" flipH="1">
            <a:off x="1429545" y="3595376"/>
            <a:ext cx="317400" cy="1728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7" name="Google Shape;687;p38"/>
          <p:cNvSpPr/>
          <p:nvPr/>
        </p:nvSpPr>
        <p:spPr>
          <a:xfrm>
            <a:off x="5348835" y="2906615"/>
            <a:ext cx="2921700" cy="283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688" name="Google Shape;688;p38"/>
          <p:cNvGrpSpPr/>
          <p:nvPr/>
        </p:nvGrpSpPr>
        <p:grpSpPr>
          <a:xfrm>
            <a:off x="5348835" y="2891311"/>
            <a:ext cx="2921700" cy="810596"/>
            <a:chOff x="5332108" y="2891313"/>
            <a:chExt cx="2921700" cy="810596"/>
          </a:xfrm>
        </p:grpSpPr>
        <p:sp>
          <p:nvSpPr>
            <p:cNvPr id="689" name="Google Shape;689;p38"/>
            <p:cNvSpPr txBox="1"/>
            <p:nvPr/>
          </p:nvSpPr>
          <p:spPr>
            <a:xfrm>
              <a:off x="5332108" y="3205109"/>
              <a:ext cx="29217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Venus has a beautiful name and is the second planet from the Sun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690" name="Google Shape;690;p38"/>
            <p:cNvSpPr txBox="1"/>
            <p:nvPr/>
          </p:nvSpPr>
          <p:spPr>
            <a:xfrm>
              <a:off x="5418461" y="2891313"/>
              <a:ext cx="27489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VENUS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691" name="Google Shape;691;p38"/>
          <p:cNvSpPr/>
          <p:nvPr/>
        </p:nvSpPr>
        <p:spPr>
          <a:xfrm>
            <a:off x="5348835" y="2001250"/>
            <a:ext cx="2921700" cy="283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692" name="Google Shape;692;p38"/>
          <p:cNvGrpSpPr/>
          <p:nvPr/>
        </p:nvGrpSpPr>
        <p:grpSpPr>
          <a:xfrm>
            <a:off x="5348835" y="1985950"/>
            <a:ext cx="2921700" cy="810594"/>
            <a:chOff x="5332108" y="1985950"/>
            <a:chExt cx="2921700" cy="810594"/>
          </a:xfrm>
        </p:grpSpPr>
        <p:sp>
          <p:nvSpPr>
            <p:cNvPr id="693" name="Google Shape;693;p38"/>
            <p:cNvSpPr txBox="1"/>
            <p:nvPr/>
          </p:nvSpPr>
          <p:spPr>
            <a:xfrm>
              <a:off x="5332108" y="2299744"/>
              <a:ext cx="29217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Mercury is the closest planet to the Sun and the smallest one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694" name="Google Shape;694;p38"/>
            <p:cNvSpPr txBox="1"/>
            <p:nvPr/>
          </p:nvSpPr>
          <p:spPr>
            <a:xfrm>
              <a:off x="5418461" y="1985950"/>
              <a:ext cx="27489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MERCURY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695" name="Google Shape;695;p38"/>
          <p:cNvSpPr/>
          <p:nvPr/>
        </p:nvSpPr>
        <p:spPr>
          <a:xfrm>
            <a:off x="5348835" y="3811980"/>
            <a:ext cx="2921700" cy="283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696" name="Google Shape;696;p38"/>
          <p:cNvGrpSpPr/>
          <p:nvPr/>
        </p:nvGrpSpPr>
        <p:grpSpPr>
          <a:xfrm>
            <a:off x="5348835" y="3796675"/>
            <a:ext cx="2921700" cy="810599"/>
            <a:chOff x="5332108" y="3796675"/>
            <a:chExt cx="2921700" cy="810599"/>
          </a:xfrm>
        </p:grpSpPr>
        <p:sp>
          <p:nvSpPr>
            <p:cNvPr id="697" name="Google Shape;697;p38"/>
            <p:cNvSpPr txBox="1"/>
            <p:nvPr/>
          </p:nvSpPr>
          <p:spPr>
            <a:xfrm>
              <a:off x="5332108" y="4110474"/>
              <a:ext cx="29217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Mars is actually a cold place. It’s full of iron oxide dust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698" name="Google Shape;698;p38"/>
            <p:cNvSpPr txBox="1"/>
            <p:nvPr/>
          </p:nvSpPr>
          <p:spPr>
            <a:xfrm>
              <a:off x="5418461" y="3796675"/>
              <a:ext cx="27489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MARS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699" name="Google Shape;699;p38"/>
          <p:cNvGrpSpPr/>
          <p:nvPr/>
        </p:nvGrpSpPr>
        <p:grpSpPr>
          <a:xfrm>
            <a:off x="4700926" y="2200244"/>
            <a:ext cx="305600" cy="397175"/>
            <a:chOff x="5648725" y="884900"/>
            <a:chExt cx="305600" cy="397175"/>
          </a:xfrm>
        </p:grpSpPr>
        <p:sp>
          <p:nvSpPr>
            <p:cNvPr id="700" name="Google Shape;700;p38"/>
            <p:cNvSpPr/>
            <p:nvPr/>
          </p:nvSpPr>
          <p:spPr>
            <a:xfrm>
              <a:off x="5775725" y="1115750"/>
              <a:ext cx="51600" cy="60375"/>
            </a:xfrm>
            <a:custGeom>
              <a:avLst/>
              <a:gdLst/>
              <a:ahLst/>
              <a:cxnLst/>
              <a:rect l="l" t="t" r="r" b="b"/>
              <a:pathLst>
                <a:path w="2064" h="2415" extrusionOk="0">
                  <a:moveTo>
                    <a:pt x="1025" y="0"/>
                  </a:moveTo>
                  <a:cubicBezTo>
                    <a:pt x="281" y="0"/>
                    <a:pt x="1" y="983"/>
                    <a:pt x="646" y="1376"/>
                  </a:cubicBezTo>
                  <a:lnTo>
                    <a:pt x="646" y="2414"/>
                  </a:lnTo>
                  <a:lnTo>
                    <a:pt x="1418" y="2414"/>
                  </a:lnTo>
                  <a:lnTo>
                    <a:pt x="1418" y="1376"/>
                  </a:lnTo>
                  <a:cubicBezTo>
                    <a:pt x="2064" y="983"/>
                    <a:pt x="1783" y="0"/>
                    <a:pt x="1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5648725" y="884900"/>
              <a:ext cx="305600" cy="397175"/>
            </a:xfrm>
            <a:custGeom>
              <a:avLst/>
              <a:gdLst/>
              <a:ahLst/>
              <a:cxnLst/>
              <a:rect l="l" t="t" r="r" b="b"/>
              <a:pathLst>
                <a:path w="12224" h="15887" extrusionOk="0">
                  <a:moveTo>
                    <a:pt x="6105" y="632"/>
                  </a:moveTo>
                  <a:cubicBezTo>
                    <a:pt x="8098" y="632"/>
                    <a:pt x="9698" y="2232"/>
                    <a:pt x="9698" y="4224"/>
                  </a:cubicBezTo>
                  <a:lnTo>
                    <a:pt x="9698" y="6105"/>
                  </a:lnTo>
                  <a:lnTo>
                    <a:pt x="9599" y="6077"/>
                  </a:lnTo>
                  <a:cubicBezTo>
                    <a:pt x="9360" y="6032"/>
                    <a:pt x="9120" y="6005"/>
                    <a:pt x="8880" y="6005"/>
                  </a:cubicBezTo>
                  <a:cubicBezTo>
                    <a:pt x="8741" y="6005"/>
                    <a:pt x="8602" y="6014"/>
                    <a:pt x="8463" y="6035"/>
                  </a:cubicBezTo>
                  <a:lnTo>
                    <a:pt x="8463" y="4224"/>
                  </a:lnTo>
                  <a:cubicBezTo>
                    <a:pt x="8463" y="2919"/>
                    <a:pt x="7410" y="1867"/>
                    <a:pt x="6105" y="1867"/>
                  </a:cubicBezTo>
                  <a:cubicBezTo>
                    <a:pt x="4814" y="1867"/>
                    <a:pt x="3762" y="2919"/>
                    <a:pt x="3762" y="4224"/>
                  </a:cubicBezTo>
                  <a:lnTo>
                    <a:pt x="3762" y="6021"/>
                  </a:lnTo>
                  <a:cubicBezTo>
                    <a:pt x="3607" y="6007"/>
                    <a:pt x="3467" y="6007"/>
                    <a:pt x="3312" y="6007"/>
                  </a:cubicBezTo>
                  <a:cubicBezTo>
                    <a:pt x="3046" y="6007"/>
                    <a:pt x="2779" y="6049"/>
                    <a:pt x="2527" y="6105"/>
                  </a:cubicBezTo>
                  <a:lnTo>
                    <a:pt x="2527" y="4224"/>
                  </a:lnTo>
                  <a:cubicBezTo>
                    <a:pt x="2527" y="2232"/>
                    <a:pt x="4126" y="632"/>
                    <a:pt x="6105" y="632"/>
                  </a:cubicBezTo>
                  <a:close/>
                  <a:moveTo>
                    <a:pt x="6105" y="2540"/>
                  </a:moveTo>
                  <a:cubicBezTo>
                    <a:pt x="7045" y="2540"/>
                    <a:pt x="7817" y="3284"/>
                    <a:pt x="7845" y="4210"/>
                  </a:cubicBezTo>
                  <a:lnTo>
                    <a:pt x="7845" y="6147"/>
                  </a:lnTo>
                  <a:cubicBezTo>
                    <a:pt x="7200" y="6329"/>
                    <a:pt x="6610" y="6652"/>
                    <a:pt x="6105" y="7101"/>
                  </a:cubicBezTo>
                  <a:cubicBezTo>
                    <a:pt x="5614" y="6652"/>
                    <a:pt x="5025" y="6329"/>
                    <a:pt x="4379" y="6147"/>
                  </a:cubicBezTo>
                  <a:lnTo>
                    <a:pt x="4379" y="4210"/>
                  </a:lnTo>
                  <a:cubicBezTo>
                    <a:pt x="4407" y="3284"/>
                    <a:pt x="5179" y="2540"/>
                    <a:pt x="6105" y="2540"/>
                  </a:cubicBezTo>
                  <a:close/>
                  <a:moveTo>
                    <a:pt x="6105" y="0"/>
                  </a:moveTo>
                  <a:lnTo>
                    <a:pt x="6105" y="14"/>
                  </a:lnTo>
                  <a:cubicBezTo>
                    <a:pt x="3790" y="14"/>
                    <a:pt x="1895" y="1895"/>
                    <a:pt x="1895" y="4224"/>
                  </a:cubicBezTo>
                  <a:lnTo>
                    <a:pt x="1895" y="6329"/>
                  </a:lnTo>
                  <a:cubicBezTo>
                    <a:pt x="1572" y="6470"/>
                    <a:pt x="1278" y="6680"/>
                    <a:pt x="1025" y="6919"/>
                  </a:cubicBezTo>
                  <a:cubicBezTo>
                    <a:pt x="365" y="7550"/>
                    <a:pt x="1" y="8434"/>
                    <a:pt x="57" y="9361"/>
                  </a:cubicBezTo>
                  <a:cubicBezTo>
                    <a:pt x="99" y="10413"/>
                    <a:pt x="618" y="11522"/>
                    <a:pt x="1544" y="12588"/>
                  </a:cubicBezTo>
                  <a:cubicBezTo>
                    <a:pt x="1615" y="12666"/>
                    <a:pt x="1697" y="12698"/>
                    <a:pt x="1776" y="12698"/>
                  </a:cubicBezTo>
                  <a:cubicBezTo>
                    <a:pt x="2011" y="12698"/>
                    <a:pt x="2217" y="12412"/>
                    <a:pt x="2007" y="12181"/>
                  </a:cubicBezTo>
                  <a:cubicBezTo>
                    <a:pt x="1179" y="11227"/>
                    <a:pt x="716" y="10231"/>
                    <a:pt x="674" y="9333"/>
                  </a:cubicBezTo>
                  <a:cubicBezTo>
                    <a:pt x="632" y="8589"/>
                    <a:pt x="913" y="7873"/>
                    <a:pt x="1446" y="7368"/>
                  </a:cubicBezTo>
                  <a:cubicBezTo>
                    <a:pt x="1969" y="6884"/>
                    <a:pt x="2662" y="6620"/>
                    <a:pt x="3367" y="6620"/>
                  </a:cubicBezTo>
                  <a:cubicBezTo>
                    <a:pt x="3419" y="6620"/>
                    <a:pt x="3471" y="6621"/>
                    <a:pt x="3523" y="6624"/>
                  </a:cubicBezTo>
                  <a:cubicBezTo>
                    <a:pt x="4421" y="6708"/>
                    <a:pt x="5263" y="7101"/>
                    <a:pt x="5895" y="7747"/>
                  </a:cubicBezTo>
                  <a:cubicBezTo>
                    <a:pt x="5958" y="7803"/>
                    <a:pt x="6035" y="7831"/>
                    <a:pt x="6112" y="7831"/>
                  </a:cubicBezTo>
                  <a:cubicBezTo>
                    <a:pt x="6189" y="7831"/>
                    <a:pt x="6267" y="7803"/>
                    <a:pt x="6330" y="7747"/>
                  </a:cubicBezTo>
                  <a:cubicBezTo>
                    <a:pt x="6975" y="7087"/>
                    <a:pt x="7845" y="6680"/>
                    <a:pt x="8757" y="6624"/>
                  </a:cubicBezTo>
                  <a:cubicBezTo>
                    <a:pt x="8790" y="6623"/>
                    <a:pt x="8823" y="6622"/>
                    <a:pt x="8856" y="6622"/>
                  </a:cubicBezTo>
                  <a:cubicBezTo>
                    <a:pt x="9216" y="6622"/>
                    <a:pt x="9574" y="6692"/>
                    <a:pt x="9908" y="6821"/>
                  </a:cubicBezTo>
                  <a:cubicBezTo>
                    <a:pt x="10862" y="7157"/>
                    <a:pt x="11508" y="8041"/>
                    <a:pt x="11550" y="9038"/>
                  </a:cubicBezTo>
                  <a:cubicBezTo>
                    <a:pt x="11606" y="10006"/>
                    <a:pt x="11171" y="12532"/>
                    <a:pt x="6105" y="15227"/>
                  </a:cubicBezTo>
                  <a:cubicBezTo>
                    <a:pt x="4940" y="14623"/>
                    <a:pt x="3846" y="13879"/>
                    <a:pt x="2849" y="13023"/>
                  </a:cubicBezTo>
                  <a:cubicBezTo>
                    <a:pt x="2782" y="12962"/>
                    <a:pt x="2710" y="12936"/>
                    <a:pt x="2642" y="12936"/>
                  </a:cubicBezTo>
                  <a:cubicBezTo>
                    <a:pt x="2397" y="12936"/>
                    <a:pt x="2201" y="13267"/>
                    <a:pt x="2442" y="13486"/>
                  </a:cubicBezTo>
                  <a:cubicBezTo>
                    <a:pt x="3509" y="14413"/>
                    <a:pt x="4702" y="15199"/>
                    <a:pt x="5965" y="15844"/>
                  </a:cubicBezTo>
                  <a:cubicBezTo>
                    <a:pt x="6014" y="15872"/>
                    <a:pt x="6063" y="15886"/>
                    <a:pt x="6112" y="15886"/>
                  </a:cubicBezTo>
                  <a:cubicBezTo>
                    <a:pt x="6161" y="15886"/>
                    <a:pt x="6210" y="15872"/>
                    <a:pt x="6259" y="15844"/>
                  </a:cubicBezTo>
                  <a:cubicBezTo>
                    <a:pt x="8336" y="14764"/>
                    <a:pt x="9908" y="13571"/>
                    <a:pt x="10919" y="12308"/>
                  </a:cubicBezTo>
                  <a:cubicBezTo>
                    <a:pt x="11789" y="11199"/>
                    <a:pt x="12224" y="10062"/>
                    <a:pt x="12168" y="9010"/>
                  </a:cubicBezTo>
                  <a:cubicBezTo>
                    <a:pt x="12097" y="7831"/>
                    <a:pt x="11382" y="6792"/>
                    <a:pt x="10315" y="6315"/>
                  </a:cubicBezTo>
                  <a:lnTo>
                    <a:pt x="10315" y="4210"/>
                  </a:lnTo>
                  <a:cubicBezTo>
                    <a:pt x="10315" y="1895"/>
                    <a:pt x="8435" y="0"/>
                    <a:pt x="6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38"/>
          <p:cNvGrpSpPr/>
          <p:nvPr/>
        </p:nvGrpSpPr>
        <p:grpSpPr>
          <a:xfrm>
            <a:off x="4631881" y="3116374"/>
            <a:ext cx="443691" cy="362223"/>
            <a:chOff x="1802850" y="2624350"/>
            <a:chExt cx="527325" cy="430500"/>
          </a:xfrm>
        </p:grpSpPr>
        <p:sp>
          <p:nvSpPr>
            <p:cNvPr id="703" name="Google Shape;703;p38"/>
            <p:cNvSpPr/>
            <p:nvPr/>
          </p:nvSpPr>
          <p:spPr>
            <a:xfrm>
              <a:off x="1995800" y="2803450"/>
              <a:ext cx="15475" cy="26850"/>
            </a:xfrm>
            <a:custGeom>
              <a:avLst/>
              <a:gdLst/>
              <a:ahLst/>
              <a:cxnLst/>
              <a:rect l="l" t="t" r="r" b="b"/>
              <a:pathLst>
                <a:path w="619" h="1074" extrusionOk="0">
                  <a:moveTo>
                    <a:pt x="310" y="0"/>
                  </a:moveTo>
                  <a:cubicBezTo>
                    <a:pt x="155" y="0"/>
                    <a:pt x="1" y="106"/>
                    <a:pt x="1" y="316"/>
                  </a:cubicBezTo>
                  <a:lnTo>
                    <a:pt x="1" y="765"/>
                  </a:lnTo>
                  <a:cubicBezTo>
                    <a:pt x="1" y="948"/>
                    <a:pt x="141" y="1074"/>
                    <a:pt x="310" y="1074"/>
                  </a:cubicBezTo>
                  <a:cubicBezTo>
                    <a:pt x="478" y="1074"/>
                    <a:pt x="618" y="948"/>
                    <a:pt x="618" y="765"/>
                  </a:cubicBezTo>
                  <a:lnTo>
                    <a:pt x="618" y="316"/>
                  </a:lnTo>
                  <a:cubicBezTo>
                    <a:pt x="618" y="106"/>
                    <a:pt x="464" y="0"/>
                    <a:pt x="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2122100" y="2803450"/>
              <a:ext cx="15475" cy="26850"/>
            </a:xfrm>
            <a:custGeom>
              <a:avLst/>
              <a:gdLst/>
              <a:ahLst/>
              <a:cxnLst/>
              <a:rect l="l" t="t" r="r" b="b"/>
              <a:pathLst>
                <a:path w="619" h="1074" extrusionOk="0">
                  <a:moveTo>
                    <a:pt x="310" y="0"/>
                  </a:moveTo>
                  <a:cubicBezTo>
                    <a:pt x="155" y="0"/>
                    <a:pt x="1" y="106"/>
                    <a:pt x="1" y="316"/>
                  </a:cubicBezTo>
                  <a:lnTo>
                    <a:pt x="1" y="765"/>
                  </a:lnTo>
                  <a:cubicBezTo>
                    <a:pt x="1" y="948"/>
                    <a:pt x="141" y="1074"/>
                    <a:pt x="310" y="1074"/>
                  </a:cubicBezTo>
                  <a:cubicBezTo>
                    <a:pt x="478" y="1074"/>
                    <a:pt x="618" y="948"/>
                    <a:pt x="618" y="765"/>
                  </a:cubicBezTo>
                  <a:lnTo>
                    <a:pt x="618" y="316"/>
                  </a:lnTo>
                  <a:cubicBezTo>
                    <a:pt x="618" y="106"/>
                    <a:pt x="464" y="0"/>
                    <a:pt x="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2040325" y="2814000"/>
              <a:ext cx="53075" cy="22625"/>
            </a:xfrm>
            <a:custGeom>
              <a:avLst/>
              <a:gdLst/>
              <a:ahLst/>
              <a:cxnLst/>
              <a:rect l="l" t="t" r="r" b="b"/>
              <a:pathLst>
                <a:path w="2123" h="905" extrusionOk="0">
                  <a:moveTo>
                    <a:pt x="437" y="1"/>
                  </a:moveTo>
                  <a:cubicBezTo>
                    <a:pt x="204" y="1"/>
                    <a:pt x="1" y="286"/>
                    <a:pt x="199" y="526"/>
                  </a:cubicBezTo>
                  <a:cubicBezTo>
                    <a:pt x="423" y="764"/>
                    <a:pt x="732" y="905"/>
                    <a:pt x="1069" y="905"/>
                  </a:cubicBezTo>
                  <a:cubicBezTo>
                    <a:pt x="1391" y="905"/>
                    <a:pt x="1700" y="764"/>
                    <a:pt x="1925" y="526"/>
                  </a:cubicBezTo>
                  <a:cubicBezTo>
                    <a:pt x="2122" y="286"/>
                    <a:pt x="1919" y="1"/>
                    <a:pt x="1686" y="1"/>
                  </a:cubicBezTo>
                  <a:cubicBezTo>
                    <a:pt x="1605" y="1"/>
                    <a:pt x="1520" y="35"/>
                    <a:pt x="1448" y="119"/>
                  </a:cubicBezTo>
                  <a:cubicBezTo>
                    <a:pt x="1342" y="231"/>
                    <a:pt x="1202" y="287"/>
                    <a:pt x="1062" y="287"/>
                  </a:cubicBezTo>
                  <a:cubicBezTo>
                    <a:pt x="921" y="287"/>
                    <a:pt x="781" y="231"/>
                    <a:pt x="676" y="119"/>
                  </a:cubicBezTo>
                  <a:cubicBezTo>
                    <a:pt x="603" y="35"/>
                    <a:pt x="518" y="1"/>
                    <a:pt x="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1802850" y="2624350"/>
              <a:ext cx="527325" cy="430500"/>
            </a:xfrm>
            <a:custGeom>
              <a:avLst/>
              <a:gdLst/>
              <a:ahLst/>
              <a:cxnLst/>
              <a:rect l="l" t="t" r="r" b="b"/>
              <a:pathLst>
                <a:path w="21093" h="17220" extrusionOk="0">
                  <a:moveTo>
                    <a:pt x="8147" y="4496"/>
                  </a:moveTo>
                  <a:cubicBezTo>
                    <a:pt x="8753" y="4496"/>
                    <a:pt x="9340" y="4690"/>
                    <a:pt x="9838" y="5038"/>
                  </a:cubicBezTo>
                  <a:cubicBezTo>
                    <a:pt x="10020" y="5179"/>
                    <a:pt x="10189" y="5319"/>
                    <a:pt x="10343" y="5459"/>
                  </a:cubicBezTo>
                  <a:cubicBezTo>
                    <a:pt x="10406" y="5515"/>
                    <a:pt x="10483" y="5543"/>
                    <a:pt x="10561" y="5543"/>
                  </a:cubicBezTo>
                  <a:cubicBezTo>
                    <a:pt x="10638" y="5543"/>
                    <a:pt x="10715" y="5515"/>
                    <a:pt x="10778" y="5459"/>
                  </a:cubicBezTo>
                  <a:cubicBezTo>
                    <a:pt x="10932" y="5305"/>
                    <a:pt x="11101" y="5179"/>
                    <a:pt x="11269" y="5052"/>
                  </a:cubicBezTo>
                  <a:cubicBezTo>
                    <a:pt x="11776" y="4688"/>
                    <a:pt x="12370" y="4507"/>
                    <a:pt x="12969" y="4507"/>
                  </a:cubicBezTo>
                  <a:cubicBezTo>
                    <a:pt x="13132" y="4507"/>
                    <a:pt x="13296" y="4520"/>
                    <a:pt x="13459" y="4547"/>
                  </a:cubicBezTo>
                  <a:cubicBezTo>
                    <a:pt x="14848" y="4814"/>
                    <a:pt x="15564" y="6273"/>
                    <a:pt x="15157" y="7578"/>
                  </a:cubicBezTo>
                  <a:cubicBezTo>
                    <a:pt x="14932" y="8280"/>
                    <a:pt x="14455" y="9010"/>
                    <a:pt x="13739" y="9725"/>
                  </a:cubicBezTo>
                  <a:cubicBezTo>
                    <a:pt x="12855" y="10553"/>
                    <a:pt x="11873" y="11255"/>
                    <a:pt x="10820" y="11830"/>
                  </a:cubicBezTo>
                  <a:cubicBezTo>
                    <a:pt x="10736" y="11873"/>
                    <a:pt x="10638" y="11929"/>
                    <a:pt x="10554" y="11971"/>
                  </a:cubicBezTo>
                  <a:lnTo>
                    <a:pt x="10287" y="11830"/>
                  </a:lnTo>
                  <a:cubicBezTo>
                    <a:pt x="9234" y="11255"/>
                    <a:pt x="8252" y="10553"/>
                    <a:pt x="7382" y="9739"/>
                  </a:cubicBezTo>
                  <a:cubicBezTo>
                    <a:pt x="6638" y="8996"/>
                    <a:pt x="5951" y="8084"/>
                    <a:pt x="5838" y="7017"/>
                  </a:cubicBezTo>
                  <a:cubicBezTo>
                    <a:pt x="5684" y="5740"/>
                    <a:pt x="6638" y="4603"/>
                    <a:pt x="7915" y="4505"/>
                  </a:cubicBezTo>
                  <a:cubicBezTo>
                    <a:pt x="7993" y="4499"/>
                    <a:pt x="8070" y="4496"/>
                    <a:pt x="8147" y="4496"/>
                  </a:cubicBezTo>
                  <a:close/>
                  <a:moveTo>
                    <a:pt x="20489" y="1053"/>
                  </a:moveTo>
                  <a:lnTo>
                    <a:pt x="20489" y="16153"/>
                  </a:lnTo>
                  <a:lnTo>
                    <a:pt x="14385" y="9936"/>
                  </a:lnTo>
                  <a:cubicBezTo>
                    <a:pt x="14904" y="9403"/>
                    <a:pt x="15325" y="8771"/>
                    <a:pt x="15620" y="8084"/>
                  </a:cubicBezTo>
                  <a:cubicBezTo>
                    <a:pt x="15942" y="7354"/>
                    <a:pt x="15999" y="6540"/>
                    <a:pt x="15760" y="5782"/>
                  </a:cubicBezTo>
                  <a:lnTo>
                    <a:pt x="20489" y="1053"/>
                  </a:lnTo>
                  <a:close/>
                  <a:moveTo>
                    <a:pt x="632" y="1053"/>
                  </a:moveTo>
                  <a:lnTo>
                    <a:pt x="5347" y="5782"/>
                  </a:lnTo>
                  <a:cubicBezTo>
                    <a:pt x="5319" y="5852"/>
                    <a:pt x="5305" y="5936"/>
                    <a:pt x="5277" y="6021"/>
                  </a:cubicBezTo>
                  <a:cubicBezTo>
                    <a:pt x="4926" y="7466"/>
                    <a:pt x="5754" y="8912"/>
                    <a:pt x="6722" y="9936"/>
                  </a:cubicBezTo>
                  <a:lnTo>
                    <a:pt x="6736" y="9950"/>
                  </a:lnTo>
                  <a:lnTo>
                    <a:pt x="632" y="16167"/>
                  </a:lnTo>
                  <a:lnTo>
                    <a:pt x="632" y="1053"/>
                  </a:lnTo>
                  <a:close/>
                  <a:moveTo>
                    <a:pt x="323" y="0"/>
                  </a:moveTo>
                  <a:cubicBezTo>
                    <a:pt x="141" y="0"/>
                    <a:pt x="14" y="141"/>
                    <a:pt x="14" y="309"/>
                  </a:cubicBezTo>
                  <a:lnTo>
                    <a:pt x="14" y="16911"/>
                  </a:lnTo>
                  <a:cubicBezTo>
                    <a:pt x="0" y="16925"/>
                    <a:pt x="0" y="16939"/>
                    <a:pt x="14" y="16953"/>
                  </a:cubicBezTo>
                  <a:cubicBezTo>
                    <a:pt x="28" y="17107"/>
                    <a:pt x="155" y="17219"/>
                    <a:pt x="323" y="17219"/>
                  </a:cubicBezTo>
                  <a:lnTo>
                    <a:pt x="16041" y="17219"/>
                  </a:lnTo>
                  <a:cubicBezTo>
                    <a:pt x="16448" y="17219"/>
                    <a:pt x="16448" y="16602"/>
                    <a:pt x="16041" y="16602"/>
                  </a:cubicBezTo>
                  <a:lnTo>
                    <a:pt x="1053" y="16602"/>
                  </a:lnTo>
                  <a:lnTo>
                    <a:pt x="7172" y="10385"/>
                  </a:lnTo>
                  <a:cubicBezTo>
                    <a:pt x="7999" y="11129"/>
                    <a:pt x="8926" y="11774"/>
                    <a:pt x="9908" y="12308"/>
                  </a:cubicBezTo>
                  <a:cubicBezTo>
                    <a:pt x="10076" y="12406"/>
                    <a:pt x="10245" y="12490"/>
                    <a:pt x="10413" y="12574"/>
                  </a:cubicBezTo>
                  <a:cubicBezTo>
                    <a:pt x="10455" y="12602"/>
                    <a:pt x="10504" y="12616"/>
                    <a:pt x="10554" y="12616"/>
                  </a:cubicBezTo>
                  <a:cubicBezTo>
                    <a:pt x="10603" y="12616"/>
                    <a:pt x="10652" y="12602"/>
                    <a:pt x="10694" y="12574"/>
                  </a:cubicBezTo>
                  <a:lnTo>
                    <a:pt x="11199" y="12308"/>
                  </a:lnTo>
                  <a:cubicBezTo>
                    <a:pt x="12181" y="11774"/>
                    <a:pt x="13108" y="11129"/>
                    <a:pt x="13936" y="10385"/>
                  </a:cubicBezTo>
                  <a:lnTo>
                    <a:pt x="20054" y="16602"/>
                  </a:lnTo>
                  <a:lnTo>
                    <a:pt x="17276" y="16602"/>
                  </a:lnTo>
                  <a:cubicBezTo>
                    <a:pt x="16869" y="16602"/>
                    <a:pt x="16869" y="17219"/>
                    <a:pt x="17276" y="17219"/>
                  </a:cubicBezTo>
                  <a:lnTo>
                    <a:pt x="20784" y="17219"/>
                  </a:lnTo>
                  <a:cubicBezTo>
                    <a:pt x="20952" y="17219"/>
                    <a:pt x="21093" y="17079"/>
                    <a:pt x="21093" y="16911"/>
                  </a:cubicBezTo>
                  <a:lnTo>
                    <a:pt x="21093" y="309"/>
                  </a:lnTo>
                  <a:cubicBezTo>
                    <a:pt x="21093" y="141"/>
                    <a:pt x="20952" y="0"/>
                    <a:pt x="20784" y="0"/>
                  </a:cubicBezTo>
                  <a:lnTo>
                    <a:pt x="5656" y="0"/>
                  </a:lnTo>
                  <a:cubicBezTo>
                    <a:pt x="5277" y="28"/>
                    <a:pt x="5277" y="590"/>
                    <a:pt x="5656" y="618"/>
                  </a:cubicBezTo>
                  <a:lnTo>
                    <a:pt x="20040" y="618"/>
                  </a:lnTo>
                  <a:lnTo>
                    <a:pt x="15479" y="5193"/>
                  </a:lnTo>
                  <a:cubicBezTo>
                    <a:pt x="15283" y="4912"/>
                    <a:pt x="15044" y="4659"/>
                    <a:pt x="14778" y="4449"/>
                  </a:cubicBezTo>
                  <a:cubicBezTo>
                    <a:pt x="14413" y="4196"/>
                    <a:pt x="14006" y="4014"/>
                    <a:pt x="13585" y="3930"/>
                  </a:cubicBezTo>
                  <a:cubicBezTo>
                    <a:pt x="13377" y="3893"/>
                    <a:pt x="13169" y="3875"/>
                    <a:pt x="12962" y="3875"/>
                  </a:cubicBezTo>
                  <a:cubicBezTo>
                    <a:pt x="12135" y="3875"/>
                    <a:pt x="11331" y="4163"/>
                    <a:pt x="10680" y="4701"/>
                  </a:cubicBezTo>
                  <a:lnTo>
                    <a:pt x="10554" y="4814"/>
                  </a:lnTo>
                  <a:lnTo>
                    <a:pt x="10427" y="4701"/>
                  </a:lnTo>
                  <a:cubicBezTo>
                    <a:pt x="9787" y="4163"/>
                    <a:pt x="8977" y="3875"/>
                    <a:pt x="8154" y="3875"/>
                  </a:cubicBezTo>
                  <a:cubicBezTo>
                    <a:pt x="7948" y="3875"/>
                    <a:pt x="7741" y="3893"/>
                    <a:pt x="7536" y="3930"/>
                  </a:cubicBezTo>
                  <a:cubicBezTo>
                    <a:pt x="6765" y="4070"/>
                    <a:pt x="6077" y="4533"/>
                    <a:pt x="5642" y="5193"/>
                  </a:cubicBezTo>
                  <a:lnTo>
                    <a:pt x="1067" y="618"/>
                  </a:lnTo>
                  <a:lnTo>
                    <a:pt x="4421" y="618"/>
                  </a:lnTo>
                  <a:cubicBezTo>
                    <a:pt x="4800" y="590"/>
                    <a:pt x="4800" y="28"/>
                    <a:pt x="4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38"/>
          <p:cNvGrpSpPr/>
          <p:nvPr/>
        </p:nvGrpSpPr>
        <p:grpSpPr>
          <a:xfrm>
            <a:off x="4737589" y="3997215"/>
            <a:ext cx="232275" cy="397550"/>
            <a:chOff x="5946950" y="884875"/>
            <a:chExt cx="232275" cy="397550"/>
          </a:xfrm>
        </p:grpSpPr>
        <p:sp>
          <p:nvSpPr>
            <p:cNvPr id="708" name="Google Shape;708;p38"/>
            <p:cNvSpPr/>
            <p:nvPr/>
          </p:nvSpPr>
          <p:spPr>
            <a:xfrm>
              <a:off x="5998325" y="954350"/>
              <a:ext cx="15650" cy="25900"/>
            </a:xfrm>
            <a:custGeom>
              <a:avLst/>
              <a:gdLst/>
              <a:ahLst/>
              <a:cxnLst/>
              <a:rect l="l" t="t" r="r" b="b"/>
              <a:pathLst>
                <a:path w="626" h="1036" extrusionOk="0">
                  <a:moveTo>
                    <a:pt x="317" y="1"/>
                  </a:moveTo>
                  <a:cubicBezTo>
                    <a:pt x="134" y="1"/>
                    <a:pt x="8" y="141"/>
                    <a:pt x="8" y="310"/>
                  </a:cubicBezTo>
                  <a:lnTo>
                    <a:pt x="8" y="731"/>
                  </a:lnTo>
                  <a:cubicBezTo>
                    <a:pt x="1" y="934"/>
                    <a:pt x="152" y="1036"/>
                    <a:pt x="306" y="1036"/>
                  </a:cubicBezTo>
                  <a:cubicBezTo>
                    <a:pt x="461" y="1036"/>
                    <a:pt x="618" y="934"/>
                    <a:pt x="625" y="731"/>
                  </a:cubicBezTo>
                  <a:lnTo>
                    <a:pt x="625" y="310"/>
                  </a:lnTo>
                  <a:cubicBezTo>
                    <a:pt x="625" y="141"/>
                    <a:pt x="485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6112525" y="954350"/>
              <a:ext cx="15475" cy="25375"/>
            </a:xfrm>
            <a:custGeom>
              <a:avLst/>
              <a:gdLst/>
              <a:ahLst/>
              <a:cxnLst/>
              <a:rect l="l" t="t" r="r" b="b"/>
              <a:pathLst>
                <a:path w="619" h="1015" extrusionOk="0">
                  <a:moveTo>
                    <a:pt x="310" y="1"/>
                  </a:moveTo>
                  <a:cubicBezTo>
                    <a:pt x="141" y="1"/>
                    <a:pt x="1" y="141"/>
                    <a:pt x="1" y="310"/>
                  </a:cubicBezTo>
                  <a:lnTo>
                    <a:pt x="1" y="731"/>
                  </a:lnTo>
                  <a:cubicBezTo>
                    <a:pt x="15" y="920"/>
                    <a:pt x="162" y="1015"/>
                    <a:pt x="310" y="1015"/>
                  </a:cubicBezTo>
                  <a:cubicBezTo>
                    <a:pt x="457" y="1015"/>
                    <a:pt x="604" y="920"/>
                    <a:pt x="618" y="731"/>
                  </a:cubicBezTo>
                  <a:lnTo>
                    <a:pt x="618" y="310"/>
                  </a:lnTo>
                  <a:cubicBezTo>
                    <a:pt x="618" y="141"/>
                    <a:pt x="47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6038075" y="963900"/>
              <a:ext cx="47825" cy="21875"/>
            </a:xfrm>
            <a:custGeom>
              <a:avLst/>
              <a:gdLst/>
              <a:ahLst/>
              <a:cxnLst/>
              <a:rect l="l" t="t" r="r" b="b"/>
              <a:pathLst>
                <a:path w="1913" h="875" extrusionOk="0">
                  <a:moveTo>
                    <a:pt x="445" y="0"/>
                  </a:moveTo>
                  <a:cubicBezTo>
                    <a:pt x="210" y="0"/>
                    <a:pt x="1" y="286"/>
                    <a:pt x="200" y="517"/>
                  </a:cubicBezTo>
                  <a:cubicBezTo>
                    <a:pt x="418" y="756"/>
                    <a:pt x="712" y="875"/>
                    <a:pt x="1005" y="875"/>
                  </a:cubicBezTo>
                  <a:cubicBezTo>
                    <a:pt x="1298" y="875"/>
                    <a:pt x="1590" y="756"/>
                    <a:pt x="1800" y="517"/>
                  </a:cubicBezTo>
                  <a:cubicBezTo>
                    <a:pt x="1912" y="391"/>
                    <a:pt x="1898" y="194"/>
                    <a:pt x="1772" y="82"/>
                  </a:cubicBezTo>
                  <a:cubicBezTo>
                    <a:pt x="1714" y="31"/>
                    <a:pt x="1642" y="6"/>
                    <a:pt x="1570" y="6"/>
                  </a:cubicBezTo>
                  <a:cubicBezTo>
                    <a:pt x="1484" y="6"/>
                    <a:pt x="1398" y="41"/>
                    <a:pt x="1337" y="110"/>
                  </a:cubicBezTo>
                  <a:cubicBezTo>
                    <a:pt x="1261" y="198"/>
                    <a:pt x="1152" y="253"/>
                    <a:pt x="1039" y="253"/>
                  </a:cubicBezTo>
                  <a:cubicBezTo>
                    <a:pt x="1026" y="253"/>
                    <a:pt x="1013" y="252"/>
                    <a:pt x="1000" y="250"/>
                  </a:cubicBezTo>
                  <a:cubicBezTo>
                    <a:pt x="987" y="252"/>
                    <a:pt x="974" y="253"/>
                    <a:pt x="962" y="253"/>
                  </a:cubicBezTo>
                  <a:cubicBezTo>
                    <a:pt x="851" y="253"/>
                    <a:pt x="753" y="198"/>
                    <a:pt x="677" y="110"/>
                  </a:cubicBezTo>
                  <a:cubicBezTo>
                    <a:pt x="607" y="32"/>
                    <a:pt x="524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5946950" y="884875"/>
              <a:ext cx="232275" cy="397550"/>
            </a:xfrm>
            <a:custGeom>
              <a:avLst/>
              <a:gdLst/>
              <a:ahLst/>
              <a:cxnLst/>
              <a:rect l="l" t="t" r="r" b="b"/>
              <a:pathLst>
                <a:path w="9291" h="15902" extrusionOk="0">
                  <a:moveTo>
                    <a:pt x="6680" y="619"/>
                  </a:moveTo>
                  <a:cubicBezTo>
                    <a:pt x="7592" y="619"/>
                    <a:pt x="8336" y="1166"/>
                    <a:pt x="8546" y="1994"/>
                  </a:cubicBezTo>
                  <a:cubicBezTo>
                    <a:pt x="8701" y="2654"/>
                    <a:pt x="8504" y="3397"/>
                    <a:pt x="7971" y="4169"/>
                  </a:cubicBezTo>
                  <a:cubicBezTo>
                    <a:pt x="7382" y="4983"/>
                    <a:pt x="6441" y="5783"/>
                    <a:pt x="5178" y="6527"/>
                  </a:cubicBezTo>
                  <a:cubicBezTo>
                    <a:pt x="4996" y="6625"/>
                    <a:pt x="4828" y="6723"/>
                    <a:pt x="4645" y="6822"/>
                  </a:cubicBezTo>
                  <a:cubicBezTo>
                    <a:pt x="4477" y="6723"/>
                    <a:pt x="4294" y="6625"/>
                    <a:pt x="4126" y="6527"/>
                  </a:cubicBezTo>
                  <a:cubicBezTo>
                    <a:pt x="2849" y="5783"/>
                    <a:pt x="1909" y="4983"/>
                    <a:pt x="1333" y="4169"/>
                  </a:cubicBezTo>
                  <a:cubicBezTo>
                    <a:pt x="786" y="3397"/>
                    <a:pt x="589" y="2654"/>
                    <a:pt x="744" y="1994"/>
                  </a:cubicBezTo>
                  <a:cubicBezTo>
                    <a:pt x="954" y="1166"/>
                    <a:pt x="1698" y="619"/>
                    <a:pt x="2610" y="619"/>
                  </a:cubicBezTo>
                  <a:cubicBezTo>
                    <a:pt x="3298" y="633"/>
                    <a:pt x="3957" y="928"/>
                    <a:pt x="4435" y="1419"/>
                  </a:cubicBezTo>
                  <a:cubicBezTo>
                    <a:pt x="4491" y="1482"/>
                    <a:pt x="4568" y="1513"/>
                    <a:pt x="4645" y="1513"/>
                  </a:cubicBezTo>
                  <a:cubicBezTo>
                    <a:pt x="4722" y="1513"/>
                    <a:pt x="4799" y="1482"/>
                    <a:pt x="4856" y="1419"/>
                  </a:cubicBezTo>
                  <a:cubicBezTo>
                    <a:pt x="5333" y="928"/>
                    <a:pt x="5992" y="633"/>
                    <a:pt x="6680" y="619"/>
                  </a:cubicBezTo>
                  <a:close/>
                  <a:moveTo>
                    <a:pt x="2548" y="1"/>
                  </a:moveTo>
                  <a:cubicBezTo>
                    <a:pt x="1423" y="1"/>
                    <a:pt x="444" y="751"/>
                    <a:pt x="154" y="1840"/>
                  </a:cubicBezTo>
                  <a:cubicBezTo>
                    <a:pt x="0" y="2429"/>
                    <a:pt x="0" y="3369"/>
                    <a:pt x="814" y="4520"/>
                  </a:cubicBezTo>
                  <a:cubicBezTo>
                    <a:pt x="1431" y="5376"/>
                    <a:pt x="2386" y="6204"/>
                    <a:pt x="3663" y="6976"/>
                  </a:cubicBezTo>
                  <a:lnTo>
                    <a:pt x="3663" y="10077"/>
                  </a:lnTo>
                  <a:cubicBezTo>
                    <a:pt x="3663" y="10162"/>
                    <a:pt x="3593" y="10218"/>
                    <a:pt x="3522" y="10218"/>
                  </a:cubicBezTo>
                  <a:cubicBezTo>
                    <a:pt x="3101" y="10218"/>
                    <a:pt x="2765" y="10554"/>
                    <a:pt x="2765" y="10975"/>
                  </a:cubicBezTo>
                  <a:lnTo>
                    <a:pt x="2765" y="11635"/>
                  </a:lnTo>
                  <a:cubicBezTo>
                    <a:pt x="2765" y="12056"/>
                    <a:pt x="3101" y="12393"/>
                    <a:pt x="3522" y="12393"/>
                  </a:cubicBezTo>
                  <a:cubicBezTo>
                    <a:pt x="3593" y="12393"/>
                    <a:pt x="3663" y="12449"/>
                    <a:pt x="3663" y="12533"/>
                  </a:cubicBezTo>
                  <a:lnTo>
                    <a:pt x="3663" y="12940"/>
                  </a:lnTo>
                  <a:cubicBezTo>
                    <a:pt x="3663" y="13024"/>
                    <a:pt x="3593" y="13080"/>
                    <a:pt x="3522" y="13080"/>
                  </a:cubicBezTo>
                  <a:cubicBezTo>
                    <a:pt x="3101" y="13080"/>
                    <a:pt x="2765" y="13417"/>
                    <a:pt x="2765" y="13838"/>
                  </a:cubicBezTo>
                  <a:lnTo>
                    <a:pt x="2765" y="15143"/>
                  </a:lnTo>
                  <a:cubicBezTo>
                    <a:pt x="2765" y="15564"/>
                    <a:pt x="3101" y="15901"/>
                    <a:pt x="3522" y="15901"/>
                  </a:cubicBezTo>
                  <a:lnTo>
                    <a:pt x="4575" y="15901"/>
                  </a:lnTo>
                  <a:cubicBezTo>
                    <a:pt x="5164" y="15901"/>
                    <a:pt x="5641" y="15424"/>
                    <a:pt x="5641" y="14835"/>
                  </a:cubicBezTo>
                  <a:lnTo>
                    <a:pt x="5641" y="10232"/>
                  </a:lnTo>
                  <a:cubicBezTo>
                    <a:pt x="5641" y="10028"/>
                    <a:pt x="5487" y="9926"/>
                    <a:pt x="5333" y="9926"/>
                  </a:cubicBezTo>
                  <a:cubicBezTo>
                    <a:pt x="5178" y="9926"/>
                    <a:pt x="5024" y="10028"/>
                    <a:pt x="5024" y="10232"/>
                  </a:cubicBezTo>
                  <a:lnTo>
                    <a:pt x="5024" y="14835"/>
                  </a:lnTo>
                  <a:cubicBezTo>
                    <a:pt x="5024" y="15073"/>
                    <a:pt x="4814" y="15284"/>
                    <a:pt x="4575" y="15284"/>
                  </a:cubicBezTo>
                  <a:lnTo>
                    <a:pt x="3522" y="15284"/>
                  </a:lnTo>
                  <a:cubicBezTo>
                    <a:pt x="3452" y="15284"/>
                    <a:pt x="3382" y="15214"/>
                    <a:pt x="3382" y="15143"/>
                  </a:cubicBezTo>
                  <a:lnTo>
                    <a:pt x="3382" y="13838"/>
                  </a:lnTo>
                  <a:cubicBezTo>
                    <a:pt x="3382" y="13768"/>
                    <a:pt x="3452" y="13698"/>
                    <a:pt x="3522" y="13698"/>
                  </a:cubicBezTo>
                  <a:cubicBezTo>
                    <a:pt x="3943" y="13698"/>
                    <a:pt x="4280" y="13361"/>
                    <a:pt x="4280" y="12954"/>
                  </a:cubicBezTo>
                  <a:lnTo>
                    <a:pt x="4280" y="12533"/>
                  </a:lnTo>
                  <a:cubicBezTo>
                    <a:pt x="4280" y="12112"/>
                    <a:pt x="3943" y="11775"/>
                    <a:pt x="3522" y="11775"/>
                  </a:cubicBezTo>
                  <a:cubicBezTo>
                    <a:pt x="3452" y="11775"/>
                    <a:pt x="3382" y="11719"/>
                    <a:pt x="3382" y="11635"/>
                  </a:cubicBezTo>
                  <a:lnTo>
                    <a:pt x="3382" y="10975"/>
                  </a:lnTo>
                  <a:cubicBezTo>
                    <a:pt x="3382" y="10891"/>
                    <a:pt x="3452" y="10835"/>
                    <a:pt x="3522" y="10835"/>
                  </a:cubicBezTo>
                  <a:cubicBezTo>
                    <a:pt x="3943" y="10835"/>
                    <a:pt x="4280" y="10498"/>
                    <a:pt x="4280" y="10077"/>
                  </a:cubicBezTo>
                  <a:lnTo>
                    <a:pt x="4280" y="7327"/>
                  </a:lnTo>
                  <a:cubicBezTo>
                    <a:pt x="4280" y="7327"/>
                    <a:pt x="4435" y="7411"/>
                    <a:pt x="4505" y="7439"/>
                  </a:cubicBezTo>
                  <a:cubicBezTo>
                    <a:pt x="4547" y="7467"/>
                    <a:pt x="4596" y="7481"/>
                    <a:pt x="4645" y="7481"/>
                  </a:cubicBezTo>
                  <a:cubicBezTo>
                    <a:pt x="4694" y="7481"/>
                    <a:pt x="4743" y="7467"/>
                    <a:pt x="4785" y="7439"/>
                  </a:cubicBezTo>
                  <a:cubicBezTo>
                    <a:pt x="4856" y="7411"/>
                    <a:pt x="5010" y="7327"/>
                    <a:pt x="5024" y="7327"/>
                  </a:cubicBezTo>
                  <a:lnTo>
                    <a:pt x="5024" y="9011"/>
                  </a:lnTo>
                  <a:cubicBezTo>
                    <a:pt x="5024" y="9214"/>
                    <a:pt x="5178" y="9316"/>
                    <a:pt x="5333" y="9316"/>
                  </a:cubicBezTo>
                  <a:cubicBezTo>
                    <a:pt x="5487" y="9316"/>
                    <a:pt x="5641" y="9214"/>
                    <a:pt x="5641" y="9011"/>
                  </a:cubicBezTo>
                  <a:lnTo>
                    <a:pt x="5641" y="6976"/>
                  </a:lnTo>
                  <a:cubicBezTo>
                    <a:pt x="6904" y="6204"/>
                    <a:pt x="7859" y="5390"/>
                    <a:pt x="8476" y="4520"/>
                  </a:cubicBezTo>
                  <a:cubicBezTo>
                    <a:pt x="9290" y="3355"/>
                    <a:pt x="9290" y="2429"/>
                    <a:pt x="9150" y="1840"/>
                  </a:cubicBezTo>
                  <a:cubicBezTo>
                    <a:pt x="8847" y="751"/>
                    <a:pt x="7867" y="1"/>
                    <a:pt x="6742" y="1"/>
                  </a:cubicBezTo>
                  <a:cubicBezTo>
                    <a:pt x="6721" y="1"/>
                    <a:pt x="6701" y="1"/>
                    <a:pt x="6680" y="1"/>
                  </a:cubicBezTo>
                  <a:cubicBezTo>
                    <a:pt x="5936" y="1"/>
                    <a:pt x="5206" y="282"/>
                    <a:pt x="4645" y="787"/>
                  </a:cubicBezTo>
                  <a:cubicBezTo>
                    <a:pt x="4084" y="282"/>
                    <a:pt x="3368" y="1"/>
                    <a:pt x="2610" y="1"/>
                  </a:cubicBezTo>
                  <a:cubicBezTo>
                    <a:pt x="2590" y="1"/>
                    <a:pt x="2569" y="1"/>
                    <a:pt x="2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39"/>
          <p:cNvSpPr/>
          <p:nvPr/>
        </p:nvSpPr>
        <p:spPr>
          <a:xfrm>
            <a:off x="5954420" y="2224159"/>
            <a:ext cx="2059500" cy="20595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717" name="Google Shape;717;p39"/>
          <p:cNvSpPr/>
          <p:nvPr/>
        </p:nvSpPr>
        <p:spPr>
          <a:xfrm>
            <a:off x="5794627" y="2083525"/>
            <a:ext cx="2358900" cy="2359500"/>
          </a:xfrm>
          <a:prstGeom prst="blockArc">
            <a:avLst>
              <a:gd name="adj1" fmla="val 16181256"/>
              <a:gd name="adj2" fmla="val 12930256"/>
              <a:gd name="adj3" fmla="val 12829"/>
            </a:avLst>
          </a:prstGeom>
          <a:solidFill>
            <a:srgbClr val="90D5BA">
              <a:alpha val="617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39"/>
          <p:cNvSpPr/>
          <p:nvPr/>
        </p:nvSpPr>
        <p:spPr>
          <a:xfrm>
            <a:off x="6304188" y="2580574"/>
            <a:ext cx="1353000" cy="13530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719" name="Google Shape;719;p39"/>
          <p:cNvSpPr/>
          <p:nvPr/>
        </p:nvSpPr>
        <p:spPr>
          <a:xfrm>
            <a:off x="6473202" y="2762175"/>
            <a:ext cx="989100" cy="989100"/>
          </a:xfrm>
          <a:prstGeom prst="blockArc">
            <a:avLst>
              <a:gd name="adj1" fmla="val 16181256"/>
              <a:gd name="adj2" fmla="val 146825"/>
              <a:gd name="adj3" fmla="val 12528"/>
            </a:avLst>
          </a:prstGeom>
          <a:solidFill>
            <a:srgbClr val="EA6565">
              <a:alpha val="44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9"/>
          <p:cNvSpPr/>
          <p:nvPr/>
        </p:nvSpPr>
        <p:spPr>
          <a:xfrm>
            <a:off x="6544302" y="2825240"/>
            <a:ext cx="863400" cy="86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721" name="Google Shape;721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22" name="Google Shape;722;p39"/>
          <p:cNvSpPr/>
          <p:nvPr/>
        </p:nvSpPr>
        <p:spPr>
          <a:xfrm>
            <a:off x="916800" y="1154916"/>
            <a:ext cx="7310400" cy="283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723" name="Google Shape;723;p39"/>
          <p:cNvGrpSpPr/>
          <p:nvPr/>
        </p:nvGrpSpPr>
        <p:grpSpPr>
          <a:xfrm>
            <a:off x="1096950" y="1139616"/>
            <a:ext cx="6950100" cy="597609"/>
            <a:chOff x="1096950" y="1139616"/>
            <a:chExt cx="6950100" cy="597609"/>
          </a:xfrm>
        </p:grpSpPr>
        <p:sp>
          <p:nvSpPr>
            <p:cNvPr id="724" name="Google Shape;724;p39"/>
            <p:cNvSpPr txBox="1"/>
            <p:nvPr/>
          </p:nvSpPr>
          <p:spPr>
            <a:xfrm>
              <a:off x="1096950" y="1454025"/>
              <a:ext cx="6950100" cy="28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Mercury is the closest planet to the Sun and the smallest one in the Solar System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725" name="Google Shape;725;p39"/>
            <p:cNvSpPr txBox="1"/>
            <p:nvPr/>
          </p:nvSpPr>
          <p:spPr>
            <a:xfrm>
              <a:off x="1463600" y="1139616"/>
              <a:ext cx="62169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CELEBRATION IN DIFFERENT REGIONS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726" name="Google Shape;726;p39"/>
          <p:cNvSpPr/>
          <p:nvPr/>
        </p:nvSpPr>
        <p:spPr>
          <a:xfrm>
            <a:off x="6644584" y="2933589"/>
            <a:ext cx="646800" cy="646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727" name="Google Shape;727;p39"/>
          <p:cNvGrpSpPr/>
          <p:nvPr/>
        </p:nvGrpSpPr>
        <p:grpSpPr>
          <a:xfrm>
            <a:off x="6765650" y="3078967"/>
            <a:ext cx="403628" cy="355474"/>
            <a:chOff x="6000718" y="3070557"/>
            <a:chExt cx="587865" cy="517731"/>
          </a:xfrm>
        </p:grpSpPr>
        <p:sp>
          <p:nvSpPr>
            <p:cNvPr id="728" name="Google Shape;728;p39"/>
            <p:cNvSpPr/>
            <p:nvPr/>
          </p:nvSpPr>
          <p:spPr>
            <a:xfrm>
              <a:off x="6161116" y="3104229"/>
              <a:ext cx="410235" cy="449911"/>
            </a:xfrm>
            <a:custGeom>
              <a:avLst/>
              <a:gdLst/>
              <a:ahLst/>
              <a:cxnLst/>
              <a:rect l="l" t="t" r="r" b="b"/>
              <a:pathLst>
                <a:path w="71098" h="78008" extrusionOk="0">
                  <a:moveTo>
                    <a:pt x="36108" y="3531"/>
                  </a:moveTo>
                  <a:lnTo>
                    <a:pt x="36835" y="4631"/>
                  </a:lnTo>
                  <a:cubicBezTo>
                    <a:pt x="36551" y="4826"/>
                    <a:pt x="36268" y="5039"/>
                    <a:pt x="35948" y="5217"/>
                  </a:cubicBezTo>
                  <a:cubicBezTo>
                    <a:pt x="35043" y="5749"/>
                    <a:pt x="34635" y="6459"/>
                    <a:pt x="35132" y="7488"/>
                  </a:cubicBezTo>
                  <a:cubicBezTo>
                    <a:pt x="35486" y="8208"/>
                    <a:pt x="35984" y="8561"/>
                    <a:pt x="36635" y="8561"/>
                  </a:cubicBezTo>
                  <a:cubicBezTo>
                    <a:pt x="36866" y="8561"/>
                    <a:pt x="37116" y="8517"/>
                    <a:pt x="37385" y="8428"/>
                  </a:cubicBezTo>
                  <a:cubicBezTo>
                    <a:pt x="37776" y="8304"/>
                    <a:pt x="38184" y="8198"/>
                    <a:pt x="38752" y="8056"/>
                  </a:cubicBezTo>
                  <a:lnTo>
                    <a:pt x="38752" y="8056"/>
                  </a:lnTo>
                  <a:cubicBezTo>
                    <a:pt x="38412" y="9075"/>
                    <a:pt x="37909" y="9331"/>
                    <a:pt x="37373" y="9331"/>
                  </a:cubicBezTo>
                  <a:cubicBezTo>
                    <a:pt x="36833" y="9331"/>
                    <a:pt x="36258" y="9072"/>
                    <a:pt x="35779" y="9072"/>
                  </a:cubicBezTo>
                  <a:cubicBezTo>
                    <a:pt x="35690" y="9072"/>
                    <a:pt x="35604" y="9081"/>
                    <a:pt x="35522" y="9102"/>
                  </a:cubicBezTo>
                  <a:lnTo>
                    <a:pt x="33162" y="11977"/>
                  </a:lnTo>
                  <a:lnTo>
                    <a:pt x="28585" y="11037"/>
                  </a:lnTo>
                  <a:lnTo>
                    <a:pt x="31832" y="10238"/>
                  </a:lnTo>
                  <a:cubicBezTo>
                    <a:pt x="32825" y="8162"/>
                    <a:pt x="33127" y="7062"/>
                    <a:pt x="32914" y="6228"/>
                  </a:cubicBezTo>
                  <a:lnTo>
                    <a:pt x="36108" y="3531"/>
                  </a:lnTo>
                  <a:close/>
                  <a:moveTo>
                    <a:pt x="38947" y="36232"/>
                  </a:moveTo>
                  <a:lnTo>
                    <a:pt x="38947" y="36232"/>
                  </a:lnTo>
                  <a:cubicBezTo>
                    <a:pt x="40402" y="36374"/>
                    <a:pt x="40561" y="37705"/>
                    <a:pt x="41253" y="38486"/>
                  </a:cubicBezTo>
                  <a:cubicBezTo>
                    <a:pt x="40278" y="40029"/>
                    <a:pt x="42194" y="41076"/>
                    <a:pt x="41963" y="42673"/>
                  </a:cubicBezTo>
                  <a:cubicBezTo>
                    <a:pt x="41786" y="43862"/>
                    <a:pt x="42833" y="45264"/>
                    <a:pt x="43241" y="46648"/>
                  </a:cubicBezTo>
                  <a:cubicBezTo>
                    <a:pt x="43560" y="47641"/>
                    <a:pt x="43507" y="48741"/>
                    <a:pt x="43046" y="49699"/>
                  </a:cubicBezTo>
                  <a:lnTo>
                    <a:pt x="40473" y="45760"/>
                  </a:lnTo>
                  <a:cubicBezTo>
                    <a:pt x="41449" y="42726"/>
                    <a:pt x="39160" y="39728"/>
                    <a:pt x="38947" y="36232"/>
                  </a:cubicBezTo>
                  <a:close/>
                  <a:moveTo>
                    <a:pt x="36430" y="1"/>
                  </a:moveTo>
                  <a:cubicBezTo>
                    <a:pt x="35873" y="1"/>
                    <a:pt x="35316" y="87"/>
                    <a:pt x="34759" y="284"/>
                  </a:cubicBezTo>
                  <a:cubicBezTo>
                    <a:pt x="33659" y="657"/>
                    <a:pt x="32346" y="870"/>
                    <a:pt x="31885" y="2005"/>
                  </a:cubicBezTo>
                  <a:cubicBezTo>
                    <a:pt x="31264" y="3567"/>
                    <a:pt x="29809" y="3549"/>
                    <a:pt x="28656" y="3992"/>
                  </a:cubicBezTo>
                  <a:cubicBezTo>
                    <a:pt x="26331" y="4826"/>
                    <a:pt x="26012" y="5465"/>
                    <a:pt x="27006" y="7683"/>
                  </a:cubicBezTo>
                  <a:lnTo>
                    <a:pt x="29791" y="7736"/>
                  </a:lnTo>
                  <a:lnTo>
                    <a:pt x="29046" y="10327"/>
                  </a:lnTo>
                  <a:lnTo>
                    <a:pt x="28425" y="7736"/>
                  </a:lnTo>
                  <a:lnTo>
                    <a:pt x="26633" y="11143"/>
                  </a:lnTo>
                  <a:cubicBezTo>
                    <a:pt x="25746" y="11374"/>
                    <a:pt x="24734" y="11391"/>
                    <a:pt x="24113" y="11870"/>
                  </a:cubicBezTo>
                  <a:cubicBezTo>
                    <a:pt x="22960" y="12775"/>
                    <a:pt x="21328" y="12509"/>
                    <a:pt x="20352" y="13680"/>
                  </a:cubicBezTo>
                  <a:lnTo>
                    <a:pt x="19695" y="12900"/>
                  </a:lnTo>
                  <a:lnTo>
                    <a:pt x="18808" y="14106"/>
                  </a:lnTo>
                  <a:cubicBezTo>
                    <a:pt x="18523" y="13971"/>
                    <a:pt x="18518" y="13452"/>
                    <a:pt x="18160" y="13452"/>
                  </a:cubicBezTo>
                  <a:cubicBezTo>
                    <a:pt x="18049" y="13452"/>
                    <a:pt x="17905" y="13501"/>
                    <a:pt x="17708" y="13627"/>
                  </a:cubicBezTo>
                  <a:lnTo>
                    <a:pt x="18560" y="17193"/>
                  </a:lnTo>
                  <a:cubicBezTo>
                    <a:pt x="17972" y="17718"/>
                    <a:pt x="17385" y="18062"/>
                    <a:pt x="16823" y="18062"/>
                  </a:cubicBezTo>
                  <a:cubicBezTo>
                    <a:pt x="16435" y="18062"/>
                    <a:pt x="16059" y="17897"/>
                    <a:pt x="15703" y="17513"/>
                  </a:cubicBezTo>
                  <a:cubicBezTo>
                    <a:pt x="14869" y="16626"/>
                    <a:pt x="13929" y="16750"/>
                    <a:pt x="13112" y="16643"/>
                  </a:cubicBezTo>
                  <a:lnTo>
                    <a:pt x="11196" y="21381"/>
                  </a:lnTo>
                  <a:cubicBezTo>
                    <a:pt x="11922" y="22616"/>
                    <a:pt x="12753" y="22986"/>
                    <a:pt x="13632" y="22986"/>
                  </a:cubicBezTo>
                  <a:cubicBezTo>
                    <a:pt x="14835" y="22986"/>
                    <a:pt x="16130" y="22292"/>
                    <a:pt x="17371" y="22179"/>
                  </a:cubicBezTo>
                  <a:lnTo>
                    <a:pt x="17868" y="20618"/>
                  </a:lnTo>
                  <a:cubicBezTo>
                    <a:pt x="19961" y="20600"/>
                    <a:pt x="19961" y="20600"/>
                    <a:pt x="21594" y="18879"/>
                  </a:cubicBezTo>
                  <a:lnTo>
                    <a:pt x="22587" y="19784"/>
                  </a:lnTo>
                  <a:lnTo>
                    <a:pt x="24646" y="19181"/>
                  </a:lnTo>
                  <a:lnTo>
                    <a:pt x="28762" y="24788"/>
                  </a:lnTo>
                  <a:lnTo>
                    <a:pt x="24930" y="23971"/>
                  </a:lnTo>
                  <a:lnTo>
                    <a:pt x="24930" y="23971"/>
                  </a:lnTo>
                  <a:lnTo>
                    <a:pt x="26544" y="25746"/>
                  </a:lnTo>
                  <a:cubicBezTo>
                    <a:pt x="28177" y="25604"/>
                    <a:pt x="29507" y="24930"/>
                    <a:pt x="30182" y="23209"/>
                  </a:cubicBezTo>
                  <a:cubicBezTo>
                    <a:pt x="29738" y="22747"/>
                    <a:pt x="29365" y="22321"/>
                    <a:pt x="28957" y="21949"/>
                  </a:cubicBezTo>
                  <a:cubicBezTo>
                    <a:pt x="28017" y="21150"/>
                    <a:pt x="27165" y="20352"/>
                    <a:pt x="27502" y="18400"/>
                  </a:cubicBezTo>
                  <a:lnTo>
                    <a:pt x="27502" y="18400"/>
                  </a:lnTo>
                  <a:cubicBezTo>
                    <a:pt x="28336" y="19678"/>
                    <a:pt x="28709" y="20902"/>
                    <a:pt x="29472" y="21239"/>
                  </a:cubicBezTo>
                  <a:cubicBezTo>
                    <a:pt x="30678" y="21771"/>
                    <a:pt x="30785" y="22641"/>
                    <a:pt x="30927" y="23617"/>
                  </a:cubicBezTo>
                  <a:cubicBezTo>
                    <a:pt x="31016" y="24255"/>
                    <a:pt x="30874" y="24965"/>
                    <a:pt x="31087" y="25551"/>
                  </a:cubicBezTo>
                  <a:cubicBezTo>
                    <a:pt x="31282" y="26083"/>
                    <a:pt x="31832" y="26473"/>
                    <a:pt x="32187" y="26952"/>
                  </a:cubicBezTo>
                  <a:cubicBezTo>
                    <a:pt x="32275" y="27077"/>
                    <a:pt x="32329" y="27236"/>
                    <a:pt x="32329" y="27396"/>
                  </a:cubicBezTo>
                  <a:lnTo>
                    <a:pt x="34369" y="26225"/>
                  </a:lnTo>
                  <a:cubicBezTo>
                    <a:pt x="33860" y="25322"/>
                    <a:pt x="33670" y="24632"/>
                    <a:pt x="34867" y="24632"/>
                  </a:cubicBezTo>
                  <a:cubicBezTo>
                    <a:pt x="34964" y="24632"/>
                    <a:pt x="35070" y="24636"/>
                    <a:pt x="35185" y="24646"/>
                  </a:cubicBezTo>
                  <a:cubicBezTo>
                    <a:pt x="35416" y="25462"/>
                    <a:pt x="35718" y="26189"/>
                    <a:pt x="35753" y="26917"/>
                  </a:cubicBezTo>
                  <a:cubicBezTo>
                    <a:pt x="35859" y="28390"/>
                    <a:pt x="37013" y="29011"/>
                    <a:pt x="38024" y="29224"/>
                  </a:cubicBezTo>
                  <a:cubicBezTo>
                    <a:pt x="38126" y="29247"/>
                    <a:pt x="38227" y="29254"/>
                    <a:pt x="38330" y="29254"/>
                  </a:cubicBezTo>
                  <a:cubicBezTo>
                    <a:pt x="38476" y="29254"/>
                    <a:pt x="38623" y="29240"/>
                    <a:pt x="38773" y="29240"/>
                  </a:cubicBezTo>
                  <a:cubicBezTo>
                    <a:pt x="39073" y="29240"/>
                    <a:pt x="39384" y="29296"/>
                    <a:pt x="39710" y="29632"/>
                  </a:cubicBezTo>
                  <a:cubicBezTo>
                    <a:pt x="39812" y="29734"/>
                    <a:pt x="39986" y="29769"/>
                    <a:pt x="40202" y="29769"/>
                  </a:cubicBezTo>
                  <a:cubicBezTo>
                    <a:pt x="40620" y="29769"/>
                    <a:pt x="41193" y="29637"/>
                    <a:pt x="41697" y="29614"/>
                  </a:cubicBezTo>
                  <a:lnTo>
                    <a:pt x="41697" y="29614"/>
                  </a:lnTo>
                  <a:cubicBezTo>
                    <a:pt x="41182" y="31175"/>
                    <a:pt x="41608" y="32825"/>
                    <a:pt x="39657" y="33517"/>
                  </a:cubicBezTo>
                  <a:cubicBezTo>
                    <a:pt x="37368" y="32683"/>
                    <a:pt x="34369" y="33198"/>
                    <a:pt x="32488" y="30608"/>
                  </a:cubicBezTo>
                  <a:cubicBezTo>
                    <a:pt x="32240" y="30253"/>
                    <a:pt x="31388" y="30306"/>
                    <a:pt x="30820" y="30217"/>
                  </a:cubicBezTo>
                  <a:cubicBezTo>
                    <a:pt x="30607" y="30217"/>
                    <a:pt x="30395" y="30270"/>
                    <a:pt x="30182" y="30324"/>
                  </a:cubicBezTo>
                  <a:lnTo>
                    <a:pt x="29507" y="32151"/>
                  </a:lnTo>
                  <a:cubicBezTo>
                    <a:pt x="27875" y="31246"/>
                    <a:pt x="26686" y="29969"/>
                    <a:pt x="25373" y="29259"/>
                  </a:cubicBezTo>
                  <a:cubicBezTo>
                    <a:pt x="23918" y="28496"/>
                    <a:pt x="23794" y="27431"/>
                    <a:pt x="23794" y="26456"/>
                  </a:cubicBezTo>
                  <a:cubicBezTo>
                    <a:pt x="23808" y="24745"/>
                    <a:pt x="23906" y="24354"/>
                    <a:pt x="23055" y="24354"/>
                  </a:cubicBezTo>
                  <a:cubicBezTo>
                    <a:pt x="22802" y="24354"/>
                    <a:pt x="22466" y="24388"/>
                    <a:pt x="22020" y="24433"/>
                  </a:cubicBezTo>
                  <a:cubicBezTo>
                    <a:pt x="21712" y="24458"/>
                    <a:pt x="21377" y="24558"/>
                    <a:pt x="21074" y="24558"/>
                  </a:cubicBezTo>
                  <a:cubicBezTo>
                    <a:pt x="20958" y="24558"/>
                    <a:pt x="20846" y="24543"/>
                    <a:pt x="20742" y="24504"/>
                  </a:cubicBezTo>
                  <a:cubicBezTo>
                    <a:pt x="20157" y="24291"/>
                    <a:pt x="19678" y="23670"/>
                    <a:pt x="19092" y="23546"/>
                  </a:cubicBezTo>
                  <a:cubicBezTo>
                    <a:pt x="19019" y="23530"/>
                    <a:pt x="18944" y="23524"/>
                    <a:pt x="18868" y="23524"/>
                  </a:cubicBezTo>
                  <a:cubicBezTo>
                    <a:pt x="18388" y="23524"/>
                    <a:pt x="17849" y="23788"/>
                    <a:pt x="17363" y="23788"/>
                  </a:cubicBezTo>
                  <a:cubicBezTo>
                    <a:pt x="17305" y="23788"/>
                    <a:pt x="17249" y="23784"/>
                    <a:pt x="17193" y="23776"/>
                  </a:cubicBezTo>
                  <a:cubicBezTo>
                    <a:pt x="17025" y="23751"/>
                    <a:pt x="16855" y="23741"/>
                    <a:pt x="16686" y="23741"/>
                  </a:cubicBezTo>
                  <a:cubicBezTo>
                    <a:pt x="15885" y="23741"/>
                    <a:pt x="15077" y="23971"/>
                    <a:pt x="14280" y="23971"/>
                  </a:cubicBezTo>
                  <a:cubicBezTo>
                    <a:pt x="13809" y="23971"/>
                    <a:pt x="13342" y="23890"/>
                    <a:pt x="12882" y="23634"/>
                  </a:cubicBezTo>
                  <a:cubicBezTo>
                    <a:pt x="12688" y="23891"/>
                    <a:pt x="12389" y="23939"/>
                    <a:pt x="12067" y="23939"/>
                  </a:cubicBezTo>
                  <a:cubicBezTo>
                    <a:pt x="11878" y="23939"/>
                    <a:pt x="11682" y="23923"/>
                    <a:pt x="11494" y="23923"/>
                  </a:cubicBezTo>
                  <a:cubicBezTo>
                    <a:pt x="11005" y="23923"/>
                    <a:pt x="10573" y="24032"/>
                    <a:pt x="10486" y="24823"/>
                  </a:cubicBezTo>
                  <a:cubicBezTo>
                    <a:pt x="8943" y="25125"/>
                    <a:pt x="8925" y="26935"/>
                    <a:pt x="7594" y="27644"/>
                  </a:cubicBezTo>
                  <a:cubicBezTo>
                    <a:pt x="6636" y="28159"/>
                    <a:pt x="5270" y="28461"/>
                    <a:pt x="4720" y="29365"/>
                  </a:cubicBezTo>
                  <a:cubicBezTo>
                    <a:pt x="3992" y="30554"/>
                    <a:pt x="2733" y="30874"/>
                    <a:pt x="1899" y="31779"/>
                  </a:cubicBezTo>
                  <a:cubicBezTo>
                    <a:pt x="1420" y="32311"/>
                    <a:pt x="1100" y="33021"/>
                    <a:pt x="692" y="33695"/>
                  </a:cubicBezTo>
                  <a:lnTo>
                    <a:pt x="2058" y="34529"/>
                  </a:lnTo>
                  <a:lnTo>
                    <a:pt x="0" y="40331"/>
                  </a:lnTo>
                  <a:cubicBezTo>
                    <a:pt x="568" y="41839"/>
                    <a:pt x="1828" y="42460"/>
                    <a:pt x="1579" y="43844"/>
                  </a:cubicBezTo>
                  <a:cubicBezTo>
                    <a:pt x="1526" y="44093"/>
                    <a:pt x="4542" y="47659"/>
                    <a:pt x="4720" y="47677"/>
                  </a:cubicBezTo>
                  <a:cubicBezTo>
                    <a:pt x="6407" y="47823"/>
                    <a:pt x="7973" y="48589"/>
                    <a:pt x="9698" y="48589"/>
                  </a:cubicBezTo>
                  <a:cubicBezTo>
                    <a:pt x="10059" y="48589"/>
                    <a:pt x="10428" y="48555"/>
                    <a:pt x="10806" y="48475"/>
                  </a:cubicBezTo>
                  <a:cubicBezTo>
                    <a:pt x="10987" y="48438"/>
                    <a:pt x="11194" y="48420"/>
                    <a:pt x="11413" y="48420"/>
                  </a:cubicBezTo>
                  <a:cubicBezTo>
                    <a:pt x="12352" y="48420"/>
                    <a:pt x="13516" y="48748"/>
                    <a:pt x="13875" y="49309"/>
                  </a:cubicBezTo>
                  <a:cubicBezTo>
                    <a:pt x="14692" y="50587"/>
                    <a:pt x="15916" y="50622"/>
                    <a:pt x="17140" y="51048"/>
                  </a:cubicBezTo>
                  <a:lnTo>
                    <a:pt x="16076" y="56140"/>
                  </a:lnTo>
                  <a:cubicBezTo>
                    <a:pt x="17477" y="57542"/>
                    <a:pt x="16874" y="59405"/>
                    <a:pt x="17513" y="60896"/>
                  </a:cubicBezTo>
                  <a:cubicBezTo>
                    <a:pt x="17939" y="61907"/>
                    <a:pt x="17566" y="62439"/>
                    <a:pt x="17105" y="63291"/>
                  </a:cubicBezTo>
                  <a:cubicBezTo>
                    <a:pt x="16484" y="64409"/>
                    <a:pt x="14922" y="65544"/>
                    <a:pt x="15526" y="66751"/>
                  </a:cubicBezTo>
                  <a:cubicBezTo>
                    <a:pt x="16359" y="68454"/>
                    <a:pt x="16218" y="70264"/>
                    <a:pt x="16218" y="71879"/>
                  </a:cubicBezTo>
                  <a:cubicBezTo>
                    <a:pt x="16218" y="73795"/>
                    <a:pt x="17726" y="75427"/>
                    <a:pt x="16697" y="77361"/>
                  </a:cubicBezTo>
                  <a:cubicBezTo>
                    <a:pt x="17566" y="77539"/>
                    <a:pt x="18134" y="77610"/>
                    <a:pt x="18684" y="77787"/>
                  </a:cubicBezTo>
                  <a:cubicBezTo>
                    <a:pt x="19160" y="77941"/>
                    <a:pt x="19615" y="78007"/>
                    <a:pt x="20054" y="78007"/>
                  </a:cubicBezTo>
                  <a:cubicBezTo>
                    <a:pt x="21942" y="78007"/>
                    <a:pt x="23543" y="76798"/>
                    <a:pt x="25284" y="76208"/>
                  </a:cubicBezTo>
                  <a:cubicBezTo>
                    <a:pt x="25497" y="74416"/>
                    <a:pt x="27183" y="74310"/>
                    <a:pt x="28336" y="73671"/>
                  </a:cubicBezTo>
                  <a:cubicBezTo>
                    <a:pt x="29472" y="73032"/>
                    <a:pt x="29064" y="71826"/>
                    <a:pt x="29436" y="71240"/>
                  </a:cubicBezTo>
                  <a:cubicBezTo>
                    <a:pt x="30359" y="70814"/>
                    <a:pt x="31051" y="70495"/>
                    <a:pt x="31761" y="70175"/>
                  </a:cubicBezTo>
                  <a:cubicBezTo>
                    <a:pt x="32701" y="69750"/>
                    <a:pt x="34032" y="69998"/>
                    <a:pt x="34351" y="68472"/>
                  </a:cubicBezTo>
                  <a:cubicBezTo>
                    <a:pt x="34564" y="67407"/>
                    <a:pt x="35593" y="66680"/>
                    <a:pt x="35682" y="65456"/>
                  </a:cubicBezTo>
                  <a:cubicBezTo>
                    <a:pt x="35789" y="64196"/>
                    <a:pt x="36179" y="62972"/>
                    <a:pt x="36427" y="61783"/>
                  </a:cubicBezTo>
                  <a:cubicBezTo>
                    <a:pt x="38255" y="60576"/>
                    <a:pt x="39869" y="58979"/>
                    <a:pt x="41786" y="58376"/>
                  </a:cubicBezTo>
                  <a:cubicBezTo>
                    <a:pt x="44997" y="57365"/>
                    <a:pt x="46843" y="55306"/>
                    <a:pt x="48156" y="52432"/>
                  </a:cubicBezTo>
                  <a:cubicBezTo>
                    <a:pt x="47847" y="52304"/>
                    <a:pt x="47534" y="52259"/>
                    <a:pt x="47221" y="52259"/>
                  </a:cubicBezTo>
                  <a:cubicBezTo>
                    <a:pt x="46487" y="52259"/>
                    <a:pt x="45750" y="52505"/>
                    <a:pt x="45050" y="52505"/>
                  </a:cubicBezTo>
                  <a:cubicBezTo>
                    <a:pt x="44519" y="52505"/>
                    <a:pt x="44011" y="52363"/>
                    <a:pt x="43542" y="51864"/>
                  </a:cubicBezTo>
                  <a:cubicBezTo>
                    <a:pt x="44838" y="50108"/>
                    <a:pt x="44909" y="50037"/>
                    <a:pt x="46293" y="49859"/>
                  </a:cubicBezTo>
                  <a:cubicBezTo>
                    <a:pt x="49646" y="49451"/>
                    <a:pt x="52822" y="48599"/>
                    <a:pt x="55395" y="46222"/>
                  </a:cubicBezTo>
                  <a:cubicBezTo>
                    <a:pt x="55484" y="45760"/>
                    <a:pt x="55697" y="45281"/>
                    <a:pt x="55643" y="44838"/>
                  </a:cubicBezTo>
                  <a:cubicBezTo>
                    <a:pt x="55519" y="44022"/>
                    <a:pt x="55359" y="43205"/>
                    <a:pt x="55164" y="42389"/>
                  </a:cubicBezTo>
                  <a:lnTo>
                    <a:pt x="54224" y="42886"/>
                  </a:lnTo>
                  <a:lnTo>
                    <a:pt x="53887" y="41254"/>
                  </a:lnTo>
                  <a:lnTo>
                    <a:pt x="53017" y="42655"/>
                  </a:lnTo>
                  <a:cubicBezTo>
                    <a:pt x="51775" y="40810"/>
                    <a:pt x="49327" y="39763"/>
                    <a:pt x="49735" y="36906"/>
                  </a:cubicBezTo>
                  <a:lnTo>
                    <a:pt x="49735" y="36906"/>
                  </a:lnTo>
                  <a:cubicBezTo>
                    <a:pt x="51738" y="37643"/>
                    <a:pt x="51709" y="40841"/>
                    <a:pt x="54224" y="40841"/>
                  </a:cubicBezTo>
                  <a:cubicBezTo>
                    <a:pt x="54315" y="40841"/>
                    <a:pt x="54410" y="40836"/>
                    <a:pt x="54508" y="40828"/>
                  </a:cubicBezTo>
                  <a:cubicBezTo>
                    <a:pt x="55927" y="42620"/>
                    <a:pt x="57968" y="43134"/>
                    <a:pt x="59831" y="43365"/>
                  </a:cubicBezTo>
                  <a:lnTo>
                    <a:pt x="61091" y="47286"/>
                  </a:lnTo>
                  <a:lnTo>
                    <a:pt x="62244" y="46683"/>
                  </a:lnTo>
                  <a:lnTo>
                    <a:pt x="61215" y="57010"/>
                  </a:lnTo>
                  <a:cubicBezTo>
                    <a:pt x="61641" y="57382"/>
                    <a:pt x="62102" y="57613"/>
                    <a:pt x="62208" y="57950"/>
                  </a:cubicBezTo>
                  <a:cubicBezTo>
                    <a:pt x="62350" y="58411"/>
                    <a:pt x="62226" y="58944"/>
                    <a:pt x="62226" y="59547"/>
                  </a:cubicBezTo>
                  <a:cubicBezTo>
                    <a:pt x="64054" y="58323"/>
                    <a:pt x="61783" y="56531"/>
                    <a:pt x="63397" y="55164"/>
                  </a:cubicBezTo>
                  <a:cubicBezTo>
                    <a:pt x="64338" y="54348"/>
                    <a:pt x="63894" y="52503"/>
                    <a:pt x="65420" y="51421"/>
                  </a:cubicBezTo>
                  <a:cubicBezTo>
                    <a:pt x="66236" y="50835"/>
                    <a:pt x="66627" y="49575"/>
                    <a:pt x="67407" y="48670"/>
                  </a:cubicBezTo>
                  <a:cubicBezTo>
                    <a:pt x="71098" y="31370"/>
                    <a:pt x="63805" y="13556"/>
                    <a:pt x="49451" y="3265"/>
                  </a:cubicBezTo>
                  <a:lnTo>
                    <a:pt x="47836" y="4223"/>
                  </a:lnTo>
                  <a:lnTo>
                    <a:pt x="47286" y="3425"/>
                  </a:lnTo>
                  <a:lnTo>
                    <a:pt x="45068" y="5465"/>
                  </a:lnTo>
                  <a:lnTo>
                    <a:pt x="44802" y="2963"/>
                  </a:lnTo>
                  <a:cubicBezTo>
                    <a:pt x="44483" y="4383"/>
                    <a:pt x="44412" y="5554"/>
                    <a:pt x="43383" y="6193"/>
                  </a:cubicBezTo>
                  <a:lnTo>
                    <a:pt x="41094" y="4844"/>
                  </a:lnTo>
                  <a:lnTo>
                    <a:pt x="41253" y="4702"/>
                  </a:lnTo>
                  <a:lnTo>
                    <a:pt x="43436" y="4525"/>
                  </a:lnTo>
                  <a:cubicBezTo>
                    <a:pt x="43312" y="3975"/>
                    <a:pt x="43329" y="3673"/>
                    <a:pt x="43205" y="3567"/>
                  </a:cubicBezTo>
                  <a:cubicBezTo>
                    <a:pt x="41857" y="2502"/>
                    <a:pt x="40153" y="1934"/>
                    <a:pt x="38929" y="657"/>
                  </a:cubicBezTo>
                  <a:cubicBezTo>
                    <a:pt x="38787" y="497"/>
                    <a:pt x="38592" y="390"/>
                    <a:pt x="38379" y="319"/>
                  </a:cubicBezTo>
                  <a:cubicBezTo>
                    <a:pt x="37729" y="119"/>
                    <a:pt x="37080" y="1"/>
                    <a:pt x="3643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6032245" y="3317811"/>
              <a:ext cx="62149" cy="151155"/>
            </a:xfrm>
            <a:custGeom>
              <a:avLst/>
              <a:gdLst/>
              <a:ahLst/>
              <a:cxnLst/>
              <a:rect l="l" t="t" r="r" b="b"/>
              <a:pathLst>
                <a:path w="10771" h="26208" extrusionOk="0">
                  <a:moveTo>
                    <a:pt x="266" y="1"/>
                  </a:moveTo>
                  <a:lnTo>
                    <a:pt x="266" y="1"/>
                  </a:lnTo>
                  <a:cubicBezTo>
                    <a:pt x="0" y="9316"/>
                    <a:pt x="2679" y="18489"/>
                    <a:pt x="7914" y="26208"/>
                  </a:cubicBezTo>
                  <a:lnTo>
                    <a:pt x="9014" y="25995"/>
                  </a:lnTo>
                  <a:cubicBezTo>
                    <a:pt x="9954" y="24078"/>
                    <a:pt x="9617" y="22073"/>
                    <a:pt x="9475" y="20068"/>
                  </a:cubicBezTo>
                  <a:cubicBezTo>
                    <a:pt x="9422" y="19412"/>
                    <a:pt x="9120" y="18347"/>
                    <a:pt x="9386" y="18188"/>
                  </a:cubicBezTo>
                  <a:cubicBezTo>
                    <a:pt x="10753" y="17336"/>
                    <a:pt x="10274" y="15881"/>
                    <a:pt x="10770" y="14834"/>
                  </a:cubicBezTo>
                  <a:cubicBezTo>
                    <a:pt x="9777" y="13415"/>
                    <a:pt x="8890" y="12137"/>
                    <a:pt x="7328" y="11161"/>
                  </a:cubicBezTo>
                  <a:cubicBezTo>
                    <a:pt x="5270" y="9901"/>
                    <a:pt x="3194" y="8216"/>
                    <a:pt x="3247" y="5235"/>
                  </a:cubicBezTo>
                  <a:cubicBezTo>
                    <a:pt x="3265" y="4649"/>
                    <a:pt x="2999" y="3709"/>
                    <a:pt x="2591" y="3514"/>
                  </a:cubicBezTo>
                  <a:cubicBezTo>
                    <a:pt x="1295" y="2893"/>
                    <a:pt x="479" y="1562"/>
                    <a:pt x="408" y="604"/>
                  </a:cubicBezTo>
                  <a:cubicBezTo>
                    <a:pt x="373" y="391"/>
                    <a:pt x="337" y="196"/>
                    <a:pt x="26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6189159" y="3073176"/>
              <a:ext cx="117131" cy="35868"/>
            </a:xfrm>
            <a:custGeom>
              <a:avLst/>
              <a:gdLst/>
              <a:ahLst/>
              <a:cxnLst/>
              <a:rect l="l" t="t" r="r" b="b"/>
              <a:pathLst>
                <a:path w="20300" h="6219" extrusionOk="0">
                  <a:moveTo>
                    <a:pt x="17629" y="0"/>
                  </a:moveTo>
                  <a:cubicBezTo>
                    <a:pt x="12187" y="0"/>
                    <a:pt x="6775" y="976"/>
                    <a:pt x="1651" y="2882"/>
                  </a:cubicBezTo>
                  <a:cubicBezTo>
                    <a:pt x="1207" y="3344"/>
                    <a:pt x="764" y="3823"/>
                    <a:pt x="302" y="4266"/>
                  </a:cubicBezTo>
                  <a:cubicBezTo>
                    <a:pt x="1" y="4568"/>
                    <a:pt x="231" y="5402"/>
                    <a:pt x="214" y="6218"/>
                  </a:cubicBezTo>
                  <a:cubicBezTo>
                    <a:pt x="1402" y="5473"/>
                    <a:pt x="2201" y="4834"/>
                    <a:pt x="3141" y="4408"/>
                  </a:cubicBezTo>
                  <a:cubicBezTo>
                    <a:pt x="5525" y="3347"/>
                    <a:pt x="8003" y="2632"/>
                    <a:pt x="10607" y="2632"/>
                  </a:cubicBezTo>
                  <a:cubicBezTo>
                    <a:pt x="11182" y="2632"/>
                    <a:pt x="11763" y="2666"/>
                    <a:pt x="12350" y="2740"/>
                  </a:cubicBezTo>
                  <a:cubicBezTo>
                    <a:pt x="12586" y="2362"/>
                    <a:pt x="12876" y="2257"/>
                    <a:pt x="13186" y="2257"/>
                  </a:cubicBezTo>
                  <a:cubicBezTo>
                    <a:pt x="13571" y="2257"/>
                    <a:pt x="13986" y="2419"/>
                    <a:pt x="14364" y="2419"/>
                  </a:cubicBezTo>
                  <a:cubicBezTo>
                    <a:pt x="14550" y="2419"/>
                    <a:pt x="14727" y="2379"/>
                    <a:pt x="14887" y="2261"/>
                  </a:cubicBezTo>
                  <a:cubicBezTo>
                    <a:pt x="16502" y="1072"/>
                    <a:pt x="18472" y="718"/>
                    <a:pt x="20299" y="79"/>
                  </a:cubicBezTo>
                  <a:cubicBezTo>
                    <a:pt x="19409" y="26"/>
                    <a:pt x="18519" y="0"/>
                    <a:pt x="1762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6123036" y="3116815"/>
              <a:ext cx="22734" cy="17095"/>
            </a:xfrm>
            <a:custGeom>
              <a:avLst/>
              <a:gdLst/>
              <a:ahLst/>
              <a:cxnLst/>
              <a:rect l="l" t="t" r="r" b="b"/>
              <a:pathLst>
                <a:path w="3940" h="2964" extrusionOk="0">
                  <a:moveTo>
                    <a:pt x="3940" y="1"/>
                  </a:moveTo>
                  <a:lnTo>
                    <a:pt x="3940" y="1"/>
                  </a:lnTo>
                  <a:cubicBezTo>
                    <a:pt x="2573" y="923"/>
                    <a:pt x="1260" y="1899"/>
                    <a:pt x="1" y="2964"/>
                  </a:cubicBezTo>
                  <a:cubicBezTo>
                    <a:pt x="1651" y="2839"/>
                    <a:pt x="2964" y="2094"/>
                    <a:pt x="3656" y="568"/>
                  </a:cubicBezTo>
                  <a:cubicBezTo>
                    <a:pt x="3744" y="373"/>
                    <a:pt x="3833" y="196"/>
                    <a:pt x="394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6099493" y="3152223"/>
              <a:ext cx="3999" cy="4205"/>
            </a:xfrm>
            <a:custGeom>
              <a:avLst/>
              <a:gdLst/>
              <a:ahLst/>
              <a:cxnLst/>
              <a:rect l="l" t="t" r="r" b="b"/>
              <a:pathLst>
                <a:path w="693" h="729" extrusionOk="0">
                  <a:moveTo>
                    <a:pt x="693" y="1"/>
                  </a:moveTo>
                  <a:cubicBezTo>
                    <a:pt x="462" y="231"/>
                    <a:pt x="231" y="480"/>
                    <a:pt x="1" y="728"/>
                  </a:cubicBezTo>
                  <a:cubicBezTo>
                    <a:pt x="284" y="533"/>
                    <a:pt x="533" y="285"/>
                    <a:pt x="69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6350890" y="3500386"/>
              <a:ext cx="45156" cy="42581"/>
            </a:xfrm>
            <a:custGeom>
              <a:avLst/>
              <a:gdLst/>
              <a:ahLst/>
              <a:cxnLst/>
              <a:rect l="l" t="t" r="r" b="b"/>
              <a:pathLst>
                <a:path w="7826" h="7383" extrusionOk="0">
                  <a:moveTo>
                    <a:pt x="7648" y="1"/>
                  </a:moveTo>
                  <a:lnTo>
                    <a:pt x="7648" y="1"/>
                  </a:lnTo>
                  <a:cubicBezTo>
                    <a:pt x="6488" y="417"/>
                    <a:pt x="5728" y="1543"/>
                    <a:pt x="4541" y="1543"/>
                  </a:cubicBezTo>
                  <a:cubicBezTo>
                    <a:pt x="4311" y="1543"/>
                    <a:pt x="4065" y="1501"/>
                    <a:pt x="3797" y="1403"/>
                  </a:cubicBezTo>
                  <a:cubicBezTo>
                    <a:pt x="3766" y="1397"/>
                    <a:pt x="3735" y="1395"/>
                    <a:pt x="3704" y="1395"/>
                  </a:cubicBezTo>
                  <a:cubicBezTo>
                    <a:pt x="3523" y="1395"/>
                    <a:pt x="3348" y="1482"/>
                    <a:pt x="3212" y="1633"/>
                  </a:cubicBezTo>
                  <a:cubicBezTo>
                    <a:pt x="2520" y="3567"/>
                    <a:pt x="142" y="4490"/>
                    <a:pt x="0" y="7045"/>
                  </a:cubicBezTo>
                  <a:lnTo>
                    <a:pt x="1633" y="7382"/>
                  </a:lnTo>
                  <a:cubicBezTo>
                    <a:pt x="2662" y="6353"/>
                    <a:pt x="3655" y="5306"/>
                    <a:pt x="4844" y="4419"/>
                  </a:cubicBezTo>
                  <a:cubicBezTo>
                    <a:pt x="6211" y="3390"/>
                    <a:pt x="7825" y="2219"/>
                    <a:pt x="764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6263064" y="3138409"/>
              <a:ext cx="28469" cy="38688"/>
            </a:xfrm>
            <a:custGeom>
              <a:avLst/>
              <a:gdLst/>
              <a:ahLst/>
              <a:cxnLst/>
              <a:rect l="l" t="t" r="r" b="b"/>
              <a:pathLst>
                <a:path w="4934" h="6708" extrusionOk="0">
                  <a:moveTo>
                    <a:pt x="2094" y="0"/>
                  </a:moveTo>
                  <a:lnTo>
                    <a:pt x="2094" y="0"/>
                  </a:lnTo>
                  <a:cubicBezTo>
                    <a:pt x="0" y="1420"/>
                    <a:pt x="3052" y="2467"/>
                    <a:pt x="1988" y="4454"/>
                  </a:cubicBezTo>
                  <a:lnTo>
                    <a:pt x="817" y="4756"/>
                  </a:lnTo>
                  <a:cubicBezTo>
                    <a:pt x="1243" y="6707"/>
                    <a:pt x="2822" y="6228"/>
                    <a:pt x="3851" y="6619"/>
                  </a:cubicBezTo>
                  <a:lnTo>
                    <a:pt x="4933" y="5430"/>
                  </a:lnTo>
                  <a:cubicBezTo>
                    <a:pt x="4685" y="3993"/>
                    <a:pt x="2768" y="2875"/>
                    <a:pt x="4206" y="1207"/>
                  </a:cubicBezTo>
                  <a:cubicBezTo>
                    <a:pt x="3883" y="979"/>
                    <a:pt x="3846" y="221"/>
                    <a:pt x="3400" y="221"/>
                  </a:cubicBezTo>
                  <a:cubicBezTo>
                    <a:pt x="3257" y="221"/>
                    <a:pt x="3072" y="299"/>
                    <a:pt x="2822" y="497"/>
                  </a:cubicBezTo>
                  <a:cubicBezTo>
                    <a:pt x="2815" y="502"/>
                    <a:pt x="2807" y="505"/>
                    <a:pt x="2796" y="505"/>
                  </a:cubicBezTo>
                  <a:cubicBezTo>
                    <a:pt x="2667" y="505"/>
                    <a:pt x="2259" y="115"/>
                    <a:pt x="209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6251907" y="3097504"/>
              <a:ext cx="26011" cy="13686"/>
            </a:xfrm>
            <a:custGeom>
              <a:avLst/>
              <a:gdLst/>
              <a:ahLst/>
              <a:cxnLst/>
              <a:rect l="l" t="t" r="r" b="b"/>
              <a:pathLst>
                <a:path w="4508" h="2373" extrusionOk="0">
                  <a:moveTo>
                    <a:pt x="1606" y="0"/>
                  </a:moveTo>
                  <a:cubicBezTo>
                    <a:pt x="1091" y="0"/>
                    <a:pt x="558" y="171"/>
                    <a:pt x="0" y="723"/>
                  </a:cubicBezTo>
                  <a:cubicBezTo>
                    <a:pt x="430" y="1555"/>
                    <a:pt x="972" y="2195"/>
                    <a:pt x="1679" y="2195"/>
                  </a:cubicBezTo>
                  <a:cubicBezTo>
                    <a:pt x="1906" y="2195"/>
                    <a:pt x="2151" y="2129"/>
                    <a:pt x="2414" y="1982"/>
                  </a:cubicBezTo>
                  <a:cubicBezTo>
                    <a:pt x="2981" y="1663"/>
                    <a:pt x="4507" y="2373"/>
                    <a:pt x="4064" y="456"/>
                  </a:cubicBezTo>
                  <a:lnTo>
                    <a:pt x="4064" y="456"/>
                  </a:lnTo>
                  <a:cubicBezTo>
                    <a:pt x="4046" y="457"/>
                    <a:pt x="4028" y="457"/>
                    <a:pt x="4010" y="457"/>
                  </a:cubicBezTo>
                  <a:cubicBezTo>
                    <a:pt x="3239" y="457"/>
                    <a:pt x="2447" y="0"/>
                    <a:pt x="160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6251498" y="3152108"/>
              <a:ext cx="21609" cy="17008"/>
            </a:xfrm>
            <a:custGeom>
              <a:avLst/>
              <a:gdLst/>
              <a:ahLst/>
              <a:cxnLst/>
              <a:rect l="l" t="t" r="r" b="b"/>
              <a:pathLst>
                <a:path w="3745" h="2949" extrusionOk="0">
                  <a:moveTo>
                    <a:pt x="1345" y="1"/>
                  </a:moveTo>
                  <a:cubicBezTo>
                    <a:pt x="985" y="1"/>
                    <a:pt x="770" y="142"/>
                    <a:pt x="568" y="429"/>
                  </a:cubicBezTo>
                  <a:cubicBezTo>
                    <a:pt x="213" y="943"/>
                    <a:pt x="249" y="1706"/>
                    <a:pt x="0" y="2948"/>
                  </a:cubicBezTo>
                  <a:lnTo>
                    <a:pt x="3744" y="695"/>
                  </a:lnTo>
                  <a:cubicBezTo>
                    <a:pt x="2515" y="235"/>
                    <a:pt x="1810" y="1"/>
                    <a:pt x="13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6000718" y="3070557"/>
              <a:ext cx="587865" cy="517731"/>
            </a:xfrm>
            <a:custGeom>
              <a:avLst/>
              <a:gdLst/>
              <a:ahLst/>
              <a:cxnLst/>
              <a:rect l="l" t="t" r="r" b="b"/>
              <a:pathLst>
                <a:path w="101883" h="89767" extrusionOk="0">
                  <a:moveTo>
                    <a:pt x="50267" y="444"/>
                  </a:moveTo>
                  <a:cubicBezTo>
                    <a:pt x="55590" y="462"/>
                    <a:pt x="60878" y="1384"/>
                    <a:pt x="65881" y="3177"/>
                  </a:cubicBezTo>
                  <a:cubicBezTo>
                    <a:pt x="89445" y="11622"/>
                    <a:pt x="101883" y="37138"/>
                    <a:pt x="93614" y="60186"/>
                  </a:cubicBezTo>
                  <a:cubicBezTo>
                    <a:pt x="87173" y="78160"/>
                    <a:pt x="70033" y="89321"/>
                    <a:pt x="51598" y="89321"/>
                  </a:cubicBezTo>
                  <a:cubicBezTo>
                    <a:pt x="46275" y="89321"/>
                    <a:pt x="41005" y="88381"/>
                    <a:pt x="36002" y="86588"/>
                  </a:cubicBezTo>
                  <a:cubicBezTo>
                    <a:pt x="12421" y="78143"/>
                    <a:pt x="0" y="52628"/>
                    <a:pt x="8251" y="29597"/>
                  </a:cubicBezTo>
                  <a:cubicBezTo>
                    <a:pt x="14692" y="11605"/>
                    <a:pt x="31850" y="444"/>
                    <a:pt x="50267" y="444"/>
                  </a:cubicBezTo>
                  <a:close/>
                  <a:moveTo>
                    <a:pt x="50267" y="0"/>
                  </a:moveTo>
                  <a:cubicBezTo>
                    <a:pt x="45672" y="0"/>
                    <a:pt x="41094" y="692"/>
                    <a:pt x="36711" y="2041"/>
                  </a:cubicBezTo>
                  <a:cubicBezTo>
                    <a:pt x="32364" y="3372"/>
                    <a:pt x="28265" y="5359"/>
                    <a:pt x="24504" y="7896"/>
                  </a:cubicBezTo>
                  <a:cubicBezTo>
                    <a:pt x="11640" y="16644"/>
                    <a:pt x="4347" y="31531"/>
                    <a:pt x="5341" y="47056"/>
                  </a:cubicBezTo>
                  <a:cubicBezTo>
                    <a:pt x="5714" y="52858"/>
                    <a:pt x="7222" y="58536"/>
                    <a:pt x="9777" y="63753"/>
                  </a:cubicBezTo>
                  <a:cubicBezTo>
                    <a:pt x="12350" y="69022"/>
                    <a:pt x="15898" y="73760"/>
                    <a:pt x="20245" y="77681"/>
                  </a:cubicBezTo>
                  <a:cubicBezTo>
                    <a:pt x="28930" y="85568"/>
                    <a:pt x="40125" y="89766"/>
                    <a:pt x="51538" y="89766"/>
                  </a:cubicBezTo>
                  <a:cubicBezTo>
                    <a:pt x="56096" y="89766"/>
                    <a:pt x="60690" y="89097"/>
                    <a:pt x="65172" y="87724"/>
                  </a:cubicBezTo>
                  <a:cubicBezTo>
                    <a:pt x="69501" y="86376"/>
                    <a:pt x="73618" y="84406"/>
                    <a:pt x="77361" y="81851"/>
                  </a:cubicBezTo>
                  <a:cubicBezTo>
                    <a:pt x="90225" y="73121"/>
                    <a:pt x="97518" y="58234"/>
                    <a:pt x="96524" y="42709"/>
                  </a:cubicBezTo>
                  <a:cubicBezTo>
                    <a:pt x="96152" y="36907"/>
                    <a:pt x="94643" y="31229"/>
                    <a:pt x="92088" y="26012"/>
                  </a:cubicBezTo>
                  <a:cubicBezTo>
                    <a:pt x="89533" y="20743"/>
                    <a:pt x="85985" y="16005"/>
                    <a:pt x="81620" y="12084"/>
                  </a:cubicBezTo>
                  <a:cubicBezTo>
                    <a:pt x="73032" y="4330"/>
                    <a:pt x="61854" y="36"/>
                    <a:pt x="5028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8" name="Google Shape;738;p39"/>
          <p:cNvSpPr/>
          <p:nvPr/>
        </p:nvSpPr>
        <p:spPr>
          <a:xfrm>
            <a:off x="6199206" y="2488179"/>
            <a:ext cx="1549800" cy="1550100"/>
          </a:xfrm>
          <a:prstGeom prst="blockArc">
            <a:avLst>
              <a:gd name="adj1" fmla="val 16181256"/>
              <a:gd name="adj2" fmla="val 5392193"/>
              <a:gd name="adj3" fmla="val 12476"/>
            </a:avLst>
          </a:prstGeom>
          <a:solidFill>
            <a:srgbClr val="FFAEAC">
              <a:alpha val="43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9"/>
          <p:cNvSpPr/>
          <p:nvPr/>
        </p:nvSpPr>
        <p:spPr>
          <a:xfrm>
            <a:off x="4676621" y="2941169"/>
            <a:ext cx="508800" cy="50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9"/>
          <p:cNvSpPr/>
          <p:nvPr/>
        </p:nvSpPr>
        <p:spPr>
          <a:xfrm>
            <a:off x="4676621" y="2042484"/>
            <a:ext cx="508800" cy="50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9"/>
          <p:cNvSpPr/>
          <p:nvPr/>
        </p:nvSpPr>
        <p:spPr>
          <a:xfrm>
            <a:off x="4676621" y="3865487"/>
            <a:ext cx="508800" cy="508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9"/>
          <p:cNvSpPr/>
          <p:nvPr/>
        </p:nvSpPr>
        <p:spPr>
          <a:xfrm>
            <a:off x="990473" y="2906615"/>
            <a:ext cx="2921700" cy="283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743" name="Google Shape;743;p39"/>
          <p:cNvGrpSpPr/>
          <p:nvPr/>
        </p:nvGrpSpPr>
        <p:grpSpPr>
          <a:xfrm>
            <a:off x="990473" y="2891311"/>
            <a:ext cx="2921700" cy="810596"/>
            <a:chOff x="990473" y="2891311"/>
            <a:chExt cx="2921700" cy="810596"/>
          </a:xfrm>
        </p:grpSpPr>
        <p:sp>
          <p:nvSpPr>
            <p:cNvPr id="744" name="Google Shape;744;p39"/>
            <p:cNvSpPr txBox="1"/>
            <p:nvPr/>
          </p:nvSpPr>
          <p:spPr>
            <a:xfrm>
              <a:off x="990473" y="3205108"/>
              <a:ext cx="29217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Venus has a beautiful name and is the second planet from the Sun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745" name="Google Shape;745;p39"/>
            <p:cNvSpPr txBox="1"/>
            <p:nvPr/>
          </p:nvSpPr>
          <p:spPr>
            <a:xfrm>
              <a:off x="1163273" y="2891311"/>
              <a:ext cx="27489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SPAIN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746" name="Google Shape;746;p39"/>
          <p:cNvSpPr/>
          <p:nvPr/>
        </p:nvSpPr>
        <p:spPr>
          <a:xfrm>
            <a:off x="990473" y="2001250"/>
            <a:ext cx="2921700" cy="283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747" name="Google Shape;747;p39"/>
          <p:cNvGrpSpPr/>
          <p:nvPr/>
        </p:nvGrpSpPr>
        <p:grpSpPr>
          <a:xfrm>
            <a:off x="990473" y="1985950"/>
            <a:ext cx="2921700" cy="810594"/>
            <a:chOff x="990473" y="1985950"/>
            <a:chExt cx="2921700" cy="810594"/>
          </a:xfrm>
        </p:grpSpPr>
        <p:sp>
          <p:nvSpPr>
            <p:cNvPr id="748" name="Google Shape;748;p39"/>
            <p:cNvSpPr txBox="1"/>
            <p:nvPr/>
          </p:nvSpPr>
          <p:spPr>
            <a:xfrm>
              <a:off x="990473" y="2299744"/>
              <a:ext cx="29217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Earth is the only planet known to harbor life. We all live here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749" name="Google Shape;749;p39"/>
            <p:cNvSpPr txBox="1"/>
            <p:nvPr/>
          </p:nvSpPr>
          <p:spPr>
            <a:xfrm>
              <a:off x="1163273" y="1985950"/>
              <a:ext cx="27489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AMERICA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750" name="Google Shape;750;p39"/>
          <p:cNvSpPr/>
          <p:nvPr/>
        </p:nvSpPr>
        <p:spPr>
          <a:xfrm>
            <a:off x="990473" y="3811980"/>
            <a:ext cx="2921700" cy="2832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751" name="Google Shape;751;p39"/>
          <p:cNvGrpSpPr/>
          <p:nvPr/>
        </p:nvGrpSpPr>
        <p:grpSpPr>
          <a:xfrm>
            <a:off x="990473" y="3796675"/>
            <a:ext cx="2921700" cy="810599"/>
            <a:chOff x="990473" y="3796675"/>
            <a:chExt cx="2921700" cy="810599"/>
          </a:xfrm>
        </p:grpSpPr>
        <p:sp>
          <p:nvSpPr>
            <p:cNvPr id="752" name="Google Shape;752;p39"/>
            <p:cNvSpPr txBox="1"/>
            <p:nvPr/>
          </p:nvSpPr>
          <p:spPr>
            <a:xfrm>
              <a:off x="990473" y="4110474"/>
              <a:ext cx="29217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Mars is actually a cold place. It’s full of iron oxide dust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753" name="Google Shape;753;p39"/>
            <p:cNvSpPr txBox="1"/>
            <p:nvPr/>
          </p:nvSpPr>
          <p:spPr>
            <a:xfrm>
              <a:off x="1163273" y="3796675"/>
              <a:ext cx="27489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CHINA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754" name="Google Shape;754;p39"/>
          <p:cNvSpPr txBox="1"/>
          <p:nvPr/>
        </p:nvSpPr>
        <p:spPr>
          <a:xfrm>
            <a:off x="4676626" y="2155275"/>
            <a:ext cx="5088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80%</a:t>
            </a:r>
            <a:endParaRPr sz="2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755" name="Google Shape;755;p39"/>
          <p:cNvSpPr txBox="1"/>
          <p:nvPr/>
        </p:nvSpPr>
        <p:spPr>
          <a:xfrm>
            <a:off x="4676626" y="3053959"/>
            <a:ext cx="5088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50%</a:t>
            </a:r>
            <a:endParaRPr sz="2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756" name="Google Shape;756;p39"/>
          <p:cNvSpPr txBox="1"/>
          <p:nvPr/>
        </p:nvSpPr>
        <p:spPr>
          <a:xfrm>
            <a:off x="4676626" y="3978125"/>
            <a:ext cx="5088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25%</a:t>
            </a:r>
            <a:endParaRPr sz="2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cxnSp>
        <p:nvCxnSpPr>
          <p:cNvPr id="757" name="Google Shape;757;p39"/>
          <p:cNvCxnSpPr>
            <a:stCxn id="754" idx="3"/>
          </p:cNvCxnSpPr>
          <p:nvPr/>
        </p:nvCxnSpPr>
        <p:spPr>
          <a:xfrm>
            <a:off x="5185426" y="2296875"/>
            <a:ext cx="13977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8" name="Google Shape;758;p39"/>
          <p:cNvCxnSpPr>
            <a:stCxn id="755" idx="3"/>
          </p:cNvCxnSpPr>
          <p:nvPr/>
        </p:nvCxnSpPr>
        <p:spPr>
          <a:xfrm>
            <a:off x="5185426" y="3195559"/>
            <a:ext cx="1121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9" name="Google Shape;759;p39"/>
          <p:cNvCxnSpPr>
            <a:stCxn id="756" idx="3"/>
            <a:endCxn id="720" idx="4"/>
          </p:cNvCxnSpPr>
          <p:nvPr/>
        </p:nvCxnSpPr>
        <p:spPr>
          <a:xfrm rot="10800000" flipH="1">
            <a:off x="5185426" y="3688625"/>
            <a:ext cx="1790700" cy="4311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65" name="Google Shape;765;p40"/>
          <p:cNvPicPr preferRelativeResize="0"/>
          <p:nvPr/>
        </p:nvPicPr>
        <p:blipFill rotWithShape="1">
          <a:blip r:embed="rId3">
            <a:alphaModFix/>
          </a:blip>
          <a:srcRect l="917" t="3314" r="54530" b="57278"/>
          <a:stretch/>
        </p:blipFill>
        <p:spPr>
          <a:xfrm>
            <a:off x="913981" y="1448785"/>
            <a:ext cx="2183400" cy="1287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766" name="Google Shape;766;p40"/>
          <p:cNvSpPr/>
          <p:nvPr/>
        </p:nvSpPr>
        <p:spPr>
          <a:xfrm flipH="1">
            <a:off x="914129" y="3280735"/>
            <a:ext cx="2183400" cy="2832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767" name="Google Shape;767;p40"/>
          <p:cNvGrpSpPr/>
          <p:nvPr/>
        </p:nvGrpSpPr>
        <p:grpSpPr>
          <a:xfrm>
            <a:off x="913825" y="3265435"/>
            <a:ext cx="2183700" cy="1075190"/>
            <a:chOff x="913750" y="3265435"/>
            <a:chExt cx="2183700" cy="1075190"/>
          </a:xfrm>
        </p:grpSpPr>
        <p:sp>
          <p:nvSpPr>
            <p:cNvPr id="768" name="Google Shape;768;p40"/>
            <p:cNvSpPr txBox="1"/>
            <p:nvPr/>
          </p:nvSpPr>
          <p:spPr>
            <a:xfrm flipH="1">
              <a:off x="913750" y="3579225"/>
              <a:ext cx="2183700" cy="76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Mercury is the closest planet to the Sun and the smallest of them all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769" name="Google Shape;769;p40"/>
            <p:cNvSpPr txBox="1"/>
            <p:nvPr/>
          </p:nvSpPr>
          <p:spPr>
            <a:xfrm flipH="1">
              <a:off x="1267386" y="3265435"/>
              <a:ext cx="1476589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FLOWERS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770" name="Google Shape;770;p40"/>
          <p:cNvSpPr/>
          <p:nvPr/>
        </p:nvSpPr>
        <p:spPr>
          <a:xfrm>
            <a:off x="1625055" y="2301475"/>
            <a:ext cx="761400" cy="761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01</a:t>
            </a:r>
            <a:endParaRPr sz="25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pic>
        <p:nvPicPr>
          <p:cNvPr id="771" name="Google Shape;771;p40"/>
          <p:cNvPicPr preferRelativeResize="0"/>
          <p:nvPr/>
        </p:nvPicPr>
        <p:blipFill rotWithShape="1">
          <a:blip r:embed="rId4">
            <a:alphaModFix/>
          </a:blip>
          <a:srcRect t="5776" b="5767"/>
          <a:stretch/>
        </p:blipFill>
        <p:spPr>
          <a:xfrm>
            <a:off x="3479621" y="1448785"/>
            <a:ext cx="2183400" cy="1287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772" name="Google Shape;772;p40"/>
          <p:cNvSpPr/>
          <p:nvPr/>
        </p:nvSpPr>
        <p:spPr>
          <a:xfrm flipH="1">
            <a:off x="3479769" y="3280735"/>
            <a:ext cx="2183400" cy="283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773" name="Google Shape;773;p40"/>
          <p:cNvGrpSpPr/>
          <p:nvPr/>
        </p:nvGrpSpPr>
        <p:grpSpPr>
          <a:xfrm>
            <a:off x="3480300" y="3265435"/>
            <a:ext cx="2183700" cy="1075190"/>
            <a:chOff x="3479395" y="3265435"/>
            <a:chExt cx="2183700" cy="1075190"/>
          </a:xfrm>
        </p:grpSpPr>
        <p:sp>
          <p:nvSpPr>
            <p:cNvPr id="774" name="Google Shape;774;p40"/>
            <p:cNvSpPr txBox="1"/>
            <p:nvPr/>
          </p:nvSpPr>
          <p:spPr>
            <a:xfrm flipH="1">
              <a:off x="3479395" y="3579225"/>
              <a:ext cx="2183700" cy="76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Venus has a beautiful name and is the second planet from the Sun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775" name="Google Shape;775;p40"/>
            <p:cNvSpPr txBox="1"/>
            <p:nvPr/>
          </p:nvSpPr>
          <p:spPr>
            <a:xfrm flipH="1">
              <a:off x="3833025" y="3265435"/>
              <a:ext cx="1476589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SURPRISES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776" name="Google Shape;776;p40"/>
          <p:cNvSpPr/>
          <p:nvPr/>
        </p:nvSpPr>
        <p:spPr>
          <a:xfrm>
            <a:off x="4190695" y="2357800"/>
            <a:ext cx="761400" cy="761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02</a:t>
            </a:r>
            <a:endParaRPr sz="25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pic>
        <p:nvPicPr>
          <p:cNvPr id="777" name="Google Shape;777;p40"/>
          <p:cNvPicPr preferRelativeResize="0"/>
          <p:nvPr/>
        </p:nvPicPr>
        <p:blipFill rotWithShape="1">
          <a:blip r:embed="rId5">
            <a:alphaModFix/>
          </a:blip>
          <a:srcRect t="16343" b="44303"/>
          <a:stretch/>
        </p:blipFill>
        <p:spPr>
          <a:xfrm>
            <a:off x="6046621" y="1448785"/>
            <a:ext cx="2183400" cy="1287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778" name="Google Shape;778;p40"/>
          <p:cNvSpPr/>
          <p:nvPr/>
        </p:nvSpPr>
        <p:spPr>
          <a:xfrm flipH="1">
            <a:off x="6046769" y="3280735"/>
            <a:ext cx="2183400" cy="283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779" name="Google Shape;779;p40"/>
          <p:cNvGrpSpPr/>
          <p:nvPr/>
        </p:nvGrpSpPr>
        <p:grpSpPr>
          <a:xfrm>
            <a:off x="6046775" y="3265435"/>
            <a:ext cx="2183400" cy="1075190"/>
            <a:chOff x="6046700" y="3265435"/>
            <a:chExt cx="2183400" cy="1075190"/>
          </a:xfrm>
        </p:grpSpPr>
        <p:sp>
          <p:nvSpPr>
            <p:cNvPr id="780" name="Google Shape;780;p40"/>
            <p:cNvSpPr txBox="1"/>
            <p:nvPr/>
          </p:nvSpPr>
          <p:spPr>
            <a:xfrm flipH="1">
              <a:off x="6046700" y="3579225"/>
              <a:ext cx="2183400" cy="76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Despite being red, Mars is actually a cold place. It’s full of iron oxide dust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781" name="Google Shape;781;p40"/>
            <p:cNvSpPr txBox="1"/>
            <p:nvPr/>
          </p:nvSpPr>
          <p:spPr>
            <a:xfrm flipH="1">
              <a:off x="6400025" y="3265435"/>
              <a:ext cx="1476589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KISSES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782" name="Google Shape;782;p40"/>
          <p:cNvSpPr/>
          <p:nvPr/>
        </p:nvSpPr>
        <p:spPr>
          <a:xfrm>
            <a:off x="6757695" y="2357800"/>
            <a:ext cx="761400" cy="76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03</a:t>
            </a:r>
            <a:endParaRPr sz="25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cxnSp>
        <p:nvCxnSpPr>
          <p:cNvPr id="783" name="Google Shape;783;p40"/>
          <p:cNvCxnSpPr>
            <a:stCxn id="770" idx="4"/>
            <a:endCxn id="769" idx="0"/>
          </p:cNvCxnSpPr>
          <p:nvPr/>
        </p:nvCxnSpPr>
        <p:spPr>
          <a:xfrm>
            <a:off x="2005755" y="3062875"/>
            <a:ext cx="0" cy="202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4" name="Google Shape;784;p40"/>
          <p:cNvCxnSpPr>
            <a:stCxn id="776" idx="4"/>
            <a:endCxn id="775" idx="0"/>
          </p:cNvCxnSpPr>
          <p:nvPr/>
        </p:nvCxnSpPr>
        <p:spPr>
          <a:xfrm>
            <a:off x="4571395" y="3119200"/>
            <a:ext cx="900" cy="1461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5" name="Google Shape;785;p40"/>
          <p:cNvCxnSpPr>
            <a:stCxn id="782" idx="4"/>
            <a:endCxn id="781" idx="0"/>
          </p:cNvCxnSpPr>
          <p:nvPr/>
        </p:nvCxnSpPr>
        <p:spPr>
          <a:xfrm>
            <a:off x="7138395" y="3119200"/>
            <a:ext cx="0" cy="146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1"/>
          <p:cNvSpPr/>
          <p:nvPr/>
        </p:nvSpPr>
        <p:spPr>
          <a:xfrm>
            <a:off x="718625" y="2911436"/>
            <a:ext cx="3690600" cy="1695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91" name="Google Shape;791;p41"/>
          <p:cNvSpPr/>
          <p:nvPr/>
        </p:nvSpPr>
        <p:spPr>
          <a:xfrm>
            <a:off x="2084825" y="2278048"/>
            <a:ext cx="958200" cy="95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92" name="Google Shape;792;p41"/>
          <p:cNvSpPr/>
          <p:nvPr/>
        </p:nvSpPr>
        <p:spPr>
          <a:xfrm>
            <a:off x="4734775" y="2911436"/>
            <a:ext cx="3690600" cy="1695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93" name="Google Shape;793;p41"/>
          <p:cNvSpPr/>
          <p:nvPr/>
        </p:nvSpPr>
        <p:spPr>
          <a:xfrm>
            <a:off x="6100975" y="2278048"/>
            <a:ext cx="958200" cy="95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94" name="Google Shape;794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795" name="Google Shape;795;p41"/>
          <p:cNvGrpSpPr/>
          <p:nvPr/>
        </p:nvGrpSpPr>
        <p:grpSpPr>
          <a:xfrm>
            <a:off x="1103075" y="3353639"/>
            <a:ext cx="2921700" cy="810594"/>
            <a:chOff x="1104450" y="3252525"/>
            <a:chExt cx="2921700" cy="810594"/>
          </a:xfrm>
        </p:grpSpPr>
        <p:sp>
          <p:nvSpPr>
            <p:cNvPr id="796" name="Google Shape;796;p41"/>
            <p:cNvSpPr txBox="1"/>
            <p:nvPr/>
          </p:nvSpPr>
          <p:spPr>
            <a:xfrm>
              <a:off x="1104450" y="3566319"/>
              <a:ext cx="29217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Mercury is the closest planet to the Sun and the smallest of them all</a:t>
              </a:r>
              <a:endPara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797" name="Google Shape;797;p41"/>
            <p:cNvSpPr txBox="1"/>
            <p:nvPr/>
          </p:nvSpPr>
          <p:spPr>
            <a:xfrm>
              <a:off x="1190850" y="3252525"/>
              <a:ext cx="27489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ADOPT A PET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798" name="Google Shape;798;p41"/>
          <p:cNvSpPr/>
          <p:nvPr/>
        </p:nvSpPr>
        <p:spPr>
          <a:xfrm>
            <a:off x="720000" y="1145801"/>
            <a:ext cx="7704000" cy="10125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99" name="Google Shape;799;p41"/>
          <p:cNvSpPr/>
          <p:nvPr/>
        </p:nvSpPr>
        <p:spPr>
          <a:xfrm flipH="1">
            <a:off x="1151550" y="1288285"/>
            <a:ext cx="6840900" cy="283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800" name="Google Shape;800;p41"/>
          <p:cNvGrpSpPr/>
          <p:nvPr/>
        </p:nvGrpSpPr>
        <p:grpSpPr>
          <a:xfrm>
            <a:off x="1151550" y="1272985"/>
            <a:ext cx="6840900" cy="758131"/>
            <a:chOff x="1151550" y="1272985"/>
            <a:chExt cx="6840900" cy="758131"/>
          </a:xfrm>
        </p:grpSpPr>
        <p:sp>
          <p:nvSpPr>
            <p:cNvPr id="801" name="Google Shape;801;p41"/>
            <p:cNvSpPr txBox="1"/>
            <p:nvPr/>
          </p:nvSpPr>
          <p:spPr>
            <a:xfrm flipH="1">
              <a:off x="1151550" y="1596116"/>
              <a:ext cx="68409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Venus has a beautiful name and is the second planet from the Sun. It’s hot and has a poisonous atmosphere</a:t>
              </a:r>
              <a:endPara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802" name="Google Shape;802;p41"/>
            <p:cNvSpPr txBox="1"/>
            <p:nvPr/>
          </p:nvSpPr>
          <p:spPr>
            <a:xfrm flipH="1">
              <a:off x="2259000" y="1272985"/>
              <a:ext cx="46260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YOUNG COUPLES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803" name="Google Shape;803;p41"/>
          <p:cNvGrpSpPr/>
          <p:nvPr/>
        </p:nvGrpSpPr>
        <p:grpSpPr>
          <a:xfrm>
            <a:off x="5119225" y="3353639"/>
            <a:ext cx="2921700" cy="810594"/>
            <a:chOff x="1104450" y="3252525"/>
            <a:chExt cx="2921700" cy="810594"/>
          </a:xfrm>
        </p:grpSpPr>
        <p:sp>
          <p:nvSpPr>
            <p:cNvPr id="804" name="Google Shape;804;p41"/>
            <p:cNvSpPr txBox="1"/>
            <p:nvPr/>
          </p:nvSpPr>
          <p:spPr>
            <a:xfrm>
              <a:off x="1104450" y="3566319"/>
              <a:ext cx="29217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Despite being red, Mars is actually a cold place full of iron oxide dust</a:t>
              </a:r>
              <a:endPara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805" name="Google Shape;805;p41"/>
            <p:cNvSpPr txBox="1"/>
            <p:nvPr/>
          </p:nvSpPr>
          <p:spPr>
            <a:xfrm>
              <a:off x="1190850" y="3252525"/>
              <a:ext cx="27489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PLAY GAMES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806" name="Google Shape;806;p41"/>
          <p:cNvGrpSpPr/>
          <p:nvPr/>
        </p:nvGrpSpPr>
        <p:grpSpPr>
          <a:xfrm>
            <a:off x="2295163" y="2515536"/>
            <a:ext cx="537525" cy="483225"/>
            <a:chOff x="1125375" y="1726825"/>
            <a:chExt cx="537525" cy="483225"/>
          </a:xfrm>
        </p:grpSpPr>
        <p:sp>
          <p:nvSpPr>
            <p:cNvPr id="807" name="Google Shape;807;p41"/>
            <p:cNvSpPr/>
            <p:nvPr/>
          </p:nvSpPr>
          <p:spPr>
            <a:xfrm>
              <a:off x="1191150" y="2059850"/>
              <a:ext cx="16350" cy="27025"/>
            </a:xfrm>
            <a:custGeom>
              <a:avLst/>
              <a:gdLst/>
              <a:ahLst/>
              <a:cxnLst/>
              <a:rect l="l" t="t" r="r" b="b"/>
              <a:pathLst>
                <a:path w="654" h="1081" extrusionOk="0">
                  <a:moveTo>
                    <a:pt x="326" y="0"/>
                  </a:moveTo>
                  <a:cubicBezTo>
                    <a:pt x="162" y="0"/>
                    <a:pt x="1" y="113"/>
                    <a:pt x="22" y="337"/>
                  </a:cubicBezTo>
                  <a:lnTo>
                    <a:pt x="22" y="772"/>
                  </a:lnTo>
                  <a:cubicBezTo>
                    <a:pt x="22" y="941"/>
                    <a:pt x="162" y="1081"/>
                    <a:pt x="331" y="1081"/>
                  </a:cubicBezTo>
                  <a:cubicBezTo>
                    <a:pt x="499" y="1081"/>
                    <a:pt x="640" y="941"/>
                    <a:pt x="640" y="772"/>
                  </a:cubicBezTo>
                  <a:lnTo>
                    <a:pt x="640" y="337"/>
                  </a:lnTo>
                  <a:cubicBezTo>
                    <a:pt x="654" y="113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1"/>
            <p:cNvSpPr/>
            <p:nvPr/>
          </p:nvSpPr>
          <p:spPr>
            <a:xfrm>
              <a:off x="1312900" y="2059850"/>
              <a:ext cx="16350" cy="26675"/>
            </a:xfrm>
            <a:custGeom>
              <a:avLst/>
              <a:gdLst/>
              <a:ahLst/>
              <a:cxnLst/>
              <a:rect l="l" t="t" r="r" b="b"/>
              <a:pathLst>
                <a:path w="654" h="1067" extrusionOk="0">
                  <a:moveTo>
                    <a:pt x="325" y="0"/>
                  </a:moveTo>
                  <a:cubicBezTo>
                    <a:pt x="162" y="0"/>
                    <a:pt x="1" y="113"/>
                    <a:pt x="22" y="337"/>
                  </a:cubicBezTo>
                  <a:lnTo>
                    <a:pt x="22" y="772"/>
                  </a:lnTo>
                  <a:cubicBezTo>
                    <a:pt x="36" y="969"/>
                    <a:pt x="183" y="1067"/>
                    <a:pt x="330" y="1067"/>
                  </a:cubicBezTo>
                  <a:cubicBezTo>
                    <a:pt x="478" y="1067"/>
                    <a:pt x="625" y="969"/>
                    <a:pt x="639" y="772"/>
                  </a:cubicBezTo>
                  <a:lnTo>
                    <a:pt x="639" y="337"/>
                  </a:lnTo>
                  <a:cubicBezTo>
                    <a:pt x="653" y="113"/>
                    <a:pt x="488" y="0"/>
                    <a:pt x="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1228800" y="2078100"/>
              <a:ext cx="62625" cy="20050"/>
            </a:xfrm>
            <a:custGeom>
              <a:avLst/>
              <a:gdLst/>
              <a:ahLst/>
              <a:cxnLst/>
              <a:rect l="l" t="t" r="r" b="b"/>
              <a:pathLst>
                <a:path w="2505" h="802" extrusionOk="0">
                  <a:moveTo>
                    <a:pt x="1253" y="0"/>
                  </a:moveTo>
                  <a:cubicBezTo>
                    <a:pt x="1154" y="0"/>
                    <a:pt x="1070" y="42"/>
                    <a:pt x="1014" y="112"/>
                  </a:cubicBezTo>
                  <a:cubicBezTo>
                    <a:pt x="972" y="155"/>
                    <a:pt x="902" y="183"/>
                    <a:pt x="846" y="183"/>
                  </a:cubicBezTo>
                  <a:cubicBezTo>
                    <a:pt x="775" y="183"/>
                    <a:pt x="705" y="155"/>
                    <a:pt x="663" y="112"/>
                  </a:cubicBezTo>
                  <a:cubicBezTo>
                    <a:pt x="596" y="35"/>
                    <a:pt x="516" y="2"/>
                    <a:pt x="439" y="2"/>
                  </a:cubicBezTo>
                  <a:cubicBezTo>
                    <a:pt x="210" y="2"/>
                    <a:pt x="1" y="288"/>
                    <a:pt x="200" y="519"/>
                  </a:cubicBezTo>
                  <a:cubicBezTo>
                    <a:pt x="354" y="702"/>
                    <a:pt x="593" y="800"/>
                    <a:pt x="832" y="800"/>
                  </a:cubicBezTo>
                  <a:lnTo>
                    <a:pt x="860" y="800"/>
                  </a:lnTo>
                  <a:cubicBezTo>
                    <a:pt x="1000" y="800"/>
                    <a:pt x="1126" y="772"/>
                    <a:pt x="1253" y="702"/>
                  </a:cubicBezTo>
                  <a:cubicBezTo>
                    <a:pt x="1382" y="769"/>
                    <a:pt x="1523" y="802"/>
                    <a:pt x="1662" y="802"/>
                  </a:cubicBezTo>
                  <a:cubicBezTo>
                    <a:pt x="1901" y="802"/>
                    <a:pt x="2137" y="705"/>
                    <a:pt x="2305" y="519"/>
                  </a:cubicBezTo>
                  <a:cubicBezTo>
                    <a:pt x="2505" y="288"/>
                    <a:pt x="2296" y="2"/>
                    <a:pt x="2060" y="2"/>
                  </a:cubicBezTo>
                  <a:cubicBezTo>
                    <a:pt x="1981" y="2"/>
                    <a:pt x="1899" y="35"/>
                    <a:pt x="1828" y="112"/>
                  </a:cubicBezTo>
                  <a:cubicBezTo>
                    <a:pt x="1786" y="155"/>
                    <a:pt x="1730" y="183"/>
                    <a:pt x="1660" y="183"/>
                  </a:cubicBezTo>
                  <a:cubicBezTo>
                    <a:pt x="1589" y="183"/>
                    <a:pt x="1533" y="155"/>
                    <a:pt x="1477" y="112"/>
                  </a:cubicBezTo>
                  <a:cubicBezTo>
                    <a:pt x="1421" y="42"/>
                    <a:pt x="1337" y="0"/>
                    <a:pt x="1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1402950" y="1931300"/>
              <a:ext cx="83475" cy="22625"/>
            </a:xfrm>
            <a:custGeom>
              <a:avLst/>
              <a:gdLst/>
              <a:ahLst/>
              <a:cxnLst/>
              <a:rect l="l" t="t" r="r" b="b"/>
              <a:pathLst>
                <a:path w="3339" h="905" extrusionOk="0">
                  <a:moveTo>
                    <a:pt x="2996" y="0"/>
                  </a:moveTo>
                  <a:cubicBezTo>
                    <a:pt x="2910" y="0"/>
                    <a:pt x="2824" y="36"/>
                    <a:pt x="2763" y="104"/>
                  </a:cubicBezTo>
                  <a:cubicBezTo>
                    <a:pt x="2651" y="224"/>
                    <a:pt x="2500" y="283"/>
                    <a:pt x="2351" y="283"/>
                  </a:cubicBezTo>
                  <a:cubicBezTo>
                    <a:pt x="2201" y="283"/>
                    <a:pt x="2054" y="224"/>
                    <a:pt x="1949" y="104"/>
                  </a:cubicBezTo>
                  <a:cubicBezTo>
                    <a:pt x="1879" y="34"/>
                    <a:pt x="1794" y="6"/>
                    <a:pt x="1710" y="6"/>
                  </a:cubicBezTo>
                  <a:cubicBezTo>
                    <a:pt x="1626" y="6"/>
                    <a:pt x="1528" y="34"/>
                    <a:pt x="1472" y="104"/>
                  </a:cubicBezTo>
                  <a:cubicBezTo>
                    <a:pt x="1359" y="224"/>
                    <a:pt x="1209" y="283"/>
                    <a:pt x="1059" y="283"/>
                  </a:cubicBezTo>
                  <a:cubicBezTo>
                    <a:pt x="910" y="283"/>
                    <a:pt x="763" y="224"/>
                    <a:pt x="658" y="104"/>
                  </a:cubicBezTo>
                  <a:cubicBezTo>
                    <a:pt x="589" y="35"/>
                    <a:pt x="510" y="6"/>
                    <a:pt x="435" y="6"/>
                  </a:cubicBezTo>
                  <a:cubicBezTo>
                    <a:pt x="204" y="6"/>
                    <a:pt x="1" y="279"/>
                    <a:pt x="181" y="511"/>
                  </a:cubicBezTo>
                  <a:cubicBezTo>
                    <a:pt x="405" y="764"/>
                    <a:pt x="728" y="904"/>
                    <a:pt x="1065" y="904"/>
                  </a:cubicBezTo>
                  <a:cubicBezTo>
                    <a:pt x="1289" y="904"/>
                    <a:pt x="1514" y="834"/>
                    <a:pt x="1710" y="722"/>
                  </a:cubicBezTo>
                  <a:cubicBezTo>
                    <a:pt x="1893" y="834"/>
                    <a:pt x="2117" y="904"/>
                    <a:pt x="2356" y="904"/>
                  </a:cubicBezTo>
                  <a:cubicBezTo>
                    <a:pt x="2679" y="904"/>
                    <a:pt x="3001" y="764"/>
                    <a:pt x="3226" y="511"/>
                  </a:cubicBezTo>
                  <a:cubicBezTo>
                    <a:pt x="3338" y="385"/>
                    <a:pt x="3324" y="189"/>
                    <a:pt x="3198" y="76"/>
                  </a:cubicBezTo>
                  <a:cubicBezTo>
                    <a:pt x="3140" y="25"/>
                    <a:pt x="3068" y="0"/>
                    <a:pt x="29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1423600" y="1905475"/>
              <a:ext cx="43875" cy="13625"/>
            </a:xfrm>
            <a:custGeom>
              <a:avLst/>
              <a:gdLst/>
              <a:ahLst/>
              <a:cxnLst/>
              <a:rect l="l" t="t" r="r" b="b"/>
              <a:pathLst>
                <a:path w="1755" h="545" extrusionOk="0">
                  <a:moveTo>
                    <a:pt x="295" y="1"/>
                  </a:moveTo>
                  <a:cubicBezTo>
                    <a:pt x="70" y="1"/>
                    <a:pt x="0" y="323"/>
                    <a:pt x="211" y="408"/>
                  </a:cubicBezTo>
                  <a:lnTo>
                    <a:pt x="225" y="408"/>
                  </a:lnTo>
                  <a:cubicBezTo>
                    <a:pt x="435" y="499"/>
                    <a:pt x="660" y="544"/>
                    <a:pt x="884" y="544"/>
                  </a:cubicBezTo>
                  <a:cubicBezTo>
                    <a:pt x="1109" y="544"/>
                    <a:pt x="1333" y="499"/>
                    <a:pt x="1544" y="408"/>
                  </a:cubicBezTo>
                  <a:cubicBezTo>
                    <a:pt x="1754" y="323"/>
                    <a:pt x="1698" y="1"/>
                    <a:pt x="1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1353775" y="1871800"/>
              <a:ext cx="15450" cy="29925"/>
            </a:xfrm>
            <a:custGeom>
              <a:avLst/>
              <a:gdLst/>
              <a:ahLst/>
              <a:cxnLst/>
              <a:rect l="l" t="t" r="r" b="b"/>
              <a:pathLst>
                <a:path w="618" h="1197" extrusionOk="0">
                  <a:moveTo>
                    <a:pt x="323" y="0"/>
                  </a:moveTo>
                  <a:cubicBezTo>
                    <a:pt x="141" y="0"/>
                    <a:pt x="1" y="141"/>
                    <a:pt x="1" y="309"/>
                  </a:cubicBezTo>
                  <a:lnTo>
                    <a:pt x="1" y="913"/>
                  </a:lnTo>
                  <a:cubicBezTo>
                    <a:pt x="15" y="1102"/>
                    <a:pt x="162" y="1197"/>
                    <a:pt x="309" y="1197"/>
                  </a:cubicBezTo>
                  <a:cubicBezTo>
                    <a:pt x="457" y="1197"/>
                    <a:pt x="604" y="1102"/>
                    <a:pt x="618" y="913"/>
                  </a:cubicBezTo>
                  <a:lnTo>
                    <a:pt x="618" y="309"/>
                  </a:lnTo>
                  <a:cubicBezTo>
                    <a:pt x="618" y="141"/>
                    <a:pt x="492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1521825" y="1871800"/>
              <a:ext cx="15475" cy="29925"/>
            </a:xfrm>
            <a:custGeom>
              <a:avLst/>
              <a:gdLst/>
              <a:ahLst/>
              <a:cxnLst/>
              <a:rect l="l" t="t" r="r" b="b"/>
              <a:pathLst>
                <a:path w="619" h="1197" extrusionOk="0">
                  <a:moveTo>
                    <a:pt x="309" y="0"/>
                  </a:moveTo>
                  <a:cubicBezTo>
                    <a:pt x="141" y="0"/>
                    <a:pt x="1" y="141"/>
                    <a:pt x="1" y="309"/>
                  </a:cubicBezTo>
                  <a:lnTo>
                    <a:pt x="1" y="913"/>
                  </a:lnTo>
                  <a:cubicBezTo>
                    <a:pt x="15" y="1102"/>
                    <a:pt x="162" y="1197"/>
                    <a:pt x="309" y="1197"/>
                  </a:cubicBezTo>
                  <a:cubicBezTo>
                    <a:pt x="457" y="1197"/>
                    <a:pt x="604" y="1102"/>
                    <a:pt x="618" y="913"/>
                  </a:cubicBezTo>
                  <a:lnTo>
                    <a:pt x="618" y="309"/>
                  </a:lnTo>
                  <a:cubicBezTo>
                    <a:pt x="618" y="141"/>
                    <a:pt x="492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1125375" y="1726825"/>
              <a:ext cx="537525" cy="483225"/>
            </a:xfrm>
            <a:custGeom>
              <a:avLst/>
              <a:gdLst/>
              <a:ahLst/>
              <a:cxnLst/>
              <a:rect l="l" t="t" r="r" b="b"/>
              <a:pathLst>
                <a:path w="21501" h="19329" extrusionOk="0">
                  <a:moveTo>
                    <a:pt x="7200" y="1253"/>
                  </a:moveTo>
                  <a:cubicBezTo>
                    <a:pt x="7761" y="1281"/>
                    <a:pt x="8323" y="1435"/>
                    <a:pt x="8814" y="1702"/>
                  </a:cubicBezTo>
                  <a:cubicBezTo>
                    <a:pt x="8575" y="1954"/>
                    <a:pt x="8351" y="2235"/>
                    <a:pt x="8168" y="2530"/>
                  </a:cubicBezTo>
                  <a:cubicBezTo>
                    <a:pt x="7719" y="3217"/>
                    <a:pt x="7438" y="3989"/>
                    <a:pt x="7340" y="4803"/>
                  </a:cubicBezTo>
                  <a:cubicBezTo>
                    <a:pt x="7284" y="5449"/>
                    <a:pt x="7270" y="6094"/>
                    <a:pt x="7298" y="6740"/>
                  </a:cubicBezTo>
                  <a:cubicBezTo>
                    <a:pt x="7284" y="7062"/>
                    <a:pt x="7312" y="7371"/>
                    <a:pt x="7368" y="7694"/>
                  </a:cubicBezTo>
                  <a:cubicBezTo>
                    <a:pt x="7031" y="7806"/>
                    <a:pt x="6695" y="7862"/>
                    <a:pt x="6344" y="7862"/>
                  </a:cubicBezTo>
                  <a:lnTo>
                    <a:pt x="6358" y="7876"/>
                  </a:lnTo>
                  <a:cubicBezTo>
                    <a:pt x="5937" y="7876"/>
                    <a:pt x="5544" y="7764"/>
                    <a:pt x="5193" y="7568"/>
                  </a:cubicBezTo>
                  <a:cubicBezTo>
                    <a:pt x="4926" y="7413"/>
                    <a:pt x="4828" y="7091"/>
                    <a:pt x="4955" y="6824"/>
                  </a:cubicBezTo>
                  <a:cubicBezTo>
                    <a:pt x="5179" y="6333"/>
                    <a:pt x="5446" y="5392"/>
                    <a:pt x="5446" y="3779"/>
                  </a:cubicBezTo>
                  <a:cubicBezTo>
                    <a:pt x="5446" y="2838"/>
                    <a:pt x="5670" y="1253"/>
                    <a:pt x="7200" y="1253"/>
                  </a:cubicBezTo>
                  <a:close/>
                  <a:moveTo>
                    <a:pt x="15129" y="1211"/>
                  </a:moveTo>
                  <a:cubicBezTo>
                    <a:pt x="15466" y="1393"/>
                    <a:pt x="15774" y="1603"/>
                    <a:pt x="16069" y="1870"/>
                  </a:cubicBezTo>
                  <a:cubicBezTo>
                    <a:pt x="16925" y="2642"/>
                    <a:pt x="17486" y="3708"/>
                    <a:pt x="17641" y="4859"/>
                  </a:cubicBezTo>
                  <a:cubicBezTo>
                    <a:pt x="17697" y="5505"/>
                    <a:pt x="17711" y="6150"/>
                    <a:pt x="17683" y="6796"/>
                  </a:cubicBezTo>
                  <a:lnTo>
                    <a:pt x="17697" y="6796"/>
                  </a:lnTo>
                  <a:cubicBezTo>
                    <a:pt x="17697" y="7329"/>
                    <a:pt x="17613" y="7862"/>
                    <a:pt x="17430" y="8382"/>
                  </a:cubicBezTo>
                  <a:lnTo>
                    <a:pt x="17402" y="8382"/>
                  </a:lnTo>
                  <a:cubicBezTo>
                    <a:pt x="16462" y="8241"/>
                    <a:pt x="15494" y="7834"/>
                    <a:pt x="14904" y="7048"/>
                  </a:cubicBezTo>
                  <a:cubicBezTo>
                    <a:pt x="14385" y="6361"/>
                    <a:pt x="14245" y="5463"/>
                    <a:pt x="14273" y="4607"/>
                  </a:cubicBezTo>
                  <a:cubicBezTo>
                    <a:pt x="14301" y="3680"/>
                    <a:pt x="14483" y="2768"/>
                    <a:pt x="14806" y="1912"/>
                  </a:cubicBezTo>
                  <a:cubicBezTo>
                    <a:pt x="14890" y="1660"/>
                    <a:pt x="14988" y="1435"/>
                    <a:pt x="15129" y="1211"/>
                  </a:cubicBezTo>
                  <a:close/>
                  <a:moveTo>
                    <a:pt x="10470" y="1225"/>
                  </a:moveTo>
                  <a:cubicBezTo>
                    <a:pt x="10610" y="1435"/>
                    <a:pt x="10722" y="1674"/>
                    <a:pt x="10792" y="1926"/>
                  </a:cubicBezTo>
                  <a:cubicBezTo>
                    <a:pt x="11143" y="2838"/>
                    <a:pt x="11326" y="3821"/>
                    <a:pt x="11340" y="4817"/>
                  </a:cubicBezTo>
                  <a:lnTo>
                    <a:pt x="11354" y="4803"/>
                  </a:lnTo>
                  <a:lnTo>
                    <a:pt x="11354" y="4803"/>
                  </a:lnTo>
                  <a:cubicBezTo>
                    <a:pt x="11368" y="5519"/>
                    <a:pt x="11185" y="6234"/>
                    <a:pt x="10835" y="6866"/>
                  </a:cubicBezTo>
                  <a:cubicBezTo>
                    <a:pt x="10400" y="7512"/>
                    <a:pt x="9726" y="7989"/>
                    <a:pt x="8968" y="8199"/>
                  </a:cubicBezTo>
                  <a:cubicBezTo>
                    <a:pt x="8892" y="8225"/>
                    <a:pt x="8323" y="8388"/>
                    <a:pt x="8204" y="8388"/>
                  </a:cubicBezTo>
                  <a:cubicBezTo>
                    <a:pt x="8191" y="8388"/>
                    <a:pt x="8184" y="8386"/>
                    <a:pt x="8182" y="8382"/>
                  </a:cubicBezTo>
                  <a:cubicBezTo>
                    <a:pt x="8000" y="7876"/>
                    <a:pt x="7916" y="7343"/>
                    <a:pt x="7916" y="6796"/>
                  </a:cubicBezTo>
                  <a:cubicBezTo>
                    <a:pt x="7888" y="6150"/>
                    <a:pt x="7902" y="5505"/>
                    <a:pt x="7958" y="4873"/>
                  </a:cubicBezTo>
                  <a:cubicBezTo>
                    <a:pt x="8112" y="3723"/>
                    <a:pt x="8673" y="2656"/>
                    <a:pt x="9543" y="1870"/>
                  </a:cubicBezTo>
                  <a:cubicBezTo>
                    <a:pt x="9824" y="1617"/>
                    <a:pt x="10133" y="1393"/>
                    <a:pt x="10470" y="1225"/>
                  </a:cubicBezTo>
                  <a:close/>
                  <a:moveTo>
                    <a:pt x="12806" y="618"/>
                  </a:moveTo>
                  <a:cubicBezTo>
                    <a:pt x="13403" y="618"/>
                    <a:pt x="13999" y="726"/>
                    <a:pt x="14567" y="944"/>
                  </a:cubicBezTo>
                  <a:lnTo>
                    <a:pt x="14553" y="958"/>
                  </a:lnTo>
                  <a:cubicBezTo>
                    <a:pt x="14427" y="1196"/>
                    <a:pt x="14301" y="1435"/>
                    <a:pt x="14217" y="1702"/>
                  </a:cubicBezTo>
                  <a:cubicBezTo>
                    <a:pt x="13866" y="2656"/>
                    <a:pt x="13669" y="3666"/>
                    <a:pt x="13655" y="4691"/>
                  </a:cubicBezTo>
                  <a:cubicBezTo>
                    <a:pt x="13613" y="5561"/>
                    <a:pt x="13824" y="6431"/>
                    <a:pt x="14259" y="7189"/>
                  </a:cubicBezTo>
                  <a:cubicBezTo>
                    <a:pt x="14638" y="7764"/>
                    <a:pt x="15157" y="8241"/>
                    <a:pt x="15788" y="8536"/>
                  </a:cubicBezTo>
                  <a:cubicBezTo>
                    <a:pt x="16237" y="8746"/>
                    <a:pt x="16701" y="8887"/>
                    <a:pt x="17192" y="8971"/>
                  </a:cubicBezTo>
                  <a:cubicBezTo>
                    <a:pt x="16967" y="9448"/>
                    <a:pt x="16644" y="9883"/>
                    <a:pt x="16266" y="10262"/>
                  </a:cubicBezTo>
                  <a:lnTo>
                    <a:pt x="16266" y="10248"/>
                  </a:lnTo>
                  <a:cubicBezTo>
                    <a:pt x="15322" y="11192"/>
                    <a:pt x="14068" y="11684"/>
                    <a:pt x="12799" y="11684"/>
                  </a:cubicBezTo>
                  <a:cubicBezTo>
                    <a:pt x="12030" y="11684"/>
                    <a:pt x="11255" y="11503"/>
                    <a:pt x="10540" y="11132"/>
                  </a:cubicBezTo>
                  <a:cubicBezTo>
                    <a:pt x="10540" y="10767"/>
                    <a:pt x="10498" y="10402"/>
                    <a:pt x="10414" y="10052"/>
                  </a:cubicBezTo>
                  <a:cubicBezTo>
                    <a:pt x="10414" y="10038"/>
                    <a:pt x="10414" y="10038"/>
                    <a:pt x="10414" y="10038"/>
                  </a:cubicBezTo>
                  <a:cubicBezTo>
                    <a:pt x="10371" y="9771"/>
                    <a:pt x="10231" y="9532"/>
                    <a:pt x="10007" y="9392"/>
                  </a:cubicBezTo>
                  <a:cubicBezTo>
                    <a:pt x="9864" y="9302"/>
                    <a:pt x="9701" y="9268"/>
                    <a:pt x="9532" y="9268"/>
                  </a:cubicBezTo>
                  <a:cubicBezTo>
                    <a:pt x="9254" y="9268"/>
                    <a:pt x="8960" y="9361"/>
                    <a:pt x="8716" y="9448"/>
                  </a:cubicBezTo>
                  <a:cubicBezTo>
                    <a:pt x="8603" y="9294"/>
                    <a:pt x="8519" y="9125"/>
                    <a:pt x="8435" y="8957"/>
                  </a:cubicBezTo>
                  <a:lnTo>
                    <a:pt x="8477" y="8957"/>
                  </a:lnTo>
                  <a:cubicBezTo>
                    <a:pt x="8898" y="8887"/>
                    <a:pt x="9305" y="8761"/>
                    <a:pt x="9698" y="8592"/>
                  </a:cubicBezTo>
                  <a:cubicBezTo>
                    <a:pt x="10329" y="8325"/>
                    <a:pt x="10863" y="7890"/>
                    <a:pt x="11270" y="7329"/>
                  </a:cubicBezTo>
                  <a:cubicBezTo>
                    <a:pt x="12322" y="5813"/>
                    <a:pt x="12027" y="3442"/>
                    <a:pt x="11396" y="1688"/>
                  </a:cubicBezTo>
                  <a:cubicBezTo>
                    <a:pt x="11298" y="1435"/>
                    <a:pt x="11185" y="1182"/>
                    <a:pt x="11045" y="944"/>
                  </a:cubicBezTo>
                  <a:cubicBezTo>
                    <a:pt x="11613" y="726"/>
                    <a:pt x="12210" y="618"/>
                    <a:pt x="12806" y="618"/>
                  </a:cubicBezTo>
                  <a:close/>
                  <a:moveTo>
                    <a:pt x="1165" y="9897"/>
                  </a:moveTo>
                  <a:cubicBezTo>
                    <a:pt x="1685" y="9953"/>
                    <a:pt x="2176" y="10136"/>
                    <a:pt x="2597" y="10445"/>
                  </a:cubicBezTo>
                  <a:cubicBezTo>
                    <a:pt x="1937" y="10894"/>
                    <a:pt x="1404" y="11511"/>
                    <a:pt x="1039" y="12213"/>
                  </a:cubicBezTo>
                  <a:cubicBezTo>
                    <a:pt x="773" y="11511"/>
                    <a:pt x="744" y="10753"/>
                    <a:pt x="969" y="10038"/>
                  </a:cubicBezTo>
                  <a:cubicBezTo>
                    <a:pt x="997" y="9953"/>
                    <a:pt x="1067" y="9897"/>
                    <a:pt x="1165" y="9897"/>
                  </a:cubicBezTo>
                  <a:close/>
                  <a:moveTo>
                    <a:pt x="9572" y="9897"/>
                  </a:moveTo>
                  <a:cubicBezTo>
                    <a:pt x="9656" y="9897"/>
                    <a:pt x="9740" y="9939"/>
                    <a:pt x="9768" y="10024"/>
                  </a:cubicBezTo>
                  <a:cubicBezTo>
                    <a:pt x="9782" y="10066"/>
                    <a:pt x="9796" y="10108"/>
                    <a:pt x="9810" y="10164"/>
                  </a:cubicBezTo>
                  <a:cubicBezTo>
                    <a:pt x="9894" y="10529"/>
                    <a:pt x="9936" y="10908"/>
                    <a:pt x="9922" y="11287"/>
                  </a:cubicBezTo>
                  <a:lnTo>
                    <a:pt x="9922" y="11315"/>
                  </a:lnTo>
                  <a:cubicBezTo>
                    <a:pt x="9894" y="11623"/>
                    <a:pt x="9824" y="11932"/>
                    <a:pt x="9712" y="12213"/>
                  </a:cubicBezTo>
                  <a:cubicBezTo>
                    <a:pt x="9347" y="11511"/>
                    <a:pt x="8800" y="10894"/>
                    <a:pt x="8154" y="10445"/>
                  </a:cubicBezTo>
                  <a:cubicBezTo>
                    <a:pt x="8477" y="10206"/>
                    <a:pt x="8842" y="10052"/>
                    <a:pt x="9221" y="9953"/>
                  </a:cubicBezTo>
                  <a:cubicBezTo>
                    <a:pt x="9263" y="9953"/>
                    <a:pt x="9487" y="9911"/>
                    <a:pt x="9572" y="9897"/>
                  </a:cubicBezTo>
                  <a:close/>
                  <a:moveTo>
                    <a:pt x="12813" y="0"/>
                  </a:moveTo>
                  <a:cubicBezTo>
                    <a:pt x="12003" y="0"/>
                    <a:pt x="11192" y="179"/>
                    <a:pt x="10442" y="537"/>
                  </a:cubicBezTo>
                  <a:cubicBezTo>
                    <a:pt x="10035" y="733"/>
                    <a:pt x="9656" y="972"/>
                    <a:pt x="9305" y="1253"/>
                  </a:cubicBezTo>
                  <a:cubicBezTo>
                    <a:pt x="8561" y="846"/>
                    <a:pt x="7845" y="635"/>
                    <a:pt x="7214" y="635"/>
                  </a:cubicBezTo>
                  <a:cubicBezTo>
                    <a:pt x="7186" y="634"/>
                    <a:pt x="7157" y="633"/>
                    <a:pt x="7129" y="633"/>
                  </a:cubicBezTo>
                  <a:cubicBezTo>
                    <a:pt x="6485" y="633"/>
                    <a:pt x="5863" y="939"/>
                    <a:pt x="5460" y="1463"/>
                  </a:cubicBezTo>
                  <a:cubicBezTo>
                    <a:pt x="5053" y="2010"/>
                    <a:pt x="4842" y="2796"/>
                    <a:pt x="4842" y="3779"/>
                  </a:cubicBezTo>
                  <a:cubicBezTo>
                    <a:pt x="4842" y="5294"/>
                    <a:pt x="4604" y="6122"/>
                    <a:pt x="4393" y="6557"/>
                  </a:cubicBezTo>
                  <a:cubicBezTo>
                    <a:pt x="4141" y="7119"/>
                    <a:pt x="4351" y="7792"/>
                    <a:pt x="4884" y="8101"/>
                  </a:cubicBezTo>
                  <a:cubicBezTo>
                    <a:pt x="5333" y="8368"/>
                    <a:pt x="5839" y="8494"/>
                    <a:pt x="6358" y="8494"/>
                  </a:cubicBezTo>
                  <a:cubicBezTo>
                    <a:pt x="6751" y="8480"/>
                    <a:pt x="7144" y="8424"/>
                    <a:pt x="7509" y="8297"/>
                  </a:cubicBezTo>
                  <a:cubicBezTo>
                    <a:pt x="7565" y="8480"/>
                    <a:pt x="7621" y="8648"/>
                    <a:pt x="7691" y="8831"/>
                  </a:cubicBezTo>
                  <a:cubicBezTo>
                    <a:pt x="7817" y="9139"/>
                    <a:pt x="7972" y="9434"/>
                    <a:pt x="8140" y="9715"/>
                  </a:cubicBezTo>
                  <a:cubicBezTo>
                    <a:pt x="7944" y="9827"/>
                    <a:pt x="7761" y="9967"/>
                    <a:pt x="7593" y="10108"/>
                  </a:cubicBezTo>
                  <a:cubicBezTo>
                    <a:pt x="6898" y="9757"/>
                    <a:pt x="6140" y="9581"/>
                    <a:pt x="5383" y="9581"/>
                  </a:cubicBezTo>
                  <a:cubicBezTo>
                    <a:pt x="4625" y="9581"/>
                    <a:pt x="3867" y="9757"/>
                    <a:pt x="3172" y="10108"/>
                  </a:cubicBezTo>
                  <a:cubicBezTo>
                    <a:pt x="2625" y="9645"/>
                    <a:pt x="1937" y="9350"/>
                    <a:pt x="1222" y="9280"/>
                  </a:cubicBezTo>
                  <a:cubicBezTo>
                    <a:pt x="1202" y="9278"/>
                    <a:pt x="1183" y="9278"/>
                    <a:pt x="1164" y="9278"/>
                  </a:cubicBezTo>
                  <a:cubicBezTo>
                    <a:pt x="808" y="9278"/>
                    <a:pt x="486" y="9523"/>
                    <a:pt x="380" y="9869"/>
                  </a:cubicBezTo>
                  <a:cubicBezTo>
                    <a:pt x="197" y="10543"/>
                    <a:pt x="1" y="11806"/>
                    <a:pt x="730" y="12957"/>
                  </a:cubicBezTo>
                  <a:cubicBezTo>
                    <a:pt x="253" y="14444"/>
                    <a:pt x="520" y="16072"/>
                    <a:pt x="1432" y="17335"/>
                  </a:cubicBezTo>
                  <a:cubicBezTo>
                    <a:pt x="1503" y="17430"/>
                    <a:pt x="1593" y="17469"/>
                    <a:pt x="1680" y="17469"/>
                  </a:cubicBezTo>
                  <a:cubicBezTo>
                    <a:pt x="1903" y="17469"/>
                    <a:pt x="2109" y="17212"/>
                    <a:pt x="1937" y="16970"/>
                  </a:cubicBezTo>
                  <a:cubicBezTo>
                    <a:pt x="1067" y="15791"/>
                    <a:pt x="871" y="14248"/>
                    <a:pt x="1404" y="12900"/>
                  </a:cubicBezTo>
                  <a:cubicBezTo>
                    <a:pt x="2105" y="11134"/>
                    <a:pt x="3737" y="10200"/>
                    <a:pt x="5383" y="10200"/>
                  </a:cubicBezTo>
                  <a:cubicBezTo>
                    <a:pt x="6705" y="10200"/>
                    <a:pt x="8035" y="10802"/>
                    <a:pt x="8898" y="12058"/>
                  </a:cubicBezTo>
                  <a:cubicBezTo>
                    <a:pt x="10821" y="14879"/>
                    <a:pt x="8800" y="18710"/>
                    <a:pt x="5390" y="18724"/>
                  </a:cubicBezTo>
                  <a:cubicBezTo>
                    <a:pt x="4421" y="18724"/>
                    <a:pt x="3481" y="18402"/>
                    <a:pt x="2737" y="17798"/>
                  </a:cubicBezTo>
                  <a:cubicBezTo>
                    <a:pt x="2673" y="17748"/>
                    <a:pt x="2606" y="17726"/>
                    <a:pt x="2542" y="17726"/>
                  </a:cubicBezTo>
                  <a:cubicBezTo>
                    <a:pt x="2286" y="17726"/>
                    <a:pt x="2086" y="18073"/>
                    <a:pt x="2344" y="18275"/>
                  </a:cubicBezTo>
                  <a:cubicBezTo>
                    <a:pt x="3199" y="18951"/>
                    <a:pt x="4243" y="19328"/>
                    <a:pt x="5330" y="19328"/>
                  </a:cubicBezTo>
                  <a:cubicBezTo>
                    <a:pt x="5350" y="19328"/>
                    <a:pt x="5370" y="19328"/>
                    <a:pt x="5390" y="19328"/>
                  </a:cubicBezTo>
                  <a:cubicBezTo>
                    <a:pt x="8084" y="19328"/>
                    <a:pt x="10259" y="17153"/>
                    <a:pt x="10259" y="14458"/>
                  </a:cubicBezTo>
                  <a:cubicBezTo>
                    <a:pt x="10259" y="13939"/>
                    <a:pt x="10189" y="13434"/>
                    <a:pt x="10021" y="12957"/>
                  </a:cubicBezTo>
                  <a:cubicBezTo>
                    <a:pt x="10259" y="12592"/>
                    <a:pt x="10414" y="12199"/>
                    <a:pt x="10484" y="11792"/>
                  </a:cubicBezTo>
                  <a:cubicBezTo>
                    <a:pt x="11236" y="12140"/>
                    <a:pt x="12025" y="12305"/>
                    <a:pt x="12800" y="12305"/>
                  </a:cubicBezTo>
                  <a:cubicBezTo>
                    <a:pt x="14990" y="12305"/>
                    <a:pt x="17075" y="10993"/>
                    <a:pt x="17936" y="8817"/>
                  </a:cubicBezTo>
                  <a:cubicBezTo>
                    <a:pt x="18006" y="8648"/>
                    <a:pt x="18076" y="8466"/>
                    <a:pt x="18118" y="8297"/>
                  </a:cubicBezTo>
                  <a:cubicBezTo>
                    <a:pt x="18497" y="8410"/>
                    <a:pt x="18876" y="8480"/>
                    <a:pt x="19269" y="8480"/>
                  </a:cubicBezTo>
                  <a:cubicBezTo>
                    <a:pt x="19788" y="8480"/>
                    <a:pt x="20293" y="8354"/>
                    <a:pt x="20742" y="8101"/>
                  </a:cubicBezTo>
                  <a:cubicBezTo>
                    <a:pt x="21290" y="7792"/>
                    <a:pt x="21500" y="7119"/>
                    <a:pt x="21233" y="6557"/>
                  </a:cubicBezTo>
                  <a:cubicBezTo>
                    <a:pt x="21037" y="6122"/>
                    <a:pt x="20798" y="5280"/>
                    <a:pt x="20798" y="3779"/>
                  </a:cubicBezTo>
                  <a:lnTo>
                    <a:pt x="20784" y="3779"/>
                  </a:lnTo>
                  <a:cubicBezTo>
                    <a:pt x="20812" y="3133"/>
                    <a:pt x="20686" y="2488"/>
                    <a:pt x="20419" y="1884"/>
                  </a:cubicBezTo>
                  <a:cubicBezTo>
                    <a:pt x="20358" y="1762"/>
                    <a:pt x="20256" y="1711"/>
                    <a:pt x="20154" y="1711"/>
                  </a:cubicBezTo>
                  <a:cubicBezTo>
                    <a:pt x="19951" y="1711"/>
                    <a:pt x="19746" y="1913"/>
                    <a:pt x="19858" y="2165"/>
                  </a:cubicBezTo>
                  <a:cubicBezTo>
                    <a:pt x="20083" y="2670"/>
                    <a:pt x="20195" y="3231"/>
                    <a:pt x="20167" y="3779"/>
                  </a:cubicBezTo>
                  <a:cubicBezTo>
                    <a:pt x="20167" y="5392"/>
                    <a:pt x="20433" y="6333"/>
                    <a:pt x="20672" y="6824"/>
                  </a:cubicBezTo>
                  <a:cubicBezTo>
                    <a:pt x="20798" y="7091"/>
                    <a:pt x="20700" y="7413"/>
                    <a:pt x="20433" y="7568"/>
                  </a:cubicBezTo>
                  <a:cubicBezTo>
                    <a:pt x="20057" y="7788"/>
                    <a:pt x="19663" y="7868"/>
                    <a:pt x="19284" y="7868"/>
                  </a:cubicBezTo>
                  <a:cubicBezTo>
                    <a:pt x="18913" y="7868"/>
                    <a:pt x="18556" y="7791"/>
                    <a:pt x="18244" y="7694"/>
                  </a:cubicBezTo>
                  <a:cubicBezTo>
                    <a:pt x="18272" y="7554"/>
                    <a:pt x="18286" y="7399"/>
                    <a:pt x="18300" y="7259"/>
                  </a:cubicBezTo>
                  <a:cubicBezTo>
                    <a:pt x="18314" y="7105"/>
                    <a:pt x="18328" y="6950"/>
                    <a:pt x="18328" y="6796"/>
                  </a:cubicBezTo>
                  <a:cubicBezTo>
                    <a:pt x="18328" y="6150"/>
                    <a:pt x="18385" y="5463"/>
                    <a:pt x="18286" y="4817"/>
                  </a:cubicBezTo>
                  <a:cubicBezTo>
                    <a:pt x="18132" y="3652"/>
                    <a:pt x="17613" y="2558"/>
                    <a:pt x="16799" y="1702"/>
                  </a:cubicBezTo>
                  <a:cubicBezTo>
                    <a:pt x="17390" y="1411"/>
                    <a:pt x="17936" y="1258"/>
                    <a:pt x="18407" y="1258"/>
                  </a:cubicBezTo>
                  <a:cubicBezTo>
                    <a:pt x="18685" y="1258"/>
                    <a:pt x="18937" y="1312"/>
                    <a:pt x="19156" y="1421"/>
                  </a:cubicBezTo>
                  <a:cubicBezTo>
                    <a:pt x="19206" y="1446"/>
                    <a:pt x="19255" y="1457"/>
                    <a:pt x="19300" y="1457"/>
                  </a:cubicBezTo>
                  <a:cubicBezTo>
                    <a:pt x="19586" y="1457"/>
                    <a:pt x="19750" y="1017"/>
                    <a:pt x="19423" y="860"/>
                  </a:cubicBezTo>
                  <a:cubicBezTo>
                    <a:pt x="19125" y="713"/>
                    <a:pt x="18787" y="641"/>
                    <a:pt x="18417" y="641"/>
                  </a:cubicBezTo>
                  <a:cubicBezTo>
                    <a:pt x="17793" y="641"/>
                    <a:pt x="17080" y="847"/>
                    <a:pt x="16322" y="1253"/>
                  </a:cubicBezTo>
                  <a:cubicBezTo>
                    <a:pt x="15971" y="972"/>
                    <a:pt x="15592" y="719"/>
                    <a:pt x="15185" y="537"/>
                  </a:cubicBezTo>
                  <a:cubicBezTo>
                    <a:pt x="14434" y="179"/>
                    <a:pt x="13624" y="0"/>
                    <a:pt x="128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41"/>
          <p:cNvGrpSpPr/>
          <p:nvPr/>
        </p:nvGrpSpPr>
        <p:grpSpPr>
          <a:xfrm>
            <a:off x="6309750" y="2604173"/>
            <a:ext cx="540650" cy="305950"/>
            <a:chOff x="668950" y="4477475"/>
            <a:chExt cx="540650" cy="305950"/>
          </a:xfrm>
        </p:grpSpPr>
        <p:sp>
          <p:nvSpPr>
            <p:cNvPr id="816" name="Google Shape;816;p41"/>
            <p:cNvSpPr/>
            <p:nvPr/>
          </p:nvSpPr>
          <p:spPr>
            <a:xfrm>
              <a:off x="820850" y="4642100"/>
              <a:ext cx="71250" cy="60975"/>
            </a:xfrm>
            <a:custGeom>
              <a:avLst/>
              <a:gdLst/>
              <a:ahLst/>
              <a:cxnLst/>
              <a:rect l="l" t="t" r="r" b="b"/>
              <a:pathLst>
                <a:path w="2850" h="2439" extrusionOk="0">
                  <a:moveTo>
                    <a:pt x="1222" y="614"/>
                  </a:moveTo>
                  <a:cubicBezTo>
                    <a:pt x="1755" y="614"/>
                    <a:pt x="2021" y="1260"/>
                    <a:pt x="1657" y="1639"/>
                  </a:cubicBezTo>
                  <a:cubicBezTo>
                    <a:pt x="1534" y="1762"/>
                    <a:pt x="1383" y="1817"/>
                    <a:pt x="1235" y="1817"/>
                  </a:cubicBezTo>
                  <a:cubicBezTo>
                    <a:pt x="927" y="1817"/>
                    <a:pt x="632" y="1578"/>
                    <a:pt x="632" y="1218"/>
                  </a:cubicBezTo>
                  <a:cubicBezTo>
                    <a:pt x="618" y="881"/>
                    <a:pt x="899" y="614"/>
                    <a:pt x="1222" y="614"/>
                  </a:cubicBezTo>
                  <a:close/>
                  <a:moveTo>
                    <a:pt x="1229" y="0"/>
                  </a:moveTo>
                  <a:cubicBezTo>
                    <a:pt x="604" y="0"/>
                    <a:pt x="1" y="487"/>
                    <a:pt x="1" y="1218"/>
                  </a:cubicBezTo>
                  <a:cubicBezTo>
                    <a:pt x="15" y="1891"/>
                    <a:pt x="548" y="2425"/>
                    <a:pt x="1222" y="2439"/>
                  </a:cubicBezTo>
                  <a:cubicBezTo>
                    <a:pt x="2302" y="2439"/>
                    <a:pt x="2849" y="1119"/>
                    <a:pt x="2078" y="362"/>
                  </a:cubicBezTo>
                  <a:cubicBezTo>
                    <a:pt x="1832" y="112"/>
                    <a:pt x="1528" y="0"/>
                    <a:pt x="1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996625" y="4642100"/>
              <a:ext cx="71250" cy="60975"/>
            </a:xfrm>
            <a:custGeom>
              <a:avLst/>
              <a:gdLst/>
              <a:ahLst/>
              <a:cxnLst/>
              <a:rect l="l" t="t" r="r" b="b"/>
              <a:pathLst>
                <a:path w="2850" h="2439" extrusionOk="0">
                  <a:moveTo>
                    <a:pt x="1221" y="614"/>
                  </a:moveTo>
                  <a:cubicBezTo>
                    <a:pt x="1755" y="614"/>
                    <a:pt x="2021" y="1260"/>
                    <a:pt x="1642" y="1639"/>
                  </a:cubicBezTo>
                  <a:cubicBezTo>
                    <a:pt x="1519" y="1762"/>
                    <a:pt x="1368" y="1817"/>
                    <a:pt x="1221" y="1817"/>
                  </a:cubicBezTo>
                  <a:cubicBezTo>
                    <a:pt x="913" y="1817"/>
                    <a:pt x="618" y="1578"/>
                    <a:pt x="618" y="1218"/>
                  </a:cubicBezTo>
                  <a:cubicBezTo>
                    <a:pt x="618" y="881"/>
                    <a:pt x="885" y="614"/>
                    <a:pt x="1221" y="614"/>
                  </a:cubicBezTo>
                  <a:close/>
                  <a:moveTo>
                    <a:pt x="1222" y="0"/>
                  </a:moveTo>
                  <a:cubicBezTo>
                    <a:pt x="597" y="0"/>
                    <a:pt x="0" y="487"/>
                    <a:pt x="0" y="1218"/>
                  </a:cubicBezTo>
                  <a:cubicBezTo>
                    <a:pt x="0" y="1891"/>
                    <a:pt x="548" y="2439"/>
                    <a:pt x="1221" y="2439"/>
                  </a:cubicBezTo>
                  <a:cubicBezTo>
                    <a:pt x="2302" y="2439"/>
                    <a:pt x="2849" y="1119"/>
                    <a:pt x="2077" y="362"/>
                  </a:cubicBezTo>
                  <a:cubicBezTo>
                    <a:pt x="1827" y="112"/>
                    <a:pt x="1522" y="0"/>
                    <a:pt x="1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864350" y="4570525"/>
              <a:ext cx="15475" cy="27575"/>
            </a:xfrm>
            <a:custGeom>
              <a:avLst/>
              <a:gdLst/>
              <a:ahLst/>
              <a:cxnLst/>
              <a:rect l="l" t="t" r="r" b="b"/>
              <a:pathLst>
                <a:path w="619" h="1103" extrusionOk="0">
                  <a:moveTo>
                    <a:pt x="310" y="0"/>
                  </a:moveTo>
                  <a:cubicBezTo>
                    <a:pt x="155" y="0"/>
                    <a:pt x="1" y="102"/>
                    <a:pt x="1" y="306"/>
                  </a:cubicBezTo>
                  <a:lnTo>
                    <a:pt x="1" y="797"/>
                  </a:lnTo>
                  <a:cubicBezTo>
                    <a:pt x="1" y="1000"/>
                    <a:pt x="155" y="1102"/>
                    <a:pt x="310" y="1102"/>
                  </a:cubicBezTo>
                  <a:cubicBezTo>
                    <a:pt x="464" y="1102"/>
                    <a:pt x="618" y="1000"/>
                    <a:pt x="618" y="797"/>
                  </a:cubicBezTo>
                  <a:lnTo>
                    <a:pt x="618" y="306"/>
                  </a:lnTo>
                  <a:cubicBezTo>
                    <a:pt x="618" y="102"/>
                    <a:pt x="464" y="0"/>
                    <a:pt x="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998375" y="4571050"/>
              <a:ext cx="16525" cy="27825"/>
            </a:xfrm>
            <a:custGeom>
              <a:avLst/>
              <a:gdLst/>
              <a:ahLst/>
              <a:cxnLst/>
              <a:rect l="l" t="t" r="r" b="b"/>
              <a:pathLst>
                <a:path w="661" h="1113" extrusionOk="0">
                  <a:moveTo>
                    <a:pt x="325" y="1"/>
                  </a:moveTo>
                  <a:cubicBezTo>
                    <a:pt x="176" y="1"/>
                    <a:pt x="29" y="95"/>
                    <a:pt x="15" y="285"/>
                  </a:cubicBezTo>
                  <a:lnTo>
                    <a:pt x="15" y="776"/>
                  </a:lnTo>
                  <a:cubicBezTo>
                    <a:pt x="1" y="1000"/>
                    <a:pt x="165" y="1113"/>
                    <a:pt x="330" y="1113"/>
                  </a:cubicBezTo>
                  <a:cubicBezTo>
                    <a:pt x="495" y="1113"/>
                    <a:pt x="660" y="1000"/>
                    <a:pt x="646" y="776"/>
                  </a:cubicBezTo>
                  <a:lnTo>
                    <a:pt x="646" y="285"/>
                  </a:lnTo>
                  <a:cubicBezTo>
                    <a:pt x="625" y="95"/>
                    <a:pt x="474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911725" y="4581725"/>
              <a:ext cx="55100" cy="22950"/>
            </a:xfrm>
            <a:custGeom>
              <a:avLst/>
              <a:gdLst/>
              <a:ahLst/>
              <a:cxnLst/>
              <a:rect l="l" t="t" r="r" b="b"/>
              <a:pathLst>
                <a:path w="2204" h="918" extrusionOk="0">
                  <a:moveTo>
                    <a:pt x="442" y="0"/>
                  </a:moveTo>
                  <a:cubicBezTo>
                    <a:pt x="207" y="0"/>
                    <a:pt x="1" y="286"/>
                    <a:pt x="211" y="517"/>
                  </a:cubicBezTo>
                  <a:cubicBezTo>
                    <a:pt x="449" y="784"/>
                    <a:pt x="776" y="917"/>
                    <a:pt x="1102" y="917"/>
                  </a:cubicBezTo>
                  <a:cubicBezTo>
                    <a:pt x="1428" y="917"/>
                    <a:pt x="1754" y="784"/>
                    <a:pt x="1993" y="517"/>
                  </a:cubicBezTo>
                  <a:cubicBezTo>
                    <a:pt x="2203" y="286"/>
                    <a:pt x="1989" y="0"/>
                    <a:pt x="1756" y="0"/>
                  </a:cubicBezTo>
                  <a:cubicBezTo>
                    <a:pt x="1678" y="0"/>
                    <a:pt x="1597" y="33"/>
                    <a:pt x="1530" y="110"/>
                  </a:cubicBezTo>
                  <a:cubicBezTo>
                    <a:pt x="1418" y="237"/>
                    <a:pt x="1260" y="300"/>
                    <a:pt x="1102" y="300"/>
                  </a:cubicBezTo>
                  <a:cubicBezTo>
                    <a:pt x="944" y="300"/>
                    <a:pt x="786" y="237"/>
                    <a:pt x="674" y="110"/>
                  </a:cubicBezTo>
                  <a:cubicBezTo>
                    <a:pt x="603" y="33"/>
                    <a:pt x="521" y="0"/>
                    <a:pt x="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732800" y="4566925"/>
              <a:ext cx="90525" cy="90550"/>
            </a:xfrm>
            <a:custGeom>
              <a:avLst/>
              <a:gdLst/>
              <a:ahLst/>
              <a:cxnLst/>
              <a:rect l="l" t="t" r="r" b="b"/>
              <a:pathLst>
                <a:path w="3621" h="3622" extrusionOk="0">
                  <a:moveTo>
                    <a:pt x="1965" y="618"/>
                  </a:moveTo>
                  <a:lnTo>
                    <a:pt x="1965" y="1081"/>
                  </a:lnTo>
                  <a:cubicBezTo>
                    <a:pt x="1965" y="1404"/>
                    <a:pt x="2232" y="1657"/>
                    <a:pt x="2540" y="1657"/>
                  </a:cubicBezTo>
                  <a:lnTo>
                    <a:pt x="3017" y="1657"/>
                  </a:lnTo>
                  <a:lnTo>
                    <a:pt x="3017" y="1965"/>
                  </a:lnTo>
                  <a:lnTo>
                    <a:pt x="2540" y="1965"/>
                  </a:lnTo>
                  <a:cubicBezTo>
                    <a:pt x="2232" y="1965"/>
                    <a:pt x="1965" y="2218"/>
                    <a:pt x="1965" y="2541"/>
                  </a:cubicBezTo>
                  <a:lnTo>
                    <a:pt x="1965" y="3004"/>
                  </a:lnTo>
                  <a:lnTo>
                    <a:pt x="1670" y="3004"/>
                  </a:lnTo>
                  <a:lnTo>
                    <a:pt x="1670" y="2541"/>
                  </a:lnTo>
                  <a:cubicBezTo>
                    <a:pt x="1670" y="2218"/>
                    <a:pt x="1404" y="1965"/>
                    <a:pt x="1095" y="1965"/>
                  </a:cubicBezTo>
                  <a:lnTo>
                    <a:pt x="618" y="1965"/>
                  </a:lnTo>
                  <a:lnTo>
                    <a:pt x="618" y="1657"/>
                  </a:lnTo>
                  <a:lnTo>
                    <a:pt x="1095" y="1657"/>
                  </a:lnTo>
                  <a:cubicBezTo>
                    <a:pt x="1404" y="1657"/>
                    <a:pt x="1670" y="1404"/>
                    <a:pt x="1670" y="1081"/>
                  </a:cubicBezTo>
                  <a:lnTo>
                    <a:pt x="1670" y="618"/>
                  </a:lnTo>
                  <a:close/>
                  <a:moveTo>
                    <a:pt x="1628" y="1"/>
                  </a:moveTo>
                  <a:cubicBezTo>
                    <a:pt x="1305" y="1"/>
                    <a:pt x="1039" y="253"/>
                    <a:pt x="1039" y="576"/>
                  </a:cubicBezTo>
                  <a:lnTo>
                    <a:pt x="1039" y="1053"/>
                  </a:lnTo>
                  <a:lnTo>
                    <a:pt x="576" y="1053"/>
                  </a:lnTo>
                  <a:cubicBezTo>
                    <a:pt x="253" y="1053"/>
                    <a:pt x="0" y="1306"/>
                    <a:pt x="0" y="1628"/>
                  </a:cubicBezTo>
                  <a:lnTo>
                    <a:pt x="0" y="1993"/>
                  </a:lnTo>
                  <a:cubicBezTo>
                    <a:pt x="0" y="2316"/>
                    <a:pt x="253" y="2569"/>
                    <a:pt x="576" y="2569"/>
                  </a:cubicBezTo>
                  <a:lnTo>
                    <a:pt x="1039" y="2569"/>
                  </a:lnTo>
                  <a:lnTo>
                    <a:pt x="1039" y="3046"/>
                  </a:lnTo>
                  <a:cubicBezTo>
                    <a:pt x="1039" y="3369"/>
                    <a:pt x="1305" y="3621"/>
                    <a:pt x="1628" y="3621"/>
                  </a:cubicBezTo>
                  <a:lnTo>
                    <a:pt x="1993" y="3621"/>
                  </a:lnTo>
                  <a:cubicBezTo>
                    <a:pt x="2316" y="3621"/>
                    <a:pt x="2582" y="3369"/>
                    <a:pt x="2582" y="3046"/>
                  </a:cubicBezTo>
                  <a:lnTo>
                    <a:pt x="2582" y="2583"/>
                  </a:lnTo>
                  <a:lnTo>
                    <a:pt x="3045" y="2583"/>
                  </a:lnTo>
                  <a:cubicBezTo>
                    <a:pt x="3368" y="2583"/>
                    <a:pt x="3621" y="2316"/>
                    <a:pt x="3621" y="1993"/>
                  </a:cubicBezTo>
                  <a:lnTo>
                    <a:pt x="3621" y="1628"/>
                  </a:lnTo>
                  <a:cubicBezTo>
                    <a:pt x="3621" y="1306"/>
                    <a:pt x="3368" y="1053"/>
                    <a:pt x="3045" y="1053"/>
                  </a:cubicBezTo>
                  <a:lnTo>
                    <a:pt x="2582" y="1053"/>
                  </a:lnTo>
                  <a:lnTo>
                    <a:pt x="2582" y="576"/>
                  </a:lnTo>
                  <a:cubicBezTo>
                    <a:pt x="2582" y="253"/>
                    <a:pt x="2316" y="1"/>
                    <a:pt x="19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1086075" y="4574650"/>
              <a:ext cx="28450" cy="24300"/>
            </a:xfrm>
            <a:custGeom>
              <a:avLst/>
              <a:gdLst/>
              <a:ahLst/>
              <a:cxnLst/>
              <a:rect l="l" t="t" r="r" b="b"/>
              <a:pathLst>
                <a:path w="1138" h="972" extrusionOk="0">
                  <a:moveTo>
                    <a:pt x="646" y="0"/>
                  </a:moveTo>
                  <a:cubicBezTo>
                    <a:pt x="225" y="0"/>
                    <a:pt x="1" y="520"/>
                    <a:pt x="310" y="828"/>
                  </a:cubicBezTo>
                  <a:cubicBezTo>
                    <a:pt x="409" y="927"/>
                    <a:pt x="529" y="971"/>
                    <a:pt x="647" y="971"/>
                  </a:cubicBezTo>
                  <a:cubicBezTo>
                    <a:pt x="898" y="971"/>
                    <a:pt x="1138" y="773"/>
                    <a:pt x="1138" y="477"/>
                  </a:cubicBezTo>
                  <a:cubicBezTo>
                    <a:pt x="1138" y="211"/>
                    <a:pt x="913" y="0"/>
                    <a:pt x="6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1086075" y="4625525"/>
              <a:ext cx="28450" cy="24300"/>
            </a:xfrm>
            <a:custGeom>
              <a:avLst/>
              <a:gdLst/>
              <a:ahLst/>
              <a:cxnLst/>
              <a:rect l="l" t="t" r="r" b="b"/>
              <a:pathLst>
                <a:path w="1138" h="972" extrusionOk="0">
                  <a:moveTo>
                    <a:pt x="646" y="0"/>
                  </a:moveTo>
                  <a:cubicBezTo>
                    <a:pt x="225" y="0"/>
                    <a:pt x="1" y="519"/>
                    <a:pt x="310" y="828"/>
                  </a:cubicBezTo>
                  <a:cubicBezTo>
                    <a:pt x="409" y="928"/>
                    <a:pt x="531" y="972"/>
                    <a:pt x="649" y="972"/>
                  </a:cubicBezTo>
                  <a:cubicBezTo>
                    <a:pt x="899" y="972"/>
                    <a:pt x="1138" y="777"/>
                    <a:pt x="1138" y="491"/>
                  </a:cubicBezTo>
                  <a:cubicBezTo>
                    <a:pt x="1138" y="225"/>
                    <a:pt x="913" y="0"/>
                    <a:pt x="6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1111700" y="4600250"/>
              <a:ext cx="28450" cy="24325"/>
            </a:xfrm>
            <a:custGeom>
              <a:avLst/>
              <a:gdLst/>
              <a:ahLst/>
              <a:cxnLst/>
              <a:rect l="l" t="t" r="r" b="b"/>
              <a:pathLst>
                <a:path w="1138" h="973" extrusionOk="0">
                  <a:moveTo>
                    <a:pt x="646" y="1"/>
                  </a:moveTo>
                  <a:cubicBezTo>
                    <a:pt x="211" y="1"/>
                    <a:pt x="0" y="520"/>
                    <a:pt x="309" y="829"/>
                  </a:cubicBezTo>
                  <a:cubicBezTo>
                    <a:pt x="404" y="928"/>
                    <a:pt x="524" y="972"/>
                    <a:pt x="643" y="972"/>
                  </a:cubicBezTo>
                  <a:cubicBezTo>
                    <a:pt x="892" y="972"/>
                    <a:pt x="1137" y="777"/>
                    <a:pt x="1137" y="492"/>
                  </a:cubicBezTo>
                  <a:cubicBezTo>
                    <a:pt x="1137" y="211"/>
                    <a:pt x="913" y="1"/>
                    <a:pt x="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1060475" y="4600250"/>
              <a:ext cx="28450" cy="24325"/>
            </a:xfrm>
            <a:custGeom>
              <a:avLst/>
              <a:gdLst/>
              <a:ahLst/>
              <a:cxnLst/>
              <a:rect l="l" t="t" r="r" b="b"/>
              <a:pathLst>
                <a:path w="1138" h="973" extrusionOk="0">
                  <a:moveTo>
                    <a:pt x="660" y="1"/>
                  </a:moveTo>
                  <a:cubicBezTo>
                    <a:pt x="225" y="1"/>
                    <a:pt x="1" y="520"/>
                    <a:pt x="309" y="829"/>
                  </a:cubicBezTo>
                  <a:cubicBezTo>
                    <a:pt x="409" y="928"/>
                    <a:pt x="530" y="972"/>
                    <a:pt x="649" y="972"/>
                  </a:cubicBezTo>
                  <a:cubicBezTo>
                    <a:pt x="899" y="972"/>
                    <a:pt x="1137" y="777"/>
                    <a:pt x="1137" y="492"/>
                  </a:cubicBezTo>
                  <a:cubicBezTo>
                    <a:pt x="1137" y="211"/>
                    <a:pt x="927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693500" y="4477475"/>
              <a:ext cx="472175" cy="165250"/>
            </a:xfrm>
            <a:custGeom>
              <a:avLst/>
              <a:gdLst/>
              <a:ahLst/>
              <a:cxnLst/>
              <a:rect l="l" t="t" r="r" b="b"/>
              <a:pathLst>
                <a:path w="18887" h="6610" extrusionOk="0">
                  <a:moveTo>
                    <a:pt x="5165" y="618"/>
                  </a:moveTo>
                  <a:cubicBezTo>
                    <a:pt x="5347" y="618"/>
                    <a:pt x="5488" y="758"/>
                    <a:pt x="5488" y="954"/>
                  </a:cubicBezTo>
                  <a:lnTo>
                    <a:pt x="5488" y="1277"/>
                  </a:lnTo>
                  <a:lnTo>
                    <a:pt x="2976" y="1277"/>
                  </a:lnTo>
                  <a:lnTo>
                    <a:pt x="2976" y="954"/>
                  </a:lnTo>
                  <a:cubicBezTo>
                    <a:pt x="2976" y="758"/>
                    <a:pt x="3130" y="618"/>
                    <a:pt x="3312" y="618"/>
                  </a:cubicBezTo>
                  <a:close/>
                  <a:moveTo>
                    <a:pt x="16349" y="618"/>
                  </a:moveTo>
                  <a:cubicBezTo>
                    <a:pt x="16532" y="618"/>
                    <a:pt x="16686" y="758"/>
                    <a:pt x="16686" y="954"/>
                  </a:cubicBezTo>
                  <a:lnTo>
                    <a:pt x="16686" y="1277"/>
                  </a:lnTo>
                  <a:lnTo>
                    <a:pt x="14174" y="1277"/>
                  </a:lnTo>
                  <a:lnTo>
                    <a:pt x="14174" y="954"/>
                  </a:lnTo>
                  <a:cubicBezTo>
                    <a:pt x="14160" y="758"/>
                    <a:pt x="14315" y="618"/>
                    <a:pt x="14497" y="618"/>
                  </a:cubicBezTo>
                  <a:close/>
                  <a:moveTo>
                    <a:pt x="3312" y="0"/>
                  </a:moveTo>
                  <a:cubicBezTo>
                    <a:pt x="2779" y="0"/>
                    <a:pt x="2358" y="421"/>
                    <a:pt x="2358" y="954"/>
                  </a:cubicBezTo>
                  <a:lnTo>
                    <a:pt x="2358" y="1305"/>
                  </a:lnTo>
                  <a:cubicBezTo>
                    <a:pt x="1727" y="1417"/>
                    <a:pt x="1221" y="1881"/>
                    <a:pt x="1053" y="2498"/>
                  </a:cubicBezTo>
                  <a:lnTo>
                    <a:pt x="43" y="6217"/>
                  </a:lnTo>
                  <a:cubicBezTo>
                    <a:pt x="0" y="6385"/>
                    <a:pt x="99" y="6554"/>
                    <a:pt x="267" y="6596"/>
                  </a:cubicBezTo>
                  <a:cubicBezTo>
                    <a:pt x="295" y="6610"/>
                    <a:pt x="323" y="6610"/>
                    <a:pt x="351" y="6610"/>
                  </a:cubicBezTo>
                  <a:cubicBezTo>
                    <a:pt x="492" y="6610"/>
                    <a:pt x="604" y="6512"/>
                    <a:pt x="646" y="6385"/>
                  </a:cubicBezTo>
                  <a:lnTo>
                    <a:pt x="1642" y="2666"/>
                  </a:lnTo>
                  <a:lnTo>
                    <a:pt x="1642" y="2652"/>
                  </a:lnTo>
                  <a:cubicBezTo>
                    <a:pt x="1766" y="2213"/>
                    <a:pt x="2172" y="1894"/>
                    <a:pt x="2637" y="1894"/>
                  </a:cubicBezTo>
                  <a:cubicBezTo>
                    <a:pt x="2647" y="1894"/>
                    <a:pt x="2657" y="1894"/>
                    <a:pt x="2667" y="1895"/>
                  </a:cubicBezTo>
                  <a:lnTo>
                    <a:pt x="5796" y="1895"/>
                  </a:lnTo>
                  <a:cubicBezTo>
                    <a:pt x="5809" y="1894"/>
                    <a:pt x="5822" y="1894"/>
                    <a:pt x="5834" y="1894"/>
                  </a:cubicBezTo>
                  <a:cubicBezTo>
                    <a:pt x="6171" y="1894"/>
                    <a:pt x="6491" y="2074"/>
                    <a:pt x="6680" y="2358"/>
                  </a:cubicBezTo>
                  <a:cubicBezTo>
                    <a:pt x="6905" y="2695"/>
                    <a:pt x="7284" y="2891"/>
                    <a:pt x="7691" y="2891"/>
                  </a:cubicBezTo>
                  <a:lnTo>
                    <a:pt x="11957" y="2891"/>
                  </a:lnTo>
                  <a:cubicBezTo>
                    <a:pt x="12364" y="2891"/>
                    <a:pt x="12743" y="2695"/>
                    <a:pt x="12967" y="2358"/>
                  </a:cubicBezTo>
                  <a:cubicBezTo>
                    <a:pt x="13164" y="2063"/>
                    <a:pt x="13501" y="1895"/>
                    <a:pt x="13852" y="1895"/>
                  </a:cubicBezTo>
                  <a:lnTo>
                    <a:pt x="16981" y="1895"/>
                  </a:lnTo>
                  <a:cubicBezTo>
                    <a:pt x="16991" y="1894"/>
                    <a:pt x="17001" y="1894"/>
                    <a:pt x="17011" y="1894"/>
                  </a:cubicBezTo>
                  <a:cubicBezTo>
                    <a:pt x="17476" y="1894"/>
                    <a:pt x="17882" y="2213"/>
                    <a:pt x="18005" y="2652"/>
                  </a:cubicBezTo>
                  <a:lnTo>
                    <a:pt x="18216" y="3438"/>
                  </a:lnTo>
                  <a:cubicBezTo>
                    <a:pt x="18261" y="3602"/>
                    <a:pt x="18386" y="3673"/>
                    <a:pt x="18512" y="3673"/>
                  </a:cubicBezTo>
                  <a:cubicBezTo>
                    <a:pt x="18698" y="3673"/>
                    <a:pt x="18886" y="3518"/>
                    <a:pt x="18819" y="3284"/>
                  </a:cubicBezTo>
                  <a:lnTo>
                    <a:pt x="18609" y="2498"/>
                  </a:lnTo>
                  <a:cubicBezTo>
                    <a:pt x="18440" y="1881"/>
                    <a:pt x="17921" y="1417"/>
                    <a:pt x="17290" y="1305"/>
                  </a:cubicBezTo>
                  <a:lnTo>
                    <a:pt x="17290" y="954"/>
                  </a:lnTo>
                  <a:cubicBezTo>
                    <a:pt x="17290" y="421"/>
                    <a:pt x="16869" y="0"/>
                    <a:pt x="16349" y="0"/>
                  </a:cubicBezTo>
                  <a:lnTo>
                    <a:pt x="14497" y="0"/>
                  </a:lnTo>
                  <a:cubicBezTo>
                    <a:pt x="13978" y="0"/>
                    <a:pt x="13543" y="421"/>
                    <a:pt x="13543" y="954"/>
                  </a:cubicBezTo>
                  <a:lnTo>
                    <a:pt x="13543" y="1305"/>
                  </a:lnTo>
                  <a:cubicBezTo>
                    <a:pt x="13108" y="1375"/>
                    <a:pt x="12715" y="1628"/>
                    <a:pt x="12462" y="2007"/>
                  </a:cubicBezTo>
                  <a:cubicBezTo>
                    <a:pt x="12350" y="2161"/>
                    <a:pt x="12168" y="2273"/>
                    <a:pt x="11971" y="2273"/>
                  </a:cubicBezTo>
                  <a:lnTo>
                    <a:pt x="7691" y="2273"/>
                  </a:lnTo>
                  <a:cubicBezTo>
                    <a:pt x="7494" y="2273"/>
                    <a:pt x="7298" y="2161"/>
                    <a:pt x="7200" y="2007"/>
                  </a:cubicBezTo>
                  <a:cubicBezTo>
                    <a:pt x="6933" y="1628"/>
                    <a:pt x="6554" y="1375"/>
                    <a:pt x="6105" y="1305"/>
                  </a:cubicBezTo>
                  <a:lnTo>
                    <a:pt x="6105" y="954"/>
                  </a:lnTo>
                  <a:cubicBezTo>
                    <a:pt x="6105" y="421"/>
                    <a:pt x="5684" y="0"/>
                    <a:pt x="5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668950" y="4583325"/>
              <a:ext cx="540650" cy="200100"/>
            </a:xfrm>
            <a:custGeom>
              <a:avLst/>
              <a:gdLst/>
              <a:ahLst/>
              <a:cxnLst/>
              <a:rect l="l" t="t" r="r" b="b"/>
              <a:pathLst>
                <a:path w="21626" h="8004" extrusionOk="0">
                  <a:moveTo>
                    <a:pt x="19830" y="0"/>
                  </a:moveTo>
                  <a:cubicBezTo>
                    <a:pt x="19647" y="0"/>
                    <a:pt x="19462" y="149"/>
                    <a:pt x="19521" y="383"/>
                  </a:cubicBezTo>
                  <a:lnTo>
                    <a:pt x="20671" y="4649"/>
                  </a:lnTo>
                  <a:cubicBezTo>
                    <a:pt x="20980" y="5758"/>
                    <a:pt x="20377" y="6909"/>
                    <a:pt x="19296" y="7288"/>
                  </a:cubicBezTo>
                  <a:cubicBezTo>
                    <a:pt x="19061" y="7370"/>
                    <a:pt x="18820" y="7409"/>
                    <a:pt x="18583" y="7409"/>
                  </a:cubicBezTo>
                  <a:cubicBezTo>
                    <a:pt x="17732" y="7409"/>
                    <a:pt x="16928" y="6904"/>
                    <a:pt x="16588" y="6081"/>
                  </a:cubicBezTo>
                  <a:lnTo>
                    <a:pt x="16237" y="5295"/>
                  </a:lnTo>
                  <a:cubicBezTo>
                    <a:pt x="16102" y="5005"/>
                    <a:pt x="15820" y="4835"/>
                    <a:pt x="15529" y="4835"/>
                  </a:cubicBezTo>
                  <a:cubicBezTo>
                    <a:pt x="15398" y="4835"/>
                    <a:pt x="15265" y="4870"/>
                    <a:pt x="15142" y="4944"/>
                  </a:cubicBezTo>
                  <a:cubicBezTo>
                    <a:pt x="14886" y="5095"/>
                    <a:pt x="14607" y="5165"/>
                    <a:pt x="14333" y="5165"/>
                  </a:cubicBezTo>
                  <a:cubicBezTo>
                    <a:pt x="13662" y="5165"/>
                    <a:pt x="13018" y="4743"/>
                    <a:pt x="12799" y="4046"/>
                  </a:cubicBezTo>
                  <a:cubicBezTo>
                    <a:pt x="12658" y="3569"/>
                    <a:pt x="12223" y="3260"/>
                    <a:pt x="11732" y="3260"/>
                  </a:cubicBezTo>
                  <a:lnTo>
                    <a:pt x="9894" y="3260"/>
                  </a:lnTo>
                  <a:cubicBezTo>
                    <a:pt x="9403" y="3260"/>
                    <a:pt x="8968" y="3569"/>
                    <a:pt x="8827" y="4046"/>
                  </a:cubicBezTo>
                  <a:cubicBezTo>
                    <a:pt x="8608" y="4743"/>
                    <a:pt x="7964" y="5165"/>
                    <a:pt x="7293" y="5165"/>
                  </a:cubicBezTo>
                  <a:cubicBezTo>
                    <a:pt x="7019" y="5165"/>
                    <a:pt x="6740" y="5095"/>
                    <a:pt x="6484" y="4944"/>
                  </a:cubicBezTo>
                  <a:cubicBezTo>
                    <a:pt x="6361" y="4870"/>
                    <a:pt x="6228" y="4835"/>
                    <a:pt x="6096" y="4835"/>
                  </a:cubicBezTo>
                  <a:cubicBezTo>
                    <a:pt x="5806" y="4835"/>
                    <a:pt x="5524" y="5005"/>
                    <a:pt x="5389" y="5295"/>
                  </a:cubicBezTo>
                  <a:lnTo>
                    <a:pt x="5052" y="6081"/>
                  </a:lnTo>
                  <a:cubicBezTo>
                    <a:pt x="4692" y="6889"/>
                    <a:pt x="3897" y="7383"/>
                    <a:pt x="3059" y="7383"/>
                  </a:cubicBezTo>
                  <a:cubicBezTo>
                    <a:pt x="2821" y="7383"/>
                    <a:pt x="2580" y="7343"/>
                    <a:pt x="2344" y="7259"/>
                  </a:cubicBezTo>
                  <a:cubicBezTo>
                    <a:pt x="1263" y="6895"/>
                    <a:pt x="660" y="5758"/>
                    <a:pt x="954" y="4649"/>
                  </a:cubicBezTo>
                  <a:lnTo>
                    <a:pt x="1305" y="3330"/>
                  </a:lnTo>
                  <a:cubicBezTo>
                    <a:pt x="1356" y="3095"/>
                    <a:pt x="1180" y="2950"/>
                    <a:pt x="1003" y="2950"/>
                  </a:cubicBezTo>
                  <a:cubicBezTo>
                    <a:pt x="885" y="2950"/>
                    <a:pt x="767" y="3015"/>
                    <a:pt x="716" y="3162"/>
                  </a:cubicBezTo>
                  <a:lnTo>
                    <a:pt x="365" y="4495"/>
                  </a:lnTo>
                  <a:cubicBezTo>
                    <a:pt x="0" y="5828"/>
                    <a:pt x="674" y="7217"/>
                    <a:pt x="1937" y="7765"/>
                  </a:cubicBezTo>
                  <a:cubicBezTo>
                    <a:pt x="2288" y="7919"/>
                    <a:pt x="2652" y="8003"/>
                    <a:pt x="3031" y="8003"/>
                  </a:cubicBezTo>
                  <a:cubicBezTo>
                    <a:pt x="4154" y="7989"/>
                    <a:pt x="5150" y="7344"/>
                    <a:pt x="5614" y="6333"/>
                  </a:cubicBezTo>
                  <a:lnTo>
                    <a:pt x="5964" y="5547"/>
                  </a:lnTo>
                  <a:cubicBezTo>
                    <a:pt x="5978" y="5505"/>
                    <a:pt x="6006" y="5477"/>
                    <a:pt x="6049" y="5463"/>
                  </a:cubicBezTo>
                  <a:cubicBezTo>
                    <a:pt x="6066" y="5457"/>
                    <a:pt x="6083" y="5454"/>
                    <a:pt x="6101" y="5454"/>
                  </a:cubicBezTo>
                  <a:cubicBezTo>
                    <a:pt x="6126" y="5454"/>
                    <a:pt x="6150" y="5461"/>
                    <a:pt x="6175" y="5477"/>
                  </a:cubicBezTo>
                  <a:cubicBezTo>
                    <a:pt x="6533" y="5689"/>
                    <a:pt x="6918" y="5787"/>
                    <a:pt x="7297" y="5787"/>
                  </a:cubicBezTo>
                  <a:cubicBezTo>
                    <a:pt x="8225" y="5787"/>
                    <a:pt x="9108" y="5195"/>
                    <a:pt x="9417" y="4228"/>
                  </a:cubicBezTo>
                  <a:cubicBezTo>
                    <a:pt x="9487" y="4018"/>
                    <a:pt x="9683" y="3877"/>
                    <a:pt x="9908" y="3877"/>
                  </a:cubicBezTo>
                  <a:lnTo>
                    <a:pt x="11732" y="3877"/>
                  </a:lnTo>
                  <a:cubicBezTo>
                    <a:pt x="11943" y="3877"/>
                    <a:pt x="12139" y="4018"/>
                    <a:pt x="12209" y="4228"/>
                  </a:cubicBezTo>
                  <a:cubicBezTo>
                    <a:pt x="12518" y="5195"/>
                    <a:pt x="13408" y="5787"/>
                    <a:pt x="14335" y="5787"/>
                  </a:cubicBezTo>
                  <a:cubicBezTo>
                    <a:pt x="14713" y="5787"/>
                    <a:pt x="15097" y="5689"/>
                    <a:pt x="15451" y="5477"/>
                  </a:cubicBezTo>
                  <a:cubicBezTo>
                    <a:pt x="15476" y="5461"/>
                    <a:pt x="15500" y="5454"/>
                    <a:pt x="15525" y="5454"/>
                  </a:cubicBezTo>
                  <a:cubicBezTo>
                    <a:pt x="15542" y="5454"/>
                    <a:pt x="15560" y="5457"/>
                    <a:pt x="15577" y="5463"/>
                  </a:cubicBezTo>
                  <a:cubicBezTo>
                    <a:pt x="15619" y="5477"/>
                    <a:pt x="15647" y="5505"/>
                    <a:pt x="15676" y="5547"/>
                  </a:cubicBezTo>
                  <a:lnTo>
                    <a:pt x="16026" y="6333"/>
                  </a:lnTo>
                  <a:cubicBezTo>
                    <a:pt x="16475" y="7344"/>
                    <a:pt x="17486" y="7989"/>
                    <a:pt x="18595" y="8003"/>
                  </a:cubicBezTo>
                  <a:cubicBezTo>
                    <a:pt x="18973" y="8003"/>
                    <a:pt x="19352" y="7919"/>
                    <a:pt x="19689" y="7765"/>
                  </a:cubicBezTo>
                  <a:cubicBezTo>
                    <a:pt x="20952" y="7217"/>
                    <a:pt x="21626" y="5814"/>
                    <a:pt x="21261" y="4495"/>
                  </a:cubicBezTo>
                  <a:lnTo>
                    <a:pt x="20124" y="229"/>
                  </a:lnTo>
                  <a:cubicBezTo>
                    <a:pt x="20079" y="69"/>
                    <a:pt x="19955" y="0"/>
                    <a:pt x="19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42"/>
          <p:cNvSpPr/>
          <p:nvPr/>
        </p:nvSpPr>
        <p:spPr>
          <a:xfrm>
            <a:off x="1749437" y="1151835"/>
            <a:ext cx="860100" cy="860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33" name="Google Shape;833;p42"/>
          <p:cNvSpPr/>
          <p:nvPr/>
        </p:nvSpPr>
        <p:spPr>
          <a:xfrm>
            <a:off x="6534462" y="1151835"/>
            <a:ext cx="860100" cy="86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34" name="Google Shape;834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5" name="Google Shape;835;p42"/>
          <p:cNvSpPr/>
          <p:nvPr/>
        </p:nvSpPr>
        <p:spPr>
          <a:xfrm>
            <a:off x="718634" y="2604769"/>
            <a:ext cx="2921700" cy="2832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836" name="Google Shape;836;p42"/>
          <p:cNvGrpSpPr/>
          <p:nvPr/>
        </p:nvGrpSpPr>
        <p:grpSpPr>
          <a:xfrm>
            <a:off x="718634" y="2589469"/>
            <a:ext cx="2921700" cy="810594"/>
            <a:chOff x="718634" y="2589469"/>
            <a:chExt cx="2921700" cy="810594"/>
          </a:xfrm>
        </p:grpSpPr>
        <p:sp>
          <p:nvSpPr>
            <p:cNvPr id="837" name="Google Shape;837;p42"/>
            <p:cNvSpPr txBox="1"/>
            <p:nvPr/>
          </p:nvSpPr>
          <p:spPr>
            <a:xfrm>
              <a:off x="718634" y="2903263"/>
              <a:ext cx="29217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Venus has a beautiful name and is the second planet from the Sun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838" name="Google Shape;838;p42"/>
            <p:cNvSpPr txBox="1"/>
            <p:nvPr/>
          </p:nvSpPr>
          <p:spPr>
            <a:xfrm>
              <a:off x="804988" y="2589469"/>
              <a:ext cx="27489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CANDY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839" name="Google Shape;839;p42"/>
          <p:cNvGrpSpPr/>
          <p:nvPr/>
        </p:nvGrpSpPr>
        <p:grpSpPr>
          <a:xfrm>
            <a:off x="1350601" y="2125950"/>
            <a:ext cx="2289740" cy="349502"/>
            <a:chOff x="717245" y="1828798"/>
            <a:chExt cx="2921705" cy="349502"/>
          </a:xfrm>
        </p:grpSpPr>
        <p:sp>
          <p:nvSpPr>
            <p:cNvPr id="840" name="Google Shape;840;p42"/>
            <p:cNvSpPr/>
            <p:nvPr/>
          </p:nvSpPr>
          <p:spPr>
            <a:xfrm>
              <a:off x="717250" y="1828800"/>
              <a:ext cx="2921700" cy="349500"/>
            </a:xfrm>
            <a:prstGeom prst="roundRect">
              <a:avLst>
                <a:gd name="adj" fmla="val 50000"/>
              </a:avLst>
            </a:prstGeom>
            <a:solidFill>
              <a:srgbClr val="FFAEAC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841" name="Google Shape;841;p42"/>
            <p:cNvSpPr/>
            <p:nvPr/>
          </p:nvSpPr>
          <p:spPr>
            <a:xfrm>
              <a:off x="717245" y="1828798"/>
              <a:ext cx="1230000" cy="3495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sp>
        <p:nvSpPr>
          <p:cNvPr id="842" name="Google Shape;842;p42"/>
          <p:cNvSpPr/>
          <p:nvPr/>
        </p:nvSpPr>
        <p:spPr>
          <a:xfrm>
            <a:off x="742828" y="2052302"/>
            <a:ext cx="496800" cy="496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42"/>
          <p:cNvSpPr txBox="1"/>
          <p:nvPr/>
        </p:nvSpPr>
        <p:spPr>
          <a:xfrm>
            <a:off x="721385" y="2166752"/>
            <a:ext cx="5397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45%</a:t>
            </a:r>
            <a:endParaRPr sz="20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844" name="Google Shape;844;p42"/>
          <p:cNvSpPr/>
          <p:nvPr/>
        </p:nvSpPr>
        <p:spPr>
          <a:xfrm>
            <a:off x="5503659" y="2604769"/>
            <a:ext cx="2921700" cy="283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845" name="Google Shape;845;p42"/>
          <p:cNvGrpSpPr/>
          <p:nvPr/>
        </p:nvGrpSpPr>
        <p:grpSpPr>
          <a:xfrm>
            <a:off x="5503659" y="2589469"/>
            <a:ext cx="2921700" cy="810594"/>
            <a:chOff x="5503659" y="2589469"/>
            <a:chExt cx="2921700" cy="810594"/>
          </a:xfrm>
        </p:grpSpPr>
        <p:sp>
          <p:nvSpPr>
            <p:cNvPr id="846" name="Google Shape;846;p42"/>
            <p:cNvSpPr txBox="1"/>
            <p:nvPr/>
          </p:nvSpPr>
          <p:spPr>
            <a:xfrm>
              <a:off x="5503659" y="2903263"/>
              <a:ext cx="29217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Despite being red, Mars is a very cold place full of iron oxide dust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847" name="Google Shape;847;p42"/>
            <p:cNvSpPr txBox="1"/>
            <p:nvPr/>
          </p:nvSpPr>
          <p:spPr>
            <a:xfrm>
              <a:off x="5590013" y="2589469"/>
              <a:ext cx="27489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FLOWERS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848" name="Google Shape;848;p42"/>
          <p:cNvGrpSpPr/>
          <p:nvPr/>
        </p:nvGrpSpPr>
        <p:grpSpPr>
          <a:xfrm>
            <a:off x="6135627" y="2125950"/>
            <a:ext cx="2289739" cy="349502"/>
            <a:chOff x="717247" y="1828798"/>
            <a:chExt cx="2921703" cy="349502"/>
          </a:xfrm>
        </p:grpSpPr>
        <p:sp>
          <p:nvSpPr>
            <p:cNvPr id="849" name="Google Shape;849;p42"/>
            <p:cNvSpPr/>
            <p:nvPr/>
          </p:nvSpPr>
          <p:spPr>
            <a:xfrm>
              <a:off x="717250" y="1828800"/>
              <a:ext cx="2921700" cy="349500"/>
            </a:xfrm>
            <a:prstGeom prst="roundRect">
              <a:avLst>
                <a:gd name="adj" fmla="val 50000"/>
              </a:avLst>
            </a:prstGeom>
            <a:solidFill>
              <a:srgbClr val="90D5BA">
                <a:alpha val="522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850" name="Google Shape;850;p42"/>
            <p:cNvSpPr/>
            <p:nvPr/>
          </p:nvSpPr>
          <p:spPr>
            <a:xfrm>
              <a:off x="717247" y="1828798"/>
              <a:ext cx="801300" cy="3495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sp>
        <p:nvSpPr>
          <p:cNvPr id="851" name="Google Shape;851;p42"/>
          <p:cNvSpPr/>
          <p:nvPr/>
        </p:nvSpPr>
        <p:spPr>
          <a:xfrm>
            <a:off x="5527853" y="2052302"/>
            <a:ext cx="496800" cy="496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42"/>
          <p:cNvSpPr txBox="1"/>
          <p:nvPr/>
        </p:nvSpPr>
        <p:spPr>
          <a:xfrm>
            <a:off x="5506410" y="2166752"/>
            <a:ext cx="5397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30%</a:t>
            </a:r>
            <a:endParaRPr sz="20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853" name="Google Shape;853;p42"/>
          <p:cNvSpPr/>
          <p:nvPr/>
        </p:nvSpPr>
        <p:spPr>
          <a:xfrm>
            <a:off x="916800" y="3802376"/>
            <a:ext cx="7310400" cy="283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854" name="Google Shape;854;p42"/>
          <p:cNvGrpSpPr/>
          <p:nvPr/>
        </p:nvGrpSpPr>
        <p:grpSpPr>
          <a:xfrm>
            <a:off x="1255150" y="3787076"/>
            <a:ext cx="6633600" cy="821999"/>
            <a:chOff x="1255150" y="3787076"/>
            <a:chExt cx="6633600" cy="821999"/>
          </a:xfrm>
        </p:grpSpPr>
        <p:sp>
          <p:nvSpPr>
            <p:cNvPr id="855" name="Google Shape;855;p42"/>
            <p:cNvSpPr txBox="1"/>
            <p:nvPr/>
          </p:nvSpPr>
          <p:spPr>
            <a:xfrm>
              <a:off x="1255150" y="4101475"/>
              <a:ext cx="6633600" cy="5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Mercury is the closest planet to the Sun and the smallest one in the Solar System—it’s only a bit larger than the Moon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856" name="Google Shape;856;p42"/>
            <p:cNvSpPr txBox="1"/>
            <p:nvPr/>
          </p:nvSpPr>
          <p:spPr>
            <a:xfrm>
              <a:off x="1463550" y="3787076"/>
              <a:ext cx="62169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VALENTINE'S GIFTS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857" name="Google Shape;857;p42"/>
          <p:cNvSpPr/>
          <p:nvPr/>
        </p:nvSpPr>
        <p:spPr>
          <a:xfrm>
            <a:off x="4271663" y="2256202"/>
            <a:ext cx="600674" cy="606783"/>
          </a:xfrm>
          <a:custGeom>
            <a:avLst/>
            <a:gdLst/>
            <a:ahLst/>
            <a:cxnLst/>
            <a:rect l="l" t="t" r="r" b="b"/>
            <a:pathLst>
              <a:path w="1766" h="1784" extrusionOk="0">
                <a:moveTo>
                  <a:pt x="1418" y="78"/>
                </a:moveTo>
                <a:lnTo>
                  <a:pt x="1363" y="118"/>
                </a:lnTo>
                <a:cubicBezTo>
                  <a:pt x="1360" y="115"/>
                  <a:pt x="1352" y="115"/>
                  <a:pt x="1352" y="111"/>
                </a:cubicBezTo>
                <a:cubicBezTo>
                  <a:pt x="1363" y="100"/>
                  <a:pt x="1367" y="97"/>
                  <a:pt x="1378" y="93"/>
                </a:cubicBezTo>
                <a:cubicBezTo>
                  <a:pt x="1389" y="82"/>
                  <a:pt x="1403" y="78"/>
                  <a:pt x="1418" y="78"/>
                </a:cubicBezTo>
                <a:close/>
                <a:moveTo>
                  <a:pt x="1323" y="144"/>
                </a:moveTo>
                <a:cubicBezTo>
                  <a:pt x="1327" y="144"/>
                  <a:pt x="1327" y="147"/>
                  <a:pt x="1331" y="147"/>
                </a:cubicBezTo>
                <a:cubicBezTo>
                  <a:pt x="1302" y="173"/>
                  <a:pt x="1276" y="205"/>
                  <a:pt x="1247" y="238"/>
                </a:cubicBezTo>
                <a:cubicBezTo>
                  <a:pt x="1269" y="209"/>
                  <a:pt x="1294" y="173"/>
                  <a:pt x="1323" y="144"/>
                </a:cubicBezTo>
                <a:close/>
                <a:moveTo>
                  <a:pt x="1403" y="328"/>
                </a:moveTo>
                <a:lnTo>
                  <a:pt x="1403" y="339"/>
                </a:lnTo>
                <a:cubicBezTo>
                  <a:pt x="1403" y="336"/>
                  <a:pt x="1400" y="336"/>
                  <a:pt x="1400" y="336"/>
                </a:cubicBezTo>
                <a:cubicBezTo>
                  <a:pt x="1400" y="332"/>
                  <a:pt x="1403" y="332"/>
                  <a:pt x="1403" y="328"/>
                </a:cubicBezTo>
                <a:close/>
                <a:moveTo>
                  <a:pt x="372" y="376"/>
                </a:moveTo>
                <a:cubicBezTo>
                  <a:pt x="382" y="376"/>
                  <a:pt x="393" y="377"/>
                  <a:pt x="403" y="379"/>
                </a:cubicBezTo>
                <a:cubicBezTo>
                  <a:pt x="392" y="383"/>
                  <a:pt x="388" y="386"/>
                  <a:pt x="385" y="390"/>
                </a:cubicBezTo>
                <a:cubicBezTo>
                  <a:pt x="375" y="389"/>
                  <a:pt x="366" y="389"/>
                  <a:pt x="356" y="389"/>
                </a:cubicBezTo>
                <a:cubicBezTo>
                  <a:pt x="331" y="389"/>
                  <a:pt x="307" y="392"/>
                  <a:pt x="283" y="397"/>
                </a:cubicBezTo>
                <a:cubicBezTo>
                  <a:pt x="310" y="384"/>
                  <a:pt x="341" y="376"/>
                  <a:pt x="372" y="376"/>
                </a:cubicBezTo>
                <a:close/>
                <a:moveTo>
                  <a:pt x="490" y="390"/>
                </a:moveTo>
                <a:cubicBezTo>
                  <a:pt x="494" y="390"/>
                  <a:pt x="501" y="397"/>
                  <a:pt x="508" y="397"/>
                </a:cubicBezTo>
                <a:cubicBezTo>
                  <a:pt x="499" y="397"/>
                  <a:pt x="489" y="394"/>
                  <a:pt x="480" y="392"/>
                </a:cubicBezTo>
                <a:lnTo>
                  <a:pt x="480" y="392"/>
                </a:lnTo>
                <a:cubicBezTo>
                  <a:pt x="483" y="391"/>
                  <a:pt x="486" y="390"/>
                  <a:pt x="490" y="390"/>
                </a:cubicBezTo>
                <a:close/>
                <a:moveTo>
                  <a:pt x="428" y="441"/>
                </a:moveTo>
                <a:cubicBezTo>
                  <a:pt x="490" y="455"/>
                  <a:pt x="548" y="477"/>
                  <a:pt x="606" y="506"/>
                </a:cubicBezTo>
                <a:cubicBezTo>
                  <a:pt x="581" y="495"/>
                  <a:pt x="548" y="492"/>
                  <a:pt x="515" y="488"/>
                </a:cubicBezTo>
                <a:cubicBezTo>
                  <a:pt x="508" y="481"/>
                  <a:pt x="501" y="477"/>
                  <a:pt x="494" y="477"/>
                </a:cubicBezTo>
                <a:cubicBezTo>
                  <a:pt x="479" y="466"/>
                  <a:pt x="465" y="463"/>
                  <a:pt x="454" y="459"/>
                </a:cubicBezTo>
                <a:cubicBezTo>
                  <a:pt x="439" y="455"/>
                  <a:pt x="421" y="448"/>
                  <a:pt x="403" y="444"/>
                </a:cubicBezTo>
                <a:cubicBezTo>
                  <a:pt x="410" y="444"/>
                  <a:pt x="421" y="441"/>
                  <a:pt x="428" y="441"/>
                </a:cubicBezTo>
                <a:close/>
                <a:moveTo>
                  <a:pt x="265" y="535"/>
                </a:moveTo>
                <a:lnTo>
                  <a:pt x="265" y="546"/>
                </a:lnTo>
                <a:cubicBezTo>
                  <a:pt x="264" y="546"/>
                  <a:pt x="262" y="546"/>
                  <a:pt x="261" y="546"/>
                </a:cubicBezTo>
                <a:lnTo>
                  <a:pt x="261" y="546"/>
                </a:lnTo>
                <a:cubicBezTo>
                  <a:pt x="263" y="542"/>
                  <a:pt x="265" y="538"/>
                  <a:pt x="265" y="535"/>
                </a:cubicBezTo>
                <a:close/>
                <a:moveTo>
                  <a:pt x="1548" y="557"/>
                </a:moveTo>
                <a:lnTo>
                  <a:pt x="1548" y="607"/>
                </a:lnTo>
                <a:cubicBezTo>
                  <a:pt x="1544" y="607"/>
                  <a:pt x="1541" y="607"/>
                  <a:pt x="1534" y="611"/>
                </a:cubicBezTo>
                <a:lnTo>
                  <a:pt x="1548" y="557"/>
                </a:lnTo>
                <a:close/>
                <a:moveTo>
                  <a:pt x="454" y="531"/>
                </a:moveTo>
                <a:cubicBezTo>
                  <a:pt x="501" y="553"/>
                  <a:pt x="552" y="597"/>
                  <a:pt x="591" y="633"/>
                </a:cubicBezTo>
                <a:cubicBezTo>
                  <a:pt x="573" y="622"/>
                  <a:pt x="555" y="618"/>
                  <a:pt x="544" y="607"/>
                </a:cubicBezTo>
                <a:lnTo>
                  <a:pt x="533" y="600"/>
                </a:lnTo>
                <a:cubicBezTo>
                  <a:pt x="508" y="571"/>
                  <a:pt x="472" y="549"/>
                  <a:pt x="436" y="535"/>
                </a:cubicBezTo>
                <a:cubicBezTo>
                  <a:pt x="439" y="535"/>
                  <a:pt x="443" y="531"/>
                  <a:pt x="454" y="531"/>
                </a:cubicBezTo>
                <a:close/>
                <a:moveTo>
                  <a:pt x="272" y="444"/>
                </a:moveTo>
                <a:lnTo>
                  <a:pt x="272" y="444"/>
                </a:lnTo>
                <a:cubicBezTo>
                  <a:pt x="225" y="477"/>
                  <a:pt x="204" y="528"/>
                  <a:pt x="193" y="582"/>
                </a:cubicBezTo>
                <a:cubicBezTo>
                  <a:pt x="193" y="589"/>
                  <a:pt x="189" y="593"/>
                  <a:pt x="189" y="604"/>
                </a:cubicBezTo>
                <a:cubicBezTo>
                  <a:pt x="182" y="618"/>
                  <a:pt x="175" y="636"/>
                  <a:pt x="171" y="655"/>
                </a:cubicBezTo>
                <a:cubicBezTo>
                  <a:pt x="160" y="618"/>
                  <a:pt x="157" y="582"/>
                  <a:pt x="171" y="546"/>
                </a:cubicBezTo>
                <a:cubicBezTo>
                  <a:pt x="186" y="492"/>
                  <a:pt x="225" y="459"/>
                  <a:pt x="272" y="444"/>
                </a:cubicBezTo>
                <a:close/>
                <a:moveTo>
                  <a:pt x="1302" y="578"/>
                </a:moveTo>
                <a:cubicBezTo>
                  <a:pt x="1298" y="607"/>
                  <a:pt x="1294" y="640"/>
                  <a:pt x="1294" y="669"/>
                </a:cubicBezTo>
                <a:cubicBezTo>
                  <a:pt x="1291" y="658"/>
                  <a:pt x="1291" y="651"/>
                  <a:pt x="1287" y="644"/>
                </a:cubicBezTo>
                <a:cubicBezTo>
                  <a:pt x="1287" y="640"/>
                  <a:pt x="1280" y="640"/>
                  <a:pt x="1280" y="640"/>
                </a:cubicBezTo>
                <a:cubicBezTo>
                  <a:pt x="1291" y="618"/>
                  <a:pt x="1294" y="600"/>
                  <a:pt x="1302" y="578"/>
                </a:cubicBezTo>
                <a:close/>
                <a:moveTo>
                  <a:pt x="1508" y="97"/>
                </a:moveTo>
                <a:cubicBezTo>
                  <a:pt x="1512" y="97"/>
                  <a:pt x="1512" y="100"/>
                  <a:pt x="1515" y="100"/>
                </a:cubicBezTo>
                <a:cubicBezTo>
                  <a:pt x="1552" y="125"/>
                  <a:pt x="1581" y="162"/>
                  <a:pt x="1599" y="202"/>
                </a:cubicBezTo>
                <a:cubicBezTo>
                  <a:pt x="1613" y="245"/>
                  <a:pt x="1617" y="296"/>
                  <a:pt x="1617" y="336"/>
                </a:cubicBezTo>
                <a:cubicBezTo>
                  <a:pt x="1621" y="441"/>
                  <a:pt x="1606" y="546"/>
                  <a:pt x="1595" y="651"/>
                </a:cubicBezTo>
                <a:cubicBezTo>
                  <a:pt x="1595" y="657"/>
                  <a:pt x="1590" y="669"/>
                  <a:pt x="1588" y="677"/>
                </a:cubicBezTo>
                <a:lnTo>
                  <a:pt x="1588" y="677"/>
                </a:lnTo>
                <a:cubicBezTo>
                  <a:pt x="1599" y="569"/>
                  <a:pt x="1599" y="469"/>
                  <a:pt x="1577" y="368"/>
                </a:cubicBezTo>
                <a:cubicBezTo>
                  <a:pt x="1577" y="299"/>
                  <a:pt x="1566" y="234"/>
                  <a:pt x="1534" y="173"/>
                </a:cubicBezTo>
                <a:cubicBezTo>
                  <a:pt x="1530" y="167"/>
                  <a:pt x="1523" y="164"/>
                  <a:pt x="1516" y="164"/>
                </a:cubicBezTo>
                <a:cubicBezTo>
                  <a:pt x="1510" y="164"/>
                  <a:pt x="1504" y="166"/>
                  <a:pt x="1497" y="169"/>
                </a:cubicBezTo>
                <a:cubicBezTo>
                  <a:pt x="1486" y="180"/>
                  <a:pt x="1476" y="187"/>
                  <a:pt x="1461" y="198"/>
                </a:cubicBezTo>
                <a:cubicBezTo>
                  <a:pt x="1457" y="198"/>
                  <a:pt x="1454" y="191"/>
                  <a:pt x="1450" y="191"/>
                </a:cubicBezTo>
                <a:cubicBezTo>
                  <a:pt x="1443" y="189"/>
                  <a:pt x="1436" y="188"/>
                  <a:pt x="1428" y="188"/>
                </a:cubicBezTo>
                <a:cubicBezTo>
                  <a:pt x="1421" y="188"/>
                  <a:pt x="1414" y="189"/>
                  <a:pt x="1407" y="191"/>
                </a:cubicBezTo>
                <a:cubicBezTo>
                  <a:pt x="1403" y="180"/>
                  <a:pt x="1396" y="165"/>
                  <a:pt x="1389" y="154"/>
                </a:cubicBezTo>
                <a:cubicBezTo>
                  <a:pt x="1418" y="133"/>
                  <a:pt x="1443" y="115"/>
                  <a:pt x="1476" y="107"/>
                </a:cubicBezTo>
                <a:cubicBezTo>
                  <a:pt x="1490" y="100"/>
                  <a:pt x="1497" y="100"/>
                  <a:pt x="1508" y="97"/>
                </a:cubicBezTo>
                <a:close/>
                <a:moveTo>
                  <a:pt x="1352" y="180"/>
                </a:moveTo>
                <a:cubicBezTo>
                  <a:pt x="1360" y="187"/>
                  <a:pt x="1363" y="191"/>
                  <a:pt x="1367" y="202"/>
                </a:cubicBezTo>
                <a:lnTo>
                  <a:pt x="1334" y="234"/>
                </a:lnTo>
                <a:cubicBezTo>
                  <a:pt x="1258" y="314"/>
                  <a:pt x="1218" y="441"/>
                  <a:pt x="1182" y="546"/>
                </a:cubicBezTo>
                <a:lnTo>
                  <a:pt x="1142" y="680"/>
                </a:lnTo>
                <a:cubicBezTo>
                  <a:pt x="1142" y="622"/>
                  <a:pt x="1146" y="560"/>
                  <a:pt x="1149" y="499"/>
                </a:cubicBezTo>
                <a:cubicBezTo>
                  <a:pt x="1178" y="434"/>
                  <a:pt x="1207" y="368"/>
                  <a:pt x="1251" y="310"/>
                </a:cubicBezTo>
                <a:cubicBezTo>
                  <a:pt x="1276" y="263"/>
                  <a:pt x="1313" y="220"/>
                  <a:pt x="1352" y="180"/>
                </a:cubicBezTo>
                <a:close/>
                <a:moveTo>
                  <a:pt x="1472" y="245"/>
                </a:moveTo>
                <a:cubicBezTo>
                  <a:pt x="1505" y="278"/>
                  <a:pt x="1519" y="332"/>
                  <a:pt x="1530" y="365"/>
                </a:cubicBezTo>
                <a:lnTo>
                  <a:pt x="1530" y="372"/>
                </a:lnTo>
                <a:cubicBezTo>
                  <a:pt x="1530" y="419"/>
                  <a:pt x="1523" y="463"/>
                  <a:pt x="1512" y="506"/>
                </a:cubicBezTo>
                <a:cubicBezTo>
                  <a:pt x="1497" y="571"/>
                  <a:pt x="1486" y="640"/>
                  <a:pt x="1461" y="709"/>
                </a:cubicBezTo>
                <a:cubicBezTo>
                  <a:pt x="1468" y="586"/>
                  <a:pt x="1457" y="463"/>
                  <a:pt x="1443" y="347"/>
                </a:cubicBezTo>
                <a:cubicBezTo>
                  <a:pt x="1439" y="328"/>
                  <a:pt x="1439" y="307"/>
                  <a:pt x="1436" y="281"/>
                </a:cubicBezTo>
                <a:cubicBezTo>
                  <a:pt x="1443" y="270"/>
                  <a:pt x="1457" y="260"/>
                  <a:pt x="1472" y="245"/>
                </a:cubicBezTo>
                <a:close/>
                <a:moveTo>
                  <a:pt x="1389" y="245"/>
                </a:moveTo>
                <a:cubicBezTo>
                  <a:pt x="1389" y="249"/>
                  <a:pt x="1389" y="260"/>
                  <a:pt x="1396" y="270"/>
                </a:cubicBezTo>
                <a:cubicBezTo>
                  <a:pt x="1305" y="379"/>
                  <a:pt x="1251" y="513"/>
                  <a:pt x="1215" y="644"/>
                </a:cubicBezTo>
                <a:cubicBezTo>
                  <a:pt x="1207" y="658"/>
                  <a:pt x="1204" y="673"/>
                  <a:pt x="1200" y="691"/>
                </a:cubicBezTo>
                <a:cubicBezTo>
                  <a:pt x="1197" y="698"/>
                  <a:pt x="1186" y="709"/>
                  <a:pt x="1182" y="716"/>
                </a:cubicBezTo>
                <a:cubicBezTo>
                  <a:pt x="1215" y="589"/>
                  <a:pt x="1255" y="459"/>
                  <a:pt x="1316" y="339"/>
                </a:cubicBezTo>
                <a:cubicBezTo>
                  <a:pt x="1334" y="310"/>
                  <a:pt x="1360" y="270"/>
                  <a:pt x="1389" y="245"/>
                </a:cubicBezTo>
                <a:close/>
                <a:moveTo>
                  <a:pt x="280" y="589"/>
                </a:moveTo>
                <a:cubicBezTo>
                  <a:pt x="280" y="589"/>
                  <a:pt x="280" y="593"/>
                  <a:pt x="283" y="593"/>
                </a:cubicBezTo>
                <a:cubicBezTo>
                  <a:pt x="262" y="640"/>
                  <a:pt x="258" y="684"/>
                  <a:pt x="265" y="734"/>
                </a:cubicBezTo>
                <a:cubicBezTo>
                  <a:pt x="254" y="694"/>
                  <a:pt x="243" y="655"/>
                  <a:pt x="243" y="611"/>
                </a:cubicBezTo>
                <a:cubicBezTo>
                  <a:pt x="247" y="604"/>
                  <a:pt x="262" y="597"/>
                  <a:pt x="280" y="589"/>
                </a:cubicBezTo>
                <a:close/>
                <a:moveTo>
                  <a:pt x="388" y="626"/>
                </a:moveTo>
                <a:lnTo>
                  <a:pt x="388" y="626"/>
                </a:lnTo>
                <a:cubicBezTo>
                  <a:pt x="403" y="633"/>
                  <a:pt x="421" y="633"/>
                  <a:pt x="432" y="636"/>
                </a:cubicBezTo>
                <a:cubicBezTo>
                  <a:pt x="425" y="640"/>
                  <a:pt x="421" y="651"/>
                  <a:pt x="421" y="658"/>
                </a:cubicBezTo>
                <a:cubicBezTo>
                  <a:pt x="425" y="698"/>
                  <a:pt x="443" y="734"/>
                  <a:pt x="461" y="771"/>
                </a:cubicBezTo>
                <a:cubicBezTo>
                  <a:pt x="463" y="773"/>
                  <a:pt x="464" y="778"/>
                  <a:pt x="466" y="782"/>
                </a:cubicBezTo>
                <a:lnTo>
                  <a:pt x="466" y="782"/>
                </a:lnTo>
                <a:cubicBezTo>
                  <a:pt x="435" y="747"/>
                  <a:pt x="406" y="706"/>
                  <a:pt x="392" y="662"/>
                </a:cubicBezTo>
                <a:cubicBezTo>
                  <a:pt x="388" y="651"/>
                  <a:pt x="388" y="640"/>
                  <a:pt x="388" y="626"/>
                </a:cubicBezTo>
                <a:close/>
                <a:moveTo>
                  <a:pt x="1363" y="502"/>
                </a:moveTo>
                <a:cubicBezTo>
                  <a:pt x="1367" y="531"/>
                  <a:pt x="1378" y="564"/>
                  <a:pt x="1381" y="589"/>
                </a:cubicBezTo>
                <a:cubicBezTo>
                  <a:pt x="1371" y="691"/>
                  <a:pt x="1352" y="789"/>
                  <a:pt x="1331" y="883"/>
                </a:cubicBezTo>
                <a:cubicBezTo>
                  <a:pt x="1331" y="839"/>
                  <a:pt x="1334" y="800"/>
                  <a:pt x="1334" y="752"/>
                </a:cubicBezTo>
                <a:cubicBezTo>
                  <a:pt x="1342" y="673"/>
                  <a:pt x="1349" y="586"/>
                  <a:pt x="1363" y="502"/>
                </a:cubicBezTo>
                <a:close/>
                <a:moveTo>
                  <a:pt x="646" y="564"/>
                </a:moveTo>
                <a:lnTo>
                  <a:pt x="646" y="564"/>
                </a:lnTo>
                <a:cubicBezTo>
                  <a:pt x="751" y="622"/>
                  <a:pt x="852" y="727"/>
                  <a:pt x="918" y="803"/>
                </a:cubicBezTo>
                <a:cubicBezTo>
                  <a:pt x="943" y="829"/>
                  <a:pt x="965" y="861"/>
                  <a:pt x="986" y="890"/>
                </a:cubicBezTo>
                <a:lnTo>
                  <a:pt x="986" y="894"/>
                </a:lnTo>
                <a:cubicBezTo>
                  <a:pt x="936" y="839"/>
                  <a:pt x="889" y="785"/>
                  <a:pt x="834" y="731"/>
                </a:cubicBezTo>
                <a:cubicBezTo>
                  <a:pt x="787" y="687"/>
                  <a:pt x="718" y="622"/>
                  <a:pt x="646" y="564"/>
                </a:cubicBezTo>
                <a:close/>
                <a:moveTo>
                  <a:pt x="1099" y="680"/>
                </a:moveTo>
                <a:lnTo>
                  <a:pt x="1099" y="680"/>
                </a:lnTo>
                <a:cubicBezTo>
                  <a:pt x="1095" y="749"/>
                  <a:pt x="1095" y="814"/>
                  <a:pt x="1099" y="876"/>
                </a:cubicBezTo>
                <a:cubicBezTo>
                  <a:pt x="1099" y="879"/>
                  <a:pt x="1095" y="890"/>
                  <a:pt x="1095" y="894"/>
                </a:cubicBezTo>
                <a:cubicBezTo>
                  <a:pt x="1088" y="879"/>
                  <a:pt x="1077" y="868"/>
                  <a:pt x="1073" y="854"/>
                </a:cubicBezTo>
                <a:cubicBezTo>
                  <a:pt x="1077" y="796"/>
                  <a:pt x="1088" y="742"/>
                  <a:pt x="1099" y="680"/>
                </a:cubicBezTo>
                <a:close/>
                <a:moveTo>
                  <a:pt x="491" y="670"/>
                </a:moveTo>
                <a:cubicBezTo>
                  <a:pt x="500" y="670"/>
                  <a:pt x="508" y="671"/>
                  <a:pt x="515" y="673"/>
                </a:cubicBezTo>
                <a:cubicBezTo>
                  <a:pt x="544" y="691"/>
                  <a:pt x="570" y="702"/>
                  <a:pt x="591" y="723"/>
                </a:cubicBezTo>
                <a:cubicBezTo>
                  <a:pt x="642" y="781"/>
                  <a:pt x="693" y="843"/>
                  <a:pt x="733" y="905"/>
                </a:cubicBezTo>
                <a:cubicBezTo>
                  <a:pt x="682" y="861"/>
                  <a:pt x="624" y="832"/>
                  <a:pt x="566" y="814"/>
                </a:cubicBezTo>
                <a:cubicBezTo>
                  <a:pt x="563" y="812"/>
                  <a:pt x="560" y="811"/>
                  <a:pt x="557" y="811"/>
                </a:cubicBezTo>
                <a:cubicBezTo>
                  <a:pt x="549" y="811"/>
                  <a:pt x="542" y="816"/>
                  <a:pt x="537" y="821"/>
                </a:cubicBezTo>
                <a:cubicBezTo>
                  <a:pt x="512" y="778"/>
                  <a:pt x="475" y="727"/>
                  <a:pt x="465" y="673"/>
                </a:cubicBezTo>
                <a:cubicBezTo>
                  <a:pt x="474" y="671"/>
                  <a:pt x="483" y="670"/>
                  <a:pt x="491" y="670"/>
                </a:cubicBezTo>
                <a:close/>
                <a:moveTo>
                  <a:pt x="316" y="669"/>
                </a:moveTo>
                <a:cubicBezTo>
                  <a:pt x="327" y="676"/>
                  <a:pt x="334" y="691"/>
                  <a:pt x="338" y="698"/>
                </a:cubicBezTo>
                <a:cubicBezTo>
                  <a:pt x="349" y="713"/>
                  <a:pt x="356" y="727"/>
                  <a:pt x="363" y="742"/>
                </a:cubicBezTo>
                <a:cubicBezTo>
                  <a:pt x="381" y="807"/>
                  <a:pt x="407" y="872"/>
                  <a:pt x="428" y="930"/>
                </a:cubicBezTo>
                <a:cubicBezTo>
                  <a:pt x="370" y="858"/>
                  <a:pt x="309" y="752"/>
                  <a:pt x="316" y="669"/>
                </a:cubicBezTo>
                <a:close/>
                <a:moveTo>
                  <a:pt x="1157" y="854"/>
                </a:moveTo>
                <a:cubicBezTo>
                  <a:pt x="1157" y="883"/>
                  <a:pt x="1153" y="908"/>
                  <a:pt x="1149" y="930"/>
                </a:cubicBezTo>
                <a:cubicBezTo>
                  <a:pt x="1149" y="916"/>
                  <a:pt x="1149" y="908"/>
                  <a:pt x="1146" y="894"/>
                </a:cubicBezTo>
                <a:lnTo>
                  <a:pt x="1157" y="854"/>
                </a:lnTo>
                <a:close/>
                <a:moveTo>
                  <a:pt x="925" y="912"/>
                </a:moveTo>
                <a:lnTo>
                  <a:pt x="925" y="912"/>
                </a:lnTo>
                <a:cubicBezTo>
                  <a:pt x="936" y="926"/>
                  <a:pt x="950" y="934"/>
                  <a:pt x="965" y="948"/>
                </a:cubicBezTo>
                <a:lnTo>
                  <a:pt x="983" y="966"/>
                </a:lnTo>
                <a:lnTo>
                  <a:pt x="983" y="988"/>
                </a:lnTo>
                <a:cubicBezTo>
                  <a:pt x="965" y="963"/>
                  <a:pt x="943" y="941"/>
                  <a:pt x="925" y="912"/>
                </a:cubicBezTo>
                <a:close/>
                <a:moveTo>
                  <a:pt x="573" y="868"/>
                </a:moveTo>
                <a:cubicBezTo>
                  <a:pt x="675" y="905"/>
                  <a:pt x="765" y="981"/>
                  <a:pt x="838" y="1060"/>
                </a:cubicBezTo>
                <a:cubicBezTo>
                  <a:pt x="841" y="1071"/>
                  <a:pt x="852" y="1079"/>
                  <a:pt x="856" y="1089"/>
                </a:cubicBezTo>
                <a:cubicBezTo>
                  <a:pt x="809" y="1064"/>
                  <a:pt x="758" y="1046"/>
                  <a:pt x="711" y="1039"/>
                </a:cubicBezTo>
                <a:lnTo>
                  <a:pt x="638" y="966"/>
                </a:lnTo>
                <a:cubicBezTo>
                  <a:pt x="613" y="934"/>
                  <a:pt x="591" y="905"/>
                  <a:pt x="573" y="872"/>
                </a:cubicBezTo>
                <a:lnTo>
                  <a:pt x="573" y="868"/>
                </a:lnTo>
                <a:close/>
                <a:moveTo>
                  <a:pt x="457" y="872"/>
                </a:moveTo>
                <a:cubicBezTo>
                  <a:pt x="461" y="876"/>
                  <a:pt x="465" y="883"/>
                  <a:pt x="472" y="890"/>
                </a:cubicBezTo>
                <a:cubicBezTo>
                  <a:pt x="490" y="912"/>
                  <a:pt x="501" y="934"/>
                  <a:pt x="519" y="963"/>
                </a:cubicBezTo>
                <a:cubicBezTo>
                  <a:pt x="530" y="973"/>
                  <a:pt x="544" y="988"/>
                  <a:pt x="552" y="1006"/>
                </a:cubicBezTo>
                <a:cubicBezTo>
                  <a:pt x="566" y="1042"/>
                  <a:pt x="581" y="1079"/>
                  <a:pt x="599" y="1111"/>
                </a:cubicBezTo>
                <a:cubicBezTo>
                  <a:pt x="573" y="1093"/>
                  <a:pt x="555" y="1071"/>
                  <a:pt x="533" y="1050"/>
                </a:cubicBezTo>
                <a:cubicBezTo>
                  <a:pt x="508" y="988"/>
                  <a:pt x="479" y="930"/>
                  <a:pt x="457" y="872"/>
                </a:cubicBezTo>
                <a:close/>
                <a:moveTo>
                  <a:pt x="1258" y="702"/>
                </a:moveTo>
                <a:cubicBezTo>
                  <a:pt x="1294" y="836"/>
                  <a:pt x="1262" y="995"/>
                  <a:pt x="1218" y="1122"/>
                </a:cubicBezTo>
                <a:cubicBezTo>
                  <a:pt x="1207" y="1097"/>
                  <a:pt x="1197" y="1071"/>
                  <a:pt x="1182" y="1050"/>
                </a:cubicBezTo>
                <a:cubicBezTo>
                  <a:pt x="1182" y="1035"/>
                  <a:pt x="1186" y="1017"/>
                  <a:pt x="1186" y="1002"/>
                </a:cubicBezTo>
                <a:cubicBezTo>
                  <a:pt x="1197" y="981"/>
                  <a:pt x="1200" y="952"/>
                  <a:pt x="1204" y="930"/>
                </a:cubicBezTo>
                <a:cubicBezTo>
                  <a:pt x="1218" y="858"/>
                  <a:pt x="1236" y="781"/>
                  <a:pt x="1258" y="702"/>
                </a:cubicBezTo>
                <a:close/>
                <a:moveTo>
                  <a:pt x="835" y="960"/>
                </a:moveTo>
                <a:cubicBezTo>
                  <a:pt x="836" y="961"/>
                  <a:pt x="837" y="962"/>
                  <a:pt x="838" y="963"/>
                </a:cubicBezTo>
                <a:cubicBezTo>
                  <a:pt x="892" y="1010"/>
                  <a:pt x="943" y="1064"/>
                  <a:pt x="990" y="1126"/>
                </a:cubicBezTo>
                <a:cubicBezTo>
                  <a:pt x="990" y="1144"/>
                  <a:pt x="997" y="1155"/>
                  <a:pt x="997" y="1173"/>
                </a:cubicBezTo>
                <a:cubicBezTo>
                  <a:pt x="972" y="1147"/>
                  <a:pt x="950" y="1115"/>
                  <a:pt x="928" y="1089"/>
                </a:cubicBezTo>
                <a:cubicBezTo>
                  <a:pt x="910" y="1064"/>
                  <a:pt x="892" y="1046"/>
                  <a:pt x="874" y="1024"/>
                </a:cubicBezTo>
                <a:cubicBezTo>
                  <a:pt x="861" y="1001"/>
                  <a:pt x="848" y="981"/>
                  <a:pt x="835" y="960"/>
                </a:cubicBezTo>
                <a:close/>
                <a:moveTo>
                  <a:pt x="1400" y="760"/>
                </a:moveTo>
                <a:cubicBezTo>
                  <a:pt x="1403" y="818"/>
                  <a:pt x="1403" y="876"/>
                  <a:pt x="1403" y="941"/>
                </a:cubicBezTo>
                <a:cubicBezTo>
                  <a:pt x="1385" y="1021"/>
                  <a:pt x="1363" y="1104"/>
                  <a:pt x="1338" y="1184"/>
                </a:cubicBezTo>
                <a:cubicBezTo>
                  <a:pt x="1338" y="1133"/>
                  <a:pt x="1334" y="1089"/>
                  <a:pt x="1331" y="1039"/>
                </a:cubicBezTo>
                <a:cubicBezTo>
                  <a:pt x="1338" y="1013"/>
                  <a:pt x="1349" y="984"/>
                  <a:pt x="1352" y="959"/>
                </a:cubicBezTo>
                <a:cubicBezTo>
                  <a:pt x="1371" y="894"/>
                  <a:pt x="1385" y="825"/>
                  <a:pt x="1400" y="760"/>
                </a:cubicBezTo>
                <a:close/>
                <a:moveTo>
                  <a:pt x="1099" y="1140"/>
                </a:moveTo>
                <a:cubicBezTo>
                  <a:pt x="1110" y="1151"/>
                  <a:pt x="1113" y="1166"/>
                  <a:pt x="1117" y="1180"/>
                </a:cubicBezTo>
                <a:cubicBezTo>
                  <a:pt x="1124" y="1184"/>
                  <a:pt x="1124" y="1187"/>
                  <a:pt x="1124" y="1195"/>
                </a:cubicBezTo>
                <a:cubicBezTo>
                  <a:pt x="1117" y="1180"/>
                  <a:pt x="1110" y="1169"/>
                  <a:pt x="1099" y="1158"/>
                </a:cubicBezTo>
                <a:lnTo>
                  <a:pt x="1099" y="1140"/>
                </a:lnTo>
                <a:close/>
                <a:moveTo>
                  <a:pt x="773" y="1097"/>
                </a:moveTo>
                <a:lnTo>
                  <a:pt x="773" y="1097"/>
                </a:lnTo>
                <a:cubicBezTo>
                  <a:pt x="820" y="1111"/>
                  <a:pt x="860" y="1133"/>
                  <a:pt x="899" y="1162"/>
                </a:cubicBezTo>
                <a:cubicBezTo>
                  <a:pt x="907" y="1180"/>
                  <a:pt x="910" y="1195"/>
                  <a:pt x="918" y="1205"/>
                </a:cubicBezTo>
                <a:cubicBezTo>
                  <a:pt x="910" y="1202"/>
                  <a:pt x="899" y="1195"/>
                  <a:pt x="896" y="1187"/>
                </a:cubicBezTo>
                <a:cubicBezTo>
                  <a:pt x="870" y="1169"/>
                  <a:pt x="841" y="1155"/>
                  <a:pt x="816" y="1144"/>
                </a:cubicBezTo>
                <a:cubicBezTo>
                  <a:pt x="802" y="1129"/>
                  <a:pt x="787" y="1111"/>
                  <a:pt x="773" y="1097"/>
                </a:cubicBezTo>
                <a:close/>
                <a:moveTo>
                  <a:pt x="1668" y="241"/>
                </a:moveTo>
                <a:cubicBezTo>
                  <a:pt x="1689" y="325"/>
                  <a:pt x="1697" y="408"/>
                  <a:pt x="1697" y="455"/>
                </a:cubicBezTo>
                <a:cubicBezTo>
                  <a:pt x="1708" y="640"/>
                  <a:pt x="1697" y="825"/>
                  <a:pt x="1668" y="1010"/>
                </a:cubicBezTo>
                <a:cubicBezTo>
                  <a:pt x="1653" y="1075"/>
                  <a:pt x="1639" y="1144"/>
                  <a:pt x="1621" y="1205"/>
                </a:cubicBezTo>
                <a:cubicBezTo>
                  <a:pt x="1621" y="1202"/>
                  <a:pt x="1621" y="1198"/>
                  <a:pt x="1624" y="1191"/>
                </a:cubicBezTo>
                <a:cubicBezTo>
                  <a:pt x="1657" y="1060"/>
                  <a:pt x="1675" y="926"/>
                  <a:pt x="1689" y="789"/>
                </a:cubicBezTo>
                <a:cubicBezTo>
                  <a:pt x="1704" y="673"/>
                  <a:pt x="1704" y="549"/>
                  <a:pt x="1693" y="426"/>
                </a:cubicBezTo>
                <a:cubicBezTo>
                  <a:pt x="1689" y="368"/>
                  <a:pt x="1679" y="303"/>
                  <a:pt x="1668" y="241"/>
                </a:cubicBezTo>
                <a:close/>
                <a:moveTo>
                  <a:pt x="660" y="1147"/>
                </a:moveTo>
                <a:lnTo>
                  <a:pt x="660" y="1147"/>
                </a:lnTo>
                <a:cubicBezTo>
                  <a:pt x="678" y="1169"/>
                  <a:pt x="696" y="1187"/>
                  <a:pt x="715" y="1205"/>
                </a:cubicBezTo>
                <a:cubicBezTo>
                  <a:pt x="718" y="1216"/>
                  <a:pt x="729" y="1224"/>
                  <a:pt x="733" y="1238"/>
                </a:cubicBezTo>
                <a:cubicBezTo>
                  <a:pt x="725" y="1224"/>
                  <a:pt x="704" y="1213"/>
                  <a:pt x="693" y="1202"/>
                </a:cubicBezTo>
                <a:cubicBezTo>
                  <a:pt x="682" y="1184"/>
                  <a:pt x="671" y="1166"/>
                  <a:pt x="660" y="1147"/>
                </a:cubicBezTo>
                <a:close/>
                <a:moveTo>
                  <a:pt x="976" y="1231"/>
                </a:moveTo>
                <a:lnTo>
                  <a:pt x="976" y="1231"/>
                </a:lnTo>
                <a:cubicBezTo>
                  <a:pt x="990" y="1242"/>
                  <a:pt x="1001" y="1256"/>
                  <a:pt x="1005" y="1267"/>
                </a:cubicBezTo>
                <a:cubicBezTo>
                  <a:pt x="1001" y="1267"/>
                  <a:pt x="997" y="1260"/>
                  <a:pt x="990" y="1260"/>
                </a:cubicBezTo>
                <a:cubicBezTo>
                  <a:pt x="986" y="1253"/>
                  <a:pt x="983" y="1242"/>
                  <a:pt x="976" y="1231"/>
                </a:cubicBezTo>
                <a:close/>
                <a:moveTo>
                  <a:pt x="1291" y="1151"/>
                </a:moveTo>
                <a:cubicBezTo>
                  <a:pt x="1294" y="1205"/>
                  <a:pt x="1294" y="1260"/>
                  <a:pt x="1291" y="1314"/>
                </a:cubicBezTo>
                <a:cubicBezTo>
                  <a:pt x="1287" y="1296"/>
                  <a:pt x="1276" y="1285"/>
                  <a:pt x="1269" y="1267"/>
                </a:cubicBezTo>
                <a:cubicBezTo>
                  <a:pt x="1262" y="1253"/>
                  <a:pt x="1262" y="1242"/>
                  <a:pt x="1258" y="1231"/>
                </a:cubicBezTo>
                <a:cubicBezTo>
                  <a:pt x="1273" y="1202"/>
                  <a:pt x="1280" y="1180"/>
                  <a:pt x="1291" y="1151"/>
                </a:cubicBezTo>
                <a:close/>
                <a:moveTo>
                  <a:pt x="1657" y="560"/>
                </a:moveTo>
                <a:lnTo>
                  <a:pt x="1657" y="560"/>
                </a:lnTo>
                <a:cubicBezTo>
                  <a:pt x="1660" y="781"/>
                  <a:pt x="1628" y="1013"/>
                  <a:pt x="1570" y="1220"/>
                </a:cubicBezTo>
                <a:cubicBezTo>
                  <a:pt x="1566" y="1250"/>
                  <a:pt x="1554" y="1284"/>
                  <a:pt x="1546" y="1317"/>
                </a:cubicBezTo>
                <a:lnTo>
                  <a:pt x="1546" y="1317"/>
                </a:lnTo>
                <a:cubicBezTo>
                  <a:pt x="1563" y="1236"/>
                  <a:pt x="1570" y="1152"/>
                  <a:pt x="1573" y="1071"/>
                </a:cubicBezTo>
                <a:cubicBezTo>
                  <a:pt x="1606" y="934"/>
                  <a:pt x="1624" y="789"/>
                  <a:pt x="1642" y="651"/>
                </a:cubicBezTo>
                <a:cubicBezTo>
                  <a:pt x="1650" y="622"/>
                  <a:pt x="1653" y="589"/>
                  <a:pt x="1657" y="560"/>
                </a:cubicBezTo>
                <a:close/>
                <a:moveTo>
                  <a:pt x="910" y="1256"/>
                </a:moveTo>
                <a:cubicBezTo>
                  <a:pt x="925" y="1267"/>
                  <a:pt x="943" y="1278"/>
                  <a:pt x="961" y="1289"/>
                </a:cubicBezTo>
                <a:cubicBezTo>
                  <a:pt x="965" y="1296"/>
                  <a:pt x="968" y="1307"/>
                  <a:pt x="972" y="1321"/>
                </a:cubicBezTo>
                <a:lnTo>
                  <a:pt x="968" y="1321"/>
                </a:lnTo>
                <a:cubicBezTo>
                  <a:pt x="950" y="1296"/>
                  <a:pt x="928" y="1278"/>
                  <a:pt x="910" y="1256"/>
                </a:cubicBezTo>
                <a:close/>
                <a:moveTo>
                  <a:pt x="1233" y="1343"/>
                </a:moveTo>
                <a:cubicBezTo>
                  <a:pt x="1233" y="1347"/>
                  <a:pt x="1236" y="1350"/>
                  <a:pt x="1236" y="1361"/>
                </a:cubicBezTo>
                <a:lnTo>
                  <a:pt x="1236" y="1379"/>
                </a:lnTo>
                <a:cubicBezTo>
                  <a:pt x="1233" y="1368"/>
                  <a:pt x="1226" y="1365"/>
                  <a:pt x="1222" y="1358"/>
                </a:cubicBezTo>
                <a:cubicBezTo>
                  <a:pt x="1226" y="1350"/>
                  <a:pt x="1226" y="1347"/>
                  <a:pt x="1233" y="1343"/>
                </a:cubicBezTo>
                <a:close/>
                <a:moveTo>
                  <a:pt x="1352" y="1260"/>
                </a:moveTo>
                <a:lnTo>
                  <a:pt x="1352" y="1260"/>
                </a:lnTo>
                <a:cubicBezTo>
                  <a:pt x="1345" y="1303"/>
                  <a:pt x="1338" y="1339"/>
                  <a:pt x="1334" y="1379"/>
                </a:cubicBezTo>
                <a:cubicBezTo>
                  <a:pt x="1338" y="1387"/>
                  <a:pt x="1338" y="1397"/>
                  <a:pt x="1334" y="1405"/>
                </a:cubicBezTo>
                <a:cubicBezTo>
                  <a:pt x="1331" y="1397"/>
                  <a:pt x="1327" y="1394"/>
                  <a:pt x="1323" y="1383"/>
                </a:cubicBezTo>
                <a:lnTo>
                  <a:pt x="1323" y="1379"/>
                </a:lnTo>
                <a:cubicBezTo>
                  <a:pt x="1327" y="1361"/>
                  <a:pt x="1331" y="1343"/>
                  <a:pt x="1331" y="1321"/>
                </a:cubicBezTo>
                <a:cubicBezTo>
                  <a:pt x="1338" y="1303"/>
                  <a:pt x="1345" y="1278"/>
                  <a:pt x="1352" y="1260"/>
                </a:cubicBezTo>
                <a:close/>
                <a:moveTo>
                  <a:pt x="1544" y="781"/>
                </a:moveTo>
                <a:cubicBezTo>
                  <a:pt x="1544" y="836"/>
                  <a:pt x="1537" y="890"/>
                  <a:pt x="1534" y="948"/>
                </a:cubicBezTo>
                <a:cubicBezTo>
                  <a:pt x="1534" y="984"/>
                  <a:pt x="1530" y="1021"/>
                  <a:pt x="1530" y="1057"/>
                </a:cubicBezTo>
                <a:cubicBezTo>
                  <a:pt x="1512" y="1140"/>
                  <a:pt x="1486" y="1220"/>
                  <a:pt x="1450" y="1303"/>
                </a:cubicBezTo>
                <a:cubicBezTo>
                  <a:pt x="1436" y="1332"/>
                  <a:pt x="1418" y="1368"/>
                  <a:pt x="1400" y="1405"/>
                </a:cubicBezTo>
                <a:cubicBezTo>
                  <a:pt x="1443" y="1198"/>
                  <a:pt x="1497" y="988"/>
                  <a:pt x="1544" y="781"/>
                </a:cubicBezTo>
                <a:close/>
                <a:moveTo>
                  <a:pt x="218" y="839"/>
                </a:moveTo>
                <a:cubicBezTo>
                  <a:pt x="258" y="897"/>
                  <a:pt x="301" y="955"/>
                  <a:pt x="349" y="1010"/>
                </a:cubicBezTo>
                <a:cubicBezTo>
                  <a:pt x="374" y="1042"/>
                  <a:pt x="407" y="1075"/>
                  <a:pt x="439" y="1108"/>
                </a:cubicBezTo>
                <a:cubicBezTo>
                  <a:pt x="523" y="1216"/>
                  <a:pt x="620" y="1311"/>
                  <a:pt x="725" y="1401"/>
                </a:cubicBezTo>
                <a:lnTo>
                  <a:pt x="747" y="1423"/>
                </a:lnTo>
                <a:cubicBezTo>
                  <a:pt x="657" y="1365"/>
                  <a:pt x="566" y="1296"/>
                  <a:pt x="483" y="1220"/>
                </a:cubicBezTo>
                <a:cubicBezTo>
                  <a:pt x="370" y="1111"/>
                  <a:pt x="280" y="981"/>
                  <a:pt x="218" y="839"/>
                </a:cubicBezTo>
                <a:close/>
                <a:moveTo>
                  <a:pt x="1505" y="1289"/>
                </a:moveTo>
                <a:cubicBezTo>
                  <a:pt x="1497" y="1307"/>
                  <a:pt x="1497" y="1321"/>
                  <a:pt x="1494" y="1336"/>
                </a:cubicBezTo>
                <a:cubicBezTo>
                  <a:pt x="1479" y="1397"/>
                  <a:pt x="1468" y="1459"/>
                  <a:pt x="1443" y="1517"/>
                </a:cubicBezTo>
                <a:cubicBezTo>
                  <a:pt x="1428" y="1532"/>
                  <a:pt x="1421" y="1546"/>
                  <a:pt x="1407" y="1553"/>
                </a:cubicBezTo>
                <a:cubicBezTo>
                  <a:pt x="1403" y="1535"/>
                  <a:pt x="1392" y="1517"/>
                  <a:pt x="1385" y="1506"/>
                </a:cubicBezTo>
                <a:cubicBezTo>
                  <a:pt x="1443" y="1426"/>
                  <a:pt x="1490" y="1321"/>
                  <a:pt x="1505" y="1289"/>
                </a:cubicBezTo>
                <a:close/>
                <a:moveTo>
                  <a:pt x="983" y="1528"/>
                </a:moveTo>
                <a:lnTo>
                  <a:pt x="983" y="1528"/>
                </a:lnTo>
                <a:cubicBezTo>
                  <a:pt x="997" y="1532"/>
                  <a:pt x="1008" y="1542"/>
                  <a:pt x="1026" y="1546"/>
                </a:cubicBezTo>
                <a:cubicBezTo>
                  <a:pt x="1037" y="1557"/>
                  <a:pt x="1044" y="1564"/>
                  <a:pt x="1059" y="1575"/>
                </a:cubicBezTo>
                <a:cubicBezTo>
                  <a:pt x="1044" y="1564"/>
                  <a:pt x="1030" y="1561"/>
                  <a:pt x="1023" y="1550"/>
                </a:cubicBezTo>
                <a:cubicBezTo>
                  <a:pt x="1008" y="1542"/>
                  <a:pt x="994" y="1532"/>
                  <a:pt x="983" y="1528"/>
                </a:cubicBezTo>
                <a:close/>
                <a:moveTo>
                  <a:pt x="1361" y="1581"/>
                </a:moveTo>
                <a:cubicBezTo>
                  <a:pt x="1363" y="1581"/>
                  <a:pt x="1363" y="1583"/>
                  <a:pt x="1363" y="1586"/>
                </a:cubicBezTo>
                <a:cubicBezTo>
                  <a:pt x="1356" y="1590"/>
                  <a:pt x="1352" y="1590"/>
                  <a:pt x="1349" y="1597"/>
                </a:cubicBezTo>
                <a:cubicBezTo>
                  <a:pt x="1349" y="1597"/>
                  <a:pt x="1349" y="1593"/>
                  <a:pt x="1345" y="1593"/>
                </a:cubicBezTo>
                <a:cubicBezTo>
                  <a:pt x="1349" y="1593"/>
                  <a:pt x="1352" y="1586"/>
                  <a:pt x="1356" y="1582"/>
                </a:cubicBezTo>
                <a:cubicBezTo>
                  <a:pt x="1358" y="1581"/>
                  <a:pt x="1360" y="1581"/>
                  <a:pt x="1361" y="1581"/>
                </a:cubicBezTo>
                <a:close/>
                <a:moveTo>
                  <a:pt x="1146" y="1673"/>
                </a:moveTo>
                <a:cubicBezTo>
                  <a:pt x="1149" y="1673"/>
                  <a:pt x="1153" y="1673"/>
                  <a:pt x="1160" y="1677"/>
                </a:cubicBezTo>
                <a:cubicBezTo>
                  <a:pt x="1182" y="1687"/>
                  <a:pt x="1200" y="1695"/>
                  <a:pt x="1222" y="1706"/>
                </a:cubicBezTo>
                <a:cubicBezTo>
                  <a:pt x="1215" y="1716"/>
                  <a:pt x="1200" y="1731"/>
                  <a:pt x="1186" y="1742"/>
                </a:cubicBezTo>
                <a:cubicBezTo>
                  <a:pt x="1168" y="1724"/>
                  <a:pt x="1153" y="1698"/>
                  <a:pt x="1146" y="1673"/>
                </a:cubicBezTo>
                <a:close/>
                <a:moveTo>
                  <a:pt x="1475" y="1"/>
                </a:moveTo>
                <a:cubicBezTo>
                  <a:pt x="1435" y="1"/>
                  <a:pt x="1394" y="21"/>
                  <a:pt x="1352" y="53"/>
                </a:cubicBezTo>
                <a:cubicBezTo>
                  <a:pt x="1313" y="64"/>
                  <a:pt x="1276" y="93"/>
                  <a:pt x="1244" y="115"/>
                </a:cubicBezTo>
                <a:lnTo>
                  <a:pt x="1236" y="125"/>
                </a:lnTo>
                <a:cubicBezTo>
                  <a:pt x="1233" y="129"/>
                  <a:pt x="1226" y="129"/>
                  <a:pt x="1226" y="133"/>
                </a:cubicBezTo>
                <a:cubicBezTo>
                  <a:pt x="1113" y="241"/>
                  <a:pt x="1062" y="415"/>
                  <a:pt x="1026" y="564"/>
                </a:cubicBezTo>
                <a:cubicBezTo>
                  <a:pt x="1015" y="622"/>
                  <a:pt x="1005" y="676"/>
                  <a:pt x="997" y="734"/>
                </a:cubicBezTo>
                <a:cubicBezTo>
                  <a:pt x="954" y="676"/>
                  <a:pt x="914" y="618"/>
                  <a:pt x="870" y="564"/>
                </a:cubicBezTo>
                <a:cubicBezTo>
                  <a:pt x="791" y="463"/>
                  <a:pt x="678" y="379"/>
                  <a:pt x="555" y="350"/>
                </a:cubicBezTo>
                <a:cubicBezTo>
                  <a:pt x="537" y="347"/>
                  <a:pt x="519" y="347"/>
                  <a:pt x="501" y="343"/>
                </a:cubicBezTo>
                <a:cubicBezTo>
                  <a:pt x="464" y="331"/>
                  <a:pt x="427" y="325"/>
                  <a:pt x="390" y="325"/>
                </a:cubicBezTo>
                <a:cubicBezTo>
                  <a:pt x="336" y="325"/>
                  <a:pt x="281" y="338"/>
                  <a:pt x="225" y="368"/>
                </a:cubicBezTo>
                <a:cubicBezTo>
                  <a:pt x="1" y="495"/>
                  <a:pt x="149" y="821"/>
                  <a:pt x="243" y="984"/>
                </a:cubicBezTo>
                <a:cubicBezTo>
                  <a:pt x="428" y="1303"/>
                  <a:pt x="751" y="1474"/>
                  <a:pt x="1059" y="1651"/>
                </a:cubicBezTo>
                <a:cubicBezTo>
                  <a:pt x="1064" y="1653"/>
                  <a:pt x="1069" y="1654"/>
                  <a:pt x="1072" y="1654"/>
                </a:cubicBezTo>
                <a:cubicBezTo>
                  <a:pt x="1076" y="1654"/>
                  <a:pt x="1079" y="1653"/>
                  <a:pt x="1081" y="1651"/>
                </a:cubicBezTo>
                <a:lnTo>
                  <a:pt x="1088" y="1651"/>
                </a:lnTo>
                <a:cubicBezTo>
                  <a:pt x="1106" y="1695"/>
                  <a:pt x="1131" y="1742"/>
                  <a:pt x="1164" y="1778"/>
                </a:cubicBezTo>
                <a:cubicBezTo>
                  <a:pt x="1168" y="1782"/>
                  <a:pt x="1174" y="1784"/>
                  <a:pt x="1179" y="1784"/>
                </a:cubicBezTo>
                <a:cubicBezTo>
                  <a:pt x="1183" y="1784"/>
                  <a:pt x="1186" y="1783"/>
                  <a:pt x="1189" y="1782"/>
                </a:cubicBezTo>
                <a:cubicBezTo>
                  <a:pt x="1222" y="1767"/>
                  <a:pt x="1244" y="1742"/>
                  <a:pt x="1269" y="1713"/>
                </a:cubicBezTo>
                <a:cubicBezTo>
                  <a:pt x="1280" y="1716"/>
                  <a:pt x="1294" y="1724"/>
                  <a:pt x="1313" y="1724"/>
                </a:cubicBezTo>
                <a:lnTo>
                  <a:pt x="1352" y="1724"/>
                </a:lnTo>
                <a:lnTo>
                  <a:pt x="1360" y="1727"/>
                </a:lnTo>
                <a:cubicBezTo>
                  <a:pt x="1363" y="1732"/>
                  <a:pt x="1369" y="1734"/>
                  <a:pt x="1375" y="1734"/>
                </a:cubicBezTo>
                <a:cubicBezTo>
                  <a:pt x="1387" y="1734"/>
                  <a:pt x="1402" y="1724"/>
                  <a:pt x="1400" y="1709"/>
                </a:cubicBezTo>
                <a:cubicBezTo>
                  <a:pt x="1400" y="1709"/>
                  <a:pt x="1403" y="1709"/>
                  <a:pt x="1403" y="1706"/>
                </a:cubicBezTo>
                <a:cubicBezTo>
                  <a:pt x="1421" y="1691"/>
                  <a:pt x="1432" y="1669"/>
                  <a:pt x="1432" y="1644"/>
                </a:cubicBezTo>
                <a:cubicBezTo>
                  <a:pt x="1436" y="1640"/>
                  <a:pt x="1439" y="1633"/>
                  <a:pt x="1443" y="1626"/>
                </a:cubicBezTo>
                <a:cubicBezTo>
                  <a:pt x="1486" y="1586"/>
                  <a:pt x="1523" y="1542"/>
                  <a:pt x="1544" y="1506"/>
                </a:cubicBezTo>
                <a:cubicBezTo>
                  <a:pt x="1653" y="1347"/>
                  <a:pt x="1697" y="1151"/>
                  <a:pt x="1729" y="963"/>
                </a:cubicBezTo>
                <a:cubicBezTo>
                  <a:pt x="1758" y="781"/>
                  <a:pt x="1766" y="593"/>
                  <a:pt x="1751" y="408"/>
                </a:cubicBezTo>
                <a:cubicBezTo>
                  <a:pt x="1733" y="296"/>
                  <a:pt x="1700" y="115"/>
                  <a:pt x="1584" y="60"/>
                </a:cubicBezTo>
                <a:cubicBezTo>
                  <a:pt x="1549" y="18"/>
                  <a:pt x="1513" y="1"/>
                  <a:pt x="14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8" name="Google Shape;858;p42"/>
          <p:cNvGrpSpPr/>
          <p:nvPr/>
        </p:nvGrpSpPr>
        <p:grpSpPr>
          <a:xfrm>
            <a:off x="1995631" y="1405261"/>
            <a:ext cx="367712" cy="353248"/>
            <a:chOff x="7435629" y="1964690"/>
            <a:chExt cx="367712" cy="353248"/>
          </a:xfrm>
        </p:grpSpPr>
        <p:sp>
          <p:nvSpPr>
            <p:cNvPr id="859" name="Google Shape;859;p42"/>
            <p:cNvSpPr/>
            <p:nvPr/>
          </p:nvSpPr>
          <p:spPr>
            <a:xfrm>
              <a:off x="7586125" y="2054258"/>
              <a:ext cx="65952" cy="62880"/>
            </a:xfrm>
            <a:custGeom>
              <a:avLst/>
              <a:gdLst/>
              <a:ahLst/>
              <a:cxnLst/>
              <a:rect l="l" t="t" r="r" b="b"/>
              <a:pathLst>
                <a:path w="2061" h="1965" extrusionOk="0">
                  <a:moveTo>
                    <a:pt x="1037" y="334"/>
                  </a:moveTo>
                  <a:cubicBezTo>
                    <a:pt x="1120" y="334"/>
                    <a:pt x="1299" y="405"/>
                    <a:pt x="1465" y="560"/>
                  </a:cubicBezTo>
                  <a:cubicBezTo>
                    <a:pt x="1596" y="679"/>
                    <a:pt x="1691" y="798"/>
                    <a:pt x="1715" y="917"/>
                  </a:cubicBezTo>
                  <a:cubicBezTo>
                    <a:pt x="1489" y="774"/>
                    <a:pt x="1215" y="691"/>
                    <a:pt x="1037" y="691"/>
                  </a:cubicBezTo>
                  <a:cubicBezTo>
                    <a:pt x="858" y="691"/>
                    <a:pt x="572" y="774"/>
                    <a:pt x="346" y="917"/>
                  </a:cubicBezTo>
                  <a:cubicBezTo>
                    <a:pt x="382" y="810"/>
                    <a:pt x="465" y="667"/>
                    <a:pt x="596" y="560"/>
                  </a:cubicBezTo>
                  <a:cubicBezTo>
                    <a:pt x="763" y="405"/>
                    <a:pt x="941" y="334"/>
                    <a:pt x="1037" y="334"/>
                  </a:cubicBezTo>
                  <a:close/>
                  <a:moveTo>
                    <a:pt x="1025" y="1012"/>
                  </a:moveTo>
                  <a:cubicBezTo>
                    <a:pt x="1191" y="1012"/>
                    <a:pt x="1477" y="1119"/>
                    <a:pt x="1620" y="1238"/>
                  </a:cubicBezTo>
                  <a:cubicBezTo>
                    <a:pt x="1596" y="1298"/>
                    <a:pt x="1537" y="1369"/>
                    <a:pt x="1465" y="1429"/>
                  </a:cubicBezTo>
                  <a:cubicBezTo>
                    <a:pt x="1299" y="1584"/>
                    <a:pt x="1120" y="1655"/>
                    <a:pt x="1037" y="1655"/>
                  </a:cubicBezTo>
                  <a:cubicBezTo>
                    <a:pt x="941" y="1655"/>
                    <a:pt x="763" y="1584"/>
                    <a:pt x="596" y="1429"/>
                  </a:cubicBezTo>
                  <a:cubicBezTo>
                    <a:pt x="525" y="1369"/>
                    <a:pt x="465" y="1310"/>
                    <a:pt x="418" y="1238"/>
                  </a:cubicBezTo>
                  <a:cubicBezTo>
                    <a:pt x="584" y="1119"/>
                    <a:pt x="870" y="1012"/>
                    <a:pt x="1025" y="1012"/>
                  </a:cubicBezTo>
                  <a:close/>
                  <a:moveTo>
                    <a:pt x="1037" y="0"/>
                  </a:moveTo>
                  <a:cubicBezTo>
                    <a:pt x="668" y="0"/>
                    <a:pt x="1" y="512"/>
                    <a:pt x="1" y="988"/>
                  </a:cubicBezTo>
                  <a:cubicBezTo>
                    <a:pt x="1" y="1465"/>
                    <a:pt x="668" y="1965"/>
                    <a:pt x="1037" y="1965"/>
                  </a:cubicBezTo>
                  <a:cubicBezTo>
                    <a:pt x="1394" y="1965"/>
                    <a:pt x="2061" y="1465"/>
                    <a:pt x="2061" y="988"/>
                  </a:cubicBezTo>
                  <a:cubicBezTo>
                    <a:pt x="2061" y="512"/>
                    <a:pt x="1394" y="0"/>
                    <a:pt x="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2"/>
            <p:cNvSpPr/>
            <p:nvPr/>
          </p:nvSpPr>
          <p:spPr>
            <a:xfrm>
              <a:off x="7553357" y="2030994"/>
              <a:ext cx="32416" cy="38144"/>
            </a:xfrm>
            <a:custGeom>
              <a:avLst/>
              <a:gdLst/>
              <a:ahLst/>
              <a:cxnLst/>
              <a:rect l="l" t="t" r="r" b="b"/>
              <a:pathLst>
                <a:path w="1013" h="1192" extrusionOk="0">
                  <a:moveTo>
                    <a:pt x="513" y="334"/>
                  </a:moveTo>
                  <a:cubicBezTo>
                    <a:pt x="608" y="334"/>
                    <a:pt x="691" y="418"/>
                    <a:pt x="691" y="513"/>
                  </a:cubicBezTo>
                  <a:lnTo>
                    <a:pt x="691" y="691"/>
                  </a:lnTo>
                  <a:cubicBezTo>
                    <a:pt x="691" y="787"/>
                    <a:pt x="596" y="870"/>
                    <a:pt x="513" y="870"/>
                  </a:cubicBezTo>
                  <a:cubicBezTo>
                    <a:pt x="406" y="870"/>
                    <a:pt x="334" y="775"/>
                    <a:pt x="334" y="691"/>
                  </a:cubicBezTo>
                  <a:lnTo>
                    <a:pt x="334" y="513"/>
                  </a:lnTo>
                  <a:cubicBezTo>
                    <a:pt x="334" y="406"/>
                    <a:pt x="418" y="334"/>
                    <a:pt x="513" y="334"/>
                  </a:cubicBezTo>
                  <a:close/>
                  <a:moveTo>
                    <a:pt x="513" y="1"/>
                  </a:moveTo>
                  <a:cubicBezTo>
                    <a:pt x="227" y="1"/>
                    <a:pt x="1" y="227"/>
                    <a:pt x="1" y="501"/>
                  </a:cubicBezTo>
                  <a:lnTo>
                    <a:pt x="1" y="680"/>
                  </a:lnTo>
                  <a:cubicBezTo>
                    <a:pt x="1" y="965"/>
                    <a:pt x="227" y="1192"/>
                    <a:pt x="513" y="1192"/>
                  </a:cubicBezTo>
                  <a:cubicBezTo>
                    <a:pt x="787" y="1192"/>
                    <a:pt x="1013" y="965"/>
                    <a:pt x="1013" y="680"/>
                  </a:cubicBezTo>
                  <a:lnTo>
                    <a:pt x="1013" y="501"/>
                  </a:lnTo>
                  <a:cubicBezTo>
                    <a:pt x="1013" y="239"/>
                    <a:pt x="775" y="1"/>
                    <a:pt x="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2"/>
            <p:cNvSpPr/>
            <p:nvPr/>
          </p:nvSpPr>
          <p:spPr>
            <a:xfrm>
              <a:off x="7652429" y="2030994"/>
              <a:ext cx="32416" cy="38144"/>
            </a:xfrm>
            <a:custGeom>
              <a:avLst/>
              <a:gdLst/>
              <a:ahLst/>
              <a:cxnLst/>
              <a:rect l="l" t="t" r="r" b="b"/>
              <a:pathLst>
                <a:path w="1013" h="1192" extrusionOk="0">
                  <a:moveTo>
                    <a:pt x="524" y="334"/>
                  </a:moveTo>
                  <a:cubicBezTo>
                    <a:pt x="632" y="334"/>
                    <a:pt x="703" y="418"/>
                    <a:pt x="703" y="513"/>
                  </a:cubicBezTo>
                  <a:lnTo>
                    <a:pt x="703" y="691"/>
                  </a:lnTo>
                  <a:cubicBezTo>
                    <a:pt x="703" y="787"/>
                    <a:pt x="608" y="870"/>
                    <a:pt x="524" y="870"/>
                  </a:cubicBezTo>
                  <a:cubicBezTo>
                    <a:pt x="417" y="870"/>
                    <a:pt x="346" y="775"/>
                    <a:pt x="346" y="691"/>
                  </a:cubicBezTo>
                  <a:lnTo>
                    <a:pt x="346" y="513"/>
                  </a:lnTo>
                  <a:cubicBezTo>
                    <a:pt x="346" y="406"/>
                    <a:pt x="429" y="334"/>
                    <a:pt x="524" y="334"/>
                  </a:cubicBezTo>
                  <a:close/>
                  <a:moveTo>
                    <a:pt x="512" y="1"/>
                  </a:moveTo>
                  <a:cubicBezTo>
                    <a:pt x="227" y="1"/>
                    <a:pt x="0" y="227"/>
                    <a:pt x="0" y="501"/>
                  </a:cubicBezTo>
                  <a:lnTo>
                    <a:pt x="0" y="680"/>
                  </a:lnTo>
                  <a:cubicBezTo>
                    <a:pt x="0" y="965"/>
                    <a:pt x="227" y="1192"/>
                    <a:pt x="512" y="1192"/>
                  </a:cubicBezTo>
                  <a:cubicBezTo>
                    <a:pt x="786" y="1192"/>
                    <a:pt x="1013" y="965"/>
                    <a:pt x="1013" y="680"/>
                  </a:cubicBezTo>
                  <a:lnTo>
                    <a:pt x="1013" y="501"/>
                  </a:lnTo>
                  <a:cubicBezTo>
                    <a:pt x="1013" y="239"/>
                    <a:pt x="786" y="1"/>
                    <a:pt x="5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2"/>
            <p:cNvSpPr/>
            <p:nvPr/>
          </p:nvSpPr>
          <p:spPr>
            <a:xfrm>
              <a:off x="7435629" y="1964690"/>
              <a:ext cx="367712" cy="353248"/>
            </a:xfrm>
            <a:custGeom>
              <a:avLst/>
              <a:gdLst/>
              <a:ahLst/>
              <a:cxnLst/>
              <a:rect l="l" t="t" r="r" b="b"/>
              <a:pathLst>
                <a:path w="11491" h="11039" extrusionOk="0">
                  <a:moveTo>
                    <a:pt x="572" y="2549"/>
                  </a:moveTo>
                  <a:lnTo>
                    <a:pt x="572" y="2549"/>
                  </a:lnTo>
                  <a:cubicBezTo>
                    <a:pt x="1418" y="3275"/>
                    <a:pt x="2323" y="3692"/>
                    <a:pt x="2715" y="3847"/>
                  </a:cubicBezTo>
                  <a:cubicBezTo>
                    <a:pt x="2668" y="3990"/>
                    <a:pt x="2596" y="4121"/>
                    <a:pt x="2501" y="4240"/>
                  </a:cubicBezTo>
                  <a:cubicBezTo>
                    <a:pt x="2394" y="4395"/>
                    <a:pt x="2311" y="4537"/>
                    <a:pt x="2215" y="4704"/>
                  </a:cubicBezTo>
                  <a:cubicBezTo>
                    <a:pt x="2181" y="4706"/>
                    <a:pt x="2147" y="4706"/>
                    <a:pt x="2113" y="4706"/>
                  </a:cubicBezTo>
                  <a:cubicBezTo>
                    <a:pt x="1579" y="4706"/>
                    <a:pt x="1163" y="4529"/>
                    <a:pt x="894" y="4204"/>
                  </a:cubicBezTo>
                  <a:cubicBezTo>
                    <a:pt x="501" y="3692"/>
                    <a:pt x="525" y="2954"/>
                    <a:pt x="572" y="2549"/>
                  </a:cubicBezTo>
                  <a:close/>
                  <a:moveTo>
                    <a:pt x="5730" y="346"/>
                  </a:moveTo>
                  <a:cubicBezTo>
                    <a:pt x="5745" y="346"/>
                    <a:pt x="5760" y="346"/>
                    <a:pt x="5775" y="346"/>
                  </a:cubicBezTo>
                  <a:cubicBezTo>
                    <a:pt x="7037" y="382"/>
                    <a:pt x="8133" y="1347"/>
                    <a:pt x="8288" y="2597"/>
                  </a:cubicBezTo>
                  <a:cubicBezTo>
                    <a:pt x="8323" y="2787"/>
                    <a:pt x="8323" y="2978"/>
                    <a:pt x="8311" y="3180"/>
                  </a:cubicBezTo>
                  <a:cubicBezTo>
                    <a:pt x="8276" y="3514"/>
                    <a:pt x="8347" y="3859"/>
                    <a:pt x="8502" y="4192"/>
                  </a:cubicBezTo>
                  <a:cubicBezTo>
                    <a:pt x="8536" y="4244"/>
                    <a:pt x="8589" y="4283"/>
                    <a:pt x="8652" y="4283"/>
                  </a:cubicBezTo>
                  <a:cubicBezTo>
                    <a:pt x="8676" y="4283"/>
                    <a:pt x="8702" y="4277"/>
                    <a:pt x="8728" y="4264"/>
                  </a:cubicBezTo>
                  <a:cubicBezTo>
                    <a:pt x="8800" y="4216"/>
                    <a:pt x="8847" y="4133"/>
                    <a:pt x="8800" y="4037"/>
                  </a:cubicBezTo>
                  <a:cubicBezTo>
                    <a:pt x="8764" y="3978"/>
                    <a:pt x="8752" y="3930"/>
                    <a:pt x="8728" y="3871"/>
                  </a:cubicBezTo>
                  <a:cubicBezTo>
                    <a:pt x="9109" y="3716"/>
                    <a:pt x="10014" y="3299"/>
                    <a:pt x="10871" y="2585"/>
                  </a:cubicBezTo>
                  <a:lnTo>
                    <a:pt x="10871" y="2585"/>
                  </a:lnTo>
                  <a:cubicBezTo>
                    <a:pt x="10943" y="2954"/>
                    <a:pt x="10978" y="3692"/>
                    <a:pt x="10574" y="4204"/>
                  </a:cubicBezTo>
                  <a:cubicBezTo>
                    <a:pt x="10288" y="4549"/>
                    <a:pt x="9835" y="4728"/>
                    <a:pt x="9240" y="4728"/>
                  </a:cubicBezTo>
                  <a:cubicBezTo>
                    <a:pt x="9216" y="4680"/>
                    <a:pt x="9181" y="4621"/>
                    <a:pt x="9169" y="4573"/>
                  </a:cubicBezTo>
                  <a:cubicBezTo>
                    <a:pt x="9144" y="4524"/>
                    <a:pt x="9086" y="4492"/>
                    <a:pt x="9025" y="4492"/>
                  </a:cubicBezTo>
                  <a:cubicBezTo>
                    <a:pt x="8997" y="4492"/>
                    <a:pt x="8969" y="4499"/>
                    <a:pt x="8942" y="4514"/>
                  </a:cubicBezTo>
                  <a:cubicBezTo>
                    <a:pt x="8871" y="4561"/>
                    <a:pt x="8847" y="4668"/>
                    <a:pt x="8883" y="4740"/>
                  </a:cubicBezTo>
                  <a:cubicBezTo>
                    <a:pt x="9169" y="5228"/>
                    <a:pt x="9335" y="5800"/>
                    <a:pt x="9359" y="6371"/>
                  </a:cubicBezTo>
                  <a:lnTo>
                    <a:pt x="8680" y="6716"/>
                  </a:lnTo>
                  <a:lnTo>
                    <a:pt x="7728" y="6073"/>
                  </a:lnTo>
                  <a:cubicBezTo>
                    <a:pt x="7704" y="6059"/>
                    <a:pt x="7675" y="6053"/>
                    <a:pt x="7645" y="6053"/>
                  </a:cubicBezTo>
                  <a:cubicBezTo>
                    <a:pt x="7599" y="6053"/>
                    <a:pt x="7550" y="6068"/>
                    <a:pt x="7514" y="6097"/>
                  </a:cubicBezTo>
                  <a:lnTo>
                    <a:pt x="7335" y="6276"/>
                  </a:lnTo>
                  <a:cubicBezTo>
                    <a:pt x="7276" y="6335"/>
                    <a:pt x="7276" y="6431"/>
                    <a:pt x="7335" y="6490"/>
                  </a:cubicBezTo>
                  <a:cubicBezTo>
                    <a:pt x="7365" y="6520"/>
                    <a:pt x="7407" y="6535"/>
                    <a:pt x="7448" y="6535"/>
                  </a:cubicBezTo>
                  <a:cubicBezTo>
                    <a:pt x="7490" y="6535"/>
                    <a:pt x="7532" y="6520"/>
                    <a:pt x="7561" y="6490"/>
                  </a:cubicBezTo>
                  <a:lnTo>
                    <a:pt x="7633" y="6419"/>
                  </a:lnTo>
                  <a:lnTo>
                    <a:pt x="8561" y="7026"/>
                  </a:lnTo>
                  <a:cubicBezTo>
                    <a:pt x="8585" y="7050"/>
                    <a:pt x="8621" y="7062"/>
                    <a:pt x="8645" y="7062"/>
                  </a:cubicBezTo>
                  <a:cubicBezTo>
                    <a:pt x="8680" y="7062"/>
                    <a:pt x="8692" y="7062"/>
                    <a:pt x="8728" y="7050"/>
                  </a:cubicBezTo>
                  <a:lnTo>
                    <a:pt x="9871" y="6478"/>
                  </a:lnTo>
                  <a:lnTo>
                    <a:pt x="9871" y="6573"/>
                  </a:lnTo>
                  <a:cubicBezTo>
                    <a:pt x="9871" y="8859"/>
                    <a:pt x="8014" y="10717"/>
                    <a:pt x="5716" y="10717"/>
                  </a:cubicBezTo>
                  <a:cubicBezTo>
                    <a:pt x="3430" y="10717"/>
                    <a:pt x="1561" y="8859"/>
                    <a:pt x="1561" y="6573"/>
                  </a:cubicBezTo>
                  <a:cubicBezTo>
                    <a:pt x="1561" y="6454"/>
                    <a:pt x="1561" y="6335"/>
                    <a:pt x="1584" y="6216"/>
                  </a:cubicBezTo>
                  <a:lnTo>
                    <a:pt x="2180" y="6704"/>
                  </a:lnTo>
                  <a:cubicBezTo>
                    <a:pt x="2209" y="6728"/>
                    <a:pt x="2242" y="6740"/>
                    <a:pt x="2275" y="6740"/>
                  </a:cubicBezTo>
                  <a:cubicBezTo>
                    <a:pt x="2308" y="6740"/>
                    <a:pt x="2340" y="6728"/>
                    <a:pt x="2370" y="6704"/>
                  </a:cubicBezTo>
                  <a:lnTo>
                    <a:pt x="2954" y="6276"/>
                  </a:lnTo>
                  <a:lnTo>
                    <a:pt x="4263" y="7585"/>
                  </a:lnTo>
                  <a:cubicBezTo>
                    <a:pt x="4287" y="7609"/>
                    <a:pt x="4335" y="7621"/>
                    <a:pt x="4382" y="7621"/>
                  </a:cubicBezTo>
                  <a:cubicBezTo>
                    <a:pt x="4418" y="7621"/>
                    <a:pt x="4466" y="7609"/>
                    <a:pt x="4501" y="7585"/>
                  </a:cubicBezTo>
                  <a:lnTo>
                    <a:pt x="5394" y="6645"/>
                  </a:lnTo>
                  <a:lnTo>
                    <a:pt x="6311" y="7562"/>
                  </a:lnTo>
                  <a:cubicBezTo>
                    <a:pt x="6341" y="7591"/>
                    <a:pt x="6383" y="7606"/>
                    <a:pt x="6424" y="7606"/>
                  </a:cubicBezTo>
                  <a:cubicBezTo>
                    <a:pt x="6466" y="7606"/>
                    <a:pt x="6508" y="7591"/>
                    <a:pt x="6537" y="7562"/>
                  </a:cubicBezTo>
                  <a:lnTo>
                    <a:pt x="7061" y="7050"/>
                  </a:lnTo>
                  <a:cubicBezTo>
                    <a:pt x="7121" y="6990"/>
                    <a:pt x="7121" y="6883"/>
                    <a:pt x="7061" y="6823"/>
                  </a:cubicBezTo>
                  <a:cubicBezTo>
                    <a:pt x="7031" y="6794"/>
                    <a:pt x="6990" y="6779"/>
                    <a:pt x="6948" y="6779"/>
                  </a:cubicBezTo>
                  <a:cubicBezTo>
                    <a:pt x="6906" y="6779"/>
                    <a:pt x="6865" y="6794"/>
                    <a:pt x="6835" y="6823"/>
                  </a:cubicBezTo>
                  <a:lnTo>
                    <a:pt x="6430" y="7228"/>
                  </a:lnTo>
                  <a:lnTo>
                    <a:pt x="5513" y="6300"/>
                  </a:lnTo>
                  <a:cubicBezTo>
                    <a:pt x="5478" y="6276"/>
                    <a:pt x="5430" y="6252"/>
                    <a:pt x="5394" y="6252"/>
                  </a:cubicBezTo>
                  <a:cubicBezTo>
                    <a:pt x="5347" y="6252"/>
                    <a:pt x="5299" y="6276"/>
                    <a:pt x="5275" y="6300"/>
                  </a:cubicBezTo>
                  <a:lnTo>
                    <a:pt x="4382" y="7240"/>
                  </a:lnTo>
                  <a:lnTo>
                    <a:pt x="3085" y="5942"/>
                  </a:lnTo>
                  <a:cubicBezTo>
                    <a:pt x="3053" y="5911"/>
                    <a:pt x="3012" y="5896"/>
                    <a:pt x="2971" y="5896"/>
                  </a:cubicBezTo>
                  <a:cubicBezTo>
                    <a:pt x="2934" y="5896"/>
                    <a:pt x="2898" y="5908"/>
                    <a:pt x="2870" y="5931"/>
                  </a:cubicBezTo>
                  <a:lnTo>
                    <a:pt x="2275" y="6371"/>
                  </a:lnTo>
                  <a:lnTo>
                    <a:pt x="2096" y="6228"/>
                  </a:lnTo>
                  <a:cubicBezTo>
                    <a:pt x="2156" y="5585"/>
                    <a:pt x="2382" y="4990"/>
                    <a:pt x="2751" y="4466"/>
                  </a:cubicBezTo>
                  <a:cubicBezTo>
                    <a:pt x="3025" y="4085"/>
                    <a:pt x="3156" y="3621"/>
                    <a:pt x="3132" y="3133"/>
                  </a:cubicBezTo>
                  <a:lnTo>
                    <a:pt x="3132" y="2954"/>
                  </a:lnTo>
                  <a:cubicBezTo>
                    <a:pt x="3132" y="2251"/>
                    <a:pt x="3406" y="1585"/>
                    <a:pt x="3906" y="1097"/>
                  </a:cubicBezTo>
                  <a:cubicBezTo>
                    <a:pt x="4395" y="607"/>
                    <a:pt x="5044" y="346"/>
                    <a:pt x="5730" y="346"/>
                  </a:cubicBezTo>
                  <a:close/>
                  <a:moveTo>
                    <a:pt x="5778" y="1"/>
                  </a:moveTo>
                  <a:cubicBezTo>
                    <a:pt x="5008" y="1"/>
                    <a:pt x="4264" y="298"/>
                    <a:pt x="3716" y="835"/>
                  </a:cubicBezTo>
                  <a:cubicBezTo>
                    <a:pt x="3144" y="1394"/>
                    <a:pt x="2835" y="2132"/>
                    <a:pt x="2835" y="2918"/>
                  </a:cubicBezTo>
                  <a:lnTo>
                    <a:pt x="2835" y="3121"/>
                  </a:lnTo>
                  <a:cubicBezTo>
                    <a:pt x="2846" y="3252"/>
                    <a:pt x="2835" y="3394"/>
                    <a:pt x="2823" y="3537"/>
                  </a:cubicBezTo>
                  <a:cubicBezTo>
                    <a:pt x="2382" y="3359"/>
                    <a:pt x="1430" y="2906"/>
                    <a:pt x="584" y="2121"/>
                  </a:cubicBezTo>
                  <a:cubicBezTo>
                    <a:pt x="552" y="2089"/>
                    <a:pt x="515" y="2073"/>
                    <a:pt x="484" y="2073"/>
                  </a:cubicBezTo>
                  <a:cubicBezTo>
                    <a:pt x="468" y="2073"/>
                    <a:pt x="453" y="2077"/>
                    <a:pt x="441" y="2085"/>
                  </a:cubicBezTo>
                  <a:cubicBezTo>
                    <a:pt x="382" y="2109"/>
                    <a:pt x="334" y="2144"/>
                    <a:pt x="334" y="2204"/>
                  </a:cubicBezTo>
                  <a:cubicBezTo>
                    <a:pt x="322" y="2263"/>
                    <a:pt x="1" y="3573"/>
                    <a:pt x="679" y="4407"/>
                  </a:cubicBezTo>
                  <a:cubicBezTo>
                    <a:pt x="989" y="4811"/>
                    <a:pt x="1477" y="5026"/>
                    <a:pt x="2096" y="5049"/>
                  </a:cubicBezTo>
                  <a:cubicBezTo>
                    <a:pt x="1989" y="5347"/>
                    <a:pt x="1894" y="5657"/>
                    <a:pt x="1846" y="5978"/>
                  </a:cubicBezTo>
                  <a:lnTo>
                    <a:pt x="1584" y="5752"/>
                  </a:lnTo>
                  <a:cubicBezTo>
                    <a:pt x="1553" y="5720"/>
                    <a:pt x="1516" y="5710"/>
                    <a:pt x="1477" y="5710"/>
                  </a:cubicBezTo>
                  <a:cubicBezTo>
                    <a:pt x="1457" y="5710"/>
                    <a:pt x="1438" y="5712"/>
                    <a:pt x="1418" y="5716"/>
                  </a:cubicBezTo>
                  <a:cubicBezTo>
                    <a:pt x="1358" y="5752"/>
                    <a:pt x="1334" y="5800"/>
                    <a:pt x="1311" y="5859"/>
                  </a:cubicBezTo>
                  <a:cubicBezTo>
                    <a:pt x="1299" y="6097"/>
                    <a:pt x="1287" y="6335"/>
                    <a:pt x="1287" y="6550"/>
                  </a:cubicBezTo>
                  <a:cubicBezTo>
                    <a:pt x="1287" y="9026"/>
                    <a:pt x="3287" y="11038"/>
                    <a:pt x="5763" y="11038"/>
                  </a:cubicBezTo>
                  <a:cubicBezTo>
                    <a:pt x="8228" y="11038"/>
                    <a:pt x="10240" y="9026"/>
                    <a:pt x="10240" y="6550"/>
                  </a:cubicBezTo>
                  <a:lnTo>
                    <a:pt x="10240" y="6192"/>
                  </a:lnTo>
                  <a:cubicBezTo>
                    <a:pt x="10240" y="6115"/>
                    <a:pt x="10179" y="6048"/>
                    <a:pt x="10094" y="6048"/>
                  </a:cubicBezTo>
                  <a:cubicBezTo>
                    <a:pt x="10087" y="6048"/>
                    <a:pt x="10081" y="6049"/>
                    <a:pt x="10074" y="6050"/>
                  </a:cubicBezTo>
                  <a:cubicBezTo>
                    <a:pt x="10050" y="6050"/>
                    <a:pt x="10014" y="6061"/>
                    <a:pt x="9990" y="6073"/>
                  </a:cubicBezTo>
                  <a:lnTo>
                    <a:pt x="9728" y="6216"/>
                  </a:lnTo>
                  <a:cubicBezTo>
                    <a:pt x="9693" y="5811"/>
                    <a:pt x="9585" y="5407"/>
                    <a:pt x="9442" y="5038"/>
                  </a:cubicBezTo>
                  <a:cubicBezTo>
                    <a:pt x="10074" y="5002"/>
                    <a:pt x="10550" y="4799"/>
                    <a:pt x="10871" y="4395"/>
                  </a:cubicBezTo>
                  <a:cubicBezTo>
                    <a:pt x="11490" y="3573"/>
                    <a:pt x="11181" y="2251"/>
                    <a:pt x="11169" y="2204"/>
                  </a:cubicBezTo>
                  <a:cubicBezTo>
                    <a:pt x="11157" y="2144"/>
                    <a:pt x="11109" y="2109"/>
                    <a:pt x="11062" y="2085"/>
                  </a:cubicBezTo>
                  <a:cubicBezTo>
                    <a:pt x="11047" y="2082"/>
                    <a:pt x="11032" y="2080"/>
                    <a:pt x="11018" y="2080"/>
                  </a:cubicBezTo>
                  <a:cubicBezTo>
                    <a:pt x="10975" y="2080"/>
                    <a:pt x="10937" y="2094"/>
                    <a:pt x="10919" y="2121"/>
                  </a:cubicBezTo>
                  <a:cubicBezTo>
                    <a:pt x="10062" y="2906"/>
                    <a:pt x="9097" y="3359"/>
                    <a:pt x="8680" y="3537"/>
                  </a:cubicBezTo>
                  <a:cubicBezTo>
                    <a:pt x="8669" y="3418"/>
                    <a:pt x="8645" y="3299"/>
                    <a:pt x="8669" y="3180"/>
                  </a:cubicBezTo>
                  <a:cubicBezTo>
                    <a:pt x="8680" y="2966"/>
                    <a:pt x="8680" y="2740"/>
                    <a:pt x="8657" y="2537"/>
                  </a:cubicBezTo>
                  <a:cubicBezTo>
                    <a:pt x="8454" y="1120"/>
                    <a:pt x="7240" y="37"/>
                    <a:pt x="5823" y="1"/>
                  </a:cubicBezTo>
                  <a:cubicBezTo>
                    <a:pt x="5808" y="1"/>
                    <a:pt x="5793" y="1"/>
                    <a:pt x="5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863;p42"/>
          <p:cNvGrpSpPr/>
          <p:nvPr/>
        </p:nvGrpSpPr>
        <p:grpSpPr>
          <a:xfrm>
            <a:off x="6792096" y="1403613"/>
            <a:ext cx="344832" cy="356544"/>
            <a:chOff x="3316269" y="3352402"/>
            <a:chExt cx="344832" cy="356544"/>
          </a:xfrm>
        </p:grpSpPr>
        <p:sp>
          <p:nvSpPr>
            <p:cNvPr id="864" name="Google Shape;864;p42"/>
            <p:cNvSpPr/>
            <p:nvPr/>
          </p:nvSpPr>
          <p:spPr>
            <a:xfrm>
              <a:off x="3546381" y="3557138"/>
              <a:ext cx="19840" cy="16576"/>
            </a:xfrm>
            <a:custGeom>
              <a:avLst/>
              <a:gdLst/>
              <a:ahLst/>
              <a:cxnLst/>
              <a:rect l="l" t="t" r="r" b="b"/>
              <a:pathLst>
                <a:path w="620" h="518" extrusionOk="0">
                  <a:moveTo>
                    <a:pt x="166" y="0"/>
                  </a:moveTo>
                  <a:cubicBezTo>
                    <a:pt x="115" y="0"/>
                    <a:pt x="65" y="22"/>
                    <a:pt x="37" y="65"/>
                  </a:cubicBezTo>
                  <a:cubicBezTo>
                    <a:pt x="1" y="148"/>
                    <a:pt x="13" y="243"/>
                    <a:pt x="84" y="291"/>
                  </a:cubicBezTo>
                  <a:lnTo>
                    <a:pt x="358" y="481"/>
                  </a:lnTo>
                  <a:cubicBezTo>
                    <a:pt x="382" y="505"/>
                    <a:pt x="418" y="517"/>
                    <a:pt x="441" y="517"/>
                  </a:cubicBezTo>
                  <a:cubicBezTo>
                    <a:pt x="489" y="517"/>
                    <a:pt x="549" y="481"/>
                    <a:pt x="572" y="446"/>
                  </a:cubicBezTo>
                  <a:cubicBezTo>
                    <a:pt x="620" y="362"/>
                    <a:pt x="596" y="267"/>
                    <a:pt x="537" y="220"/>
                  </a:cubicBezTo>
                  <a:lnTo>
                    <a:pt x="263" y="29"/>
                  </a:lnTo>
                  <a:cubicBezTo>
                    <a:pt x="234" y="10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2"/>
            <p:cNvSpPr/>
            <p:nvPr/>
          </p:nvSpPr>
          <p:spPr>
            <a:xfrm>
              <a:off x="3449997" y="3423730"/>
              <a:ext cx="14496" cy="18144"/>
            </a:xfrm>
            <a:custGeom>
              <a:avLst/>
              <a:gdLst/>
              <a:ahLst/>
              <a:cxnLst/>
              <a:rect l="l" t="t" r="r" b="b"/>
              <a:pathLst>
                <a:path w="453" h="567" extrusionOk="0">
                  <a:moveTo>
                    <a:pt x="180" y="1"/>
                  </a:moveTo>
                  <a:cubicBezTo>
                    <a:pt x="164" y="1"/>
                    <a:pt x="148" y="3"/>
                    <a:pt x="132" y="7"/>
                  </a:cubicBezTo>
                  <a:cubicBezTo>
                    <a:pt x="48" y="43"/>
                    <a:pt x="1" y="126"/>
                    <a:pt x="36" y="221"/>
                  </a:cubicBezTo>
                  <a:lnTo>
                    <a:pt x="108" y="459"/>
                  </a:lnTo>
                  <a:cubicBezTo>
                    <a:pt x="132" y="531"/>
                    <a:pt x="191" y="567"/>
                    <a:pt x="251" y="567"/>
                  </a:cubicBezTo>
                  <a:cubicBezTo>
                    <a:pt x="274" y="567"/>
                    <a:pt x="286" y="567"/>
                    <a:pt x="310" y="543"/>
                  </a:cubicBezTo>
                  <a:cubicBezTo>
                    <a:pt x="405" y="531"/>
                    <a:pt x="453" y="436"/>
                    <a:pt x="417" y="352"/>
                  </a:cubicBezTo>
                  <a:lnTo>
                    <a:pt x="346" y="114"/>
                  </a:lnTo>
                  <a:cubicBezTo>
                    <a:pt x="316" y="45"/>
                    <a:pt x="254" y="1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2"/>
            <p:cNvSpPr/>
            <p:nvPr/>
          </p:nvSpPr>
          <p:spPr>
            <a:xfrm>
              <a:off x="3316269" y="3352402"/>
              <a:ext cx="344832" cy="356544"/>
            </a:xfrm>
            <a:custGeom>
              <a:avLst/>
              <a:gdLst/>
              <a:ahLst/>
              <a:cxnLst/>
              <a:rect l="l" t="t" r="r" b="b"/>
              <a:pathLst>
                <a:path w="10776" h="11142" extrusionOk="0">
                  <a:moveTo>
                    <a:pt x="2870" y="2819"/>
                  </a:moveTo>
                  <a:cubicBezTo>
                    <a:pt x="2941" y="2819"/>
                    <a:pt x="3013" y="2867"/>
                    <a:pt x="3048" y="2950"/>
                  </a:cubicBezTo>
                  <a:cubicBezTo>
                    <a:pt x="3084" y="2998"/>
                    <a:pt x="3060" y="3046"/>
                    <a:pt x="3048" y="3093"/>
                  </a:cubicBezTo>
                  <a:cubicBezTo>
                    <a:pt x="3025" y="3129"/>
                    <a:pt x="2989" y="3165"/>
                    <a:pt x="2941" y="3189"/>
                  </a:cubicBezTo>
                  <a:cubicBezTo>
                    <a:pt x="2925" y="3199"/>
                    <a:pt x="2904" y="3205"/>
                    <a:pt x="2882" y="3205"/>
                  </a:cubicBezTo>
                  <a:cubicBezTo>
                    <a:pt x="2854" y="3205"/>
                    <a:pt x="2825" y="3196"/>
                    <a:pt x="2798" y="3177"/>
                  </a:cubicBezTo>
                  <a:cubicBezTo>
                    <a:pt x="2751" y="3153"/>
                    <a:pt x="2727" y="3117"/>
                    <a:pt x="2691" y="3069"/>
                  </a:cubicBezTo>
                  <a:cubicBezTo>
                    <a:pt x="2656" y="2974"/>
                    <a:pt x="2703" y="2867"/>
                    <a:pt x="2810" y="2831"/>
                  </a:cubicBezTo>
                  <a:cubicBezTo>
                    <a:pt x="2822" y="2831"/>
                    <a:pt x="2858" y="2819"/>
                    <a:pt x="2870" y="2819"/>
                  </a:cubicBezTo>
                  <a:close/>
                  <a:moveTo>
                    <a:pt x="2310" y="3367"/>
                  </a:moveTo>
                  <a:cubicBezTo>
                    <a:pt x="2382" y="3367"/>
                    <a:pt x="2453" y="3415"/>
                    <a:pt x="2489" y="3498"/>
                  </a:cubicBezTo>
                  <a:cubicBezTo>
                    <a:pt x="2501" y="3546"/>
                    <a:pt x="2501" y="3605"/>
                    <a:pt x="2465" y="3653"/>
                  </a:cubicBezTo>
                  <a:cubicBezTo>
                    <a:pt x="2441" y="3701"/>
                    <a:pt x="2406" y="3724"/>
                    <a:pt x="2370" y="3760"/>
                  </a:cubicBezTo>
                  <a:cubicBezTo>
                    <a:pt x="2352" y="3764"/>
                    <a:pt x="2333" y="3767"/>
                    <a:pt x="2314" y="3767"/>
                  </a:cubicBezTo>
                  <a:cubicBezTo>
                    <a:pt x="2280" y="3767"/>
                    <a:pt x="2245" y="3759"/>
                    <a:pt x="2215" y="3736"/>
                  </a:cubicBezTo>
                  <a:cubicBezTo>
                    <a:pt x="2167" y="3712"/>
                    <a:pt x="2144" y="3677"/>
                    <a:pt x="2108" y="3641"/>
                  </a:cubicBezTo>
                  <a:cubicBezTo>
                    <a:pt x="2108" y="3593"/>
                    <a:pt x="2108" y="3534"/>
                    <a:pt x="2144" y="3486"/>
                  </a:cubicBezTo>
                  <a:cubicBezTo>
                    <a:pt x="2167" y="3450"/>
                    <a:pt x="2203" y="3415"/>
                    <a:pt x="2251" y="3379"/>
                  </a:cubicBezTo>
                  <a:cubicBezTo>
                    <a:pt x="2263" y="3379"/>
                    <a:pt x="2286" y="3367"/>
                    <a:pt x="2310" y="3367"/>
                  </a:cubicBezTo>
                  <a:close/>
                  <a:moveTo>
                    <a:pt x="3060" y="3546"/>
                  </a:moveTo>
                  <a:cubicBezTo>
                    <a:pt x="3096" y="3546"/>
                    <a:pt x="3120" y="3546"/>
                    <a:pt x="3156" y="3570"/>
                  </a:cubicBezTo>
                  <a:cubicBezTo>
                    <a:pt x="3191" y="3593"/>
                    <a:pt x="3227" y="3629"/>
                    <a:pt x="3263" y="3665"/>
                  </a:cubicBezTo>
                  <a:cubicBezTo>
                    <a:pt x="3275" y="3724"/>
                    <a:pt x="3263" y="3772"/>
                    <a:pt x="3239" y="3831"/>
                  </a:cubicBezTo>
                  <a:cubicBezTo>
                    <a:pt x="3215" y="3879"/>
                    <a:pt x="3179" y="3903"/>
                    <a:pt x="3144" y="3939"/>
                  </a:cubicBezTo>
                  <a:cubicBezTo>
                    <a:pt x="3124" y="3944"/>
                    <a:pt x="3102" y="3946"/>
                    <a:pt x="3080" y="3946"/>
                  </a:cubicBezTo>
                  <a:cubicBezTo>
                    <a:pt x="3049" y="3946"/>
                    <a:pt x="3017" y="3941"/>
                    <a:pt x="2989" y="3927"/>
                  </a:cubicBezTo>
                  <a:cubicBezTo>
                    <a:pt x="2941" y="3891"/>
                    <a:pt x="2917" y="3867"/>
                    <a:pt x="2882" y="3820"/>
                  </a:cubicBezTo>
                  <a:cubicBezTo>
                    <a:pt x="2870" y="3772"/>
                    <a:pt x="2870" y="3712"/>
                    <a:pt x="2894" y="3665"/>
                  </a:cubicBezTo>
                  <a:cubicBezTo>
                    <a:pt x="2929" y="3629"/>
                    <a:pt x="2953" y="3593"/>
                    <a:pt x="3001" y="3570"/>
                  </a:cubicBezTo>
                  <a:cubicBezTo>
                    <a:pt x="3025" y="3570"/>
                    <a:pt x="3048" y="3546"/>
                    <a:pt x="3060" y="3546"/>
                  </a:cubicBezTo>
                  <a:close/>
                  <a:moveTo>
                    <a:pt x="3584" y="3843"/>
                  </a:moveTo>
                  <a:lnTo>
                    <a:pt x="4191" y="4343"/>
                  </a:lnTo>
                  <a:lnTo>
                    <a:pt x="3501" y="4046"/>
                  </a:lnTo>
                  <a:cubicBezTo>
                    <a:pt x="3513" y="4022"/>
                    <a:pt x="3525" y="3998"/>
                    <a:pt x="3537" y="3962"/>
                  </a:cubicBezTo>
                  <a:cubicBezTo>
                    <a:pt x="3560" y="3939"/>
                    <a:pt x="3572" y="3891"/>
                    <a:pt x="3584" y="3843"/>
                  </a:cubicBezTo>
                  <a:close/>
                  <a:moveTo>
                    <a:pt x="9478" y="3974"/>
                  </a:moveTo>
                  <a:cubicBezTo>
                    <a:pt x="9835" y="4141"/>
                    <a:pt x="10145" y="4391"/>
                    <a:pt x="10418" y="4713"/>
                  </a:cubicBezTo>
                  <a:cubicBezTo>
                    <a:pt x="10228" y="4998"/>
                    <a:pt x="9966" y="5260"/>
                    <a:pt x="9704" y="5451"/>
                  </a:cubicBezTo>
                  <a:cubicBezTo>
                    <a:pt x="9597" y="5332"/>
                    <a:pt x="9478" y="5248"/>
                    <a:pt x="9347" y="5153"/>
                  </a:cubicBezTo>
                  <a:cubicBezTo>
                    <a:pt x="9228" y="5094"/>
                    <a:pt x="9097" y="5022"/>
                    <a:pt x="8918" y="4963"/>
                  </a:cubicBezTo>
                  <a:lnTo>
                    <a:pt x="9406" y="4939"/>
                  </a:lnTo>
                  <a:cubicBezTo>
                    <a:pt x="9490" y="4939"/>
                    <a:pt x="9573" y="4844"/>
                    <a:pt x="9549" y="4760"/>
                  </a:cubicBezTo>
                  <a:cubicBezTo>
                    <a:pt x="9549" y="4672"/>
                    <a:pt x="9478" y="4604"/>
                    <a:pt x="9391" y="4604"/>
                  </a:cubicBezTo>
                  <a:cubicBezTo>
                    <a:pt x="9385" y="4604"/>
                    <a:pt x="9378" y="4605"/>
                    <a:pt x="9371" y="4605"/>
                  </a:cubicBezTo>
                  <a:lnTo>
                    <a:pt x="8656" y="4665"/>
                  </a:lnTo>
                  <a:cubicBezTo>
                    <a:pt x="8871" y="4546"/>
                    <a:pt x="9061" y="4427"/>
                    <a:pt x="9192" y="4308"/>
                  </a:cubicBezTo>
                  <a:cubicBezTo>
                    <a:pt x="9299" y="4201"/>
                    <a:pt x="9394" y="4105"/>
                    <a:pt x="9478" y="3974"/>
                  </a:cubicBezTo>
                  <a:close/>
                  <a:moveTo>
                    <a:pt x="4245" y="304"/>
                  </a:moveTo>
                  <a:cubicBezTo>
                    <a:pt x="4475" y="304"/>
                    <a:pt x="4701" y="348"/>
                    <a:pt x="4906" y="438"/>
                  </a:cubicBezTo>
                  <a:cubicBezTo>
                    <a:pt x="5299" y="605"/>
                    <a:pt x="5561" y="903"/>
                    <a:pt x="5704" y="1260"/>
                  </a:cubicBezTo>
                  <a:cubicBezTo>
                    <a:pt x="5787" y="1522"/>
                    <a:pt x="5835" y="1867"/>
                    <a:pt x="5799" y="2284"/>
                  </a:cubicBezTo>
                  <a:cubicBezTo>
                    <a:pt x="5537" y="2819"/>
                    <a:pt x="5370" y="3367"/>
                    <a:pt x="5287" y="3665"/>
                  </a:cubicBezTo>
                  <a:cubicBezTo>
                    <a:pt x="5251" y="3760"/>
                    <a:pt x="5311" y="3843"/>
                    <a:pt x="5406" y="3879"/>
                  </a:cubicBezTo>
                  <a:cubicBezTo>
                    <a:pt x="5418" y="3883"/>
                    <a:pt x="5431" y="3884"/>
                    <a:pt x="5444" y="3884"/>
                  </a:cubicBezTo>
                  <a:cubicBezTo>
                    <a:pt x="5516" y="3884"/>
                    <a:pt x="5588" y="3831"/>
                    <a:pt x="5608" y="3760"/>
                  </a:cubicBezTo>
                  <a:cubicBezTo>
                    <a:pt x="5894" y="2748"/>
                    <a:pt x="6311" y="1926"/>
                    <a:pt x="6727" y="1534"/>
                  </a:cubicBezTo>
                  <a:cubicBezTo>
                    <a:pt x="6972" y="1309"/>
                    <a:pt x="7286" y="1190"/>
                    <a:pt x="7633" y="1190"/>
                  </a:cubicBezTo>
                  <a:cubicBezTo>
                    <a:pt x="7691" y="1190"/>
                    <a:pt x="7751" y="1193"/>
                    <a:pt x="7811" y="1200"/>
                  </a:cubicBezTo>
                  <a:cubicBezTo>
                    <a:pt x="8228" y="1236"/>
                    <a:pt x="8632" y="1450"/>
                    <a:pt x="8930" y="1772"/>
                  </a:cubicBezTo>
                  <a:cubicBezTo>
                    <a:pt x="9228" y="2105"/>
                    <a:pt x="9394" y="2522"/>
                    <a:pt x="9394" y="2939"/>
                  </a:cubicBezTo>
                  <a:cubicBezTo>
                    <a:pt x="9394" y="3355"/>
                    <a:pt x="9228" y="3724"/>
                    <a:pt x="8942" y="3974"/>
                  </a:cubicBezTo>
                  <a:cubicBezTo>
                    <a:pt x="8656" y="4236"/>
                    <a:pt x="8180" y="4474"/>
                    <a:pt x="7561" y="4653"/>
                  </a:cubicBezTo>
                  <a:lnTo>
                    <a:pt x="7549" y="4653"/>
                  </a:lnTo>
                  <a:cubicBezTo>
                    <a:pt x="7430" y="4641"/>
                    <a:pt x="7299" y="4635"/>
                    <a:pt x="7161" y="4635"/>
                  </a:cubicBezTo>
                  <a:cubicBezTo>
                    <a:pt x="7022" y="4635"/>
                    <a:pt x="6876" y="4641"/>
                    <a:pt x="6727" y="4653"/>
                  </a:cubicBezTo>
                  <a:cubicBezTo>
                    <a:pt x="6632" y="4653"/>
                    <a:pt x="6561" y="4724"/>
                    <a:pt x="6561" y="4808"/>
                  </a:cubicBezTo>
                  <a:cubicBezTo>
                    <a:pt x="6561" y="4903"/>
                    <a:pt x="6632" y="4974"/>
                    <a:pt x="6727" y="4974"/>
                  </a:cubicBezTo>
                  <a:cubicBezTo>
                    <a:pt x="6825" y="4971"/>
                    <a:pt x="6935" y="4968"/>
                    <a:pt x="7055" y="4968"/>
                  </a:cubicBezTo>
                  <a:cubicBezTo>
                    <a:pt x="7682" y="4968"/>
                    <a:pt x="8561" y="5039"/>
                    <a:pt x="9121" y="5379"/>
                  </a:cubicBezTo>
                  <a:cubicBezTo>
                    <a:pt x="9871" y="5856"/>
                    <a:pt x="10061" y="6844"/>
                    <a:pt x="9597" y="7630"/>
                  </a:cubicBezTo>
                  <a:cubicBezTo>
                    <a:pt x="9275" y="8174"/>
                    <a:pt x="8718" y="8485"/>
                    <a:pt x="8177" y="8485"/>
                  </a:cubicBezTo>
                  <a:cubicBezTo>
                    <a:pt x="7937" y="8485"/>
                    <a:pt x="7701" y="8424"/>
                    <a:pt x="7489" y="8296"/>
                  </a:cubicBezTo>
                  <a:cubicBezTo>
                    <a:pt x="6870" y="7939"/>
                    <a:pt x="6156" y="6975"/>
                    <a:pt x="5954" y="6487"/>
                  </a:cubicBezTo>
                  <a:cubicBezTo>
                    <a:pt x="5954" y="6463"/>
                    <a:pt x="5942" y="6463"/>
                    <a:pt x="5942" y="6451"/>
                  </a:cubicBezTo>
                  <a:cubicBezTo>
                    <a:pt x="5918" y="6356"/>
                    <a:pt x="5906" y="6284"/>
                    <a:pt x="5894" y="6213"/>
                  </a:cubicBezTo>
                  <a:cubicBezTo>
                    <a:pt x="5884" y="6132"/>
                    <a:pt x="5813" y="6077"/>
                    <a:pt x="5741" y="6077"/>
                  </a:cubicBezTo>
                  <a:cubicBezTo>
                    <a:pt x="5729" y="6077"/>
                    <a:pt x="5716" y="6078"/>
                    <a:pt x="5704" y="6082"/>
                  </a:cubicBezTo>
                  <a:cubicBezTo>
                    <a:pt x="5608" y="6094"/>
                    <a:pt x="5549" y="6189"/>
                    <a:pt x="5561" y="6272"/>
                  </a:cubicBezTo>
                  <a:cubicBezTo>
                    <a:pt x="5823" y="7463"/>
                    <a:pt x="5739" y="8475"/>
                    <a:pt x="5549" y="8951"/>
                  </a:cubicBezTo>
                  <a:cubicBezTo>
                    <a:pt x="5323" y="9499"/>
                    <a:pt x="4763" y="9844"/>
                    <a:pt x="4132" y="9844"/>
                  </a:cubicBezTo>
                  <a:cubicBezTo>
                    <a:pt x="3918" y="9844"/>
                    <a:pt x="3691" y="9797"/>
                    <a:pt x="3465" y="9713"/>
                  </a:cubicBezTo>
                  <a:cubicBezTo>
                    <a:pt x="2620" y="9368"/>
                    <a:pt x="2167" y="8487"/>
                    <a:pt x="2465" y="7737"/>
                  </a:cubicBezTo>
                  <a:cubicBezTo>
                    <a:pt x="2620" y="7356"/>
                    <a:pt x="2965" y="6927"/>
                    <a:pt x="3465" y="6463"/>
                  </a:cubicBezTo>
                  <a:cubicBezTo>
                    <a:pt x="3691" y="6379"/>
                    <a:pt x="3894" y="6272"/>
                    <a:pt x="4072" y="6165"/>
                  </a:cubicBezTo>
                  <a:cubicBezTo>
                    <a:pt x="4156" y="6129"/>
                    <a:pt x="4180" y="6034"/>
                    <a:pt x="4156" y="5951"/>
                  </a:cubicBezTo>
                  <a:cubicBezTo>
                    <a:pt x="4120" y="5888"/>
                    <a:pt x="4056" y="5859"/>
                    <a:pt x="3991" y="5859"/>
                  </a:cubicBezTo>
                  <a:cubicBezTo>
                    <a:pt x="3971" y="5859"/>
                    <a:pt x="3950" y="5862"/>
                    <a:pt x="3930" y="5867"/>
                  </a:cubicBezTo>
                  <a:cubicBezTo>
                    <a:pt x="3136" y="6291"/>
                    <a:pt x="2413" y="6517"/>
                    <a:pt x="1867" y="6517"/>
                  </a:cubicBezTo>
                  <a:cubicBezTo>
                    <a:pt x="1815" y="6517"/>
                    <a:pt x="1764" y="6515"/>
                    <a:pt x="1715" y="6510"/>
                  </a:cubicBezTo>
                  <a:cubicBezTo>
                    <a:pt x="1322" y="6475"/>
                    <a:pt x="965" y="6284"/>
                    <a:pt x="715" y="5963"/>
                  </a:cubicBezTo>
                  <a:cubicBezTo>
                    <a:pt x="465" y="5629"/>
                    <a:pt x="322" y="5201"/>
                    <a:pt x="370" y="4748"/>
                  </a:cubicBezTo>
                  <a:cubicBezTo>
                    <a:pt x="439" y="3885"/>
                    <a:pt x="1086" y="3222"/>
                    <a:pt x="1839" y="3222"/>
                  </a:cubicBezTo>
                  <a:cubicBezTo>
                    <a:pt x="1865" y="3222"/>
                    <a:pt x="1891" y="3223"/>
                    <a:pt x="1917" y="3224"/>
                  </a:cubicBezTo>
                  <a:cubicBezTo>
                    <a:pt x="1894" y="3248"/>
                    <a:pt x="1858" y="3296"/>
                    <a:pt x="1846" y="3343"/>
                  </a:cubicBezTo>
                  <a:cubicBezTo>
                    <a:pt x="1786" y="3462"/>
                    <a:pt x="1774" y="3605"/>
                    <a:pt x="1810" y="3736"/>
                  </a:cubicBezTo>
                  <a:cubicBezTo>
                    <a:pt x="1858" y="3879"/>
                    <a:pt x="1953" y="3974"/>
                    <a:pt x="2084" y="4034"/>
                  </a:cubicBezTo>
                  <a:cubicBezTo>
                    <a:pt x="2155" y="4070"/>
                    <a:pt x="2227" y="4093"/>
                    <a:pt x="2310" y="4093"/>
                  </a:cubicBezTo>
                  <a:cubicBezTo>
                    <a:pt x="2370" y="4093"/>
                    <a:pt x="2429" y="4082"/>
                    <a:pt x="2465" y="4070"/>
                  </a:cubicBezTo>
                  <a:cubicBezTo>
                    <a:pt x="2513" y="4058"/>
                    <a:pt x="2560" y="4022"/>
                    <a:pt x="2608" y="3998"/>
                  </a:cubicBezTo>
                  <a:cubicBezTo>
                    <a:pt x="2644" y="4082"/>
                    <a:pt x="2739" y="4153"/>
                    <a:pt x="2822" y="4201"/>
                  </a:cubicBezTo>
                  <a:cubicBezTo>
                    <a:pt x="2906" y="4236"/>
                    <a:pt x="2977" y="4260"/>
                    <a:pt x="3048" y="4260"/>
                  </a:cubicBezTo>
                  <a:cubicBezTo>
                    <a:pt x="3084" y="4260"/>
                    <a:pt x="3120" y="4260"/>
                    <a:pt x="3156" y="4248"/>
                  </a:cubicBezTo>
                  <a:lnTo>
                    <a:pt x="4692" y="4951"/>
                  </a:lnTo>
                  <a:lnTo>
                    <a:pt x="2406" y="4974"/>
                  </a:lnTo>
                  <a:cubicBezTo>
                    <a:pt x="2322" y="4974"/>
                    <a:pt x="2251" y="5046"/>
                    <a:pt x="2251" y="5141"/>
                  </a:cubicBezTo>
                  <a:cubicBezTo>
                    <a:pt x="2251" y="5225"/>
                    <a:pt x="2322" y="5308"/>
                    <a:pt x="2406" y="5308"/>
                  </a:cubicBezTo>
                  <a:lnTo>
                    <a:pt x="5049" y="5260"/>
                  </a:lnTo>
                  <a:lnTo>
                    <a:pt x="4275" y="7772"/>
                  </a:lnTo>
                  <a:lnTo>
                    <a:pt x="4275" y="7820"/>
                  </a:lnTo>
                  <a:cubicBezTo>
                    <a:pt x="4275" y="7892"/>
                    <a:pt x="4311" y="7951"/>
                    <a:pt x="4394" y="7963"/>
                  </a:cubicBezTo>
                  <a:lnTo>
                    <a:pt x="4430" y="7963"/>
                  </a:lnTo>
                  <a:cubicBezTo>
                    <a:pt x="4513" y="7963"/>
                    <a:pt x="4572" y="7927"/>
                    <a:pt x="4584" y="7844"/>
                  </a:cubicBezTo>
                  <a:lnTo>
                    <a:pt x="5358" y="5332"/>
                  </a:lnTo>
                  <a:lnTo>
                    <a:pt x="6668" y="6260"/>
                  </a:lnTo>
                  <a:cubicBezTo>
                    <a:pt x="6692" y="6272"/>
                    <a:pt x="6727" y="6284"/>
                    <a:pt x="6751" y="6284"/>
                  </a:cubicBezTo>
                  <a:cubicBezTo>
                    <a:pt x="6799" y="6284"/>
                    <a:pt x="6858" y="6260"/>
                    <a:pt x="6894" y="6213"/>
                  </a:cubicBezTo>
                  <a:cubicBezTo>
                    <a:pt x="6930" y="6141"/>
                    <a:pt x="6918" y="6034"/>
                    <a:pt x="6847" y="5987"/>
                  </a:cubicBezTo>
                  <a:lnTo>
                    <a:pt x="5537" y="5070"/>
                  </a:lnTo>
                  <a:lnTo>
                    <a:pt x="7644" y="3486"/>
                  </a:lnTo>
                  <a:cubicBezTo>
                    <a:pt x="7692" y="3462"/>
                    <a:pt x="7704" y="3415"/>
                    <a:pt x="7704" y="3355"/>
                  </a:cubicBezTo>
                  <a:cubicBezTo>
                    <a:pt x="7704" y="3331"/>
                    <a:pt x="7692" y="3284"/>
                    <a:pt x="7680" y="3248"/>
                  </a:cubicBezTo>
                  <a:cubicBezTo>
                    <a:pt x="7646" y="3208"/>
                    <a:pt x="7597" y="3186"/>
                    <a:pt x="7550" y="3186"/>
                  </a:cubicBezTo>
                  <a:cubicBezTo>
                    <a:pt x="7514" y="3186"/>
                    <a:pt x="7479" y="3199"/>
                    <a:pt x="7454" y="3224"/>
                  </a:cubicBezTo>
                  <a:lnTo>
                    <a:pt x="5346" y="4796"/>
                  </a:lnTo>
                  <a:lnTo>
                    <a:pt x="4775" y="3141"/>
                  </a:lnTo>
                  <a:cubicBezTo>
                    <a:pt x="4756" y="3077"/>
                    <a:pt x="4696" y="3034"/>
                    <a:pt x="4631" y="3034"/>
                  </a:cubicBezTo>
                  <a:cubicBezTo>
                    <a:pt x="4611" y="3034"/>
                    <a:pt x="4592" y="3037"/>
                    <a:pt x="4572" y="3046"/>
                  </a:cubicBezTo>
                  <a:cubicBezTo>
                    <a:pt x="4477" y="3069"/>
                    <a:pt x="4430" y="3165"/>
                    <a:pt x="4465" y="3248"/>
                  </a:cubicBezTo>
                  <a:lnTo>
                    <a:pt x="4882" y="4486"/>
                  </a:lnTo>
                  <a:lnTo>
                    <a:pt x="3298" y="3189"/>
                  </a:lnTo>
                  <a:cubicBezTo>
                    <a:pt x="3358" y="3069"/>
                    <a:pt x="3382" y="2927"/>
                    <a:pt x="3334" y="2784"/>
                  </a:cubicBezTo>
                  <a:cubicBezTo>
                    <a:pt x="3258" y="2575"/>
                    <a:pt x="3053" y="2434"/>
                    <a:pt x="2841" y="2434"/>
                  </a:cubicBezTo>
                  <a:cubicBezTo>
                    <a:pt x="2787" y="2434"/>
                    <a:pt x="2732" y="2443"/>
                    <a:pt x="2679" y="2462"/>
                  </a:cubicBezTo>
                  <a:cubicBezTo>
                    <a:pt x="2667" y="2462"/>
                    <a:pt x="2644" y="2474"/>
                    <a:pt x="2632" y="2474"/>
                  </a:cubicBezTo>
                  <a:cubicBezTo>
                    <a:pt x="2608" y="2415"/>
                    <a:pt x="2584" y="2367"/>
                    <a:pt x="2572" y="2331"/>
                  </a:cubicBezTo>
                  <a:cubicBezTo>
                    <a:pt x="2453" y="1950"/>
                    <a:pt x="2489" y="1557"/>
                    <a:pt x="2691" y="1200"/>
                  </a:cubicBezTo>
                  <a:cubicBezTo>
                    <a:pt x="2906" y="819"/>
                    <a:pt x="3239" y="545"/>
                    <a:pt x="3656" y="402"/>
                  </a:cubicBezTo>
                  <a:cubicBezTo>
                    <a:pt x="3848" y="337"/>
                    <a:pt x="4048" y="304"/>
                    <a:pt x="4245" y="304"/>
                  </a:cubicBezTo>
                  <a:close/>
                  <a:moveTo>
                    <a:pt x="6323" y="7677"/>
                  </a:moveTo>
                  <a:lnTo>
                    <a:pt x="6323" y="7677"/>
                  </a:lnTo>
                  <a:cubicBezTo>
                    <a:pt x="6620" y="8046"/>
                    <a:pt x="6978" y="8392"/>
                    <a:pt x="7311" y="8582"/>
                  </a:cubicBezTo>
                  <a:cubicBezTo>
                    <a:pt x="7501" y="8701"/>
                    <a:pt x="7704" y="8773"/>
                    <a:pt x="7930" y="8808"/>
                  </a:cubicBezTo>
                  <a:cubicBezTo>
                    <a:pt x="7930" y="9368"/>
                    <a:pt x="7704" y="9951"/>
                    <a:pt x="7263" y="10547"/>
                  </a:cubicBezTo>
                  <a:cubicBezTo>
                    <a:pt x="6454" y="10428"/>
                    <a:pt x="5787" y="9951"/>
                    <a:pt x="5442" y="9666"/>
                  </a:cubicBezTo>
                  <a:cubicBezTo>
                    <a:pt x="5608" y="9499"/>
                    <a:pt x="5739" y="9308"/>
                    <a:pt x="5846" y="9082"/>
                  </a:cubicBezTo>
                  <a:cubicBezTo>
                    <a:pt x="5965" y="8773"/>
                    <a:pt x="6037" y="8356"/>
                    <a:pt x="6037" y="7856"/>
                  </a:cubicBezTo>
                  <a:lnTo>
                    <a:pt x="6525" y="9308"/>
                  </a:lnTo>
                  <a:cubicBezTo>
                    <a:pt x="6561" y="9380"/>
                    <a:pt x="6620" y="9416"/>
                    <a:pt x="6680" y="9416"/>
                  </a:cubicBezTo>
                  <a:cubicBezTo>
                    <a:pt x="6692" y="9416"/>
                    <a:pt x="6716" y="9416"/>
                    <a:pt x="6739" y="9404"/>
                  </a:cubicBezTo>
                  <a:cubicBezTo>
                    <a:pt x="6823" y="9368"/>
                    <a:pt x="6870" y="9285"/>
                    <a:pt x="6847" y="9189"/>
                  </a:cubicBezTo>
                  <a:lnTo>
                    <a:pt x="6323" y="7677"/>
                  </a:lnTo>
                  <a:close/>
                  <a:moveTo>
                    <a:pt x="2096" y="8606"/>
                  </a:moveTo>
                  <a:cubicBezTo>
                    <a:pt x="2191" y="8987"/>
                    <a:pt x="2394" y="9332"/>
                    <a:pt x="2691" y="9618"/>
                  </a:cubicBezTo>
                  <a:lnTo>
                    <a:pt x="2572" y="9797"/>
                  </a:lnTo>
                  <a:cubicBezTo>
                    <a:pt x="2525" y="9880"/>
                    <a:pt x="2548" y="9975"/>
                    <a:pt x="2620" y="10023"/>
                  </a:cubicBezTo>
                  <a:cubicBezTo>
                    <a:pt x="2644" y="10035"/>
                    <a:pt x="2679" y="10058"/>
                    <a:pt x="2703" y="10058"/>
                  </a:cubicBezTo>
                  <a:cubicBezTo>
                    <a:pt x="2763" y="10058"/>
                    <a:pt x="2810" y="10023"/>
                    <a:pt x="2846" y="9975"/>
                  </a:cubicBezTo>
                  <a:lnTo>
                    <a:pt x="2941" y="9820"/>
                  </a:lnTo>
                  <a:cubicBezTo>
                    <a:pt x="3060" y="9892"/>
                    <a:pt x="3203" y="9963"/>
                    <a:pt x="3334" y="10023"/>
                  </a:cubicBezTo>
                  <a:cubicBezTo>
                    <a:pt x="3513" y="10094"/>
                    <a:pt x="3703" y="10142"/>
                    <a:pt x="3882" y="10154"/>
                  </a:cubicBezTo>
                  <a:cubicBezTo>
                    <a:pt x="3406" y="10570"/>
                    <a:pt x="2751" y="10832"/>
                    <a:pt x="2084" y="10856"/>
                  </a:cubicBezTo>
                  <a:cubicBezTo>
                    <a:pt x="1798" y="10118"/>
                    <a:pt x="1810" y="9308"/>
                    <a:pt x="2096" y="8606"/>
                  </a:cubicBezTo>
                  <a:close/>
                  <a:moveTo>
                    <a:pt x="4287" y="0"/>
                  </a:moveTo>
                  <a:cubicBezTo>
                    <a:pt x="4050" y="0"/>
                    <a:pt x="3812" y="39"/>
                    <a:pt x="3584" y="117"/>
                  </a:cubicBezTo>
                  <a:cubicBezTo>
                    <a:pt x="3096" y="272"/>
                    <a:pt x="2679" y="617"/>
                    <a:pt x="2441" y="1045"/>
                  </a:cubicBezTo>
                  <a:cubicBezTo>
                    <a:pt x="2191" y="1498"/>
                    <a:pt x="2144" y="1986"/>
                    <a:pt x="2286" y="2450"/>
                  </a:cubicBezTo>
                  <a:cubicBezTo>
                    <a:pt x="2322" y="2534"/>
                    <a:pt x="2370" y="2629"/>
                    <a:pt x="2406" y="2724"/>
                  </a:cubicBezTo>
                  <a:cubicBezTo>
                    <a:pt x="2406" y="2724"/>
                    <a:pt x="2406" y="2748"/>
                    <a:pt x="2394" y="2748"/>
                  </a:cubicBezTo>
                  <a:cubicBezTo>
                    <a:pt x="2358" y="2808"/>
                    <a:pt x="2346" y="2867"/>
                    <a:pt x="2346" y="2927"/>
                  </a:cubicBezTo>
                  <a:cubicBezTo>
                    <a:pt x="2227" y="2891"/>
                    <a:pt x="2108" y="2879"/>
                    <a:pt x="1989" y="2867"/>
                  </a:cubicBezTo>
                  <a:cubicBezTo>
                    <a:pt x="1949" y="2864"/>
                    <a:pt x="1909" y="2863"/>
                    <a:pt x="1869" y="2863"/>
                  </a:cubicBezTo>
                  <a:cubicBezTo>
                    <a:pt x="941" y="2863"/>
                    <a:pt x="128" y="3650"/>
                    <a:pt x="48" y="4701"/>
                  </a:cubicBezTo>
                  <a:cubicBezTo>
                    <a:pt x="0" y="5213"/>
                    <a:pt x="143" y="5725"/>
                    <a:pt x="465" y="6129"/>
                  </a:cubicBezTo>
                  <a:cubicBezTo>
                    <a:pt x="774" y="6522"/>
                    <a:pt x="1203" y="6760"/>
                    <a:pt x="1691" y="6808"/>
                  </a:cubicBezTo>
                  <a:lnTo>
                    <a:pt x="1858" y="6808"/>
                  </a:lnTo>
                  <a:cubicBezTo>
                    <a:pt x="2144" y="6808"/>
                    <a:pt x="2453" y="6749"/>
                    <a:pt x="2751" y="6677"/>
                  </a:cubicBezTo>
                  <a:lnTo>
                    <a:pt x="2751" y="6677"/>
                  </a:lnTo>
                  <a:cubicBezTo>
                    <a:pt x="2513" y="6939"/>
                    <a:pt x="2286" y="7260"/>
                    <a:pt x="2155" y="7570"/>
                  </a:cubicBezTo>
                  <a:cubicBezTo>
                    <a:pt x="2108" y="7677"/>
                    <a:pt x="2084" y="7796"/>
                    <a:pt x="2060" y="7892"/>
                  </a:cubicBezTo>
                  <a:cubicBezTo>
                    <a:pt x="1453" y="8820"/>
                    <a:pt x="1370" y="9999"/>
                    <a:pt x="1810" y="11035"/>
                  </a:cubicBezTo>
                  <a:cubicBezTo>
                    <a:pt x="1846" y="11094"/>
                    <a:pt x="1905" y="11142"/>
                    <a:pt x="1965" y="11142"/>
                  </a:cubicBezTo>
                  <a:cubicBezTo>
                    <a:pt x="2882" y="11130"/>
                    <a:pt x="3763" y="10749"/>
                    <a:pt x="4370" y="10118"/>
                  </a:cubicBezTo>
                  <a:cubicBezTo>
                    <a:pt x="4668" y="10082"/>
                    <a:pt x="4953" y="9975"/>
                    <a:pt x="5192" y="9832"/>
                  </a:cubicBezTo>
                  <a:cubicBezTo>
                    <a:pt x="5549" y="10142"/>
                    <a:pt x="6335" y="10725"/>
                    <a:pt x="7323" y="10844"/>
                  </a:cubicBezTo>
                  <a:lnTo>
                    <a:pt x="7335" y="10844"/>
                  </a:lnTo>
                  <a:cubicBezTo>
                    <a:pt x="7382" y="10844"/>
                    <a:pt x="7442" y="10809"/>
                    <a:pt x="7466" y="10785"/>
                  </a:cubicBezTo>
                  <a:cubicBezTo>
                    <a:pt x="7990" y="10118"/>
                    <a:pt x="8251" y="9439"/>
                    <a:pt x="8275" y="8773"/>
                  </a:cubicBezTo>
                  <a:cubicBezTo>
                    <a:pt x="8894" y="8749"/>
                    <a:pt x="9525" y="8368"/>
                    <a:pt x="9883" y="7761"/>
                  </a:cubicBezTo>
                  <a:cubicBezTo>
                    <a:pt x="10276" y="7082"/>
                    <a:pt x="10264" y="6272"/>
                    <a:pt x="9906" y="5689"/>
                  </a:cubicBezTo>
                  <a:cubicBezTo>
                    <a:pt x="10252" y="5439"/>
                    <a:pt x="10537" y="5117"/>
                    <a:pt x="10752" y="4724"/>
                  </a:cubicBezTo>
                  <a:cubicBezTo>
                    <a:pt x="10776" y="4701"/>
                    <a:pt x="10776" y="4617"/>
                    <a:pt x="10728" y="4582"/>
                  </a:cubicBezTo>
                  <a:cubicBezTo>
                    <a:pt x="10430" y="4189"/>
                    <a:pt x="10049" y="3891"/>
                    <a:pt x="9609" y="3689"/>
                  </a:cubicBezTo>
                  <a:cubicBezTo>
                    <a:pt x="9704" y="3474"/>
                    <a:pt x="9752" y="3248"/>
                    <a:pt x="9752" y="2998"/>
                  </a:cubicBezTo>
                  <a:cubicBezTo>
                    <a:pt x="9752" y="2498"/>
                    <a:pt x="9549" y="1998"/>
                    <a:pt x="9192" y="1617"/>
                  </a:cubicBezTo>
                  <a:cubicBezTo>
                    <a:pt x="8835" y="1224"/>
                    <a:pt x="8382" y="974"/>
                    <a:pt x="7870" y="926"/>
                  </a:cubicBezTo>
                  <a:cubicBezTo>
                    <a:pt x="7803" y="918"/>
                    <a:pt x="7736" y="914"/>
                    <a:pt x="7670" y="914"/>
                  </a:cubicBezTo>
                  <a:cubicBezTo>
                    <a:pt x="7244" y="914"/>
                    <a:pt x="6846" y="1075"/>
                    <a:pt x="6537" y="1343"/>
                  </a:cubicBezTo>
                  <a:cubicBezTo>
                    <a:pt x="6394" y="1462"/>
                    <a:pt x="6263" y="1617"/>
                    <a:pt x="6156" y="1772"/>
                  </a:cubicBezTo>
                  <a:cubicBezTo>
                    <a:pt x="6144" y="1557"/>
                    <a:pt x="6096" y="1367"/>
                    <a:pt x="6037" y="1176"/>
                  </a:cubicBezTo>
                  <a:cubicBezTo>
                    <a:pt x="5882" y="724"/>
                    <a:pt x="5537" y="367"/>
                    <a:pt x="5073" y="152"/>
                  </a:cubicBezTo>
                  <a:cubicBezTo>
                    <a:pt x="4825" y="51"/>
                    <a:pt x="4557" y="0"/>
                    <a:pt x="4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3"/>
          <p:cNvSpPr/>
          <p:nvPr/>
        </p:nvSpPr>
        <p:spPr>
          <a:xfrm>
            <a:off x="5935288" y="1943100"/>
            <a:ext cx="2489400" cy="2664300"/>
          </a:xfrm>
          <a:prstGeom prst="roundRect">
            <a:avLst>
              <a:gd name="adj" fmla="val 3528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72" name="Google Shape;872;p43"/>
          <p:cNvSpPr/>
          <p:nvPr/>
        </p:nvSpPr>
        <p:spPr>
          <a:xfrm>
            <a:off x="3327963" y="1943100"/>
            <a:ext cx="2489400" cy="2664300"/>
          </a:xfrm>
          <a:prstGeom prst="roundRect">
            <a:avLst>
              <a:gd name="adj" fmla="val 3528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73" name="Google Shape;873;p43"/>
          <p:cNvSpPr/>
          <p:nvPr/>
        </p:nvSpPr>
        <p:spPr>
          <a:xfrm>
            <a:off x="720638" y="1943100"/>
            <a:ext cx="2489400" cy="2664300"/>
          </a:xfrm>
          <a:prstGeom prst="roundRect">
            <a:avLst>
              <a:gd name="adj" fmla="val 3528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74" name="Google Shape;874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75" name="Google Shape;875;p43"/>
          <p:cNvSpPr/>
          <p:nvPr/>
        </p:nvSpPr>
        <p:spPr>
          <a:xfrm>
            <a:off x="917488" y="1154916"/>
            <a:ext cx="7310400" cy="283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76" name="Google Shape;876;p43"/>
          <p:cNvSpPr txBox="1"/>
          <p:nvPr/>
        </p:nvSpPr>
        <p:spPr>
          <a:xfrm>
            <a:off x="804388" y="1447587"/>
            <a:ext cx="75366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Mercury is the closest planet to the Sun and the smallest one in the Solar System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77" name="Google Shape;877;p43"/>
          <p:cNvSpPr txBox="1"/>
          <p:nvPr/>
        </p:nvSpPr>
        <p:spPr>
          <a:xfrm>
            <a:off x="1464238" y="1133187"/>
            <a:ext cx="62169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CELEBRATING VALENTINE'S DAY ON FEB 14</a:t>
            </a:r>
            <a:endParaRPr sz="2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878" name="Google Shape;878;p43"/>
          <p:cNvSpPr/>
          <p:nvPr/>
        </p:nvSpPr>
        <p:spPr>
          <a:xfrm>
            <a:off x="719313" y="1943100"/>
            <a:ext cx="761400" cy="761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01</a:t>
            </a:r>
            <a:endParaRPr sz="25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879" name="Google Shape;879;p43"/>
          <p:cNvSpPr/>
          <p:nvPr/>
        </p:nvSpPr>
        <p:spPr>
          <a:xfrm>
            <a:off x="3335133" y="1943100"/>
            <a:ext cx="761400" cy="761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02</a:t>
            </a:r>
            <a:endParaRPr sz="25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880" name="Google Shape;880;p43"/>
          <p:cNvSpPr/>
          <p:nvPr/>
        </p:nvSpPr>
        <p:spPr>
          <a:xfrm>
            <a:off x="5937616" y="1943100"/>
            <a:ext cx="761400" cy="761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03</a:t>
            </a:r>
            <a:endParaRPr sz="25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grpSp>
        <p:nvGrpSpPr>
          <p:cNvPr id="881" name="Google Shape;881;p43"/>
          <p:cNvGrpSpPr/>
          <p:nvPr/>
        </p:nvGrpSpPr>
        <p:grpSpPr>
          <a:xfrm>
            <a:off x="1737407" y="3711114"/>
            <a:ext cx="455860" cy="456376"/>
            <a:chOff x="865862" y="3207306"/>
            <a:chExt cx="364484" cy="364897"/>
          </a:xfrm>
        </p:grpSpPr>
        <p:sp>
          <p:nvSpPr>
            <p:cNvPr id="882" name="Google Shape;882;p43"/>
            <p:cNvSpPr/>
            <p:nvPr/>
          </p:nvSpPr>
          <p:spPr>
            <a:xfrm>
              <a:off x="928229" y="3269323"/>
              <a:ext cx="240131" cy="240100"/>
            </a:xfrm>
            <a:custGeom>
              <a:avLst/>
              <a:gdLst/>
              <a:ahLst/>
              <a:cxnLst/>
              <a:rect l="l" t="t" r="r" b="b"/>
              <a:pathLst>
                <a:path w="7562" h="7561" extrusionOk="0">
                  <a:moveTo>
                    <a:pt x="3775" y="0"/>
                  </a:moveTo>
                  <a:cubicBezTo>
                    <a:pt x="1692" y="0"/>
                    <a:pt x="1" y="1703"/>
                    <a:pt x="1" y="3787"/>
                  </a:cubicBezTo>
                  <a:cubicBezTo>
                    <a:pt x="1" y="5870"/>
                    <a:pt x="1692" y="7561"/>
                    <a:pt x="3775" y="7561"/>
                  </a:cubicBezTo>
                  <a:cubicBezTo>
                    <a:pt x="4454" y="7561"/>
                    <a:pt x="5121" y="7382"/>
                    <a:pt x="5704" y="7037"/>
                  </a:cubicBezTo>
                  <a:cubicBezTo>
                    <a:pt x="5787" y="6977"/>
                    <a:pt x="5823" y="6858"/>
                    <a:pt x="5775" y="6775"/>
                  </a:cubicBezTo>
                  <a:cubicBezTo>
                    <a:pt x="5736" y="6720"/>
                    <a:pt x="5672" y="6691"/>
                    <a:pt x="5605" y="6691"/>
                  </a:cubicBezTo>
                  <a:cubicBezTo>
                    <a:pt x="5570" y="6691"/>
                    <a:pt x="5534" y="6699"/>
                    <a:pt x="5502" y="6716"/>
                  </a:cubicBezTo>
                  <a:cubicBezTo>
                    <a:pt x="4990" y="7025"/>
                    <a:pt x="4394" y="7192"/>
                    <a:pt x="3775" y="7192"/>
                  </a:cubicBezTo>
                  <a:cubicBezTo>
                    <a:pt x="1906" y="7192"/>
                    <a:pt x="382" y="5668"/>
                    <a:pt x="382" y="3798"/>
                  </a:cubicBezTo>
                  <a:cubicBezTo>
                    <a:pt x="382" y="1917"/>
                    <a:pt x="1906" y="405"/>
                    <a:pt x="3775" y="405"/>
                  </a:cubicBezTo>
                  <a:cubicBezTo>
                    <a:pt x="5656" y="405"/>
                    <a:pt x="7168" y="1917"/>
                    <a:pt x="7168" y="3798"/>
                  </a:cubicBezTo>
                  <a:cubicBezTo>
                    <a:pt x="7168" y="4775"/>
                    <a:pt x="6740" y="5715"/>
                    <a:pt x="6002" y="6358"/>
                  </a:cubicBezTo>
                  <a:cubicBezTo>
                    <a:pt x="5918" y="6430"/>
                    <a:pt x="5906" y="6549"/>
                    <a:pt x="5978" y="6620"/>
                  </a:cubicBezTo>
                  <a:cubicBezTo>
                    <a:pt x="6024" y="6667"/>
                    <a:pt x="6082" y="6691"/>
                    <a:pt x="6136" y="6691"/>
                  </a:cubicBezTo>
                  <a:cubicBezTo>
                    <a:pt x="6179" y="6691"/>
                    <a:pt x="6220" y="6676"/>
                    <a:pt x="6252" y="6644"/>
                  </a:cubicBezTo>
                  <a:cubicBezTo>
                    <a:pt x="7085" y="5930"/>
                    <a:pt x="7561" y="4882"/>
                    <a:pt x="7561" y="3787"/>
                  </a:cubicBezTo>
                  <a:cubicBezTo>
                    <a:pt x="7561" y="1703"/>
                    <a:pt x="5859" y="0"/>
                    <a:pt x="3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3"/>
            <p:cNvSpPr/>
            <p:nvPr/>
          </p:nvSpPr>
          <p:spPr>
            <a:xfrm>
              <a:off x="956205" y="3297681"/>
              <a:ext cx="184179" cy="184147"/>
            </a:xfrm>
            <a:custGeom>
              <a:avLst/>
              <a:gdLst/>
              <a:ahLst/>
              <a:cxnLst/>
              <a:rect l="l" t="t" r="r" b="b"/>
              <a:pathLst>
                <a:path w="5800" h="5799" extrusionOk="0">
                  <a:moveTo>
                    <a:pt x="2894" y="0"/>
                  </a:moveTo>
                  <a:cubicBezTo>
                    <a:pt x="1311" y="0"/>
                    <a:pt x="1" y="1298"/>
                    <a:pt x="1" y="2905"/>
                  </a:cubicBezTo>
                  <a:cubicBezTo>
                    <a:pt x="1" y="4501"/>
                    <a:pt x="1287" y="5799"/>
                    <a:pt x="2894" y="5799"/>
                  </a:cubicBezTo>
                  <a:cubicBezTo>
                    <a:pt x="4502" y="5799"/>
                    <a:pt x="5799" y="4513"/>
                    <a:pt x="5799" y="2905"/>
                  </a:cubicBezTo>
                  <a:cubicBezTo>
                    <a:pt x="5799" y="2322"/>
                    <a:pt x="5621" y="1751"/>
                    <a:pt x="5311" y="1286"/>
                  </a:cubicBezTo>
                  <a:cubicBezTo>
                    <a:pt x="5276" y="1229"/>
                    <a:pt x="5219" y="1202"/>
                    <a:pt x="5159" y="1202"/>
                  </a:cubicBezTo>
                  <a:cubicBezTo>
                    <a:pt x="5118" y="1202"/>
                    <a:pt x="5076" y="1215"/>
                    <a:pt x="5037" y="1239"/>
                  </a:cubicBezTo>
                  <a:cubicBezTo>
                    <a:pt x="4954" y="1298"/>
                    <a:pt x="4942" y="1417"/>
                    <a:pt x="5002" y="1501"/>
                  </a:cubicBezTo>
                  <a:cubicBezTo>
                    <a:pt x="5275" y="1917"/>
                    <a:pt x="5430" y="2417"/>
                    <a:pt x="5430" y="2905"/>
                  </a:cubicBezTo>
                  <a:cubicBezTo>
                    <a:pt x="5430" y="4287"/>
                    <a:pt x="4299" y="5418"/>
                    <a:pt x="2918" y="5418"/>
                  </a:cubicBezTo>
                  <a:cubicBezTo>
                    <a:pt x="1525" y="5418"/>
                    <a:pt x="394" y="4287"/>
                    <a:pt x="394" y="2905"/>
                  </a:cubicBezTo>
                  <a:cubicBezTo>
                    <a:pt x="394" y="1524"/>
                    <a:pt x="1513" y="393"/>
                    <a:pt x="2894" y="393"/>
                  </a:cubicBezTo>
                  <a:cubicBezTo>
                    <a:pt x="3525" y="393"/>
                    <a:pt x="4132" y="631"/>
                    <a:pt x="4597" y="1036"/>
                  </a:cubicBezTo>
                  <a:cubicBezTo>
                    <a:pt x="4628" y="1073"/>
                    <a:pt x="4669" y="1089"/>
                    <a:pt x="4712" y="1089"/>
                  </a:cubicBezTo>
                  <a:cubicBezTo>
                    <a:pt x="4764" y="1089"/>
                    <a:pt x="4819" y="1064"/>
                    <a:pt x="4859" y="1024"/>
                  </a:cubicBezTo>
                  <a:cubicBezTo>
                    <a:pt x="4942" y="953"/>
                    <a:pt x="4918" y="834"/>
                    <a:pt x="4847" y="762"/>
                  </a:cubicBezTo>
                  <a:cubicBezTo>
                    <a:pt x="4311" y="274"/>
                    <a:pt x="3609" y="0"/>
                    <a:pt x="2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3"/>
            <p:cNvSpPr/>
            <p:nvPr/>
          </p:nvSpPr>
          <p:spPr>
            <a:xfrm>
              <a:off x="1042039" y="3207306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lnTo>
                    <a:pt x="1" y="1310"/>
                  </a:lnTo>
                  <a:cubicBezTo>
                    <a:pt x="1" y="1430"/>
                    <a:pt x="96" y="1501"/>
                    <a:pt x="191" y="1501"/>
                  </a:cubicBezTo>
                  <a:cubicBezTo>
                    <a:pt x="298" y="1501"/>
                    <a:pt x="394" y="1418"/>
                    <a:pt x="394" y="1310"/>
                  </a:cubicBezTo>
                  <a:lnTo>
                    <a:pt x="394" y="203"/>
                  </a:lnTo>
                  <a:cubicBezTo>
                    <a:pt x="394" y="96"/>
                    <a:pt x="29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3"/>
            <p:cNvSpPr/>
            <p:nvPr/>
          </p:nvSpPr>
          <p:spPr>
            <a:xfrm>
              <a:off x="1042039" y="3524538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1310"/>
                  </a:lnTo>
                  <a:cubicBezTo>
                    <a:pt x="1" y="1417"/>
                    <a:pt x="84" y="1500"/>
                    <a:pt x="191" y="1500"/>
                  </a:cubicBezTo>
                  <a:cubicBezTo>
                    <a:pt x="298" y="1500"/>
                    <a:pt x="394" y="1417"/>
                    <a:pt x="394" y="1310"/>
                  </a:cubicBezTo>
                  <a:lnTo>
                    <a:pt x="394" y="191"/>
                  </a:ln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3"/>
            <p:cNvSpPr/>
            <p:nvPr/>
          </p:nvSpPr>
          <p:spPr>
            <a:xfrm>
              <a:off x="953188" y="3230836"/>
              <a:ext cx="31406" cy="43441"/>
            </a:xfrm>
            <a:custGeom>
              <a:avLst/>
              <a:gdLst/>
              <a:ahLst/>
              <a:cxnLst/>
              <a:rect l="l" t="t" r="r" b="b"/>
              <a:pathLst>
                <a:path w="989" h="1368" extrusionOk="0">
                  <a:moveTo>
                    <a:pt x="217" y="0"/>
                  </a:moveTo>
                  <a:cubicBezTo>
                    <a:pt x="185" y="0"/>
                    <a:pt x="153" y="7"/>
                    <a:pt x="120" y="22"/>
                  </a:cubicBezTo>
                  <a:cubicBezTo>
                    <a:pt x="36" y="81"/>
                    <a:pt x="1" y="188"/>
                    <a:pt x="48" y="296"/>
                  </a:cubicBezTo>
                  <a:lnTo>
                    <a:pt x="608" y="1272"/>
                  </a:lnTo>
                  <a:cubicBezTo>
                    <a:pt x="644" y="1331"/>
                    <a:pt x="715" y="1367"/>
                    <a:pt x="775" y="1367"/>
                  </a:cubicBezTo>
                  <a:cubicBezTo>
                    <a:pt x="798" y="1367"/>
                    <a:pt x="834" y="1343"/>
                    <a:pt x="870" y="1331"/>
                  </a:cubicBezTo>
                  <a:cubicBezTo>
                    <a:pt x="953" y="1272"/>
                    <a:pt x="989" y="1165"/>
                    <a:pt x="941" y="1070"/>
                  </a:cubicBezTo>
                  <a:lnTo>
                    <a:pt x="394" y="93"/>
                  </a:lnTo>
                  <a:cubicBezTo>
                    <a:pt x="352" y="35"/>
                    <a:pt x="288" y="0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3"/>
            <p:cNvSpPr/>
            <p:nvPr/>
          </p:nvSpPr>
          <p:spPr>
            <a:xfrm>
              <a:off x="1111614" y="3505485"/>
              <a:ext cx="30644" cy="42520"/>
            </a:xfrm>
            <a:custGeom>
              <a:avLst/>
              <a:gdLst/>
              <a:ahLst/>
              <a:cxnLst/>
              <a:rect l="l" t="t" r="r" b="b"/>
              <a:pathLst>
                <a:path w="965" h="1339" extrusionOk="0">
                  <a:moveTo>
                    <a:pt x="210" y="1"/>
                  </a:moveTo>
                  <a:cubicBezTo>
                    <a:pt x="181" y="1"/>
                    <a:pt x="151" y="6"/>
                    <a:pt x="119" y="17"/>
                  </a:cubicBezTo>
                  <a:cubicBezTo>
                    <a:pt x="24" y="76"/>
                    <a:pt x="0" y="183"/>
                    <a:pt x="48" y="291"/>
                  </a:cubicBezTo>
                  <a:lnTo>
                    <a:pt x="596" y="1255"/>
                  </a:lnTo>
                  <a:cubicBezTo>
                    <a:pt x="620" y="1314"/>
                    <a:pt x="691" y="1338"/>
                    <a:pt x="751" y="1338"/>
                  </a:cubicBezTo>
                  <a:cubicBezTo>
                    <a:pt x="786" y="1338"/>
                    <a:pt x="810" y="1326"/>
                    <a:pt x="846" y="1314"/>
                  </a:cubicBezTo>
                  <a:cubicBezTo>
                    <a:pt x="929" y="1255"/>
                    <a:pt x="965" y="1148"/>
                    <a:pt x="917" y="1041"/>
                  </a:cubicBezTo>
                  <a:lnTo>
                    <a:pt x="381" y="100"/>
                  </a:lnTo>
                  <a:cubicBezTo>
                    <a:pt x="339" y="33"/>
                    <a:pt x="279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3"/>
            <p:cNvSpPr/>
            <p:nvPr/>
          </p:nvSpPr>
          <p:spPr>
            <a:xfrm>
              <a:off x="888916" y="3295998"/>
              <a:ext cx="44648" cy="29691"/>
            </a:xfrm>
            <a:custGeom>
              <a:avLst/>
              <a:gdLst/>
              <a:ahLst/>
              <a:cxnLst/>
              <a:rect l="l" t="t" r="r" b="b"/>
              <a:pathLst>
                <a:path w="1406" h="935" extrusionOk="0">
                  <a:moveTo>
                    <a:pt x="203" y="0"/>
                  </a:moveTo>
                  <a:cubicBezTo>
                    <a:pt x="136" y="0"/>
                    <a:pt x="64" y="37"/>
                    <a:pt x="24" y="101"/>
                  </a:cubicBezTo>
                  <a:cubicBezTo>
                    <a:pt x="1" y="184"/>
                    <a:pt x="36" y="303"/>
                    <a:pt x="120" y="351"/>
                  </a:cubicBezTo>
                  <a:lnTo>
                    <a:pt x="1084" y="899"/>
                  </a:lnTo>
                  <a:cubicBezTo>
                    <a:pt x="1120" y="923"/>
                    <a:pt x="1144" y="934"/>
                    <a:pt x="1179" y="934"/>
                  </a:cubicBezTo>
                  <a:cubicBezTo>
                    <a:pt x="1239" y="934"/>
                    <a:pt x="1310" y="899"/>
                    <a:pt x="1334" y="839"/>
                  </a:cubicBezTo>
                  <a:cubicBezTo>
                    <a:pt x="1406" y="756"/>
                    <a:pt x="1358" y="637"/>
                    <a:pt x="1263" y="577"/>
                  </a:cubicBezTo>
                  <a:lnTo>
                    <a:pt x="298" y="30"/>
                  </a:lnTo>
                  <a:cubicBezTo>
                    <a:pt x="271" y="10"/>
                    <a:pt x="237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3"/>
            <p:cNvSpPr/>
            <p:nvPr/>
          </p:nvSpPr>
          <p:spPr>
            <a:xfrm>
              <a:off x="1162644" y="3454106"/>
              <a:ext cx="45029" cy="30390"/>
            </a:xfrm>
            <a:custGeom>
              <a:avLst/>
              <a:gdLst/>
              <a:ahLst/>
              <a:cxnLst/>
              <a:rect l="l" t="t" r="r" b="b"/>
              <a:pathLst>
                <a:path w="1418" h="957" extrusionOk="0">
                  <a:moveTo>
                    <a:pt x="237" y="1"/>
                  </a:moveTo>
                  <a:cubicBezTo>
                    <a:pt x="171" y="1"/>
                    <a:pt x="101" y="41"/>
                    <a:pt x="60" y="99"/>
                  </a:cubicBezTo>
                  <a:cubicBezTo>
                    <a:pt x="1" y="194"/>
                    <a:pt x="48" y="313"/>
                    <a:pt x="132" y="373"/>
                  </a:cubicBezTo>
                  <a:lnTo>
                    <a:pt x="1096" y="920"/>
                  </a:lnTo>
                  <a:cubicBezTo>
                    <a:pt x="1132" y="932"/>
                    <a:pt x="1156" y="956"/>
                    <a:pt x="1191" y="956"/>
                  </a:cubicBezTo>
                  <a:cubicBezTo>
                    <a:pt x="1251" y="956"/>
                    <a:pt x="1322" y="920"/>
                    <a:pt x="1346" y="861"/>
                  </a:cubicBezTo>
                  <a:cubicBezTo>
                    <a:pt x="1418" y="766"/>
                    <a:pt x="1382" y="646"/>
                    <a:pt x="1299" y="575"/>
                  </a:cubicBezTo>
                  <a:lnTo>
                    <a:pt x="322" y="27"/>
                  </a:lnTo>
                  <a:cubicBezTo>
                    <a:pt x="296" y="9"/>
                    <a:pt x="267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3"/>
            <p:cNvSpPr/>
            <p:nvPr/>
          </p:nvSpPr>
          <p:spPr>
            <a:xfrm>
              <a:off x="865862" y="3383864"/>
              <a:ext cx="47664" cy="12130"/>
            </a:xfrm>
            <a:custGeom>
              <a:avLst/>
              <a:gdLst/>
              <a:ahLst/>
              <a:cxnLst/>
              <a:rect l="l" t="t" r="r" b="b"/>
              <a:pathLst>
                <a:path w="1501" h="382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cubicBezTo>
                    <a:pt x="0" y="287"/>
                    <a:pt x="84" y="382"/>
                    <a:pt x="191" y="382"/>
                  </a:cubicBezTo>
                  <a:lnTo>
                    <a:pt x="1310" y="382"/>
                  </a:lnTo>
                  <a:cubicBezTo>
                    <a:pt x="1429" y="382"/>
                    <a:pt x="1501" y="299"/>
                    <a:pt x="1501" y="191"/>
                  </a:cubicBezTo>
                  <a:cubicBezTo>
                    <a:pt x="1501" y="84"/>
                    <a:pt x="1417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3"/>
            <p:cNvSpPr/>
            <p:nvPr/>
          </p:nvSpPr>
          <p:spPr>
            <a:xfrm>
              <a:off x="1182300" y="3383864"/>
              <a:ext cx="48045" cy="12130"/>
            </a:xfrm>
            <a:custGeom>
              <a:avLst/>
              <a:gdLst/>
              <a:ahLst/>
              <a:cxnLst/>
              <a:rect l="l" t="t" r="r" b="b"/>
              <a:pathLst>
                <a:path w="1513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87"/>
                    <a:pt x="96" y="382"/>
                    <a:pt x="203" y="382"/>
                  </a:cubicBezTo>
                  <a:lnTo>
                    <a:pt x="1311" y="382"/>
                  </a:lnTo>
                  <a:cubicBezTo>
                    <a:pt x="1418" y="382"/>
                    <a:pt x="1513" y="287"/>
                    <a:pt x="1513" y="191"/>
                  </a:cubicBezTo>
                  <a:cubicBezTo>
                    <a:pt x="1513" y="84"/>
                    <a:pt x="1430" y="1"/>
                    <a:pt x="1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3"/>
            <p:cNvSpPr/>
            <p:nvPr/>
          </p:nvSpPr>
          <p:spPr>
            <a:xfrm>
              <a:off x="888916" y="3454011"/>
              <a:ext cx="43885" cy="30104"/>
            </a:xfrm>
            <a:custGeom>
              <a:avLst/>
              <a:gdLst/>
              <a:ahLst/>
              <a:cxnLst/>
              <a:rect l="l" t="t" r="r" b="b"/>
              <a:pathLst>
                <a:path w="1382" h="948" extrusionOk="0">
                  <a:moveTo>
                    <a:pt x="1186" y="1"/>
                  </a:moveTo>
                  <a:cubicBezTo>
                    <a:pt x="1152" y="1"/>
                    <a:pt x="1117" y="10"/>
                    <a:pt x="1084" y="30"/>
                  </a:cubicBezTo>
                  <a:lnTo>
                    <a:pt x="120" y="590"/>
                  </a:lnTo>
                  <a:cubicBezTo>
                    <a:pt x="36" y="649"/>
                    <a:pt x="1" y="745"/>
                    <a:pt x="48" y="852"/>
                  </a:cubicBezTo>
                  <a:cubicBezTo>
                    <a:pt x="72" y="911"/>
                    <a:pt x="144" y="947"/>
                    <a:pt x="215" y="947"/>
                  </a:cubicBezTo>
                  <a:cubicBezTo>
                    <a:pt x="239" y="947"/>
                    <a:pt x="274" y="923"/>
                    <a:pt x="298" y="911"/>
                  </a:cubicBezTo>
                  <a:lnTo>
                    <a:pt x="1263" y="364"/>
                  </a:lnTo>
                  <a:cubicBezTo>
                    <a:pt x="1358" y="304"/>
                    <a:pt x="1382" y="197"/>
                    <a:pt x="1334" y="90"/>
                  </a:cubicBezTo>
                  <a:cubicBezTo>
                    <a:pt x="1311" y="35"/>
                    <a:pt x="1251" y="1"/>
                    <a:pt x="1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3"/>
            <p:cNvSpPr/>
            <p:nvPr/>
          </p:nvSpPr>
          <p:spPr>
            <a:xfrm>
              <a:off x="1163025" y="3295648"/>
              <a:ext cx="44648" cy="30040"/>
            </a:xfrm>
            <a:custGeom>
              <a:avLst/>
              <a:gdLst/>
              <a:ahLst/>
              <a:cxnLst/>
              <a:rect l="l" t="t" r="r" b="b"/>
              <a:pathLst>
                <a:path w="1406" h="946" extrusionOk="0">
                  <a:moveTo>
                    <a:pt x="1177" y="1"/>
                  </a:moveTo>
                  <a:cubicBezTo>
                    <a:pt x="1147" y="1"/>
                    <a:pt x="1115" y="6"/>
                    <a:pt x="1084" y="17"/>
                  </a:cubicBezTo>
                  <a:lnTo>
                    <a:pt x="120" y="576"/>
                  </a:lnTo>
                  <a:cubicBezTo>
                    <a:pt x="36" y="636"/>
                    <a:pt x="1" y="731"/>
                    <a:pt x="48" y="838"/>
                  </a:cubicBezTo>
                  <a:cubicBezTo>
                    <a:pt x="96" y="910"/>
                    <a:pt x="155" y="945"/>
                    <a:pt x="227" y="945"/>
                  </a:cubicBezTo>
                  <a:cubicBezTo>
                    <a:pt x="251" y="945"/>
                    <a:pt x="286" y="934"/>
                    <a:pt x="310" y="910"/>
                  </a:cubicBezTo>
                  <a:lnTo>
                    <a:pt x="1287" y="362"/>
                  </a:lnTo>
                  <a:cubicBezTo>
                    <a:pt x="1370" y="302"/>
                    <a:pt x="1406" y="195"/>
                    <a:pt x="1358" y="100"/>
                  </a:cubicBezTo>
                  <a:cubicBezTo>
                    <a:pt x="1316" y="33"/>
                    <a:pt x="1250" y="1"/>
                    <a:pt x="11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3"/>
            <p:cNvSpPr/>
            <p:nvPr/>
          </p:nvSpPr>
          <p:spPr>
            <a:xfrm>
              <a:off x="953188" y="3505835"/>
              <a:ext cx="31787" cy="43282"/>
            </a:xfrm>
            <a:custGeom>
              <a:avLst/>
              <a:gdLst/>
              <a:ahLst/>
              <a:cxnLst/>
              <a:rect l="l" t="t" r="r" b="b"/>
              <a:pathLst>
                <a:path w="1001" h="1363" extrusionOk="0">
                  <a:moveTo>
                    <a:pt x="782" y="0"/>
                  </a:moveTo>
                  <a:cubicBezTo>
                    <a:pt x="714" y="0"/>
                    <a:pt x="648" y="37"/>
                    <a:pt x="608" y="101"/>
                  </a:cubicBezTo>
                  <a:lnTo>
                    <a:pt x="60" y="1065"/>
                  </a:lnTo>
                  <a:cubicBezTo>
                    <a:pt x="1" y="1161"/>
                    <a:pt x="48" y="1280"/>
                    <a:pt x="132" y="1327"/>
                  </a:cubicBezTo>
                  <a:cubicBezTo>
                    <a:pt x="167" y="1351"/>
                    <a:pt x="191" y="1363"/>
                    <a:pt x="227" y="1363"/>
                  </a:cubicBezTo>
                  <a:cubicBezTo>
                    <a:pt x="286" y="1363"/>
                    <a:pt x="358" y="1327"/>
                    <a:pt x="394" y="1280"/>
                  </a:cubicBezTo>
                  <a:lnTo>
                    <a:pt x="941" y="303"/>
                  </a:lnTo>
                  <a:cubicBezTo>
                    <a:pt x="1001" y="184"/>
                    <a:pt x="965" y="65"/>
                    <a:pt x="882" y="30"/>
                  </a:cubicBezTo>
                  <a:cubicBezTo>
                    <a:pt x="850" y="10"/>
                    <a:pt x="816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3"/>
            <p:cNvSpPr/>
            <p:nvPr/>
          </p:nvSpPr>
          <p:spPr>
            <a:xfrm>
              <a:off x="1111614" y="3231726"/>
              <a:ext cx="31025" cy="42933"/>
            </a:xfrm>
            <a:custGeom>
              <a:avLst/>
              <a:gdLst/>
              <a:ahLst/>
              <a:cxnLst/>
              <a:rect l="l" t="t" r="r" b="b"/>
              <a:pathLst>
                <a:path w="977" h="1352" extrusionOk="0">
                  <a:moveTo>
                    <a:pt x="754" y="0"/>
                  </a:moveTo>
                  <a:cubicBezTo>
                    <a:pt x="688" y="0"/>
                    <a:pt x="620" y="37"/>
                    <a:pt x="572" y="101"/>
                  </a:cubicBezTo>
                  <a:lnTo>
                    <a:pt x="24" y="1065"/>
                  </a:lnTo>
                  <a:cubicBezTo>
                    <a:pt x="0" y="1137"/>
                    <a:pt x="24" y="1256"/>
                    <a:pt x="119" y="1315"/>
                  </a:cubicBezTo>
                  <a:cubicBezTo>
                    <a:pt x="143" y="1339"/>
                    <a:pt x="179" y="1351"/>
                    <a:pt x="203" y="1351"/>
                  </a:cubicBezTo>
                  <a:cubicBezTo>
                    <a:pt x="262" y="1351"/>
                    <a:pt x="346" y="1315"/>
                    <a:pt x="370" y="1256"/>
                  </a:cubicBezTo>
                  <a:lnTo>
                    <a:pt x="917" y="291"/>
                  </a:lnTo>
                  <a:cubicBezTo>
                    <a:pt x="977" y="208"/>
                    <a:pt x="941" y="89"/>
                    <a:pt x="846" y="29"/>
                  </a:cubicBezTo>
                  <a:cubicBezTo>
                    <a:pt x="818" y="10"/>
                    <a:pt x="786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43"/>
          <p:cNvGrpSpPr/>
          <p:nvPr/>
        </p:nvGrpSpPr>
        <p:grpSpPr>
          <a:xfrm>
            <a:off x="4336828" y="3731614"/>
            <a:ext cx="471668" cy="415377"/>
            <a:chOff x="1404617" y="3226962"/>
            <a:chExt cx="370168" cy="325965"/>
          </a:xfrm>
        </p:grpSpPr>
        <p:sp>
          <p:nvSpPr>
            <p:cNvPr id="897" name="Google Shape;897;p43"/>
            <p:cNvSpPr/>
            <p:nvPr/>
          </p:nvSpPr>
          <p:spPr>
            <a:xfrm>
              <a:off x="1535067" y="3226962"/>
              <a:ext cx="12130" cy="37090"/>
            </a:xfrm>
            <a:custGeom>
              <a:avLst/>
              <a:gdLst/>
              <a:ahLst/>
              <a:cxnLst/>
              <a:rect l="l" t="t" r="r" b="b"/>
              <a:pathLst>
                <a:path w="382" h="1168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977"/>
                  </a:lnTo>
                  <a:cubicBezTo>
                    <a:pt x="0" y="1084"/>
                    <a:pt x="84" y="1168"/>
                    <a:pt x="191" y="1168"/>
                  </a:cubicBezTo>
                  <a:cubicBezTo>
                    <a:pt x="298" y="1168"/>
                    <a:pt x="381" y="1084"/>
                    <a:pt x="381" y="977"/>
                  </a:cubicBezTo>
                  <a:lnTo>
                    <a:pt x="381" y="191"/>
                  </a:lnTo>
                  <a:cubicBezTo>
                    <a:pt x="381" y="84"/>
                    <a:pt x="29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3"/>
            <p:cNvSpPr/>
            <p:nvPr/>
          </p:nvSpPr>
          <p:spPr>
            <a:xfrm>
              <a:off x="1472287" y="3243221"/>
              <a:ext cx="25753" cy="34073"/>
            </a:xfrm>
            <a:custGeom>
              <a:avLst/>
              <a:gdLst/>
              <a:ahLst/>
              <a:cxnLst/>
              <a:rect l="l" t="t" r="r" b="b"/>
              <a:pathLst>
                <a:path w="811" h="1073" extrusionOk="0">
                  <a:moveTo>
                    <a:pt x="217" y="1"/>
                  </a:moveTo>
                  <a:cubicBezTo>
                    <a:pt x="185" y="1"/>
                    <a:pt x="152" y="9"/>
                    <a:pt x="120" y="25"/>
                  </a:cubicBezTo>
                  <a:cubicBezTo>
                    <a:pt x="25" y="72"/>
                    <a:pt x="1" y="179"/>
                    <a:pt x="37" y="287"/>
                  </a:cubicBezTo>
                  <a:lnTo>
                    <a:pt x="442" y="989"/>
                  </a:lnTo>
                  <a:cubicBezTo>
                    <a:pt x="477" y="1049"/>
                    <a:pt x="549" y="1072"/>
                    <a:pt x="608" y="1072"/>
                  </a:cubicBezTo>
                  <a:cubicBezTo>
                    <a:pt x="632" y="1072"/>
                    <a:pt x="668" y="1061"/>
                    <a:pt x="692" y="1049"/>
                  </a:cubicBezTo>
                  <a:cubicBezTo>
                    <a:pt x="787" y="989"/>
                    <a:pt x="811" y="882"/>
                    <a:pt x="775" y="775"/>
                  </a:cubicBezTo>
                  <a:lnTo>
                    <a:pt x="382" y="96"/>
                  </a:lnTo>
                  <a:cubicBezTo>
                    <a:pt x="342" y="33"/>
                    <a:pt x="281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3"/>
            <p:cNvSpPr/>
            <p:nvPr/>
          </p:nvSpPr>
          <p:spPr>
            <a:xfrm>
              <a:off x="1426179" y="3289266"/>
              <a:ext cx="35947" cy="24705"/>
            </a:xfrm>
            <a:custGeom>
              <a:avLst/>
              <a:gdLst/>
              <a:ahLst/>
              <a:cxnLst/>
              <a:rect l="l" t="t" r="r" b="b"/>
              <a:pathLst>
                <a:path w="1132" h="778" extrusionOk="0">
                  <a:moveTo>
                    <a:pt x="229" y="1"/>
                  </a:moveTo>
                  <a:cubicBezTo>
                    <a:pt x="159" y="1"/>
                    <a:pt x="89" y="41"/>
                    <a:pt x="48" y="99"/>
                  </a:cubicBezTo>
                  <a:cubicBezTo>
                    <a:pt x="0" y="194"/>
                    <a:pt x="36" y="301"/>
                    <a:pt x="143" y="361"/>
                  </a:cubicBezTo>
                  <a:lnTo>
                    <a:pt x="822" y="742"/>
                  </a:lnTo>
                  <a:cubicBezTo>
                    <a:pt x="858" y="754"/>
                    <a:pt x="881" y="777"/>
                    <a:pt x="917" y="777"/>
                  </a:cubicBezTo>
                  <a:cubicBezTo>
                    <a:pt x="977" y="777"/>
                    <a:pt x="1048" y="742"/>
                    <a:pt x="1072" y="682"/>
                  </a:cubicBezTo>
                  <a:cubicBezTo>
                    <a:pt x="1132" y="599"/>
                    <a:pt x="1096" y="480"/>
                    <a:pt x="1001" y="420"/>
                  </a:cubicBezTo>
                  <a:lnTo>
                    <a:pt x="322" y="27"/>
                  </a:lnTo>
                  <a:cubicBezTo>
                    <a:pt x="292" y="9"/>
                    <a:pt x="261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3"/>
            <p:cNvSpPr/>
            <p:nvPr/>
          </p:nvSpPr>
          <p:spPr>
            <a:xfrm>
              <a:off x="1410682" y="3350997"/>
              <a:ext cx="37439" cy="12511"/>
            </a:xfrm>
            <a:custGeom>
              <a:avLst/>
              <a:gdLst/>
              <a:ahLst/>
              <a:cxnLst/>
              <a:rect l="l" t="t" r="r" b="b"/>
              <a:pathLst>
                <a:path w="1179" h="394" extrusionOk="0">
                  <a:moveTo>
                    <a:pt x="191" y="0"/>
                  </a:moveTo>
                  <a:cubicBezTo>
                    <a:pt x="96" y="0"/>
                    <a:pt x="0" y="95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988" y="393"/>
                  </a:lnTo>
                  <a:cubicBezTo>
                    <a:pt x="1084" y="393"/>
                    <a:pt x="1179" y="298"/>
                    <a:pt x="1179" y="203"/>
                  </a:cubicBezTo>
                  <a:cubicBezTo>
                    <a:pt x="1179" y="95"/>
                    <a:pt x="1084" y="0"/>
                    <a:pt x="9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3"/>
            <p:cNvSpPr/>
            <p:nvPr/>
          </p:nvSpPr>
          <p:spPr>
            <a:xfrm>
              <a:off x="1426179" y="3400980"/>
              <a:ext cx="35566" cy="24896"/>
            </a:xfrm>
            <a:custGeom>
              <a:avLst/>
              <a:gdLst/>
              <a:ahLst/>
              <a:cxnLst/>
              <a:rect l="l" t="t" r="r" b="b"/>
              <a:pathLst>
                <a:path w="1120" h="784" extrusionOk="0">
                  <a:moveTo>
                    <a:pt x="904" y="0"/>
                  </a:moveTo>
                  <a:cubicBezTo>
                    <a:pt x="874" y="0"/>
                    <a:pt x="843" y="7"/>
                    <a:pt x="810" y="22"/>
                  </a:cubicBezTo>
                  <a:lnTo>
                    <a:pt x="119" y="414"/>
                  </a:lnTo>
                  <a:cubicBezTo>
                    <a:pt x="36" y="486"/>
                    <a:pt x="0" y="593"/>
                    <a:pt x="60" y="688"/>
                  </a:cubicBezTo>
                  <a:cubicBezTo>
                    <a:pt x="96" y="748"/>
                    <a:pt x="167" y="784"/>
                    <a:pt x="227" y="784"/>
                  </a:cubicBezTo>
                  <a:cubicBezTo>
                    <a:pt x="262" y="784"/>
                    <a:pt x="286" y="760"/>
                    <a:pt x="322" y="748"/>
                  </a:cubicBezTo>
                  <a:lnTo>
                    <a:pt x="1001" y="367"/>
                  </a:lnTo>
                  <a:cubicBezTo>
                    <a:pt x="1096" y="307"/>
                    <a:pt x="1120" y="200"/>
                    <a:pt x="1072" y="93"/>
                  </a:cubicBezTo>
                  <a:cubicBezTo>
                    <a:pt x="1031" y="35"/>
                    <a:pt x="972" y="0"/>
                    <a:pt x="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3"/>
            <p:cNvSpPr/>
            <p:nvPr/>
          </p:nvSpPr>
          <p:spPr>
            <a:xfrm>
              <a:off x="1620138" y="3289043"/>
              <a:ext cx="35566" cy="24928"/>
            </a:xfrm>
            <a:custGeom>
              <a:avLst/>
              <a:gdLst/>
              <a:ahLst/>
              <a:cxnLst/>
              <a:rect l="l" t="t" r="r" b="b"/>
              <a:pathLst>
                <a:path w="1120" h="785" extrusionOk="0">
                  <a:moveTo>
                    <a:pt x="895" y="1"/>
                  </a:moveTo>
                  <a:cubicBezTo>
                    <a:pt x="864" y="1"/>
                    <a:pt x="831" y="8"/>
                    <a:pt x="798" y="22"/>
                  </a:cubicBezTo>
                  <a:lnTo>
                    <a:pt x="119" y="403"/>
                  </a:lnTo>
                  <a:cubicBezTo>
                    <a:pt x="24" y="463"/>
                    <a:pt x="0" y="570"/>
                    <a:pt x="48" y="677"/>
                  </a:cubicBezTo>
                  <a:cubicBezTo>
                    <a:pt x="107" y="749"/>
                    <a:pt x="167" y="784"/>
                    <a:pt x="227" y="784"/>
                  </a:cubicBezTo>
                  <a:cubicBezTo>
                    <a:pt x="250" y="784"/>
                    <a:pt x="286" y="761"/>
                    <a:pt x="310" y="749"/>
                  </a:cubicBezTo>
                  <a:lnTo>
                    <a:pt x="1000" y="368"/>
                  </a:lnTo>
                  <a:cubicBezTo>
                    <a:pt x="1084" y="308"/>
                    <a:pt x="1120" y="201"/>
                    <a:pt x="1072" y="94"/>
                  </a:cubicBezTo>
                  <a:cubicBezTo>
                    <a:pt x="1031" y="36"/>
                    <a:pt x="966" y="1"/>
                    <a:pt x="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3"/>
            <p:cNvSpPr/>
            <p:nvPr/>
          </p:nvSpPr>
          <p:spPr>
            <a:xfrm>
              <a:off x="1584224" y="3243507"/>
              <a:ext cx="26103" cy="33787"/>
            </a:xfrm>
            <a:custGeom>
              <a:avLst/>
              <a:gdLst/>
              <a:ahLst/>
              <a:cxnLst/>
              <a:rect l="l" t="t" r="r" b="b"/>
              <a:pathLst>
                <a:path w="822" h="1064" extrusionOk="0">
                  <a:moveTo>
                    <a:pt x="594" y="1"/>
                  </a:moveTo>
                  <a:cubicBezTo>
                    <a:pt x="527" y="1"/>
                    <a:pt x="458" y="41"/>
                    <a:pt x="417" y="99"/>
                  </a:cubicBezTo>
                  <a:lnTo>
                    <a:pt x="24" y="790"/>
                  </a:lnTo>
                  <a:cubicBezTo>
                    <a:pt x="0" y="873"/>
                    <a:pt x="24" y="992"/>
                    <a:pt x="119" y="1040"/>
                  </a:cubicBezTo>
                  <a:cubicBezTo>
                    <a:pt x="143" y="1052"/>
                    <a:pt x="179" y="1063"/>
                    <a:pt x="203" y="1063"/>
                  </a:cubicBezTo>
                  <a:cubicBezTo>
                    <a:pt x="262" y="1063"/>
                    <a:pt x="346" y="1040"/>
                    <a:pt x="369" y="980"/>
                  </a:cubicBezTo>
                  <a:lnTo>
                    <a:pt x="762" y="290"/>
                  </a:lnTo>
                  <a:cubicBezTo>
                    <a:pt x="822" y="206"/>
                    <a:pt x="774" y="87"/>
                    <a:pt x="679" y="28"/>
                  </a:cubicBezTo>
                  <a:cubicBezTo>
                    <a:pt x="653" y="9"/>
                    <a:pt x="624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3"/>
            <p:cNvSpPr/>
            <p:nvPr/>
          </p:nvSpPr>
          <p:spPr>
            <a:xfrm>
              <a:off x="1404617" y="3271197"/>
              <a:ext cx="285859" cy="281349"/>
            </a:xfrm>
            <a:custGeom>
              <a:avLst/>
              <a:gdLst/>
              <a:ahLst/>
              <a:cxnLst/>
              <a:rect l="l" t="t" r="r" b="b"/>
              <a:pathLst>
                <a:path w="9002" h="8860" extrusionOk="0">
                  <a:moveTo>
                    <a:pt x="4525" y="1013"/>
                  </a:moveTo>
                  <a:lnTo>
                    <a:pt x="4573" y="1025"/>
                  </a:lnTo>
                  <a:lnTo>
                    <a:pt x="4704" y="1025"/>
                  </a:lnTo>
                  <a:lnTo>
                    <a:pt x="4787" y="1061"/>
                  </a:lnTo>
                  <a:lnTo>
                    <a:pt x="4811" y="1061"/>
                  </a:lnTo>
                  <a:lnTo>
                    <a:pt x="4823" y="1072"/>
                  </a:lnTo>
                  <a:cubicBezTo>
                    <a:pt x="4835" y="1072"/>
                    <a:pt x="4835" y="1084"/>
                    <a:pt x="4847" y="1084"/>
                  </a:cubicBezTo>
                  <a:cubicBezTo>
                    <a:pt x="4847" y="1084"/>
                    <a:pt x="4870" y="1084"/>
                    <a:pt x="4870" y="1096"/>
                  </a:cubicBezTo>
                  <a:lnTo>
                    <a:pt x="4942" y="1132"/>
                  </a:lnTo>
                  <a:lnTo>
                    <a:pt x="4954" y="1132"/>
                  </a:lnTo>
                  <a:lnTo>
                    <a:pt x="4989" y="1144"/>
                  </a:lnTo>
                  <a:cubicBezTo>
                    <a:pt x="4989" y="1144"/>
                    <a:pt x="5001" y="1144"/>
                    <a:pt x="5001" y="1156"/>
                  </a:cubicBezTo>
                  <a:cubicBezTo>
                    <a:pt x="5001" y="1156"/>
                    <a:pt x="5013" y="1156"/>
                    <a:pt x="5013" y="1180"/>
                  </a:cubicBezTo>
                  <a:lnTo>
                    <a:pt x="5049" y="1192"/>
                  </a:lnTo>
                  <a:cubicBezTo>
                    <a:pt x="5049" y="1192"/>
                    <a:pt x="5061" y="1192"/>
                    <a:pt x="5061" y="1203"/>
                  </a:cubicBezTo>
                  <a:cubicBezTo>
                    <a:pt x="5061" y="1203"/>
                    <a:pt x="5073" y="1203"/>
                    <a:pt x="5073" y="1215"/>
                  </a:cubicBezTo>
                  <a:lnTo>
                    <a:pt x="5085" y="1239"/>
                  </a:lnTo>
                  <a:cubicBezTo>
                    <a:pt x="5085" y="1239"/>
                    <a:pt x="5109" y="1239"/>
                    <a:pt x="5109" y="1251"/>
                  </a:cubicBezTo>
                  <a:cubicBezTo>
                    <a:pt x="5109" y="1251"/>
                    <a:pt x="5120" y="1251"/>
                    <a:pt x="5120" y="1263"/>
                  </a:cubicBezTo>
                  <a:cubicBezTo>
                    <a:pt x="5120" y="1263"/>
                    <a:pt x="5132" y="1263"/>
                    <a:pt x="5132" y="1275"/>
                  </a:cubicBezTo>
                  <a:lnTo>
                    <a:pt x="5144" y="1299"/>
                  </a:lnTo>
                  <a:cubicBezTo>
                    <a:pt x="5144" y="1299"/>
                    <a:pt x="5168" y="1299"/>
                    <a:pt x="5168" y="1311"/>
                  </a:cubicBezTo>
                  <a:lnTo>
                    <a:pt x="5263" y="1394"/>
                  </a:lnTo>
                  <a:lnTo>
                    <a:pt x="5299" y="1430"/>
                  </a:lnTo>
                  <a:cubicBezTo>
                    <a:pt x="5382" y="1501"/>
                    <a:pt x="5466" y="1596"/>
                    <a:pt x="5537" y="1680"/>
                  </a:cubicBezTo>
                  <a:cubicBezTo>
                    <a:pt x="5561" y="1715"/>
                    <a:pt x="5585" y="1739"/>
                    <a:pt x="5597" y="1787"/>
                  </a:cubicBezTo>
                  <a:lnTo>
                    <a:pt x="5597" y="1799"/>
                  </a:lnTo>
                  <a:cubicBezTo>
                    <a:pt x="5609" y="1834"/>
                    <a:pt x="5644" y="1858"/>
                    <a:pt x="5656" y="1894"/>
                  </a:cubicBezTo>
                  <a:lnTo>
                    <a:pt x="5656" y="1906"/>
                  </a:lnTo>
                  <a:cubicBezTo>
                    <a:pt x="5668" y="1930"/>
                    <a:pt x="5680" y="1965"/>
                    <a:pt x="5704" y="2013"/>
                  </a:cubicBezTo>
                  <a:lnTo>
                    <a:pt x="5704" y="2025"/>
                  </a:lnTo>
                  <a:cubicBezTo>
                    <a:pt x="5716" y="2049"/>
                    <a:pt x="5728" y="2096"/>
                    <a:pt x="5740" y="2132"/>
                  </a:cubicBezTo>
                  <a:lnTo>
                    <a:pt x="5740" y="2144"/>
                  </a:lnTo>
                  <a:cubicBezTo>
                    <a:pt x="5763" y="2168"/>
                    <a:pt x="5775" y="2215"/>
                    <a:pt x="5775" y="2251"/>
                  </a:cubicBezTo>
                  <a:lnTo>
                    <a:pt x="5775" y="2263"/>
                  </a:lnTo>
                  <a:cubicBezTo>
                    <a:pt x="5787" y="2287"/>
                    <a:pt x="5787" y="2335"/>
                    <a:pt x="5799" y="2382"/>
                  </a:cubicBezTo>
                  <a:lnTo>
                    <a:pt x="5799" y="2394"/>
                  </a:lnTo>
                  <a:cubicBezTo>
                    <a:pt x="5799" y="2442"/>
                    <a:pt x="5823" y="2466"/>
                    <a:pt x="5823" y="2513"/>
                  </a:cubicBezTo>
                  <a:lnTo>
                    <a:pt x="5823" y="2525"/>
                  </a:lnTo>
                  <a:lnTo>
                    <a:pt x="5823" y="2549"/>
                  </a:lnTo>
                  <a:cubicBezTo>
                    <a:pt x="5728" y="2620"/>
                    <a:pt x="5466" y="2739"/>
                    <a:pt x="5240" y="2894"/>
                  </a:cubicBezTo>
                  <a:cubicBezTo>
                    <a:pt x="5216" y="2894"/>
                    <a:pt x="5216" y="2906"/>
                    <a:pt x="5216" y="2906"/>
                  </a:cubicBezTo>
                  <a:cubicBezTo>
                    <a:pt x="5192" y="2918"/>
                    <a:pt x="5180" y="2930"/>
                    <a:pt x="5144" y="2966"/>
                  </a:cubicBezTo>
                  <a:cubicBezTo>
                    <a:pt x="5120" y="2977"/>
                    <a:pt x="5085" y="3013"/>
                    <a:pt x="5061" y="3037"/>
                  </a:cubicBezTo>
                  <a:cubicBezTo>
                    <a:pt x="5025" y="3049"/>
                    <a:pt x="5013" y="3085"/>
                    <a:pt x="4978" y="3097"/>
                  </a:cubicBezTo>
                  <a:cubicBezTo>
                    <a:pt x="4620" y="3406"/>
                    <a:pt x="4347" y="3823"/>
                    <a:pt x="4204" y="4299"/>
                  </a:cubicBezTo>
                  <a:cubicBezTo>
                    <a:pt x="4180" y="4299"/>
                    <a:pt x="4144" y="4287"/>
                    <a:pt x="4132" y="4287"/>
                  </a:cubicBezTo>
                  <a:cubicBezTo>
                    <a:pt x="4061" y="4275"/>
                    <a:pt x="3966" y="4275"/>
                    <a:pt x="3894" y="4275"/>
                  </a:cubicBezTo>
                  <a:lnTo>
                    <a:pt x="3632" y="4275"/>
                  </a:lnTo>
                  <a:cubicBezTo>
                    <a:pt x="3608" y="4275"/>
                    <a:pt x="3596" y="4251"/>
                    <a:pt x="3585" y="4251"/>
                  </a:cubicBezTo>
                  <a:lnTo>
                    <a:pt x="3573" y="4251"/>
                  </a:lnTo>
                  <a:cubicBezTo>
                    <a:pt x="3549" y="4240"/>
                    <a:pt x="3537" y="4240"/>
                    <a:pt x="3525" y="4228"/>
                  </a:cubicBezTo>
                  <a:cubicBezTo>
                    <a:pt x="3513" y="4216"/>
                    <a:pt x="3489" y="4216"/>
                    <a:pt x="3465" y="4192"/>
                  </a:cubicBezTo>
                  <a:lnTo>
                    <a:pt x="3454" y="4180"/>
                  </a:lnTo>
                  <a:cubicBezTo>
                    <a:pt x="3430" y="4168"/>
                    <a:pt x="3418" y="4168"/>
                    <a:pt x="3406" y="4156"/>
                  </a:cubicBezTo>
                  <a:lnTo>
                    <a:pt x="3394" y="4156"/>
                  </a:lnTo>
                  <a:cubicBezTo>
                    <a:pt x="3370" y="4132"/>
                    <a:pt x="3358" y="4120"/>
                    <a:pt x="3346" y="4120"/>
                  </a:cubicBezTo>
                  <a:lnTo>
                    <a:pt x="3335" y="4109"/>
                  </a:lnTo>
                  <a:cubicBezTo>
                    <a:pt x="3311" y="4097"/>
                    <a:pt x="3299" y="4097"/>
                    <a:pt x="3287" y="4073"/>
                  </a:cubicBezTo>
                  <a:lnTo>
                    <a:pt x="3275" y="4073"/>
                  </a:lnTo>
                  <a:lnTo>
                    <a:pt x="3227" y="4037"/>
                  </a:lnTo>
                  <a:lnTo>
                    <a:pt x="3215" y="4013"/>
                  </a:lnTo>
                  <a:cubicBezTo>
                    <a:pt x="3192" y="4001"/>
                    <a:pt x="3180" y="3990"/>
                    <a:pt x="3168" y="3990"/>
                  </a:cubicBezTo>
                  <a:lnTo>
                    <a:pt x="3156" y="3990"/>
                  </a:lnTo>
                  <a:lnTo>
                    <a:pt x="3108" y="3942"/>
                  </a:lnTo>
                  <a:lnTo>
                    <a:pt x="3096" y="3930"/>
                  </a:lnTo>
                  <a:lnTo>
                    <a:pt x="3061" y="3894"/>
                  </a:lnTo>
                  <a:lnTo>
                    <a:pt x="3049" y="3882"/>
                  </a:lnTo>
                  <a:lnTo>
                    <a:pt x="3001" y="3835"/>
                  </a:lnTo>
                  <a:lnTo>
                    <a:pt x="2989" y="3823"/>
                  </a:lnTo>
                  <a:lnTo>
                    <a:pt x="2989" y="3811"/>
                  </a:lnTo>
                  <a:cubicBezTo>
                    <a:pt x="2870" y="3680"/>
                    <a:pt x="2775" y="3525"/>
                    <a:pt x="2715" y="3358"/>
                  </a:cubicBezTo>
                  <a:cubicBezTo>
                    <a:pt x="2715" y="3347"/>
                    <a:pt x="2703" y="3335"/>
                    <a:pt x="2703" y="3323"/>
                  </a:cubicBezTo>
                  <a:lnTo>
                    <a:pt x="2703" y="3299"/>
                  </a:lnTo>
                  <a:cubicBezTo>
                    <a:pt x="2703" y="3287"/>
                    <a:pt x="2692" y="3275"/>
                    <a:pt x="2692" y="3263"/>
                  </a:cubicBezTo>
                  <a:lnTo>
                    <a:pt x="2692" y="3239"/>
                  </a:lnTo>
                  <a:cubicBezTo>
                    <a:pt x="2692" y="3228"/>
                    <a:pt x="2680" y="3204"/>
                    <a:pt x="2680" y="3180"/>
                  </a:cubicBezTo>
                  <a:cubicBezTo>
                    <a:pt x="2656" y="3108"/>
                    <a:pt x="2644" y="3049"/>
                    <a:pt x="2632" y="2977"/>
                  </a:cubicBezTo>
                  <a:lnTo>
                    <a:pt x="2632" y="2930"/>
                  </a:lnTo>
                  <a:lnTo>
                    <a:pt x="2632" y="2882"/>
                  </a:lnTo>
                  <a:cubicBezTo>
                    <a:pt x="2632" y="2823"/>
                    <a:pt x="2620" y="2763"/>
                    <a:pt x="2620" y="2704"/>
                  </a:cubicBezTo>
                  <a:lnTo>
                    <a:pt x="2620" y="2644"/>
                  </a:lnTo>
                  <a:lnTo>
                    <a:pt x="2620" y="2632"/>
                  </a:lnTo>
                  <a:lnTo>
                    <a:pt x="2620" y="2573"/>
                  </a:lnTo>
                  <a:lnTo>
                    <a:pt x="2620" y="2513"/>
                  </a:lnTo>
                  <a:lnTo>
                    <a:pt x="2620" y="2501"/>
                  </a:lnTo>
                  <a:cubicBezTo>
                    <a:pt x="2620" y="2454"/>
                    <a:pt x="2632" y="2430"/>
                    <a:pt x="2632" y="2382"/>
                  </a:cubicBezTo>
                  <a:lnTo>
                    <a:pt x="2632" y="2370"/>
                  </a:lnTo>
                  <a:cubicBezTo>
                    <a:pt x="2632" y="2335"/>
                    <a:pt x="2644" y="2287"/>
                    <a:pt x="2656" y="2263"/>
                  </a:cubicBezTo>
                  <a:lnTo>
                    <a:pt x="2656" y="2251"/>
                  </a:lnTo>
                  <a:cubicBezTo>
                    <a:pt x="2680" y="2215"/>
                    <a:pt x="2680" y="2168"/>
                    <a:pt x="2692" y="2144"/>
                  </a:cubicBezTo>
                  <a:lnTo>
                    <a:pt x="2692" y="2132"/>
                  </a:lnTo>
                  <a:cubicBezTo>
                    <a:pt x="2703" y="2096"/>
                    <a:pt x="2715" y="2049"/>
                    <a:pt x="2739" y="2025"/>
                  </a:cubicBezTo>
                  <a:lnTo>
                    <a:pt x="2739" y="2013"/>
                  </a:lnTo>
                  <a:cubicBezTo>
                    <a:pt x="2751" y="1977"/>
                    <a:pt x="2763" y="1930"/>
                    <a:pt x="2775" y="1906"/>
                  </a:cubicBezTo>
                  <a:lnTo>
                    <a:pt x="2775" y="1894"/>
                  </a:lnTo>
                  <a:cubicBezTo>
                    <a:pt x="2799" y="1858"/>
                    <a:pt x="2811" y="1834"/>
                    <a:pt x="2834" y="1799"/>
                  </a:cubicBezTo>
                  <a:lnTo>
                    <a:pt x="2858" y="1787"/>
                  </a:lnTo>
                  <a:cubicBezTo>
                    <a:pt x="2870" y="1751"/>
                    <a:pt x="2894" y="1727"/>
                    <a:pt x="2918" y="1692"/>
                  </a:cubicBezTo>
                  <a:cubicBezTo>
                    <a:pt x="2989" y="1608"/>
                    <a:pt x="3061" y="1513"/>
                    <a:pt x="3156" y="1442"/>
                  </a:cubicBezTo>
                  <a:lnTo>
                    <a:pt x="3180" y="1418"/>
                  </a:lnTo>
                  <a:lnTo>
                    <a:pt x="3299" y="1311"/>
                  </a:lnTo>
                  <a:cubicBezTo>
                    <a:pt x="3299" y="1311"/>
                    <a:pt x="3311" y="1311"/>
                    <a:pt x="3311" y="1299"/>
                  </a:cubicBezTo>
                  <a:cubicBezTo>
                    <a:pt x="3311" y="1299"/>
                    <a:pt x="3335" y="1299"/>
                    <a:pt x="3335" y="1275"/>
                  </a:cubicBezTo>
                  <a:lnTo>
                    <a:pt x="3346" y="1263"/>
                  </a:lnTo>
                  <a:cubicBezTo>
                    <a:pt x="3346" y="1263"/>
                    <a:pt x="3358" y="1263"/>
                    <a:pt x="3358" y="1251"/>
                  </a:cubicBezTo>
                  <a:cubicBezTo>
                    <a:pt x="3358" y="1251"/>
                    <a:pt x="3370" y="1251"/>
                    <a:pt x="3370" y="1239"/>
                  </a:cubicBezTo>
                  <a:cubicBezTo>
                    <a:pt x="3370" y="1239"/>
                    <a:pt x="3394" y="1239"/>
                    <a:pt x="3394" y="1215"/>
                  </a:cubicBezTo>
                  <a:cubicBezTo>
                    <a:pt x="3394" y="1215"/>
                    <a:pt x="3406" y="1215"/>
                    <a:pt x="3406" y="1203"/>
                  </a:cubicBezTo>
                  <a:lnTo>
                    <a:pt x="3430" y="1192"/>
                  </a:lnTo>
                  <a:cubicBezTo>
                    <a:pt x="3430" y="1192"/>
                    <a:pt x="3454" y="1192"/>
                    <a:pt x="3454" y="1180"/>
                  </a:cubicBezTo>
                  <a:cubicBezTo>
                    <a:pt x="3454" y="1180"/>
                    <a:pt x="3465" y="1180"/>
                    <a:pt x="3465" y="1156"/>
                  </a:cubicBezTo>
                  <a:lnTo>
                    <a:pt x="3489" y="1144"/>
                  </a:lnTo>
                  <a:cubicBezTo>
                    <a:pt x="3489" y="1144"/>
                    <a:pt x="3513" y="1144"/>
                    <a:pt x="3513" y="1132"/>
                  </a:cubicBezTo>
                  <a:lnTo>
                    <a:pt x="3585" y="1096"/>
                  </a:lnTo>
                  <a:cubicBezTo>
                    <a:pt x="3585" y="1096"/>
                    <a:pt x="3596" y="1096"/>
                    <a:pt x="3596" y="1084"/>
                  </a:cubicBezTo>
                  <a:cubicBezTo>
                    <a:pt x="3608" y="1084"/>
                    <a:pt x="3608" y="1072"/>
                    <a:pt x="3632" y="1072"/>
                  </a:cubicBezTo>
                  <a:lnTo>
                    <a:pt x="3644" y="1061"/>
                  </a:lnTo>
                  <a:lnTo>
                    <a:pt x="3656" y="1061"/>
                  </a:lnTo>
                  <a:lnTo>
                    <a:pt x="3763" y="1025"/>
                  </a:lnTo>
                  <a:lnTo>
                    <a:pt x="3882" y="1025"/>
                  </a:lnTo>
                  <a:lnTo>
                    <a:pt x="3930" y="1013"/>
                  </a:lnTo>
                  <a:close/>
                  <a:moveTo>
                    <a:pt x="4347" y="418"/>
                  </a:moveTo>
                  <a:cubicBezTo>
                    <a:pt x="4847" y="418"/>
                    <a:pt x="5335" y="584"/>
                    <a:pt x="5740" y="882"/>
                  </a:cubicBezTo>
                  <a:cubicBezTo>
                    <a:pt x="6156" y="1192"/>
                    <a:pt x="6454" y="1620"/>
                    <a:pt x="6585" y="2108"/>
                  </a:cubicBezTo>
                  <a:cubicBezTo>
                    <a:pt x="6621" y="2227"/>
                    <a:pt x="6644" y="2370"/>
                    <a:pt x="6668" y="2489"/>
                  </a:cubicBezTo>
                  <a:lnTo>
                    <a:pt x="6442" y="2489"/>
                  </a:lnTo>
                  <a:cubicBezTo>
                    <a:pt x="6442" y="2442"/>
                    <a:pt x="6430" y="2394"/>
                    <a:pt x="6430" y="2346"/>
                  </a:cubicBezTo>
                  <a:lnTo>
                    <a:pt x="6430" y="2335"/>
                  </a:lnTo>
                  <a:cubicBezTo>
                    <a:pt x="6406" y="2287"/>
                    <a:pt x="6406" y="2251"/>
                    <a:pt x="6394" y="2204"/>
                  </a:cubicBezTo>
                  <a:lnTo>
                    <a:pt x="6394" y="2192"/>
                  </a:lnTo>
                  <a:lnTo>
                    <a:pt x="6347" y="2049"/>
                  </a:lnTo>
                  <a:lnTo>
                    <a:pt x="6347" y="2037"/>
                  </a:lnTo>
                  <a:lnTo>
                    <a:pt x="6311" y="1906"/>
                  </a:lnTo>
                  <a:lnTo>
                    <a:pt x="6311" y="1894"/>
                  </a:lnTo>
                  <a:cubicBezTo>
                    <a:pt x="6287" y="1846"/>
                    <a:pt x="6263" y="1799"/>
                    <a:pt x="6252" y="1775"/>
                  </a:cubicBezTo>
                  <a:lnTo>
                    <a:pt x="6228" y="1751"/>
                  </a:lnTo>
                  <a:cubicBezTo>
                    <a:pt x="6216" y="1715"/>
                    <a:pt x="6192" y="1680"/>
                    <a:pt x="6156" y="1632"/>
                  </a:cubicBezTo>
                  <a:lnTo>
                    <a:pt x="6144" y="1620"/>
                  </a:lnTo>
                  <a:cubicBezTo>
                    <a:pt x="6109" y="1573"/>
                    <a:pt x="6085" y="1549"/>
                    <a:pt x="6073" y="1501"/>
                  </a:cubicBezTo>
                  <a:cubicBezTo>
                    <a:pt x="5978" y="1382"/>
                    <a:pt x="5894" y="1275"/>
                    <a:pt x="5787" y="1192"/>
                  </a:cubicBezTo>
                  <a:lnTo>
                    <a:pt x="5775" y="1180"/>
                  </a:lnTo>
                  <a:lnTo>
                    <a:pt x="5751" y="1156"/>
                  </a:lnTo>
                  <a:lnTo>
                    <a:pt x="5740" y="1144"/>
                  </a:lnTo>
                  <a:lnTo>
                    <a:pt x="5680" y="1084"/>
                  </a:lnTo>
                  <a:lnTo>
                    <a:pt x="5668" y="1072"/>
                  </a:lnTo>
                  <a:lnTo>
                    <a:pt x="5621" y="1037"/>
                  </a:lnTo>
                  <a:lnTo>
                    <a:pt x="5609" y="1025"/>
                  </a:lnTo>
                  <a:lnTo>
                    <a:pt x="5597" y="1013"/>
                  </a:lnTo>
                  <a:lnTo>
                    <a:pt x="5573" y="1001"/>
                  </a:lnTo>
                  <a:lnTo>
                    <a:pt x="5561" y="977"/>
                  </a:lnTo>
                  <a:lnTo>
                    <a:pt x="5549" y="965"/>
                  </a:lnTo>
                  <a:lnTo>
                    <a:pt x="5537" y="953"/>
                  </a:lnTo>
                  <a:lnTo>
                    <a:pt x="5513" y="942"/>
                  </a:lnTo>
                  <a:cubicBezTo>
                    <a:pt x="5513" y="942"/>
                    <a:pt x="5501" y="918"/>
                    <a:pt x="5490" y="918"/>
                  </a:cubicBezTo>
                  <a:lnTo>
                    <a:pt x="5442" y="894"/>
                  </a:lnTo>
                  <a:cubicBezTo>
                    <a:pt x="5430" y="894"/>
                    <a:pt x="5430" y="882"/>
                    <a:pt x="5430" y="882"/>
                  </a:cubicBezTo>
                  <a:cubicBezTo>
                    <a:pt x="5430" y="882"/>
                    <a:pt x="5418" y="858"/>
                    <a:pt x="5394" y="858"/>
                  </a:cubicBezTo>
                  <a:lnTo>
                    <a:pt x="5359" y="834"/>
                  </a:lnTo>
                  <a:cubicBezTo>
                    <a:pt x="5359" y="834"/>
                    <a:pt x="5335" y="834"/>
                    <a:pt x="5335" y="822"/>
                  </a:cubicBezTo>
                  <a:lnTo>
                    <a:pt x="5299" y="787"/>
                  </a:lnTo>
                  <a:cubicBezTo>
                    <a:pt x="5299" y="787"/>
                    <a:pt x="5275" y="787"/>
                    <a:pt x="5275" y="775"/>
                  </a:cubicBezTo>
                  <a:lnTo>
                    <a:pt x="5251" y="763"/>
                  </a:lnTo>
                  <a:cubicBezTo>
                    <a:pt x="5251" y="763"/>
                    <a:pt x="5240" y="763"/>
                    <a:pt x="5216" y="739"/>
                  </a:cubicBezTo>
                  <a:cubicBezTo>
                    <a:pt x="5204" y="739"/>
                    <a:pt x="5192" y="727"/>
                    <a:pt x="5180" y="727"/>
                  </a:cubicBezTo>
                  <a:lnTo>
                    <a:pt x="5144" y="727"/>
                  </a:lnTo>
                  <a:cubicBezTo>
                    <a:pt x="5144" y="727"/>
                    <a:pt x="5132" y="727"/>
                    <a:pt x="5120" y="715"/>
                  </a:cubicBezTo>
                  <a:lnTo>
                    <a:pt x="5037" y="715"/>
                  </a:lnTo>
                  <a:lnTo>
                    <a:pt x="5013" y="703"/>
                  </a:lnTo>
                  <a:lnTo>
                    <a:pt x="5001" y="703"/>
                  </a:lnTo>
                  <a:cubicBezTo>
                    <a:pt x="4978" y="703"/>
                    <a:pt x="4978" y="703"/>
                    <a:pt x="4966" y="680"/>
                  </a:cubicBezTo>
                  <a:lnTo>
                    <a:pt x="3989" y="680"/>
                  </a:lnTo>
                  <a:lnTo>
                    <a:pt x="3942" y="703"/>
                  </a:lnTo>
                  <a:lnTo>
                    <a:pt x="3727" y="703"/>
                  </a:lnTo>
                  <a:cubicBezTo>
                    <a:pt x="3716" y="703"/>
                    <a:pt x="3716" y="703"/>
                    <a:pt x="3704" y="715"/>
                  </a:cubicBezTo>
                  <a:lnTo>
                    <a:pt x="3585" y="715"/>
                  </a:lnTo>
                  <a:cubicBezTo>
                    <a:pt x="3573" y="715"/>
                    <a:pt x="3573" y="715"/>
                    <a:pt x="3549" y="727"/>
                  </a:cubicBezTo>
                  <a:lnTo>
                    <a:pt x="3525" y="727"/>
                  </a:lnTo>
                  <a:cubicBezTo>
                    <a:pt x="3513" y="727"/>
                    <a:pt x="3489" y="751"/>
                    <a:pt x="3477" y="751"/>
                  </a:cubicBezTo>
                  <a:cubicBezTo>
                    <a:pt x="3465" y="751"/>
                    <a:pt x="3465" y="751"/>
                    <a:pt x="3454" y="763"/>
                  </a:cubicBezTo>
                  <a:lnTo>
                    <a:pt x="3418" y="775"/>
                  </a:lnTo>
                  <a:cubicBezTo>
                    <a:pt x="3418" y="775"/>
                    <a:pt x="3406" y="775"/>
                    <a:pt x="3406" y="787"/>
                  </a:cubicBezTo>
                  <a:lnTo>
                    <a:pt x="3370" y="811"/>
                  </a:lnTo>
                  <a:lnTo>
                    <a:pt x="3358" y="822"/>
                  </a:lnTo>
                  <a:cubicBezTo>
                    <a:pt x="3358" y="822"/>
                    <a:pt x="3346" y="822"/>
                    <a:pt x="3346" y="834"/>
                  </a:cubicBezTo>
                  <a:lnTo>
                    <a:pt x="3299" y="870"/>
                  </a:lnTo>
                  <a:lnTo>
                    <a:pt x="3287" y="882"/>
                  </a:lnTo>
                  <a:cubicBezTo>
                    <a:pt x="3275" y="882"/>
                    <a:pt x="3275" y="894"/>
                    <a:pt x="3251" y="894"/>
                  </a:cubicBezTo>
                  <a:lnTo>
                    <a:pt x="3215" y="930"/>
                  </a:lnTo>
                  <a:lnTo>
                    <a:pt x="3192" y="942"/>
                  </a:lnTo>
                  <a:lnTo>
                    <a:pt x="3180" y="953"/>
                  </a:lnTo>
                  <a:cubicBezTo>
                    <a:pt x="3180" y="953"/>
                    <a:pt x="3168" y="965"/>
                    <a:pt x="3156" y="965"/>
                  </a:cubicBezTo>
                  <a:lnTo>
                    <a:pt x="3132" y="989"/>
                  </a:lnTo>
                  <a:lnTo>
                    <a:pt x="3120" y="1001"/>
                  </a:lnTo>
                  <a:lnTo>
                    <a:pt x="3108" y="1013"/>
                  </a:lnTo>
                  <a:cubicBezTo>
                    <a:pt x="3096" y="1013"/>
                    <a:pt x="3096" y="1025"/>
                    <a:pt x="3096" y="1025"/>
                  </a:cubicBezTo>
                  <a:lnTo>
                    <a:pt x="3073" y="1049"/>
                  </a:lnTo>
                  <a:lnTo>
                    <a:pt x="3037" y="1072"/>
                  </a:lnTo>
                  <a:lnTo>
                    <a:pt x="3013" y="1084"/>
                  </a:lnTo>
                  <a:lnTo>
                    <a:pt x="2954" y="1144"/>
                  </a:lnTo>
                  <a:lnTo>
                    <a:pt x="2942" y="1168"/>
                  </a:lnTo>
                  <a:lnTo>
                    <a:pt x="2930" y="1180"/>
                  </a:lnTo>
                  <a:lnTo>
                    <a:pt x="2918" y="1192"/>
                  </a:lnTo>
                  <a:cubicBezTo>
                    <a:pt x="2811" y="1287"/>
                    <a:pt x="2715" y="1382"/>
                    <a:pt x="2632" y="1501"/>
                  </a:cubicBezTo>
                  <a:cubicBezTo>
                    <a:pt x="2596" y="1549"/>
                    <a:pt x="2573" y="1584"/>
                    <a:pt x="2561" y="1620"/>
                  </a:cubicBezTo>
                  <a:lnTo>
                    <a:pt x="2537" y="1644"/>
                  </a:lnTo>
                  <a:cubicBezTo>
                    <a:pt x="2513" y="1680"/>
                    <a:pt x="2501" y="1715"/>
                    <a:pt x="2465" y="1763"/>
                  </a:cubicBezTo>
                  <a:lnTo>
                    <a:pt x="2465" y="1775"/>
                  </a:lnTo>
                  <a:cubicBezTo>
                    <a:pt x="2453" y="1823"/>
                    <a:pt x="2418" y="1846"/>
                    <a:pt x="2406" y="1894"/>
                  </a:cubicBezTo>
                  <a:lnTo>
                    <a:pt x="2406" y="1906"/>
                  </a:lnTo>
                  <a:lnTo>
                    <a:pt x="2358" y="2037"/>
                  </a:lnTo>
                  <a:lnTo>
                    <a:pt x="2358" y="2061"/>
                  </a:lnTo>
                  <a:lnTo>
                    <a:pt x="2322" y="2192"/>
                  </a:lnTo>
                  <a:lnTo>
                    <a:pt x="2322" y="2204"/>
                  </a:lnTo>
                  <a:cubicBezTo>
                    <a:pt x="2299" y="2251"/>
                    <a:pt x="2287" y="2299"/>
                    <a:pt x="2287" y="2335"/>
                  </a:cubicBezTo>
                  <a:lnTo>
                    <a:pt x="2287" y="2358"/>
                  </a:lnTo>
                  <a:cubicBezTo>
                    <a:pt x="2275" y="2394"/>
                    <a:pt x="2275" y="2442"/>
                    <a:pt x="2275" y="2489"/>
                  </a:cubicBezTo>
                  <a:lnTo>
                    <a:pt x="2275" y="2501"/>
                  </a:lnTo>
                  <a:lnTo>
                    <a:pt x="2275" y="2573"/>
                  </a:lnTo>
                  <a:lnTo>
                    <a:pt x="2275" y="2656"/>
                  </a:lnTo>
                  <a:lnTo>
                    <a:pt x="2275" y="2668"/>
                  </a:lnTo>
                  <a:lnTo>
                    <a:pt x="2275" y="2739"/>
                  </a:lnTo>
                  <a:cubicBezTo>
                    <a:pt x="2275" y="2811"/>
                    <a:pt x="2275" y="2894"/>
                    <a:pt x="2287" y="2954"/>
                  </a:cubicBezTo>
                  <a:lnTo>
                    <a:pt x="2287" y="2989"/>
                  </a:lnTo>
                  <a:cubicBezTo>
                    <a:pt x="2287" y="3013"/>
                    <a:pt x="2287" y="3037"/>
                    <a:pt x="2299" y="3049"/>
                  </a:cubicBezTo>
                  <a:cubicBezTo>
                    <a:pt x="2322" y="3144"/>
                    <a:pt x="2334" y="3228"/>
                    <a:pt x="2358" y="3311"/>
                  </a:cubicBezTo>
                  <a:cubicBezTo>
                    <a:pt x="2358" y="3335"/>
                    <a:pt x="2382" y="3347"/>
                    <a:pt x="2394" y="3382"/>
                  </a:cubicBezTo>
                  <a:lnTo>
                    <a:pt x="2394" y="3394"/>
                  </a:lnTo>
                  <a:cubicBezTo>
                    <a:pt x="2394" y="3406"/>
                    <a:pt x="2406" y="3442"/>
                    <a:pt x="2406" y="3454"/>
                  </a:cubicBezTo>
                  <a:lnTo>
                    <a:pt x="2406" y="3466"/>
                  </a:lnTo>
                  <a:cubicBezTo>
                    <a:pt x="2418" y="3489"/>
                    <a:pt x="2418" y="3513"/>
                    <a:pt x="2442" y="3525"/>
                  </a:cubicBezTo>
                  <a:lnTo>
                    <a:pt x="2442" y="3549"/>
                  </a:lnTo>
                  <a:cubicBezTo>
                    <a:pt x="2513" y="3739"/>
                    <a:pt x="2632" y="3918"/>
                    <a:pt x="2763" y="4085"/>
                  </a:cubicBezTo>
                  <a:lnTo>
                    <a:pt x="2775" y="4097"/>
                  </a:lnTo>
                  <a:lnTo>
                    <a:pt x="2799" y="4109"/>
                  </a:lnTo>
                  <a:lnTo>
                    <a:pt x="2799" y="4120"/>
                  </a:lnTo>
                  <a:lnTo>
                    <a:pt x="2811" y="4144"/>
                  </a:lnTo>
                  <a:cubicBezTo>
                    <a:pt x="2823" y="4156"/>
                    <a:pt x="2834" y="4168"/>
                    <a:pt x="2858" y="4204"/>
                  </a:cubicBezTo>
                  <a:lnTo>
                    <a:pt x="2870" y="4216"/>
                  </a:lnTo>
                  <a:lnTo>
                    <a:pt x="2918" y="4263"/>
                  </a:lnTo>
                  <a:lnTo>
                    <a:pt x="2930" y="4275"/>
                  </a:lnTo>
                  <a:cubicBezTo>
                    <a:pt x="2942" y="4287"/>
                    <a:pt x="2954" y="4299"/>
                    <a:pt x="2989" y="4323"/>
                  </a:cubicBezTo>
                  <a:lnTo>
                    <a:pt x="3001" y="4335"/>
                  </a:lnTo>
                  <a:lnTo>
                    <a:pt x="3049" y="4382"/>
                  </a:lnTo>
                  <a:lnTo>
                    <a:pt x="3061" y="4394"/>
                  </a:lnTo>
                  <a:cubicBezTo>
                    <a:pt x="3073" y="4406"/>
                    <a:pt x="3108" y="4418"/>
                    <a:pt x="3120" y="4442"/>
                  </a:cubicBezTo>
                  <a:lnTo>
                    <a:pt x="3132" y="4442"/>
                  </a:lnTo>
                  <a:cubicBezTo>
                    <a:pt x="3156" y="4454"/>
                    <a:pt x="3168" y="4466"/>
                    <a:pt x="3192" y="4478"/>
                  </a:cubicBezTo>
                  <a:lnTo>
                    <a:pt x="3215" y="4501"/>
                  </a:lnTo>
                  <a:lnTo>
                    <a:pt x="3227" y="4501"/>
                  </a:lnTo>
                  <a:cubicBezTo>
                    <a:pt x="3215" y="4501"/>
                    <a:pt x="3215" y="4513"/>
                    <a:pt x="3192" y="4513"/>
                  </a:cubicBezTo>
                  <a:cubicBezTo>
                    <a:pt x="3156" y="4537"/>
                    <a:pt x="3096" y="4573"/>
                    <a:pt x="3049" y="4597"/>
                  </a:cubicBezTo>
                  <a:cubicBezTo>
                    <a:pt x="3037" y="4597"/>
                    <a:pt x="3037" y="4621"/>
                    <a:pt x="3013" y="4621"/>
                  </a:cubicBezTo>
                  <a:cubicBezTo>
                    <a:pt x="2977" y="4585"/>
                    <a:pt x="2942" y="4561"/>
                    <a:pt x="2894" y="4525"/>
                  </a:cubicBezTo>
                  <a:lnTo>
                    <a:pt x="2858" y="4478"/>
                  </a:lnTo>
                  <a:lnTo>
                    <a:pt x="2811" y="4442"/>
                  </a:lnTo>
                  <a:lnTo>
                    <a:pt x="2799" y="4418"/>
                  </a:lnTo>
                  <a:lnTo>
                    <a:pt x="2763" y="4394"/>
                  </a:lnTo>
                  <a:lnTo>
                    <a:pt x="2751" y="4382"/>
                  </a:lnTo>
                  <a:cubicBezTo>
                    <a:pt x="2620" y="4347"/>
                    <a:pt x="2608" y="4335"/>
                    <a:pt x="2608" y="4335"/>
                  </a:cubicBezTo>
                  <a:lnTo>
                    <a:pt x="2584" y="4311"/>
                  </a:lnTo>
                  <a:lnTo>
                    <a:pt x="2561" y="4287"/>
                  </a:lnTo>
                  <a:lnTo>
                    <a:pt x="2537" y="4275"/>
                  </a:lnTo>
                  <a:lnTo>
                    <a:pt x="2513" y="4240"/>
                  </a:lnTo>
                  <a:lnTo>
                    <a:pt x="2501" y="4228"/>
                  </a:lnTo>
                  <a:cubicBezTo>
                    <a:pt x="2501" y="4216"/>
                    <a:pt x="2477" y="4216"/>
                    <a:pt x="2477" y="4192"/>
                  </a:cubicBezTo>
                  <a:lnTo>
                    <a:pt x="2465" y="4180"/>
                  </a:lnTo>
                  <a:cubicBezTo>
                    <a:pt x="2465" y="4168"/>
                    <a:pt x="2453" y="4168"/>
                    <a:pt x="2453" y="4156"/>
                  </a:cubicBezTo>
                  <a:lnTo>
                    <a:pt x="2442" y="4132"/>
                  </a:lnTo>
                  <a:cubicBezTo>
                    <a:pt x="2442" y="4120"/>
                    <a:pt x="2418" y="4120"/>
                    <a:pt x="2418" y="4109"/>
                  </a:cubicBezTo>
                  <a:lnTo>
                    <a:pt x="2406" y="4097"/>
                  </a:lnTo>
                  <a:cubicBezTo>
                    <a:pt x="2406" y="4073"/>
                    <a:pt x="2394" y="4073"/>
                    <a:pt x="2394" y="4061"/>
                  </a:cubicBezTo>
                  <a:lnTo>
                    <a:pt x="2382" y="4049"/>
                  </a:lnTo>
                  <a:cubicBezTo>
                    <a:pt x="2358" y="4037"/>
                    <a:pt x="2358" y="4013"/>
                    <a:pt x="2346" y="4001"/>
                  </a:cubicBezTo>
                  <a:lnTo>
                    <a:pt x="2346" y="3990"/>
                  </a:lnTo>
                  <a:cubicBezTo>
                    <a:pt x="2334" y="3978"/>
                    <a:pt x="2334" y="3954"/>
                    <a:pt x="2322" y="3942"/>
                  </a:cubicBezTo>
                  <a:lnTo>
                    <a:pt x="2299" y="3930"/>
                  </a:lnTo>
                  <a:cubicBezTo>
                    <a:pt x="2299" y="3918"/>
                    <a:pt x="2287" y="3894"/>
                    <a:pt x="2287" y="3894"/>
                  </a:cubicBezTo>
                  <a:lnTo>
                    <a:pt x="2275" y="3882"/>
                  </a:lnTo>
                  <a:cubicBezTo>
                    <a:pt x="2275" y="3870"/>
                    <a:pt x="2263" y="3870"/>
                    <a:pt x="2263" y="3859"/>
                  </a:cubicBezTo>
                  <a:lnTo>
                    <a:pt x="2239" y="3835"/>
                  </a:lnTo>
                  <a:cubicBezTo>
                    <a:pt x="2239" y="3823"/>
                    <a:pt x="2227" y="3823"/>
                    <a:pt x="2227" y="3811"/>
                  </a:cubicBezTo>
                  <a:lnTo>
                    <a:pt x="2215" y="3775"/>
                  </a:lnTo>
                  <a:cubicBezTo>
                    <a:pt x="2215" y="3763"/>
                    <a:pt x="2203" y="3763"/>
                    <a:pt x="2203" y="3751"/>
                  </a:cubicBezTo>
                  <a:cubicBezTo>
                    <a:pt x="2203" y="3739"/>
                    <a:pt x="2203" y="3739"/>
                    <a:pt x="2180" y="3716"/>
                  </a:cubicBezTo>
                  <a:cubicBezTo>
                    <a:pt x="2180" y="3704"/>
                    <a:pt x="2168" y="3704"/>
                    <a:pt x="2168" y="3692"/>
                  </a:cubicBezTo>
                  <a:cubicBezTo>
                    <a:pt x="2168" y="3692"/>
                    <a:pt x="2168" y="3680"/>
                    <a:pt x="2156" y="3680"/>
                  </a:cubicBezTo>
                  <a:cubicBezTo>
                    <a:pt x="2156" y="3656"/>
                    <a:pt x="2144" y="3656"/>
                    <a:pt x="2144" y="3644"/>
                  </a:cubicBezTo>
                  <a:cubicBezTo>
                    <a:pt x="2144" y="3632"/>
                    <a:pt x="2144" y="3632"/>
                    <a:pt x="2120" y="3620"/>
                  </a:cubicBezTo>
                  <a:cubicBezTo>
                    <a:pt x="2120" y="3597"/>
                    <a:pt x="2108" y="3597"/>
                    <a:pt x="2108" y="3585"/>
                  </a:cubicBezTo>
                  <a:lnTo>
                    <a:pt x="2096" y="3561"/>
                  </a:lnTo>
                  <a:cubicBezTo>
                    <a:pt x="2096" y="3537"/>
                    <a:pt x="2084" y="3537"/>
                    <a:pt x="2084" y="3525"/>
                  </a:cubicBezTo>
                  <a:lnTo>
                    <a:pt x="2061" y="3501"/>
                  </a:lnTo>
                  <a:cubicBezTo>
                    <a:pt x="2061" y="3478"/>
                    <a:pt x="2049" y="3466"/>
                    <a:pt x="2049" y="3454"/>
                  </a:cubicBezTo>
                  <a:lnTo>
                    <a:pt x="2049" y="3442"/>
                  </a:lnTo>
                  <a:cubicBezTo>
                    <a:pt x="2049" y="3418"/>
                    <a:pt x="2037" y="3394"/>
                    <a:pt x="2037" y="3382"/>
                  </a:cubicBezTo>
                  <a:lnTo>
                    <a:pt x="2037" y="3358"/>
                  </a:lnTo>
                  <a:cubicBezTo>
                    <a:pt x="2037" y="3347"/>
                    <a:pt x="2025" y="3335"/>
                    <a:pt x="2025" y="3323"/>
                  </a:cubicBezTo>
                  <a:lnTo>
                    <a:pt x="2025" y="3287"/>
                  </a:lnTo>
                  <a:cubicBezTo>
                    <a:pt x="2025" y="3275"/>
                    <a:pt x="2025" y="3263"/>
                    <a:pt x="2001" y="3239"/>
                  </a:cubicBezTo>
                  <a:lnTo>
                    <a:pt x="2001" y="3216"/>
                  </a:lnTo>
                  <a:lnTo>
                    <a:pt x="2001" y="3180"/>
                  </a:lnTo>
                  <a:lnTo>
                    <a:pt x="2001" y="3156"/>
                  </a:lnTo>
                  <a:lnTo>
                    <a:pt x="2001" y="3120"/>
                  </a:lnTo>
                  <a:lnTo>
                    <a:pt x="2001" y="3097"/>
                  </a:lnTo>
                  <a:lnTo>
                    <a:pt x="2001" y="3061"/>
                  </a:lnTo>
                  <a:lnTo>
                    <a:pt x="2001" y="3037"/>
                  </a:lnTo>
                  <a:lnTo>
                    <a:pt x="2001" y="3001"/>
                  </a:lnTo>
                  <a:lnTo>
                    <a:pt x="2001" y="2977"/>
                  </a:lnTo>
                  <a:lnTo>
                    <a:pt x="2001" y="2942"/>
                  </a:lnTo>
                  <a:lnTo>
                    <a:pt x="2001" y="2930"/>
                  </a:lnTo>
                  <a:lnTo>
                    <a:pt x="2001" y="2906"/>
                  </a:lnTo>
                  <a:lnTo>
                    <a:pt x="2001" y="2870"/>
                  </a:lnTo>
                  <a:lnTo>
                    <a:pt x="2001" y="2823"/>
                  </a:lnTo>
                  <a:lnTo>
                    <a:pt x="2001" y="2811"/>
                  </a:lnTo>
                  <a:lnTo>
                    <a:pt x="2001" y="2751"/>
                  </a:lnTo>
                  <a:cubicBezTo>
                    <a:pt x="2001" y="2525"/>
                    <a:pt x="2037" y="2323"/>
                    <a:pt x="2096" y="2108"/>
                  </a:cubicBezTo>
                  <a:cubicBezTo>
                    <a:pt x="2227" y="1620"/>
                    <a:pt x="2537" y="1192"/>
                    <a:pt x="2942" y="882"/>
                  </a:cubicBezTo>
                  <a:cubicBezTo>
                    <a:pt x="3346" y="584"/>
                    <a:pt x="3835" y="418"/>
                    <a:pt x="4347" y="418"/>
                  </a:cubicBezTo>
                  <a:close/>
                  <a:moveTo>
                    <a:pt x="4251" y="1"/>
                  </a:moveTo>
                  <a:cubicBezTo>
                    <a:pt x="3656" y="1"/>
                    <a:pt x="3096" y="191"/>
                    <a:pt x="2620" y="537"/>
                  </a:cubicBezTo>
                  <a:cubicBezTo>
                    <a:pt x="2144" y="894"/>
                    <a:pt x="1787" y="1406"/>
                    <a:pt x="1620" y="1977"/>
                  </a:cubicBezTo>
                  <a:cubicBezTo>
                    <a:pt x="1549" y="2215"/>
                    <a:pt x="1513" y="2477"/>
                    <a:pt x="1513" y="2727"/>
                  </a:cubicBezTo>
                  <a:lnTo>
                    <a:pt x="1513" y="2799"/>
                  </a:lnTo>
                  <a:lnTo>
                    <a:pt x="1513" y="2811"/>
                  </a:lnTo>
                  <a:lnTo>
                    <a:pt x="1513" y="2835"/>
                  </a:lnTo>
                  <a:lnTo>
                    <a:pt x="1513" y="2870"/>
                  </a:lnTo>
                  <a:lnTo>
                    <a:pt x="1513" y="2906"/>
                  </a:lnTo>
                  <a:lnTo>
                    <a:pt x="1513" y="2954"/>
                  </a:lnTo>
                  <a:lnTo>
                    <a:pt x="1513" y="2977"/>
                  </a:lnTo>
                  <a:lnTo>
                    <a:pt x="1513" y="3025"/>
                  </a:lnTo>
                  <a:lnTo>
                    <a:pt x="1513" y="3049"/>
                  </a:lnTo>
                  <a:lnTo>
                    <a:pt x="1513" y="3097"/>
                  </a:lnTo>
                  <a:lnTo>
                    <a:pt x="1513" y="3132"/>
                  </a:lnTo>
                  <a:lnTo>
                    <a:pt x="1513" y="3168"/>
                  </a:lnTo>
                  <a:lnTo>
                    <a:pt x="1513" y="3204"/>
                  </a:lnTo>
                  <a:lnTo>
                    <a:pt x="1513" y="3251"/>
                  </a:lnTo>
                  <a:lnTo>
                    <a:pt x="1513" y="3275"/>
                  </a:lnTo>
                  <a:cubicBezTo>
                    <a:pt x="1513" y="3287"/>
                    <a:pt x="1513" y="3311"/>
                    <a:pt x="1537" y="3323"/>
                  </a:cubicBezTo>
                  <a:lnTo>
                    <a:pt x="1537" y="3335"/>
                  </a:lnTo>
                  <a:lnTo>
                    <a:pt x="1537" y="3347"/>
                  </a:lnTo>
                  <a:cubicBezTo>
                    <a:pt x="1537" y="3370"/>
                    <a:pt x="1537" y="3382"/>
                    <a:pt x="1549" y="3394"/>
                  </a:cubicBezTo>
                  <a:lnTo>
                    <a:pt x="1549" y="3430"/>
                  </a:lnTo>
                  <a:cubicBezTo>
                    <a:pt x="1549" y="3442"/>
                    <a:pt x="1560" y="3454"/>
                    <a:pt x="1560" y="3489"/>
                  </a:cubicBezTo>
                  <a:lnTo>
                    <a:pt x="1560" y="3501"/>
                  </a:lnTo>
                  <a:cubicBezTo>
                    <a:pt x="1560" y="3525"/>
                    <a:pt x="1572" y="3549"/>
                    <a:pt x="1572" y="3573"/>
                  </a:cubicBezTo>
                  <a:lnTo>
                    <a:pt x="1572" y="3585"/>
                  </a:lnTo>
                  <a:cubicBezTo>
                    <a:pt x="1572" y="3609"/>
                    <a:pt x="1596" y="3620"/>
                    <a:pt x="1596" y="3632"/>
                  </a:cubicBezTo>
                  <a:lnTo>
                    <a:pt x="1596" y="3644"/>
                  </a:lnTo>
                  <a:lnTo>
                    <a:pt x="1596" y="3668"/>
                  </a:lnTo>
                  <a:cubicBezTo>
                    <a:pt x="1596" y="3680"/>
                    <a:pt x="1608" y="3692"/>
                    <a:pt x="1608" y="3704"/>
                  </a:cubicBezTo>
                  <a:lnTo>
                    <a:pt x="1608" y="3728"/>
                  </a:lnTo>
                  <a:lnTo>
                    <a:pt x="1608" y="3739"/>
                  </a:lnTo>
                  <a:cubicBezTo>
                    <a:pt x="1608" y="3751"/>
                    <a:pt x="1620" y="3763"/>
                    <a:pt x="1620" y="3787"/>
                  </a:cubicBezTo>
                  <a:cubicBezTo>
                    <a:pt x="1620" y="3799"/>
                    <a:pt x="1632" y="3799"/>
                    <a:pt x="1632" y="3811"/>
                  </a:cubicBezTo>
                  <a:cubicBezTo>
                    <a:pt x="1632" y="3823"/>
                    <a:pt x="1656" y="3847"/>
                    <a:pt x="1656" y="3847"/>
                  </a:cubicBezTo>
                  <a:cubicBezTo>
                    <a:pt x="1656" y="3859"/>
                    <a:pt x="1656" y="3859"/>
                    <a:pt x="1668" y="3870"/>
                  </a:cubicBezTo>
                  <a:cubicBezTo>
                    <a:pt x="1668" y="3882"/>
                    <a:pt x="1680" y="3906"/>
                    <a:pt x="1680" y="3906"/>
                  </a:cubicBezTo>
                  <a:cubicBezTo>
                    <a:pt x="1680" y="3918"/>
                    <a:pt x="1691" y="3918"/>
                    <a:pt x="1691" y="3930"/>
                  </a:cubicBezTo>
                  <a:cubicBezTo>
                    <a:pt x="1691" y="3942"/>
                    <a:pt x="1715" y="3966"/>
                    <a:pt x="1715" y="3966"/>
                  </a:cubicBezTo>
                  <a:lnTo>
                    <a:pt x="1727" y="3990"/>
                  </a:lnTo>
                  <a:cubicBezTo>
                    <a:pt x="1727" y="4001"/>
                    <a:pt x="1739" y="4025"/>
                    <a:pt x="1739" y="4025"/>
                  </a:cubicBezTo>
                  <a:cubicBezTo>
                    <a:pt x="1739" y="4025"/>
                    <a:pt x="1739" y="4037"/>
                    <a:pt x="1751" y="4037"/>
                  </a:cubicBezTo>
                  <a:cubicBezTo>
                    <a:pt x="1751" y="4049"/>
                    <a:pt x="1775" y="4061"/>
                    <a:pt x="1775" y="4061"/>
                  </a:cubicBezTo>
                  <a:cubicBezTo>
                    <a:pt x="1775" y="4061"/>
                    <a:pt x="1775" y="4085"/>
                    <a:pt x="1787" y="4085"/>
                  </a:cubicBezTo>
                  <a:cubicBezTo>
                    <a:pt x="1799" y="4097"/>
                    <a:pt x="1799" y="4109"/>
                    <a:pt x="1811" y="4120"/>
                  </a:cubicBezTo>
                  <a:lnTo>
                    <a:pt x="1834" y="4144"/>
                  </a:lnTo>
                  <a:cubicBezTo>
                    <a:pt x="1846" y="4156"/>
                    <a:pt x="1858" y="4180"/>
                    <a:pt x="1858" y="4204"/>
                  </a:cubicBezTo>
                  <a:lnTo>
                    <a:pt x="1858" y="4216"/>
                  </a:lnTo>
                  <a:cubicBezTo>
                    <a:pt x="1870" y="4228"/>
                    <a:pt x="1870" y="4240"/>
                    <a:pt x="1894" y="4263"/>
                  </a:cubicBezTo>
                  <a:lnTo>
                    <a:pt x="1906" y="4287"/>
                  </a:lnTo>
                  <a:cubicBezTo>
                    <a:pt x="1918" y="4299"/>
                    <a:pt x="1918" y="4323"/>
                    <a:pt x="1930" y="4323"/>
                  </a:cubicBezTo>
                  <a:lnTo>
                    <a:pt x="1953" y="4335"/>
                  </a:lnTo>
                  <a:cubicBezTo>
                    <a:pt x="1965" y="4347"/>
                    <a:pt x="1965" y="4359"/>
                    <a:pt x="1977" y="4359"/>
                  </a:cubicBezTo>
                  <a:cubicBezTo>
                    <a:pt x="1977" y="4382"/>
                    <a:pt x="1989" y="4382"/>
                    <a:pt x="1989" y="4394"/>
                  </a:cubicBezTo>
                  <a:lnTo>
                    <a:pt x="2025" y="4418"/>
                  </a:lnTo>
                  <a:lnTo>
                    <a:pt x="2037" y="4442"/>
                  </a:lnTo>
                  <a:lnTo>
                    <a:pt x="2072" y="4466"/>
                  </a:lnTo>
                  <a:cubicBezTo>
                    <a:pt x="2072" y="4478"/>
                    <a:pt x="2084" y="4478"/>
                    <a:pt x="2084" y="4501"/>
                  </a:cubicBezTo>
                  <a:lnTo>
                    <a:pt x="2108" y="4525"/>
                  </a:lnTo>
                  <a:cubicBezTo>
                    <a:pt x="2108" y="4537"/>
                    <a:pt x="2132" y="4537"/>
                    <a:pt x="2132" y="4537"/>
                  </a:cubicBezTo>
                  <a:lnTo>
                    <a:pt x="2156" y="4573"/>
                  </a:lnTo>
                  <a:lnTo>
                    <a:pt x="2168" y="4585"/>
                  </a:lnTo>
                  <a:lnTo>
                    <a:pt x="2203" y="4621"/>
                  </a:lnTo>
                  <a:lnTo>
                    <a:pt x="2215" y="4632"/>
                  </a:lnTo>
                  <a:lnTo>
                    <a:pt x="2251" y="4656"/>
                  </a:lnTo>
                  <a:lnTo>
                    <a:pt x="2263" y="4680"/>
                  </a:lnTo>
                  <a:lnTo>
                    <a:pt x="2311" y="4716"/>
                  </a:lnTo>
                  <a:lnTo>
                    <a:pt x="2346" y="4763"/>
                  </a:lnTo>
                  <a:cubicBezTo>
                    <a:pt x="2382" y="4775"/>
                    <a:pt x="2406" y="4811"/>
                    <a:pt x="2430" y="4823"/>
                  </a:cubicBezTo>
                  <a:lnTo>
                    <a:pt x="2406" y="4835"/>
                  </a:lnTo>
                  <a:cubicBezTo>
                    <a:pt x="2287" y="4811"/>
                    <a:pt x="2156" y="4811"/>
                    <a:pt x="2025" y="4811"/>
                  </a:cubicBezTo>
                  <a:cubicBezTo>
                    <a:pt x="906" y="4811"/>
                    <a:pt x="1" y="5716"/>
                    <a:pt x="1" y="6835"/>
                  </a:cubicBezTo>
                  <a:cubicBezTo>
                    <a:pt x="1" y="7954"/>
                    <a:pt x="906" y="8859"/>
                    <a:pt x="2025" y="8859"/>
                  </a:cubicBezTo>
                  <a:lnTo>
                    <a:pt x="8633" y="8859"/>
                  </a:lnTo>
                  <a:cubicBezTo>
                    <a:pt x="8740" y="8859"/>
                    <a:pt x="8823" y="8764"/>
                    <a:pt x="8823" y="8669"/>
                  </a:cubicBezTo>
                  <a:cubicBezTo>
                    <a:pt x="9002" y="8573"/>
                    <a:pt x="8919" y="8490"/>
                    <a:pt x="8811" y="8490"/>
                  </a:cubicBezTo>
                  <a:lnTo>
                    <a:pt x="2203" y="8490"/>
                  </a:lnTo>
                  <a:cubicBezTo>
                    <a:pt x="1299" y="8490"/>
                    <a:pt x="560" y="7752"/>
                    <a:pt x="560" y="6847"/>
                  </a:cubicBezTo>
                  <a:cubicBezTo>
                    <a:pt x="560" y="5942"/>
                    <a:pt x="1299" y="5216"/>
                    <a:pt x="2203" y="5216"/>
                  </a:cubicBezTo>
                  <a:cubicBezTo>
                    <a:pt x="2334" y="5216"/>
                    <a:pt x="2489" y="5228"/>
                    <a:pt x="2620" y="5275"/>
                  </a:cubicBezTo>
                  <a:cubicBezTo>
                    <a:pt x="2629" y="5277"/>
                    <a:pt x="2639" y="5278"/>
                    <a:pt x="2649" y="5278"/>
                  </a:cubicBezTo>
                  <a:cubicBezTo>
                    <a:pt x="2715" y="5278"/>
                    <a:pt x="2791" y="5244"/>
                    <a:pt x="2823" y="5192"/>
                  </a:cubicBezTo>
                  <a:cubicBezTo>
                    <a:pt x="2882" y="5109"/>
                    <a:pt x="2954" y="5037"/>
                    <a:pt x="3037" y="4978"/>
                  </a:cubicBezTo>
                  <a:cubicBezTo>
                    <a:pt x="3049" y="4954"/>
                    <a:pt x="3061" y="4942"/>
                    <a:pt x="3096" y="4930"/>
                  </a:cubicBezTo>
                  <a:lnTo>
                    <a:pt x="3108" y="4930"/>
                  </a:lnTo>
                  <a:cubicBezTo>
                    <a:pt x="3120" y="4918"/>
                    <a:pt x="3132" y="4894"/>
                    <a:pt x="3168" y="4882"/>
                  </a:cubicBezTo>
                  <a:cubicBezTo>
                    <a:pt x="3215" y="4859"/>
                    <a:pt x="3251" y="4823"/>
                    <a:pt x="3299" y="4811"/>
                  </a:cubicBezTo>
                  <a:cubicBezTo>
                    <a:pt x="3311" y="4799"/>
                    <a:pt x="3346" y="4799"/>
                    <a:pt x="3358" y="4775"/>
                  </a:cubicBezTo>
                  <a:cubicBezTo>
                    <a:pt x="3406" y="4763"/>
                    <a:pt x="3454" y="4740"/>
                    <a:pt x="3489" y="4716"/>
                  </a:cubicBezTo>
                  <a:cubicBezTo>
                    <a:pt x="3513" y="4716"/>
                    <a:pt x="3537" y="4704"/>
                    <a:pt x="3549" y="4704"/>
                  </a:cubicBezTo>
                  <a:lnTo>
                    <a:pt x="3573" y="4704"/>
                  </a:lnTo>
                  <a:cubicBezTo>
                    <a:pt x="3585" y="4704"/>
                    <a:pt x="3608" y="4692"/>
                    <a:pt x="3632" y="4692"/>
                  </a:cubicBezTo>
                  <a:lnTo>
                    <a:pt x="3930" y="4692"/>
                  </a:lnTo>
                  <a:cubicBezTo>
                    <a:pt x="3989" y="4692"/>
                    <a:pt x="4025" y="4704"/>
                    <a:pt x="4085" y="4704"/>
                  </a:cubicBezTo>
                  <a:cubicBezTo>
                    <a:pt x="4120" y="4704"/>
                    <a:pt x="4132" y="4716"/>
                    <a:pt x="4168" y="4716"/>
                  </a:cubicBezTo>
                  <a:lnTo>
                    <a:pt x="4180" y="4716"/>
                  </a:lnTo>
                  <a:cubicBezTo>
                    <a:pt x="4204" y="4716"/>
                    <a:pt x="4227" y="4740"/>
                    <a:pt x="4251" y="4740"/>
                  </a:cubicBezTo>
                  <a:lnTo>
                    <a:pt x="4394" y="4740"/>
                  </a:lnTo>
                  <a:cubicBezTo>
                    <a:pt x="4394" y="4740"/>
                    <a:pt x="4406" y="4740"/>
                    <a:pt x="4406" y="4716"/>
                  </a:cubicBezTo>
                  <a:lnTo>
                    <a:pt x="4454" y="4680"/>
                  </a:lnTo>
                  <a:cubicBezTo>
                    <a:pt x="4478" y="4644"/>
                    <a:pt x="4489" y="4621"/>
                    <a:pt x="4489" y="4585"/>
                  </a:cubicBezTo>
                  <a:cubicBezTo>
                    <a:pt x="4489" y="4561"/>
                    <a:pt x="4513" y="4525"/>
                    <a:pt x="4513" y="4513"/>
                  </a:cubicBezTo>
                  <a:cubicBezTo>
                    <a:pt x="4513" y="4501"/>
                    <a:pt x="4525" y="4478"/>
                    <a:pt x="4525" y="4466"/>
                  </a:cubicBezTo>
                  <a:cubicBezTo>
                    <a:pt x="4525" y="4454"/>
                    <a:pt x="4525" y="4442"/>
                    <a:pt x="4537" y="4418"/>
                  </a:cubicBezTo>
                  <a:cubicBezTo>
                    <a:pt x="4537" y="4406"/>
                    <a:pt x="4549" y="4382"/>
                    <a:pt x="4549" y="4359"/>
                  </a:cubicBezTo>
                  <a:lnTo>
                    <a:pt x="4549" y="4347"/>
                  </a:lnTo>
                  <a:cubicBezTo>
                    <a:pt x="4811" y="3609"/>
                    <a:pt x="5442" y="3049"/>
                    <a:pt x="6216" y="2894"/>
                  </a:cubicBezTo>
                  <a:lnTo>
                    <a:pt x="6240" y="2894"/>
                  </a:lnTo>
                  <a:cubicBezTo>
                    <a:pt x="6371" y="2858"/>
                    <a:pt x="6513" y="2847"/>
                    <a:pt x="6668" y="2847"/>
                  </a:cubicBezTo>
                  <a:lnTo>
                    <a:pt x="6799" y="2847"/>
                  </a:lnTo>
                  <a:cubicBezTo>
                    <a:pt x="7228" y="2870"/>
                    <a:pt x="7633" y="3013"/>
                    <a:pt x="7978" y="3263"/>
                  </a:cubicBezTo>
                  <a:cubicBezTo>
                    <a:pt x="8012" y="3287"/>
                    <a:pt x="8051" y="3300"/>
                    <a:pt x="8090" y="3300"/>
                  </a:cubicBezTo>
                  <a:cubicBezTo>
                    <a:pt x="8148" y="3300"/>
                    <a:pt x="8204" y="3272"/>
                    <a:pt x="8240" y="3216"/>
                  </a:cubicBezTo>
                  <a:cubicBezTo>
                    <a:pt x="8299" y="3132"/>
                    <a:pt x="8288" y="3013"/>
                    <a:pt x="8204" y="2954"/>
                  </a:cubicBezTo>
                  <a:cubicBezTo>
                    <a:pt x="7847" y="2680"/>
                    <a:pt x="7430" y="2513"/>
                    <a:pt x="6978" y="2477"/>
                  </a:cubicBezTo>
                  <a:cubicBezTo>
                    <a:pt x="6966" y="2311"/>
                    <a:pt x="6930" y="2132"/>
                    <a:pt x="6894" y="1977"/>
                  </a:cubicBezTo>
                  <a:cubicBezTo>
                    <a:pt x="6728" y="1418"/>
                    <a:pt x="6371" y="894"/>
                    <a:pt x="5894" y="537"/>
                  </a:cubicBezTo>
                  <a:cubicBezTo>
                    <a:pt x="5418" y="180"/>
                    <a:pt x="4847" y="1"/>
                    <a:pt x="4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3"/>
            <p:cNvSpPr/>
            <p:nvPr/>
          </p:nvSpPr>
          <p:spPr>
            <a:xfrm>
              <a:off x="1670026" y="3377672"/>
              <a:ext cx="104760" cy="175256"/>
            </a:xfrm>
            <a:custGeom>
              <a:avLst/>
              <a:gdLst/>
              <a:ahLst/>
              <a:cxnLst/>
              <a:rect l="l" t="t" r="r" b="b"/>
              <a:pathLst>
                <a:path w="3299" h="5519" extrusionOk="0">
                  <a:moveTo>
                    <a:pt x="210" y="0"/>
                  </a:moveTo>
                  <a:cubicBezTo>
                    <a:pt x="169" y="0"/>
                    <a:pt x="128" y="15"/>
                    <a:pt x="96" y="41"/>
                  </a:cubicBezTo>
                  <a:cubicBezTo>
                    <a:pt x="1" y="113"/>
                    <a:pt x="1" y="232"/>
                    <a:pt x="60" y="303"/>
                  </a:cubicBezTo>
                  <a:cubicBezTo>
                    <a:pt x="394" y="708"/>
                    <a:pt x="572" y="1196"/>
                    <a:pt x="572" y="1720"/>
                  </a:cubicBezTo>
                  <a:lnTo>
                    <a:pt x="572" y="1780"/>
                  </a:lnTo>
                  <a:lnTo>
                    <a:pt x="572" y="1791"/>
                  </a:lnTo>
                  <a:cubicBezTo>
                    <a:pt x="572" y="1851"/>
                    <a:pt x="596" y="1910"/>
                    <a:pt x="644" y="1958"/>
                  </a:cubicBezTo>
                  <a:cubicBezTo>
                    <a:pt x="676" y="1990"/>
                    <a:pt x="718" y="2000"/>
                    <a:pt x="760" y="2000"/>
                  </a:cubicBezTo>
                  <a:cubicBezTo>
                    <a:pt x="781" y="2000"/>
                    <a:pt x="803" y="1998"/>
                    <a:pt x="822" y="1994"/>
                  </a:cubicBezTo>
                  <a:cubicBezTo>
                    <a:pt x="977" y="1946"/>
                    <a:pt x="1132" y="1922"/>
                    <a:pt x="1299" y="1922"/>
                  </a:cubicBezTo>
                  <a:cubicBezTo>
                    <a:pt x="2192" y="1922"/>
                    <a:pt x="2906" y="2649"/>
                    <a:pt x="2906" y="3530"/>
                  </a:cubicBezTo>
                  <a:cubicBezTo>
                    <a:pt x="2906" y="4423"/>
                    <a:pt x="2180" y="5125"/>
                    <a:pt x="1299" y="5125"/>
                  </a:cubicBezTo>
                  <a:lnTo>
                    <a:pt x="1168" y="5125"/>
                  </a:lnTo>
                  <a:cubicBezTo>
                    <a:pt x="1061" y="5125"/>
                    <a:pt x="977" y="5220"/>
                    <a:pt x="977" y="5328"/>
                  </a:cubicBezTo>
                  <a:cubicBezTo>
                    <a:pt x="977" y="5423"/>
                    <a:pt x="1061" y="5518"/>
                    <a:pt x="1168" y="5518"/>
                  </a:cubicBezTo>
                  <a:lnTo>
                    <a:pt x="1299" y="5518"/>
                  </a:lnTo>
                  <a:cubicBezTo>
                    <a:pt x="2394" y="5518"/>
                    <a:pt x="3287" y="4625"/>
                    <a:pt x="3287" y="3518"/>
                  </a:cubicBezTo>
                  <a:cubicBezTo>
                    <a:pt x="3299" y="2422"/>
                    <a:pt x="2406" y="1529"/>
                    <a:pt x="1299" y="1529"/>
                  </a:cubicBezTo>
                  <a:cubicBezTo>
                    <a:pt x="1180" y="1529"/>
                    <a:pt x="1061" y="1541"/>
                    <a:pt x="942" y="1565"/>
                  </a:cubicBezTo>
                  <a:cubicBezTo>
                    <a:pt x="918" y="1029"/>
                    <a:pt x="703" y="494"/>
                    <a:pt x="358" y="77"/>
                  </a:cubicBezTo>
                  <a:cubicBezTo>
                    <a:pt x="318" y="24"/>
                    <a:pt x="263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43"/>
          <p:cNvGrpSpPr/>
          <p:nvPr/>
        </p:nvGrpSpPr>
        <p:grpSpPr>
          <a:xfrm>
            <a:off x="6944143" y="3711123"/>
            <a:ext cx="471689" cy="456359"/>
            <a:chOff x="1954741" y="3212419"/>
            <a:chExt cx="366389" cy="354481"/>
          </a:xfrm>
        </p:grpSpPr>
        <p:sp>
          <p:nvSpPr>
            <p:cNvPr id="907" name="Google Shape;907;p43"/>
            <p:cNvSpPr/>
            <p:nvPr/>
          </p:nvSpPr>
          <p:spPr>
            <a:xfrm>
              <a:off x="1964204" y="3212419"/>
              <a:ext cx="356926" cy="354481"/>
            </a:xfrm>
            <a:custGeom>
              <a:avLst/>
              <a:gdLst/>
              <a:ahLst/>
              <a:cxnLst/>
              <a:rect l="l" t="t" r="r" b="b"/>
              <a:pathLst>
                <a:path w="11240" h="11163" extrusionOk="0">
                  <a:moveTo>
                    <a:pt x="3618" y="1"/>
                  </a:moveTo>
                  <a:cubicBezTo>
                    <a:pt x="3546" y="1"/>
                    <a:pt x="3474" y="18"/>
                    <a:pt x="3405" y="54"/>
                  </a:cubicBezTo>
                  <a:cubicBezTo>
                    <a:pt x="2405" y="507"/>
                    <a:pt x="1560" y="1245"/>
                    <a:pt x="953" y="2161"/>
                  </a:cubicBezTo>
                  <a:cubicBezTo>
                    <a:pt x="321" y="3114"/>
                    <a:pt x="0" y="4221"/>
                    <a:pt x="0" y="5352"/>
                  </a:cubicBezTo>
                  <a:cubicBezTo>
                    <a:pt x="0" y="8567"/>
                    <a:pt x="2619" y="11163"/>
                    <a:pt x="5822" y="11163"/>
                  </a:cubicBezTo>
                  <a:cubicBezTo>
                    <a:pt x="6953" y="11163"/>
                    <a:pt x="8061" y="10841"/>
                    <a:pt x="9001" y="10222"/>
                  </a:cubicBezTo>
                  <a:cubicBezTo>
                    <a:pt x="9930" y="9603"/>
                    <a:pt x="10656" y="8758"/>
                    <a:pt x="11120" y="7757"/>
                  </a:cubicBezTo>
                  <a:cubicBezTo>
                    <a:pt x="11240" y="7567"/>
                    <a:pt x="11180" y="7317"/>
                    <a:pt x="11001" y="7186"/>
                  </a:cubicBezTo>
                  <a:cubicBezTo>
                    <a:pt x="10912" y="7109"/>
                    <a:pt x="10802" y="7070"/>
                    <a:pt x="10692" y="7070"/>
                  </a:cubicBezTo>
                  <a:cubicBezTo>
                    <a:pt x="10582" y="7070"/>
                    <a:pt x="10472" y="7109"/>
                    <a:pt x="10382" y="7186"/>
                  </a:cubicBezTo>
                  <a:cubicBezTo>
                    <a:pt x="9585" y="7793"/>
                    <a:pt x="8632" y="8115"/>
                    <a:pt x="7632" y="8115"/>
                  </a:cubicBezTo>
                  <a:cubicBezTo>
                    <a:pt x="7370" y="8115"/>
                    <a:pt x="7084" y="8091"/>
                    <a:pt x="6810" y="8043"/>
                  </a:cubicBezTo>
                  <a:cubicBezTo>
                    <a:pt x="6802" y="8042"/>
                    <a:pt x="6794" y="8042"/>
                    <a:pt x="6786" y="8042"/>
                  </a:cubicBezTo>
                  <a:cubicBezTo>
                    <a:pt x="6698" y="8042"/>
                    <a:pt x="6607" y="8101"/>
                    <a:pt x="6596" y="8210"/>
                  </a:cubicBezTo>
                  <a:cubicBezTo>
                    <a:pt x="6572" y="8317"/>
                    <a:pt x="6632" y="8412"/>
                    <a:pt x="6751" y="8436"/>
                  </a:cubicBezTo>
                  <a:cubicBezTo>
                    <a:pt x="7049" y="8484"/>
                    <a:pt x="7346" y="8508"/>
                    <a:pt x="7632" y="8508"/>
                  </a:cubicBezTo>
                  <a:cubicBezTo>
                    <a:pt x="8715" y="8508"/>
                    <a:pt x="9763" y="8150"/>
                    <a:pt x="10620" y="7495"/>
                  </a:cubicBezTo>
                  <a:cubicBezTo>
                    <a:pt x="10644" y="7478"/>
                    <a:pt x="10668" y="7469"/>
                    <a:pt x="10689" y="7469"/>
                  </a:cubicBezTo>
                  <a:cubicBezTo>
                    <a:pt x="10710" y="7469"/>
                    <a:pt x="10728" y="7478"/>
                    <a:pt x="10739" y="7495"/>
                  </a:cubicBezTo>
                  <a:cubicBezTo>
                    <a:pt x="10775" y="7519"/>
                    <a:pt x="10787" y="7567"/>
                    <a:pt x="10775" y="7615"/>
                  </a:cubicBezTo>
                  <a:cubicBezTo>
                    <a:pt x="10347" y="8543"/>
                    <a:pt x="9668" y="9341"/>
                    <a:pt x="8811" y="9901"/>
                  </a:cubicBezTo>
                  <a:cubicBezTo>
                    <a:pt x="7930" y="10484"/>
                    <a:pt x="6906" y="10782"/>
                    <a:pt x="5834" y="10782"/>
                  </a:cubicBezTo>
                  <a:cubicBezTo>
                    <a:pt x="2846" y="10782"/>
                    <a:pt x="405" y="8341"/>
                    <a:pt x="405" y="5352"/>
                  </a:cubicBezTo>
                  <a:cubicBezTo>
                    <a:pt x="405" y="4293"/>
                    <a:pt x="714" y="3269"/>
                    <a:pt x="1274" y="2376"/>
                  </a:cubicBezTo>
                  <a:cubicBezTo>
                    <a:pt x="1845" y="1507"/>
                    <a:pt x="2631" y="828"/>
                    <a:pt x="3572" y="411"/>
                  </a:cubicBezTo>
                  <a:cubicBezTo>
                    <a:pt x="3592" y="401"/>
                    <a:pt x="3609" y="396"/>
                    <a:pt x="3626" y="396"/>
                  </a:cubicBezTo>
                  <a:cubicBezTo>
                    <a:pt x="3649" y="396"/>
                    <a:pt x="3670" y="407"/>
                    <a:pt x="3691" y="435"/>
                  </a:cubicBezTo>
                  <a:cubicBezTo>
                    <a:pt x="3715" y="471"/>
                    <a:pt x="3715" y="530"/>
                    <a:pt x="3691" y="554"/>
                  </a:cubicBezTo>
                  <a:cubicBezTo>
                    <a:pt x="3036" y="1423"/>
                    <a:pt x="2679" y="2459"/>
                    <a:pt x="2679" y="3543"/>
                  </a:cubicBezTo>
                  <a:cubicBezTo>
                    <a:pt x="2679" y="4602"/>
                    <a:pt x="3000" y="5614"/>
                    <a:pt x="3631" y="6460"/>
                  </a:cubicBezTo>
                  <a:cubicBezTo>
                    <a:pt x="4239" y="7293"/>
                    <a:pt x="5084" y="7912"/>
                    <a:pt x="6060" y="8234"/>
                  </a:cubicBezTo>
                  <a:cubicBezTo>
                    <a:pt x="6081" y="8242"/>
                    <a:pt x="6103" y="8245"/>
                    <a:pt x="6124" y="8245"/>
                  </a:cubicBezTo>
                  <a:cubicBezTo>
                    <a:pt x="6200" y="8245"/>
                    <a:pt x="6273" y="8198"/>
                    <a:pt x="6310" y="8115"/>
                  </a:cubicBezTo>
                  <a:cubicBezTo>
                    <a:pt x="6334" y="8007"/>
                    <a:pt x="6287" y="7912"/>
                    <a:pt x="6191" y="7865"/>
                  </a:cubicBezTo>
                  <a:cubicBezTo>
                    <a:pt x="4322" y="7257"/>
                    <a:pt x="3060" y="5507"/>
                    <a:pt x="3060" y="3543"/>
                  </a:cubicBezTo>
                  <a:cubicBezTo>
                    <a:pt x="3060" y="2531"/>
                    <a:pt x="3393" y="1578"/>
                    <a:pt x="4001" y="792"/>
                  </a:cubicBezTo>
                  <a:cubicBezTo>
                    <a:pt x="4131" y="614"/>
                    <a:pt x="4131" y="364"/>
                    <a:pt x="4001" y="185"/>
                  </a:cubicBezTo>
                  <a:cubicBezTo>
                    <a:pt x="3898" y="67"/>
                    <a:pt x="3759" y="1"/>
                    <a:pt x="3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3"/>
            <p:cNvSpPr/>
            <p:nvPr/>
          </p:nvSpPr>
          <p:spPr>
            <a:xfrm>
              <a:off x="2127520" y="3279898"/>
              <a:ext cx="77546" cy="77546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239" y="846"/>
                  </a:moveTo>
                  <a:cubicBezTo>
                    <a:pt x="1334" y="989"/>
                    <a:pt x="1465" y="1108"/>
                    <a:pt x="1608" y="1215"/>
                  </a:cubicBezTo>
                  <a:cubicBezTo>
                    <a:pt x="1465" y="1310"/>
                    <a:pt x="1346" y="1441"/>
                    <a:pt x="1239" y="1584"/>
                  </a:cubicBezTo>
                  <a:cubicBezTo>
                    <a:pt x="1155" y="1441"/>
                    <a:pt x="1013" y="1322"/>
                    <a:pt x="870" y="1215"/>
                  </a:cubicBezTo>
                  <a:cubicBezTo>
                    <a:pt x="1013" y="1108"/>
                    <a:pt x="1155" y="989"/>
                    <a:pt x="1239" y="846"/>
                  </a:cubicBezTo>
                  <a:close/>
                  <a:moveTo>
                    <a:pt x="1227" y="1"/>
                  </a:moveTo>
                  <a:cubicBezTo>
                    <a:pt x="1120" y="1"/>
                    <a:pt x="1036" y="84"/>
                    <a:pt x="1036" y="191"/>
                  </a:cubicBezTo>
                  <a:cubicBezTo>
                    <a:pt x="1036" y="656"/>
                    <a:pt x="655" y="1025"/>
                    <a:pt x="203" y="1025"/>
                  </a:cubicBezTo>
                  <a:cubicBezTo>
                    <a:pt x="96" y="1025"/>
                    <a:pt x="1" y="1108"/>
                    <a:pt x="1" y="1215"/>
                  </a:cubicBezTo>
                  <a:cubicBezTo>
                    <a:pt x="1" y="1322"/>
                    <a:pt x="96" y="1406"/>
                    <a:pt x="203" y="1406"/>
                  </a:cubicBezTo>
                  <a:cubicBezTo>
                    <a:pt x="655" y="1406"/>
                    <a:pt x="1036" y="1787"/>
                    <a:pt x="1036" y="2239"/>
                  </a:cubicBezTo>
                  <a:cubicBezTo>
                    <a:pt x="1036" y="2346"/>
                    <a:pt x="1120" y="2442"/>
                    <a:pt x="1227" y="2442"/>
                  </a:cubicBezTo>
                  <a:cubicBezTo>
                    <a:pt x="1334" y="2442"/>
                    <a:pt x="1417" y="2346"/>
                    <a:pt x="1417" y="2239"/>
                  </a:cubicBezTo>
                  <a:cubicBezTo>
                    <a:pt x="1417" y="1787"/>
                    <a:pt x="1786" y="1406"/>
                    <a:pt x="2251" y="1406"/>
                  </a:cubicBezTo>
                  <a:cubicBezTo>
                    <a:pt x="2358" y="1406"/>
                    <a:pt x="2441" y="1322"/>
                    <a:pt x="2441" y="1215"/>
                  </a:cubicBezTo>
                  <a:cubicBezTo>
                    <a:pt x="2441" y="1108"/>
                    <a:pt x="2358" y="1025"/>
                    <a:pt x="2251" y="1025"/>
                  </a:cubicBezTo>
                  <a:cubicBezTo>
                    <a:pt x="1786" y="1025"/>
                    <a:pt x="1417" y="656"/>
                    <a:pt x="1417" y="191"/>
                  </a:cubicBezTo>
                  <a:cubicBezTo>
                    <a:pt x="1417" y="84"/>
                    <a:pt x="1334" y="1"/>
                    <a:pt x="1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3"/>
            <p:cNvSpPr/>
            <p:nvPr/>
          </p:nvSpPr>
          <p:spPr>
            <a:xfrm>
              <a:off x="2202747" y="3365732"/>
              <a:ext cx="38995" cy="38963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405"/>
                  </a:moveTo>
                  <a:cubicBezTo>
                    <a:pt x="727" y="405"/>
                    <a:pt x="834" y="512"/>
                    <a:pt x="834" y="632"/>
                  </a:cubicBezTo>
                  <a:cubicBezTo>
                    <a:pt x="834" y="739"/>
                    <a:pt x="727" y="846"/>
                    <a:pt x="608" y="846"/>
                  </a:cubicBezTo>
                  <a:cubicBezTo>
                    <a:pt x="489" y="846"/>
                    <a:pt x="394" y="739"/>
                    <a:pt x="394" y="632"/>
                  </a:cubicBezTo>
                  <a:cubicBezTo>
                    <a:pt x="394" y="489"/>
                    <a:pt x="489" y="405"/>
                    <a:pt x="608" y="405"/>
                  </a:cubicBezTo>
                  <a:close/>
                  <a:moveTo>
                    <a:pt x="608" y="0"/>
                  </a:moveTo>
                  <a:cubicBezTo>
                    <a:pt x="275" y="0"/>
                    <a:pt x="1" y="262"/>
                    <a:pt x="1" y="608"/>
                  </a:cubicBezTo>
                  <a:cubicBezTo>
                    <a:pt x="1" y="953"/>
                    <a:pt x="275" y="1227"/>
                    <a:pt x="608" y="1227"/>
                  </a:cubicBezTo>
                  <a:cubicBezTo>
                    <a:pt x="953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3"/>
            <p:cNvSpPr/>
            <p:nvPr/>
          </p:nvSpPr>
          <p:spPr>
            <a:xfrm>
              <a:off x="1964553" y="3518473"/>
              <a:ext cx="38995" cy="38614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608" y="382"/>
                  </a:moveTo>
                  <a:cubicBezTo>
                    <a:pt x="727" y="382"/>
                    <a:pt x="834" y="489"/>
                    <a:pt x="834" y="608"/>
                  </a:cubicBezTo>
                  <a:cubicBezTo>
                    <a:pt x="822" y="727"/>
                    <a:pt x="727" y="834"/>
                    <a:pt x="608" y="834"/>
                  </a:cubicBezTo>
                  <a:cubicBezTo>
                    <a:pt x="489" y="834"/>
                    <a:pt x="394" y="727"/>
                    <a:pt x="394" y="608"/>
                  </a:cubicBezTo>
                  <a:cubicBezTo>
                    <a:pt x="394" y="489"/>
                    <a:pt x="489" y="382"/>
                    <a:pt x="608" y="382"/>
                  </a:cubicBezTo>
                  <a:close/>
                  <a:moveTo>
                    <a:pt x="608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53"/>
                    <a:pt x="1227" y="608"/>
                  </a:cubicBezTo>
                  <a:cubicBezTo>
                    <a:pt x="1227" y="263"/>
                    <a:pt x="942" y="1"/>
                    <a:pt x="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3"/>
            <p:cNvSpPr/>
            <p:nvPr/>
          </p:nvSpPr>
          <p:spPr>
            <a:xfrm>
              <a:off x="2158894" y="3385007"/>
              <a:ext cx="15909" cy="16290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1" y="1"/>
                  </a:moveTo>
                  <a:cubicBezTo>
                    <a:pt x="108" y="1"/>
                    <a:pt x="1" y="120"/>
                    <a:pt x="1" y="263"/>
                  </a:cubicBezTo>
                  <a:cubicBezTo>
                    <a:pt x="1" y="394"/>
                    <a:pt x="108" y="513"/>
                    <a:pt x="251" y="513"/>
                  </a:cubicBezTo>
                  <a:cubicBezTo>
                    <a:pt x="394" y="513"/>
                    <a:pt x="501" y="394"/>
                    <a:pt x="501" y="263"/>
                  </a:cubicBezTo>
                  <a:cubicBezTo>
                    <a:pt x="501" y="120"/>
                    <a:pt x="394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3"/>
            <p:cNvSpPr/>
            <p:nvPr/>
          </p:nvSpPr>
          <p:spPr>
            <a:xfrm>
              <a:off x="1954741" y="3478779"/>
              <a:ext cx="15909" cy="15909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0" y="0"/>
                  </a:moveTo>
                  <a:cubicBezTo>
                    <a:pt x="108" y="0"/>
                    <a:pt x="0" y="108"/>
                    <a:pt x="0" y="250"/>
                  </a:cubicBezTo>
                  <a:cubicBezTo>
                    <a:pt x="0" y="393"/>
                    <a:pt x="108" y="501"/>
                    <a:pt x="250" y="501"/>
                  </a:cubicBezTo>
                  <a:cubicBezTo>
                    <a:pt x="393" y="501"/>
                    <a:pt x="500" y="393"/>
                    <a:pt x="500" y="250"/>
                  </a:cubicBezTo>
                  <a:cubicBezTo>
                    <a:pt x="500" y="108"/>
                    <a:pt x="393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3"/>
            <p:cNvSpPr/>
            <p:nvPr/>
          </p:nvSpPr>
          <p:spPr>
            <a:xfrm>
              <a:off x="2208813" y="3264020"/>
              <a:ext cx="16290" cy="16290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50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394"/>
                    <a:pt x="119" y="513"/>
                    <a:pt x="250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43"/>
          <p:cNvGrpSpPr/>
          <p:nvPr/>
        </p:nvGrpSpPr>
        <p:grpSpPr>
          <a:xfrm>
            <a:off x="935287" y="2439467"/>
            <a:ext cx="2060101" cy="1090682"/>
            <a:chOff x="934450" y="3332099"/>
            <a:chExt cx="2060101" cy="1090682"/>
          </a:xfrm>
        </p:grpSpPr>
        <p:sp>
          <p:nvSpPr>
            <p:cNvPr id="915" name="Google Shape;915;p43"/>
            <p:cNvSpPr txBox="1"/>
            <p:nvPr/>
          </p:nvSpPr>
          <p:spPr>
            <a:xfrm>
              <a:off x="934450" y="3332099"/>
              <a:ext cx="20601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MORNING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916" name="Google Shape;916;p43"/>
            <p:cNvSpPr txBox="1"/>
            <p:nvPr/>
          </p:nvSpPr>
          <p:spPr>
            <a:xfrm>
              <a:off x="934451" y="3660481"/>
              <a:ext cx="2060100" cy="76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Despite being red, Mars is actually a cold place. It’s full of iron oxide dust</a:t>
              </a:r>
              <a:endPara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917" name="Google Shape;917;p43"/>
          <p:cNvGrpSpPr/>
          <p:nvPr/>
        </p:nvGrpSpPr>
        <p:grpSpPr>
          <a:xfrm>
            <a:off x="3542472" y="2439459"/>
            <a:ext cx="2060287" cy="1090698"/>
            <a:chOff x="3526770" y="3332133"/>
            <a:chExt cx="2060287" cy="1090698"/>
          </a:xfrm>
        </p:grpSpPr>
        <p:sp>
          <p:nvSpPr>
            <p:cNvPr id="918" name="Google Shape;918;p43"/>
            <p:cNvSpPr txBox="1"/>
            <p:nvPr/>
          </p:nvSpPr>
          <p:spPr>
            <a:xfrm>
              <a:off x="3532056" y="3332133"/>
              <a:ext cx="20550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AFTERNOON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919" name="Google Shape;919;p43"/>
            <p:cNvSpPr txBox="1"/>
            <p:nvPr/>
          </p:nvSpPr>
          <p:spPr>
            <a:xfrm>
              <a:off x="3526770" y="3660532"/>
              <a:ext cx="2055000" cy="76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Mercury is the closest planet to the Sun and the smallest one</a:t>
              </a:r>
              <a:endPara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920" name="Google Shape;920;p43"/>
          <p:cNvGrpSpPr/>
          <p:nvPr/>
        </p:nvGrpSpPr>
        <p:grpSpPr>
          <a:xfrm>
            <a:off x="6149842" y="2439459"/>
            <a:ext cx="2060291" cy="1090698"/>
            <a:chOff x="6146820" y="3332133"/>
            <a:chExt cx="2060291" cy="1090698"/>
          </a:xfrm>
        </p:grpSpPr>
        <p:sp>
          <p:nvSpPr>
            <p:cNvPr id="921" name="Google Shape;921;p43"/>
            <p:cNvSpPr txBox="1"/>
            <p:nvPr/>
          </p:nvSpPr>
          <p:spPr>
            <a:xfrm>
              <a:off x="6152110" y="3332133"/>
              <a:ext cx="20550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NIGHT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922" name="Google Shape;922;p43"/>
            <p:cNvSpPr txBox="1"/>
            <p:nvPr/>
          </p:nvSpPr>
          <p:spPr>
            <a:xfrm>
              <a:off x="6146820" y="3660532"/>
              <a:ext cx="2055000" cy="76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Venus has a beautiful name and is the second planet from the Sun</a:t>
              </a:r>
              <a:endPara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28" name="Google Shape;928;p44"/>
          <p:cNvSpPr/>
          <p:nvPr/>
        </p:nvSpPr>
        <p:spPr>
          <a:xfrm flipH="1">
            <a:off x="719994" y="2417830"/>
            <a:ext cx="1862100" cy="2832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929" name="Google Shape;929;p44"/>
          <p:cNvGrpSpPr/>
          <p:nvPr/>
        </p:nvGrpSpPr>
        <p:grpSpPr>
          <a:xfrm>
            <a:off x="719994" y="2427275"/>
            <a:ext cx="1862100" cy="806536"/>
            <a:chOff x="719994" y="2427275"/>
            <a:chExt cx="1862100" cy="806536"/>
          </a:xfrm>
        </p:grpSpPr>
        <p:sp>
          <p:nvSpPr>
            <p:cNvPr id="930" name="Google Shape;930;p44"/>
            <p:cNvSpPr txBox="1"/>
            <p:nvPr/>
          </p:nvSpPr>
          <p:spPr>
            <a:xfrm flipH="1">
              <a:off x="719994" y="2716311"/>
              <a:ext cx="1862100" cy="5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931" name="Google Shape;931;p44"/>
            <p:cNvSpPr txBox="1"/>
            <p:nvPr/>
          </p:nvSpPr>
          <p:spPr>
            <a:xfrm flipH="1">
              <a:off x="833675" y="2427275"/>
              <a:ext cx="16347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ANCIENT ROME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932" name="Google Shape;932;p44"/>
          <p:cNvSpPr/>
          <p:nvPr/>
        </p:nvSpPr>
        <p:spPr>
          <a:xfrm flipH="1">
            <a:off x="1265544" y="3601427"/>
            <a:ext cx="771000" cy="771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33" name="Google Shape;933;p44"/>
          <p:cNvCxnSpPr>
            <a:stCxn id="930" idx="2"/>
            <a:endCxn id="932" idx="0"/>
          </p:cNvCxnSpPr>
          <p:nvPr/>
        </p:nvCxnSpPr>
        <p:spPr>
          <a:xfrm>
            <a:off x="1651044" y="3233811"/>
            <a:ext cx="0" cy="36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34" name="Google Shape;934;p44"/>
          <p:cNvGrpSpPr/>
          <p:nvPr/>
        </p:nvGrpSpPr>
        <p:grpSpPr>
          <a:xfrm>
            <a:off x="1498761" y="3811677"/>
            <a:ext cx="304566" cy="350501"/>
            <a:chOff x="3982553" y="1971730"/>
            <a:chExt cx="304566" cy="350501"/>
          </a:xfrm>
        </p:grpSpPr>
        <p:sp>
          <p:nvSpPr>
            <p:cNvPr id="935" name="Google Shape;935;p44"/>
            <p:cNvSpPr/>
            <p:nvPr/>
          </p:nvSpPr>
          <p:spPr>
            <a:xfrm>
              <a:off x="4037535" y="2176558"/>
              <a:ext cx="196513" cy="145673"/>
            </a:xfrm>
            <a:custGeom>
              <a:avLst/>
              <a:gdLst/>
              <a:ahLst/>
              <a:cxnLst/>
              <a:rect l="l" t="t" r="r" b="b"/>
              <a:pathLst>
                <a:path w="6169" h="4573" extrusionOk="0">
                  <a:moveTo>
                    <a:pt x="1441" y="322"/>
                  </a:moveTo>
                  <a:cubicBezTo>
                    <a:pt x="1584" y="322"/>
                    <a:pt x="1727" y="441"/>
                    <a:pt x="1727" y="595"/>
                  </a:cubicBezTo>
                  <a:lnTo>
                    <a:pt x="1727" y="4251"/>
                  </a:lnTo>
                  <a:lnTo>
                    <a:pt x="1167" y="4251"/>
                  </a:lnTo>
                  <a:lnTo>
                    <a:pt x="1167" y="595"/>
                  </a:lnTo>
                  <a:lnTo>
                    <a:pt x="1156" y="595"/>
                  </a:lnTo>
                  <a:cubicBezTo>
                    <a:pt x="1156" y="453"/>
                    <a:pt x="1275" y="322"/>
                    <a:pt x="1441" y="322"/>
                  </a:cubicBezTo>
                  <a:close/>
                  <a:moveTo>
                    <a:pt x="3061" y="322"/>
                  </a:moveTo>
                  <a:cubicBezTo>
                    <a:pt x="3227" y="322"/>
                    <a:pt x="3346" y="441"/>
                    <a:pt x="3346" y="595"/>
                  </a:cubicBezTo>
                  <a:lnTo>
                    <a:pt x="3346" y="4251"/>
                  </a:lnTo>
                  <a:lnTo>
                    <a:pt x="2799" y="4251"/>
                  </a:lnTo>
                  <a:lnTo>
                    <a:pt x="2799" y="595"/>
                  </a:lnTo>
                  <a:lnTo>
                    <a:pt x="2775" y="595"/>
                  </a:lnTo>
                  <a:cubicBezTo>
                    <a:pt x="2775" y="453"/>
                    <a:pt x="2894" y="322"/>
                    <a:pt x="3061" y="322"/>
                  </a:cubicBezTo>
                  <a:close/>
                  <a:moveTo>
                    <a:pt x="4680" y="322"/>
                  </a:moveTo>
                  <a:cubicBezTo>
                    <a:pt x="4835" y="322"/>
                    <a:pt x="4966" y="441"/>
                    <a:pt x="4966" y="595"/>
                  </a:cubicBezTo>
                  <a:lnTo>
                    <a:pt x="4966" y="4251"/>
                  </a:lnTo>
                  <a:lnTo>
                    <a:pt x="4406" y="4251"/>
                  </a:lnTo>
                  <a:lnTo>
                    <a:pt x="4406" y="595"/>
                  </a:lnTo>
                  <a:cubicBezTo>
                    <a:pt x="4406" y="453"/>
                    <a:pt x="4525" y="322"/>
                    <a:pt x="4680" y="322"/>
                  </a:cubicBezTo>
                  <a:close/>
                  <a:moveTo>
                    <a:pt x="1441" y="0"/>
                  </a:moveTo>
                  <a:cubicBezTo>
                    <a:pt x="1108" y="0"/>
                    <a:pt x="846" y="274"/>
                    <a:pt x="846" y="595"/>
                  </a:cubicBezTo>
                  <a:lnTo>
                    <a:pt x="846" y="4251"/>
                  </a:lnTo>
                  <a:lnTo>
                    <a:pt x="322" y="4251"/>
                  </a:lnTo>
                  <a:lnTo>
                    <a:pt x="322" y="2536"/>
                  </a:lnTo>
                  <a:cubicBezTo>
                    <a:pt x="322" y="2441"/>
                    <a:pt x="251" y="2370"/>
                    <a:pt x="155" y="2370"/>
                  </a:cubicBezTo>
                  <a:cubicBezTo>
                    <a:pt x="72" y="2370"/>
                    <a:pt x="1" y="2441"/>
                    <a:pt x="1" y="2536"/>
                  </a:cubicBezTo>
                  <a:lnTo>
                    <a:pt x="1" y="4405"/>
                  </a:lnTo>
                  <a:cubicBezTo>
                    <a:pt x="1" y="4501"/>
                    <a:pt x="72" y="4572"/>
                    <a:pt x="155" y="4572"/>
                  </a:cubicBezTo>
                  <a:lnTo>
                    <a:pt x="6001" y="4572"/>
                  </a:lnTo>
                  <a:cubicBezTo>
                    <a:pt x="6097" y="4572"/>
                    <a:pt x="6168" y="4501"/>
                    <a:pt x="6168" y="4405"/>
                  </a:cubicBezTo>
                  <a:lnTo>
                    <a:pt x="6168" y="834"/>
                  </a:lnTo>
                  <a:cubicBezTo>
                    <a:pt x="6144" y="750"/>
                    <a:pt x="6073" y="679"/>
                    <a:pt x="5978" y="679"/>
                  </a:cubicBezTo>
                  <a:cubicBezTo>
                    <a:pt x="5894" y="679"/>
                    <a:pt x="5811" y="750"/>
                    <a:pt x="5811" y="834"/>
                  </a:cubicBezTo>
                  <a:lnTo>
                    <a:pt x="5811" y="4251"/>
                  </a:lnTo>
                  <a:lnTo>
                    <a:pt x="5299" y="4251"/>
                  </a:lnTo>
                  <a:lnTo>
                    <a:pt x="5299" y="595"/>
                  </a:lnTo>
                  <a:cubicBezTo>
                    <a:pt x="5299" y="274"/>
                    <a:pt x="5025" y="0"/>
                    <a:pt x="4704" y="0"/>
                  </a:cubicBezTo>
                  <a:cubicBezTo>
                    <a:pt x="4370" y="0"/>
                    <a:pt x="4108" y="274"/>
                    <a:pt x="4108" y="595"/>
                  </a:cubicBezTo>
                  <a:lnTo>
                    <a:pt x="4108" y="4251"/>
                  </a:lnTo>
                  <a:lnTo>
                    <a:pt x="3656" y="4251"/>
                  </a:lnTo>
                  <a:lnTo>
                    <a:pt x="3656" y="595"/>
                  </a:lnTo>
                  <a:cubicBezTo>
                    <a:pt x="3656" y="274"/>
                    <a:pt x="3394" y="0"/>
                    <a:pt x="3061" y="0"/>
                  </a:cubicBezTo>
                  <a:cubicBezTo>
                    <a:pt x="2739" y="0"/>
                    <a:pt x="2465" y="274"/>
                    <a:pt x="2465" y="595"/>
                  </a:cubicBezTo>
                  <a:lnTo>
                    <a:pt x="2465" y="4251"/>
                  </a:lnTo>
                  <a:lnTo>
                    <a:pt x="2037" y="4251"/>
                  </a:lnTo>
                  <a:lnTo>
                    <a:pt x="2037" y="595"/>
                  </a:lnTo>
                  <a:cubicBezTo>
                    <a:pt x="2037" y="274"/>
                    <a:pt x="1763" y="0"/>
                    <a:pt x="1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4"/>
            <p:cNvSpPr/>
            <p:nvPr/>
          </p:nvSpPr>
          <p:spPr>
            <a:xfrm>
              <a:off x="3982553" y="1971730"/>
              <a:ext cx="304566" cy="272360"/>
            </a:xfrm>
            <a:custGeom>
              <a:avLst/>
              <a:gdLst/>
              <a:ahLst/>
              <a:cxnLst/>
              <a:rect l="l" t="t" r="r" b="b"/>
              <a:pathLst>
                <a:path w="9561" h="8550" extrusionOk="0">
                  <a:moveTo>
                    <a:pt x="8632" y="346"/>
                  </a:moveTo>
                  <a:cubicBezTo>
                    <a:pt x="8966" y="346"/>
                    <a:pt x="9239" y="632"/>
                    <a:pt x="9239" y="953"/>
                  </a:cubicBezTo>
                  <a:cubicBezTo>
                    <a:pt x="9239" y="1287"/>
                    <a:pt x="8954" y="1572"/>
                    <a:pt x="8632" y="1572"/>
                  </a:cubicBezTo>
                  <a:lnTo>
                    <a:pt x="929" y="1572"/>
                  </a:lnTo>
                  <a:cubicBezTo>
                    <a:pt x="596" y="1572"/>
                    <a:pt x="322" y="1287"/>
                    <a:pt x="322" y="953"/>
                  </a:cubicBezTo>
                  <a:cubicBezTo>
                    <a:pt x="322" y="632"/>
                    <a:pt x="607" y="346"/>
                    <a:pt x="929" y="346"/>
                  </a:cubicBezTo>
                  <a:close/>
                  <a:moveTo>
                    <a:pt x="6787" y="3835"/>
                  </a:moveTo>
                  <a:cubicBezTo>
                    <a:pt x="6811" y="4073"/>
                    <a:pt x="6930" y="4275"/>
                    <a:pt x="7096" y="4442"/>
                  </a:cubicBezTo>
                  <a:lnTo>
                    <a:pt x="2524" y="4442"/>
                  </a:lnTo>
                  <a:cubicBezTo>
                    <a:pt x="2715" y="4275"/>
                    <a:pt x="2822" y="4049"/>
                    <a:pt x="2858" y="3835"/>
                  </a:cubicBezTo>
                  <a:close/>
                  <a:moveTo>
                    <a:pt x="7870" y="1882"/>
                  </a:moveTo>
                  <a:cubicBezTo>
                    <a:pt x="8573" y="1882"/>
                    <a:pt x="9144" y="2453"/>
                    <a:pt x="9144" y="3156"/>
                  </a:cubicBezTo>
                  <a:cubicBezTo>
                    <a:pt x="9168" y="3870"/>
                    <a:pt x="8597" y="4442"/>
                    <a:pt x="7894" y="4442"/>
                  </a:cubicBezTo>
                  <a:lnTo>
                    <a:pt x="7823" y="4442"/>
                  </a:lnTo>
                  <a:cubicBezTo>
                    <a:pt x="7644" y="4406"/>
                    <a:pt x="7477" y="4335"/>
                    <a:pt x="7334" y="4216"/>
                  </a:cubicBezTo>
                  <a:cubicBezTo>
                    <a:pt x="7203" y="4097"/>
                    <a:pt x="7108" y="3918"/>
                    <a:pt x="7096" y="3716"/>
                  </a:cubicBezTo>
                  <a:cubicBezTo>
                    <a:pt x="7084" y="3513"/>
                    <a:pt x="7156" y="3323"/>
                    <a:pt x="7275" y="3192"/>
                  </a:cubicBezTo>
                  <a:cubicBezTo>
                    <a:pt x="7377" y="3070"/>
                    <a:pt x="7523" y="3011"/>
                    <a:pt x="7672" y="3011"/>
                  </a:cubicBezTo>
                  <a:cubicBezTo>
                    <a:pt x="7801" y="3011"/>
                    <a:pt x="7932" y="3056"/>
                    <a:pt x="8037" y="3144"/>
                  </a:cubicBezTo>
                  <a:cubicBezTo>
                    <a:pt x="8108" y="3215"/>
                    <a:pt x="8156" y="3311"/>
                    <a:pt x="8168" y="3418"/>
                  </a:cubicBezTo>
                  <a:cubicBezTo>
                    <a:pt x="8168" y="3513"/>
                    <a:pt x="8132" y="3620"/>
                    <a:pt x="8061" y="3692"/>
                  </a:cubicBezTo>
                  <a:cubicBezTo>
                    <a:pt x="8001" y="3751"/>
                    <a:pt x="8001" y="3858"/>
                    <a:pt x="8073" y="3918"/>
                  </a:cubicBezTo>
                  <a:cubicBezTo>
                    <a:pt x="8101" y="3946"/>
                    <a:pt x="8140" y="3961"/>
                    <a:pt x="8180" y="3961"/>
                  </a:cubicBezTo>
                  <a:cubicBezTo>
                    <a:pt x="8224" y="3961"/>
                    <a:pt x="8268" y="3943"/>
                    <a:pt x="8299" y="3906"/>
                  </a:cubicBezTo>
                  <a:cubicBezTo>
                    <a:pt x="8430" y="3751"/>
                    <a:pt x="8489" y="3573"/>
                    <a:pt x="8477" y="3382"/>
                  </a:cubicBezTo>
                  <a:cubicBezTo>
                    <a:pt x="8466" y="3192"/>
                    <a:pt x="8394" y="3013"/>
                    <a:pt x="8239" y="2894"/>
                  </a:cubicBezTo>
                  <a:cubicBezTo>
                    <a:pt x="8075" y="2746"/>
                    <a:pt x="7872" y="2674"/>
                    <a:pt x="7672" y="2674"/>
                  </a:cubicBezTo>
                  <a:cubicBezTo>
                    <a:pt x="7437" y="2674"/>
                    <a:pt x="7204" y="2773"/>
                    <a:pt x="7037" y="2965"/>
                  </a:cubicBezTo>
                  <a:cubicBezTo>
                    <a:pt x="6906" y="3120"/>
                    <a:pt x="6811" y="3287"/>
                    <a:pt x="6787" y="3489"/>
                  </a:cubicBezTo>
                  <a:lnTo>
                    <a:pt x="2858" y="3489"/>
                  </a:lnTo>
                  <a:cubicBezTo>
                    <a:pt x="2822" y="3287"/>
                    <a:pt x="2751" y="3120"/>
                    <a:pt x="2596" y="2965"/>
                  </a:cubicBezTo>
                  <a:cubicBezTo>
                    <a:pt x="2453" y="2799"/>
                    <a:pt x="2239" y="2692"/>
                    <a:pt x="2000" y="2680"/>
                  </a:cubicBezTo>
                  <a:cubicBezTo>
                    <a:pt x="1985" y="2679"/>
                    <a:pt x="1970" y="2678"/>
                    <a:pt x="1954" y="2678"/>
                  </a:cubicBezTo>
                  <a:cubicBezTo>
                    <a:pt x="1754" y="2678"/>
                    <a:pt x="1547" y="2750"/>
                    <a:pt x="1381" y="2894"/>
                  </a:cubicBezTo>
                  <a:cubicBezTo>
                    <a:pt x="1227" y="3025"/>
                    <a:pt x="1155" y="3192"/>
                    <a:pt x="1143" y="3382"/>
                  </a:cubicBezTo>
                  <a:cubicBezTo>
                    <a:pt x="1119" y="3573"/>
                    <a:pt x="1203" y="3751"/>
                    <a:pt x="1322" y="3906"/>
                  </a:cubicBezTo>
                  <a:cubicBezTo>
                    <a:pt x="1355" y="3939"/>
                    <a:pt x="1402" y="3957"/>
                    <a:pt x="1447" y="3957"/>
                  </a:cubicBezTo>
                  <a:cubicBezTo>
                    <a:pt x="1485" y="3957"/>
                    <a:pt x="1521" y="3945"/>
                    <a:pt x="1548" y="3918"/>
                  </a:cubicBezTo>
                  <a:cubicBezTo>
                    <a:pt x="1596" y="3858"/>
                    <a:pt x="1619" y="3751"/>
                    <a:pt x="1560" y="3692"/>
                  </a:cubicBezTo>
                  <a:cubicBezTo>
                    <a:pt x="1488" y="3620"/>
                    <a:pt x="1453" y="3513"/>
                    <a:pt x="1453" y="3418"/>
                  </a:cubicBezTo>
                  <a:cubicBezTo>
                    <a:pt x="1453" y="3311"/>
                    <a:pt x="1512" y="3204"/>
                    <a:pt x="1584" y="3144"/>
                  </a:cubicBezTo>
                  <a:cubicBezTo>
                    <a:pt x="1682" y="3068"/>
                    <a:pt x="1800" y="3012"/>
                    <a:pt x="1937" y="3012"/>
                  </a:cubicBezTo>
                  <a:cubicBezTo>
                    <a:pt x="1950" y="3012"/>
                    <a:pt x="1963" y="3012"/>
                    <a:pt x="1977" y="3013"/>
                  </a:cubicBezTo>
                  <a:cubicBezTo>
                    <a:pt x="2120" y="3025"/>
                    <a:pt x="2239" y="3085"/>
                    <a:pt x="2346" y="3192"/>
                  </a:cubicBezTo>
                  <a:cubicBezTo>
                    <a:pt x="2608" y="3489"/>
                    <a:pt x="2584" y="3954"/>
                    <a:pt x="2286" y="4216"/>
                  </a:cubicBezTo>
                  <a:cubicBezTo>
                    <a:pt x="2155" y="4335"/>
                    <a:pt x="1977" y="4406"/>
                    <a:pt x="1798" y="4442"/>
                  </a:cubicBezTo>
                  <a:lnTo>
                    <a:pt x="1727" y="4442"/>
                  </a:lnTo>
                  <a:cubicBezTo>
                    <a:pt x="1024" y="4442"/>
                    <a:pt x="441" y="3858"/>
                    <a:pt x="441" y="3156"/>
                  </a:cubicBezTo>
                  <a:cubicBezTo>
                    <a:pt x="441" y="2465"/>
                    <a:pt x="1024" y="1882"/>
                    <a:pt x="1727" y="1882"/>
                  </a:cubicBezTo>
                  <a:close/>
                  <a:moveTo>
                    <a:pt x="7537" y="4763"/>
                  </a:moveTo>
                  <a:lnTo>
                    <a:pt x="7537" y="5573"/>
                  </a:lnTo>
                  <a:lnTo>
                    <a:pt x="2036" y="5573"/>
                  </a:lnTo>
                  <a:lnTo>
                    <a:pt x="2036" y="4763"/>
                  </a:lnTo>
                  <a:close/>
                  <a:moveTo>
                    <a:pt x="929" y="1"/>
                  </a:moveTo>
                  <a:cubicBezTo>
                    <a:pt x="417" y="1"/>
                    <a:pt x="0" y="418"/>
                    <a:pt x="0" y="941"/>
                  </a:cubicBezTo>
                  <a:cubicBezTo>
                    <a:pt x="0" y="1418"/>
                    <a:pt x="357" y="1811"/>
                    <a:pt x="798" y="1870"/>
                  </a:cubicBezTo>
                  <a:cubicBezTo>
                    <a:pt x="393" y="2168"/>
                    <a:pt x="143" y="2620"/>
                    <a:pt x="143" y="3144"/>
                  </a:cubicBezTo>
                  <a:cubicBezTo>
                    <a:pt x="143" y="4013"/>
                    <a:pt x="834" y="4728"/>
                    <a:pt x="1691" y="4739"/>
                  </a:cubicBezTo>
                  <a:lnTo>
                    <a:pt x="1703" y="4739"/>
                  </a:lnTo>
                  <a:lnTo>
                    <a:pt x="1703" y="5704"/>
                  </a:lnTo>
                  <a:lnTo>
                    <a:pt x="1703" y="8383"/>
                  </a:lnTo>
                  <a:cubicBezTo>
                    <a:pt x="1703" y="8478"/>
                    <a:pt x="1786" y="8549"/>
                    <a:pt x="1869" y="8549"/>
                  </a:cubicBezTo>
                  <a:cubicBezTo>
                    <a:pt x="1965" y="8549"/>
                    <a:pt x="2036" y="8478"/>
                    <a:pt x="2036" y="8383"/>
                  </a:cubicBezTo>
                  <a:lnTo>
                    <a:pt x="2036" y="5894"/>
                  </a:lnTo>
                  <a:lnTo>
                    <a:pt x="7537" y="5894"/>
                  </a:lnTo>
                  <a:lnTo>
                    <a:pt x="7537" y="6692"/>
                  </a:lnTo>
                  <a:cubicBezTo>
                    <a:pt x="7537" y="6775"/>
                    <a:pt x="7620" y="6847"/>
                    <a:pt x="7704" y="6847"/>
                  </a:cubicBezTo>
                  <a:cubicBezTo>
                    <a:pt x="7799" y="6847"/>
                    <a:pt x="7870" y="6775"/>
                    <a:pt x="7870" y="6692"/>
                  </a:cubicBezTo>
                  <a:lnTo>
                    <a:pt x="7870" y="5740"/>
                  </a:lnTo>
                  <a:lnTo>
                    <a:pt x="7870" y="4763"/>
                  </a:lnTo>
                  <a:lnTo>
                    <a:pt x="7918" y="4763"/>
                  </a:lnTo>
                  <a:cubicBezTo>
                    <a:pt x="7930" y="4763"/>
                    <a:pt x="7942" y="4763"/>
                    <a:pt x="7954" y="4751"/>
                  </a:cubicBezTo>
                  <a:cubicBezTo>
                    <a:pt x="8823" y="4728"/>
                    <a:pt x="9501" y="4025"/>
                    <a:pt x="9501" y="3156"/>
                  </a:cubicBezTo>
                  <a:cubicBezTo>
                    <a:pt x="9489" y="2644"/>
                    <a:pt x="9228" y="2168"/>
                    <a:pt x="8823" y="1870"/>
                  </a:cubicBezTo>
                  <a:cubicBezTo>
                    <a:pt x="9251" y="1775"/>
                    <a:pt x="9561" y="1406"/>
                    <a:pt x="9561" y="941"/>
                  </a:cubicBezTo>
                  <a:cubicBezTo>
                    <a:pt x="9561" y="418"/>
                    <a:pt x="9144" y="1"/>
                    <a:pt x="8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7" name="Google Shape;937;p44"/>
          <p:cNvSpPr/>
          <p:nvPr/>
        </p:nvSpPr>
        <p:spPr>
          <a:xfrm flipH="1">
            <a:off x="2667298" y="2417830"/>
            <a:ext cx="1862100" cy="283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938" name="Google Shape;938;p44"/>
          <p:cNvGrpSpPr/>
          <p:nvPr/>
        </p:nvGrpSpPr>
        <p:grpSpPr>
          <a:xfrm>
            <a:off x="2667298" y="2427275"/>
            <a:ext cx="1862100" cy="806536"/>
            <a:chOff x="2667298" y="2427275"/>
            <a:chExt cx="1862100" cy="806536"/>
          </a:xfrm>
        </p:grpSpPr>
        <p:sp>
          <p:nvSpPr>
            <p:cNvPr id="939" name="Google Shape;939;p44"/>
            <p:cNvSpPr txBox="1"/>
            <p:nvPr/>
          </p:nvSpPr>
          <p:spPr>
            <a:xfrm flipH="1">
              <a:off x="2667298" y="2716311"/>
              <a:ext cx="1862100" cy="5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Jupiter is the biggest planet of them all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940" name="Google Shape;940;p44"/>
            <p:cNvSpPr txBox="1"/>
            <p:nvPr/>
          </p:nvSpPr>
          <p:spPr>
            <a:xfrm flipH="1">
              <a:off x="2780975" y="2427275"/>
              <a:ext cx="16347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269. C.E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941" name="Google Shape;941;p44"/>
          <p:cNvSpPr/>
          <p:nvPr/>
        </p:nvSpPr>
        <p:spPr>
          <a:xfrm flipH="1">
            <a:off x="3212848" y="1290889"/>
            <a:ext cx="771000" cy="771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42" name="Google Shape;942;p44"/>
          <p:cNvCxnSpPr>
            <a:stCxn id="941" idx="4"/>
            <a:endCxn id="940" idx="0"/>
          </p:cNvCxnSpPr>
          <p:nvPr/>
        </p:nvCxnSpPr>
        <p:spPr>
          <a:xfrm>
            <a:off x="3598348" y="2061889"/>
            <a:ext cx="0" cy="365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43" name="Google Shape;943;p44"/>
          <p:cNvGrpSpPr/>
          <p:nvPr/>
        </p:nvGrpSpPr>
        <p:grpSpPr>
          <a:xfrm>
            <a:off x="3414385" y="1492809"/>
            <a:ext cx="367925" cy="367161"/>
            <a:chOff x="5756399" y="2434456"/>
            <a:chExt cx="367925" cy="367161"/>
          </a:xfrm>
        </p:grpSpPr>
        <p:sp>
          <p:nvSpPr>
            <p:cNvPr id="944" name="Google Shape;944;p44"/>
            <p:cNvSpPr/>
            <p:nvPr/>
          </p:nvSpPr>
          <p:spPr>
            <a:xfrm>
              <a:off x="5864865" y="2563023"/>
              <a:ext cx="39882" cy="68297"/>
            </a:xfrm>
            <a:custGeom>
              <a:avLst/>
              <a:gdLst/>
              <a:ahLst/>
              <a:cxnLst/>
              <a:rect l="l" t="t" r="r" b="b"/>
              <a:pathLst>
                <a:path w="1252" h="2144" extrusionOk="0">
                  <a:moveTo>
                    <a:pt x="918" y="334"/>
                  </a:moveTo>
                  <a:lnTo>
                    <a:pt x="918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77"/>
                  </a:lnTo>
                  <a:cubicBezTo>
                    <a:pt x="1" y="2072"/>
                    <a:pt x="84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4"/>
            <p:cNvSpPr/>
            <p:nvPr/>
          </p:nvSpPr>
          <p:spPr>
            <a:xfrm>
              <a:off x="5920261" y="2563023"/>
              <a:ext cx="40233" cy="68297"/>
            </a:xfrm>
            <a:custGeom>
              <a:avLst/>
              <a:gdLst/>
              <a:ahLst/>
              <a:cxnLst/>
              <a:rect l="l" t="t" r="r" b="b"/>
              <a:pathLst>
                <a:path w="1263" h="2144" extrusionOk="0">
                  <a:moveTo>
                    <a:pt x="929" y="334"/>
                  </a:moveTo>
                  <a:lnTo>
                    <a:pt x="929" y="1822"/>
                  </a:lnTo>
                  <a:lnTo>
                    <a:pt x="346" y="1822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84" y="1"/>
                    <a:pt x="12" y="72"/>
                    <a:pt x="12" y="167"/>
                  </a:cubicBezTo>
                  <a:lnTo>
                    <a:pt x="12" y="1977"/>
                  </a:lnTo>
                  <a:cubicBezTo>
                    <a:pt x="0" y="2072"/>
                    <a:pt x="84" y="2144"/>
                    <a:pt x="167" y="2144"/>
                  </a:cubicBezTo>
                  <a:lnTo>
                    <a:pt x="1096" y="2144"/>
                  </a:lnTo>
                  <a:cubicBezTo>
                    <a:pt x="1179" y="2144"/>
                    <a:pt x="1262" y="2072"/>
                    <a:pt x="1262" y="1977"/>
                  </a:cubicBezTo>
                  <a:lnTo>
                    <a:pt x="1262" y="167"/>
                  </a:lnTo>
                  <a:cubicBezTo>
                    <a:pt x="1262" y="72"/>
                    <a:pt x="1179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4"/>
            <p:cNvSpPr/>
            <p:nvPr/>
          </p:nvSpPr>
          <p:spPr>
            <a:xfrm>
              <a:off x="5790165" y="2646451"/>
              <a:ext cx="39851" cy="68329"/>
            </a:xfrm>
            <a:custGeom>
              <a:avLst/>
              <a:gdLst/>
              <a:ahLst/>
              <a:cxnLst/>
              <a:rect l="l" t="t" r="r" b="b"/>
              <a:pathLst>
                <a:path w="1251" h="2145" extrusionOk="0">
                  <a:moveTo>
                    <a:pt x="917" y="334"/>
                  </a:moveTo>
                  <a:lnTo>
                    <a:pt x="917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977"/>
                  </a:lnTo>
                  <a:cubicBezTo>
                    <a:pt x="0" y="2073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6050707" y="2646451"/>
              <a:ext cx="39882" cy="68329"/>
            </a:xfrm>
            <a:custGeom>
              <a:avLst/>
              <a:gdLst/>
              <a:ahLst/>
              <a:cxnLst/>
              <a:rect l="l" t="t" r="r" b="b"/>
              <a:pathLst>
                <a:path w="1252" h="2145" extrusionOk="0">
                  <a:moveTo>
                    <a:pt x="930" y="334"/>
                  </a:moveTo>
                  <a:lnTo>
                    <a:pt x="930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1977"/>
                  </a:lnTo>
                  <a:cubicBezTo>
                    <a:pt x="1" y="2073"/>
                    <a:pt x="72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5976007" y="2563023"/>
              <a:ext cx="39851" cy="68297"/>
            </a:xfrm>
            <a:custGeom>
              <a:avLst/>
              <a:gdLst/>
              <a:ahLst/>
              <a:cxnLst/>
              <a:rect l="l" t="t" r="r" b="b"/>
              <a:pathLst>
                <a:path w="1251" h="2144" extrusionOk="0">
                  <a:moveTo>
                    <a:pt x="917" y="334"/>
                  </a:moveTo>
                  <a:lnTo>
                    <a:pt x="917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977"/>
                  </a:lnTo>
                  <a:cubicBezTo>
                    <a:pt x="0" y="2072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5756399" y="2434456"/>
              <a:ext cx="367925" cy="367161"/>
            </a:xfrm>
            <a:custGeom>
              <a:avLst/>
              <a:gdLst/>
              <a:ahLst/>
              <a:cxnLst/>
              <a:rect l="l" t="t" r="r" b="b"/>
              <a:pathLst>
                <a:path w="11550" h="11526" extrusionOk="0">
                  <a:moveTo>
                    <a:pt x="7192" y="334"/>
                  </a:moveTo>
                  <a:lnTo>
                    <a:pt x="7192" y="2215"/>
                  </a:lnTo>
                  <a:lnTo>
                    <a:pt x="6287" y="2215"/>
                  </a:lnTo>
                  <a:cubicBezTo>
                    <a:pt x="6192" y="2215"/>
                    <a:pt x="6121" y="2298"/>
                    <a:pt x="6121" y="2382"/>
                  </a:cubicBezTo>
                  <a:cubicBezTo>
                    <a:pt x="6121" y="2477"/>
                    <a:pt x="6192" y="2548"/>
                    <a:pt x="6287" y="2548"/>
                  </a:cubicBezTo>
                  <a:lnTo>
                    <a:pt x="8859" y="2548"/>
                  </a:lnTo>
                  <a:lnTo>
                    <a:pt x="8859" y="2822"/>
                  </a:lnTo>
                  <a:lnTo>
                    <a:pt x="2692" y="2822"/>
                  </a:lnTo>
                  <a:lnTo>
                    <a:pt x="2692" y="2548"/>
                  </a:lnTo>
                  <a:lnTo>
                    <a:pt x="5335" y="2548"/>
                  </a:lnTo>
                  <a:cubicBezTo>
                    <a:pt x="5418" y="2548"/>
                    <a:pt x="5490" y="2477"/>
                    <a:pt x="5490" y="2382"/>
                  </a:cubicBezTo>
                  <a:cubicBezTo>
                    <a:pt x="5490" y="2298"/>
                    <a:pt x="5418" y="2215"/>
                    <a:pt x="5335" y="2215"/>
                  </a:cubicBezTo>
                  <a:lnTo>
                    <a:pt x="4370" y="2215"/>
                  </a:lnTo>
                  <a:lnTo>
                    <a:pt x="4370" y="334"/>
                  </a:lnTo>
                  <a:close/>
                  <a:moveTo>
                    <a:pt x="2787" y="4287"/>
                  </a:moveTo>
                  <a:lnTo>
                    <a:pt x="2787" y="4560"/>
                  </a:lnTo>
                  <a:lnTo>
                    <a:pt x="346" y="4560"/>
                  </a:lnTo>
                  <a:lnTo>
                    <a:pt x="346" y="4287"/>
                  </a:lnTo>
                  <a:close/>
                  <a:moveTo>
                    <a:pt x="7133" y="8037"/>
                  </a:moveTo>
                  <a:lnTo>
                    <a:pt x="7133" y="10537"/>
                  </a:lnTo>
                  <a:lnTo>
                    <a:pt x="5954" y="10537"/>
                  </a:lnTo>
                  <a:lnTo>
                    <a:pt x="5954" y="8037"/>
                  </a:lnTo>
                  <a:close/>
                  <a:moveTo>
                    <a:pt x="8442" y="3156"/>
                  </a:moveTo>
                  <a:lnTo>
                    <a:pt x="8442" y="10537"/>
                  </a:lnTo>
                  <a:lnTo>
                    <a:pt x="7478" y="10537"/>
                  </a:lnTo>
                  <a:lnTo>
                    <a:pt x="7478" y="7859"/>
                  </a:lnTo>
                  <a:cubicBezTo>
                    <a:pt x="7478" y="7775"/>
                    <a:pt x="7395" y="7704"/>
                    <a:pt x="7311" y="7704"/>
                  </a:cubicBezTo>
                  <a:lnTo>
                    <a:pt x="4287" y="7704"/>
                  </a:lnTo>
                  <a:cubicBezTo>
                    <a:pt x="4204" y="7704"/>
                    <a:pt x="4120" y="7775"/>
                    <a:pt x="4120" y="7859"/>
                  </a:cubicBezTo>
                  <a:lnTo>
                    <a:pt x="4120" y="10537"/>
                  </a:lnTo>
                  <a:lnTo>
                    <a:pt x="3156" y="10537"/>
                  </a:lnTo>
                  <a:lnTo>
                    <a:pt x="3132" y="3156"/>
                  </a:lnTo>
                  <a:close/>
                  <a:moveTo>
                    <a:pt x="5609" y="8061"/>
                  </a:moveTo>
                  <a:lnTo>
                    <a:pt x="5609" y="10561"/>
                  </a:lnTo>
                  <a:lnTo>
                    <a:pt x="4442" y="10561"/>
                  </a:lnTo>
                  <a:lnTo>
                    <a:pt x="4442" y="8061"/>
                  </a:lnTo>
                  <a:close/>
                  <a:moveTo>
                    <a:pt x="10966" y="4906"/>
                  </a:moveTo>
                  <a:lnTo>
                    <a:pt x="10966" y="10561"/>
                  </a:lnTo>
                  <a:lnTo>
                    <a:pt x="8764" y="10561"/>
                  </a:lnTo>
                  <a:lnTo>
                    <a:pt x="8764" y="4906"/>
                  </a:lnTo>
                  <a:close/>
                  <a:moveTo>
                    <a:pt x="11205" y="10883"/>
                  </a:moveTo>
                  <a:lnTo>
                    <a:pt x="11205" y="11180"/>
                  </a:lnTo>
                  <a:lnTo>
                    <a:pt x="334" y="11180"/>
                  </a:lnTo>
                  <a:lnTo>
                    <a:pt x="334" y="10883"/>
                  </a:lnTo>
                  <a:close/>
                  <a:moveTo>
                    <a:pt x="4216" y="0"/>
                  </a:moveTo>
                  <a:cubicBezTo>
                    <a:pt x="4120" y="0"/>
                    <a:pt x="4049" y="72"/>
                    <a:pt x="4049" y="167"/>
                  </a:cubicBezTo>
                  <a:lnTo>
                    <a:pt x="4049" y="2239"/>
                  </a:lnTo>
                  <a:lnTo>
                    <a:pt x="2537" y="2239"/>
                  </a:lnTo>
                  <a:cubicBezTo>
                    <a:pt x="2442" y="2239"/>
                    <a:pt x="2370" y="2310"/>
                    <a:pt x="2370" y="2394"/>
                  </a:cubicBezTo>
                  <a:lnTo>
                    <a:pt x="2370" y="3013"/>
                  </a:lnTo>
                  <a:cubicBezTo>
                    <a:pt x="2370" y="3096"/>
                    <a:pt x="2442" y="3179"/>
                    <a:pt x="2537" y="3179"/>
                  </a:cubicBezTo>
                  <a:lnTo>
                    <a:pt x="2787" y="3179"/>
                  </a:lnTo>
                  <a:lnTo>
                    <a:pt x="2787" y="3965"/>
                  </a:lnTo>
                  <a:lnTo>
                    <a:pt x="167" y="3965"/>
                  </a:lnTo>
                  <a:cubicBezTo>
                    <a:pt x="72" y="3965"/>
                    <a:pt x="1" y="4037"/>
                    <a:pt x="1" y="4132"/>
                  </a:cubicBezTo>
                  <a:lnTo>
                    <a:pt x="1" y="4739"/>
                  </a:lnTo>
                  <a:cubicBezTo>
                    <a:pt x="1" y="4822"/>
                    <a:pt x="72" y="4906"/>
                    <a:pt x="167" y="4906"/>
                  </a:cubicBezTo>
                  <a:lnTo>
                    <a:pt x="239" y="4906"/>
                  </a:lnTo>
                  <a:lnTo>
                    <a:pt x="239" y="6013"/>
                  </a:lnTo>
                  <a:cubicBezTo>
                    <a:pt x="239" y="6108"/>
                    <a:pt x="310" y="6180"/>
                    <a:pt x="406" y="6180"/>
                  </a:cubicBezTo>
                  <a:cubicBezTo>
                    <a:pt x="489" y="6180"/>
                    <a:pt x="572" y="6108"/>
                    <a:pt x="572" y="6013"/>
                  </a:cubicBezTo>
                  <a:lnTo>
                    <a:pt x="572" y="4906"/>
                  </a:lnTo>
                  <a:lnTo>
                    <a:pt x="2763" y="4906"/>
                  </a:lnTo>
                  <a:lnTo>
                    <a:pt x="2763" y="10561"/>
                  </a:lnTo>
                  <a:lnTo>
                    <a:pt x="572" y="10561"/>
                  </a:lnTo>
                  <a:lnTo>
                    <a:pt x="572" y="6870"/>
                  </a:lnTo>
                  <a:cubicBezTo>
                    <a:pt x="572" y="6775"/>
                    <a:pt x="489" y="6704"/>
                    <a:pt x="406" y="6704"/>
                  </a:cubicBezTo>
                  <a:cubicBezTo>
                    <a:pt x="310" y="6704"/>
                    <a:pt x="239" y="6775"/>
                    <a:pt x="239" y="6870"/>
                  </a:cubicBezTo>
                  <a:lnTo>
                    <a:pt x="239" y="10561"/>
                  </a:lnTo>
                  <a:lnTo>
                    <a:pt x="167" y="10561"/>
                  </a:lnTo>
                  <a:cubicBezTo>
                    <a:pt x="72" y="10561"/>
                    <a:pt x="1" y="10633"/>
                    <a:pt x="1" y="10716"/>
                  </a:cubicBezTo>
                  <a:lnTo>
                    <a:pt x="1" y="11359"/>
                  </a:lnTo>
                  <a:cubicBezTo>
                    <a:pt x="1" y="11454"/>
                    <a:pt x="72" y="11526"/>
                    <a:pt x="167" y="11526"/>
                  </a:cubicBezTo>
                  <a:lnTo>
                    <a:pt x="11371" y="11526"/>
                  </a:lnTo>
                  <a:cubicBezTo>
                    <a:pt x="11466" y="11526"/>
                    <a:pt x="11538" y="11454"/>
                    <a:pt x="11538" y="11359"/>
                  </a:cubicBezTo>
                  <a:lnTo>
                    <a:pt x="11538" y="10716"/>
                  </a:lnTo>
                  <a:cubicBezTo>
                    <a:pt x="11538" y="10633"/>
                    <a:pt x="11466" y="10561"/>
                    <a:pt x="11371" y="10561"/>
                  </a:cubicBezTo>
                  <a:lnTo>
                    <a:pt x="11300" y="10561"/>
                  </a:lnTo>
                  <a:lnTo>
                    <a:pt x="11300" y="4906"/>
                  </a:lnTo>
                  <a:lnTo>
                    <a:pt x="11383" y="4906"/>
                  </a:lnTo>
                  <a:cubicBezTo>
                    <a:pt x="11478" y="4906"/>
                    <a:pt x="11550" y="4822"/>
                    <a:pt x="11550" y="4739"/>
                  </a:cubicBezTo>
                  <a:lnTo>
                    <a:pt x="11550" y="4132"/>
                  </a:lnTo>
                  <a:cubicBezTo>
                    <a:pt x="11550" y="4037"/>
                    <a:pt x="11478" y="3965"/>
                    <a:pt x="11383" y="3965"/>
                  </a:cubicBezTo>
                  <a:lnTo>
                    <a:pt x="10359" y="3965"/>
                  </a:lnTo>
                  <a:cubicBezTo>
                    <a:pt x="10276" y="3965"/>
                    <a:pt x="10192" y="4037"/>
                    <a:pt x="10192" y="4132"/>
                  </a:cubicBezTo>
                  <a:cubicBezTo>
                    <a:pt x="10192" y="4215"/>
                    <a:pt x="10276" y="4287"/>
                    <a:pt x="10359" y="4287"/>
                  </a:cubicBezTo>
                  <a:lnTo>
                    <a:pt x="11216" y="4287"/>
                  </a:lnTo>
                  <a:lnTo>
                    <a:pt x="11216" y="4560"/>
                  </a:lnTo>
                  <a:lnTo>
                    <a:pt x="8776" y="4560"/>
                  </a:lnTo>
                  <a:lnTo>
                    <a:pt x="8776" y="4287"/>
                  </a:lnTo>
                  <a:lnTo>
                    <a:pt x="9526" y="4287"/>
                  </a:lnTo>
                  <a:cubicBezTo>
                    <a:pt x="9609" y="4287"/>
                    <a:pt x="9692" y="4215"/>
                    <a:pt x="9692" y="4132"/>
                  </a:cubicBezTo>
                  <a:cubicBezTo>
                    <a:pt x="9692" y="4037"/>
                    <a:pt x="9609" y="3965"/>
                    <a:pt x="9526" y="3965"/>
                  </a:cubicBezTo>
                  <a:lnTo>
                    <a:pt x="8776" y="3965"/>
                  </a:lnTo>
                  <a:lnTo>
                    <a:pt x="8776" y="3179"/>
                  </a:lnTo>
                  <a:lnTo>
                    <a:pt x="9038" y="3179"/>
                  </a:lnTo>
                  <a:cubicBezTo>
                    <a:pt x="9121" y="3179"/>
                    <a:pt x="9192" y="3096"/>
                    <a:pt x="9192" y="3013"/>
                  </a:cubicBezTo>
                  <a:lnTo>
                    <a:pt x="9192" y="2394"/>
                  </a:lnTo>
                  <a:cubicBezTo>
                    <a:pt x="9192" y="2310"/>
                    <a:pt x="9121" y="2239"/>
                    <a:pt x="9038" y="2239"/>
                  </a:cubicBezTo>
                  <a:lnTo>
                    <a:pt x="7525" y="2239"/>
                  </a:lnTo>
                  <a:lnTo>
                    <a:pt x="7525" y="167"/>
                  </a:lnTo>
                  <a:cubicBezTo>
                    <a:pt x="7525" y="72"/>
                    <a:pt x="7454" y="0"/>
                    <a:pt x="7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0" name="Google Shape;950;p44"/>
          <p:cNvSpPr/>
          <p:nvPr/>
        </p:nvSpPr>
        <p:spPr>
          <a:xfrm>
            <a:off x="4614602" y="2417830"/>
            <a:ext cx="1862100" cy="283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951" name="Google Shape;951;p44"/>
          <p:cNvGrpSpPr/>
          <p:nvPr/>
        </p:nvGrpSpPr>
        <p:grpSpPr>
          <a:xfrm>
            <a:off x="4614602" y="2427275"/>
            <a:ext cx="1862100" cy="806536"/>
            <a:chOff x="4614602" y="2427275"/>
            <a:chExt cx="1862100" cy="806536"/>
          </a:xfrm>
        </p:grpSpPr>
        <p:sp>
          <p:nvSpPr>
            <p:cNvPr id="952" name="Google Shape;952;p44"/>
            <p:cNvSpPr txBox="1"/>
            <p:nvPr/>
          </p:nvSpPr>
          <p:spPr>
            <a:xfrm>
              <a:off x="4614602" y="2716311"/>
              <a:ext cx="1862100" cy="5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Saturn is composed of hydrogen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953" name="Google Shape;953;p44"/>
            <p:cNvSpPr txBox="1"/>
            <p:nvPr/>
          </p:nvSpPr>
          <p:spPr>
            <a:xfrm>
              <a:off x="4728300" y="2427275"/>
              <a:ext cx="16347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THE 1300S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954" name="Google Shape;954;p44"/>
          <p:cNvSpPr/>
          <p:nvPr/>
        </p:nvSpPr>
        <p:spPr>
          <a:xfrm flipH="1">
            <a:off x="5160152" y="3601427"/>
            <a:ext cx="771000" cy="77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5" name="Google Shape;955;p44"/>
          <p:cNvCxnSpPr>
            <a:stCxn id="952" idx="2"/>
            <a:endCxn id="954" idx="0"/>
          </p:cNvCxnSpPr>
          <p:nvPr/>
        </p:nvCxnSpPr>
        <p:spPr>
          <a:xfrm>
            <a:off x="5545652" y="3233811"/>
            <a:ext cx="0" cy="3675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56" name="Google Shape;956;p44"/>
          <p:cNvGrpSpPr/>
          <p:nvPr/>
        </p:nvGrpSpPr>
        <p:grpSpPr>
          <a:xfrm>
            <a:off x="5379478" y="3844935"/>
            <a:ext cx="332348" cy="283985"/>
            <a:chOff x="7988191" y="2832248"/>
            <a:chExt cx="332348" cy="283985"/>
          </a:xfrm>
        </p:grpSpPr>
        <p:sp>
          <p:nvSpPr>
            <p:cNvPr id="957" name="Google Shape;957;p44"/>
            <p:cNvSpPr/>
            <p:nvPr/>
          </p:nvSpPr>
          <p:spPr>
            <a:xfrm>
              <a:off x="8046398" y="2894646"/>
              <a:ext cx="40869" cy="45759"/>
            </a:xfrm>
            <a:custGeom>
              <a:avLst/>
              <a:gdLst/>
              <a:ahLst/>
              <a:cxnLst/>
              <a:rect l="l" t="t" r="r" b="b"/>
              <a:pathLst>
                <a:path w="1287" h="1441" extrusionOk="0">
                  <a:moveTo>
                    <a:pt x="644" y="0"/>
                  </a:moveTo>
                  <a:cubicBezTo>
                    <a:pt x="287" y="0"/>
                    <a:pt x="1" y="286"/>
                    <a:pt x="1" y="643"/>
                  </a:cubicBezTo>
                  <a:lnTo>
                    <a:pt x="1" y="798"/>
                  </a:lnTo>
                  <a:cubicBezTo>
                    <a:pt x="1" y="1155"/>
                    <a:pt x="287" y="1441"/>
                    <a:pt x="644" y="1441"/>
                  </a:cubicBezTo>
                  <a:cubicBezTo>
                    <a:pt x="1001" y="1441"/>
                    <a:pt x="1287" y="1155"/>
                    <a:pt x="1287" y="798"/>
                  </a:cubicBezTo>
                  <a:lnTo>
                    <a:pt x="1287" y="643"/>
                  </a:lnTo>
                  <a:cubicBezTo>
                    <a:pt x="1287" y="548"/>
                    <a:pt x="1215" y="488"/>
                    <a:pt x="1132" y="488"/>
                  </a:cubicBezTo>
                  <a:cubicBezTo>
                    <a:pt x="1049" y="488"/>
                    <a:pt x="989" y="560"/>
                    <a:pt x="989" y="643"/>
                  </a:cubicBezTo>
                  <a:lnTo>
                    <a:pt x="989" y="798"/>
                  </a:lnTo>
                  <a:cubicBezTo>
                    <a:pt x="989" y="977"/>
                    <a:pt x="834" y="1143"/>
                    <a:pt x="644" y="1143"/>
                  </a:cubicBezTo>
                  <a:cubicBezTo>
                    <a:pt x="453" y="1143"/>
                    <a:pt x="299" y="1000"/>
                    <a:pt x="299" y="798"/>
                  </a:cubicBezTo>
                  <a:lnTo>
                    <a:pt x="299" y="643"/>
                  </a:lnTo>
                  <a:cubicBezTo>
                    <a:pt x="299" y="465"/>
                    <a:pt x="453" y="298"/>
                    <a:pt x="644" y="298"/>
                  </a:cubicBezTo>
                  <a:cubicBezTo>
                    <a:pt x="739" y="298"/>
                    <a:pt x="799" y="227"/>
                    <a:pt x="799" y="143"/>
                  </a:cubicBezTo>
                  <a:cubicBezTo>
                    <a:pt x="799" y="60"/>
                    <a:pt x="715" y="0"/>
                    <a:pt x="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4"/>
            <p:cNvSpPr/>
            <p:nvPr/>
          </p:nvSpPr>
          <p:spPr>
            <a:xfrm>
              <a:off x="7988191" y="2832248"/>
              <a:ext cx="332348" cy="283985"/>
            </a:xfrm>
            <a:custGeom>
              <a:avLst/>
              <a:gdLst/>
              <a:ahLst/>
              <a:cxnLst/>
              <a:rect l="l" t="t" r="r" b="b"/>
              <a:pathLst>
                <a:path w="10466" h="8943" extrusionOk="0">
                  <a:moveTo>
                    <a:pt x="929" y="2942"/>
                  </a:moveTo>
                  <a:lnTo>
                    <a:pt x="929" y="2942"/>
                  </a:lnTo>
                  <a:cubicBezTo>
                    <a:pt x="905" y="3037"/>
                    <a:pt x="881" y="3144"/>
                    <a:pt x="869" y="3227"/>
                  </a:cubicBezTo>
                  <a:cubicBezTo>
                    <a:pt x="858" y="3299"/>
                    <a:pt x="858" y="3358"/>
                    <a:pt x="858" y="3418"/>
                  </a:cubicBezTo>
                  <a:lnTo>
                    <a:pt x="488" y="3120"/>
                  </a:lnTo>
                  <a:lnTo>
                    <a:pt x="929" y="2942"/>
                  </a:lnTo>
                  <a:close/>
                  <a:moveTo>
                    <a:pt x="4156" y="310"/>
                  </a:moveTo>
                  <a:lnTo>
                    <a:pt x="3894" y="668"/>
                  </a:lnTo>
                  <a:cubicBezTo>
                    <a:pt x="3858" y="715"/>
                    <a:pt x="3846" y="763"/>
                    <a:pt x="3858" y="822"/>
                  </a:cubicBezTo>
                  <a:cubicBezTo>
                    <a:pt x="3882" y="882"/>
                    <a:pt x="3917" y="906"/>
                    <a:pt x="3965" y="918"/>
                  </a:cubicBezTo>
                  <a:cubicBezTo>
                    <a:pt x="4608" y="1072"/>
                    <a:pt x="5168" y="1489"/>
                    <a:pt x="5549" y="2084"/>
                  </a:cubicBezTo>
                  <a:cubicBezTo>
                    <a:pt x="5965" y="2751"/>
                    <a:pt x="6418" y="3287"/>
                    <a:pt x="6894" y="3656"/>
                  </a:cubicBezTo>
                  <a:cubicBezTo>
                    <a:pt x="7287" y="3977"/>
                    <a:pt x="7692" y="4168"/>
                    <a:pt x="8085" y="4275"/>
                  </a:cubicBezTo>
                  <a:cubicBezTo>
                    <a:pt x="8288" y="4321"/>
                    <a:pt x="8455" y="4339"/>
                    <a:pt x="8603" y="4339"/>
                  </a:cubicBezTo>
                  <a:cubicBezTo>
                    <a:pt x="8646" y="4339"/>
                    <a:pt x="8687" y="4337"/>
                    <a:pt x="8728" y="4335"/>
                  </a:cubicBezTo>
                  <a:lnTo>
                    <a:pt x="8728" y="4335"/>
                  </a:lnTo>
                  <a:cubicBezTo>
                    <a:pt x="8168" y="4847"/>
                    <a:pt x="7585" y="5204"/>
                    <a:pt x="7037" y="5406"/>
                  </a:cubicBezTo>
                  <a:cubicBezTo>
                    <a:pt x="6732" y="5508"/>
                    <a:pt x="6437" y="5559"/>
                    <a:pt x="6158" y="5559"/>
                  </a:cubicBezTo>
                  <a:cubicBezTo>
                    <a:pt x="5914" y="5559"/>
                    <a:pt x="5682" y="5520"/>
                    <a:pt x="5465" y="5442"/>
                  </a:cubicBezTo>
                  <a:cubicBezTo>
                    <a:pt x="5203" y="5359"/>
                    <a:pt x="4965" y="5204"/>
                    <a:pt x="4775" y="5001"/>
                  </a:cubicBezTo>
                  <a:lnTo>
                    <a:pt x="4775" y="5001"/>
                  </a:lnTo>
                  <a:cubicBezTo>
                    <a:pt x="5001" y="5120"/>
                    <a:pt x="5275" y="5204"/>
                    <a:pt x="5596" y="5228"/>
                  </a:cubicBezTo>
                  <a:cubicBezTo>
                    <a:pt x="5680" y="5228"/>
                    <a:pt x="5751" y="5240"/>
                    <a:pt x="5822" y="5240"/>
                  </a:cubicBezTo>
                  <a:cubicBezTo>
                    <a:pt x="6096" y="5240"/>
                    <a:pt x="6382" y="5204"/>
                    <a:pt x="6644" y="5132"/>
                  </a:cubicBezTo>
                  <a:cubicBezTo>
                    <a:pt x="6715" y="5120"/>
                    <a:pt x="6775" y="5025"/>
                    <a:pt x="6751" y="4954"/>
                  </a:cubicBezTo>
                  <a:cubicBezTo>
                    <a:pt x="6741" y="4893"/>
                    <a:pt x="6671" y="4841"/>
                    <a:pt x="6607" y="4841"/>
                  </a:cubicBezTo>
                  <a:cubicBezTo>
                    <a:pt x="6595" y="4841"/>
                    <a:pt x="6583" y="4843"/>
                    <a:pt x="6573" y="4847"/>
                  </a:cubicBezTo>
                  <a:cubicBezTo>
                    <a:pt x="6317" y="4912"/>
                    <a:pt x="6067" y="4943"/>
                    <a:pt x="5831" y="4943"/>
                  </a:cubicBezTo>
                  <a:cubicBezTo>
                    <a:pt x="5418" y="4943"/>
                    <a:pt x="5052" y="4846"/>
                    <a:pt x="4787" y="4656"/>
                  </a:cubicBezTo>
                  <a:cubicBezTo>
                    <a:pt x="4477" y="4430"/>
                    <a:pt x="4310" y="4097"/>
                    <a:pt x="4263" y="3632"/>
                  </a:cubicBezTo>
                  <a:cubicBezTo>
                    <a:pt x="4310" y="3156"/>
                    <a:pt x="4572" y="2751"/>
                    <a:pt x="5025" y="2501"/>
                  </a:cubicBezTo>
                  <a:cubicBezTo>
                    <a:pt x="5096" y="2453"/>
                    <a:pt x="5120" y="2370"/>
                    <a:pt x="5084" y="2287"/>
                  </a:cubicBezTo>
                  <a:cubicBezTo>
                    <a:pt x="5051" y="2237"/>
                    <a:pt x="4996" y="2211"/>
                    <a:pt x="4941" y="2211"/>
                  </a:cubicBezTo>
                  <a:cubicBezTo>
                    <a:pt x="4916" y="2211"/>
                    <a:pt x="4892" y="2216"/>
                    <a:pt x="4870" y="2227"/>
                  </a:cubicBezTo>
                  <a:cubicBezTo>
                    <a:pt x="4227" y="2584"/>
                    <a:pt x="3906" y="3227"/>
                    <a:pt x="3965" y="3942"/>
                  </a:cubicBezTo>
                  <a:cubicBezTo>
                    <a:pt x="4037" y="4751"/>
                    <a:pt x="4596" y="5442"/>
                    <a:pt x="5382" y="5728"/>
                  </a:cubicBezTo>
                  <a:cubicBezTo>
                    <a:pt x="5631" y="5816"/>
                    <a:pt x="5895" y="5861"/>
                    <a:pt x="6170" y="5861"/>
                  </a:cubicBezTo>
                  <a:cubicBezTo>
                    <a:pt x="6487" y="5861"/>
                    <a:pt x="6818" y="5801"/>
                    <a:pt x="7156" y="5680"/>
                  </a:cubicBezTo>
                  <a:cubicBezTo>
                    <a:pt x="7596" y="5537"/>
                    <a:pt x="8061" y="5263"/>
                    <a:pt x="8525" y="4906"/>
                  </a:cubicBezTo>
                  <a:lnTo>
                    <a:pt x="8549" y="4906"/>
                  </a:lnTo>
                  <a:cubicBezTo>
                    <a:pt x="8694" y="4930"/>
                    <a:pt x="8833" y="4940"/>
                    <a:pt x="8965" y="4940"/>
                  </a:cubicBezTo>
                  <a:cubicBezTo>
                    <a:pt x="9431" y="4940"/>
                    <a:pt x="9813" y="4812"/>
                    <a:pt x="10073" y="4692"/>
                  </a:cubicBezTo>
                  <a:lnTo>
                    <a:pt x="10073" y="4692"/>
                  </a:lnTo>
                  <a:cubicBezTo>
                    <a:pt x="9430" y="6454"/>
                    <a:pt x="7608" y="7668"/>
                    <a:pt x="5572" y="7668"/>
                  </a:cubicBezTo>
                  <a:cubicBezTo>
                    <a:pt x="4179" y="7668"/>
                    <a:pt x="2894" y="7145"/>
                    <a:pt x="2072" y="6216"/>
                  </a:cubicBezTo>
                  <a:cubicBezTo>
                    <a:pt x="1358" y="5430"/>
                    <a:pt x="1060" y="4406"/>
                    <a:pt x="1179" y="3275"/>
                  </a:cubicBezTo>
                  <a:cubicBezTo>
                    <a:pt x="1286" y="2584"/>
                    <a:pt x="1524" y="2013"/>
                    <a:pt x="1881" y="1537"/>
                  </a:cubicBezTo>
                  <a:cubicBezTo>
                    <a:pt x="2167" y="1156"/>
                    <a:pt x="2536" y="858"/>
                    <a:pt x="2989" y="656"/>
                  </a:cubicBezTo>
                  <a:cubicBezTo>
                    <a:pt x="3429" y="441"/>
                    <a:pt x="3882" y="358"/>
                    <a:pt x="4156" y="310"/>
                  </a:cubicBezTo>
                  <a:close/>
                  <a:moveTo>
                    <a:pt x="5644" y="7954"/>
                  </a:moveTo>
                  <a:lnTo>
                    <a:pt x="5322" y="8645"/>
                  </a:lnTo>
                  <a:lnTo>
                    <a:pt x="5013" y="8645"/>
                  </a:lnTo>
                  <a:lnTo>
                    <a:pt x="5346" y="7954"/>
                  </a:lnTo>
                  <a:close/>
                  <a:moveTo>
                    <a:pt x="4422" y="1"/>
                  </a:moveTo>
                  <a:cubicBezTo>
                    <a:pt x="4268" y="1"/>
                    <a:pt x="3580" y="20"/>
                    <a:pt x="2834" y="382"/>
                  </a:cubicBezTo>
                  <a:cubicBezTo>
                    <a:pt x="2346" y="620"/>
                    <a:pt x="1929" y="941"/>
                    <a:pt x="1608" y="1358"/>
                  </a:cubicBezTo>
                  <a:cubicBezTo>
                    <a:pt x="1334" y="1703"/>
                    <a:pt x="1119" y="2108"/>
                    <a:pt x="989" y="2584"/>
                  </a:cubicBezTo>
                  <a:lnTo>
                    <a:pt x="96" y="2965"/>
                  </a:lnTo>
                  <a:cubicBezTo>
                    <a:pt x="48" y="2977"/>
                    <a:pt x="0" y="3025"/>
                    <a:pt x="0" y="3085"/>
                  </a:cubicBezTo>
                  <a:cubicBezTo>
                    <a:pt x="0" y="3144"/>
                    <a:pt x="24" y="3180"/>
                    <a:pt x="60" y="3215"/>
                  </a:cubicBezTo>
                  <a:lnTo>
                    <a:pt x="810" y="3811"/>
                  </a:lnTo>
                  <a:cubicBezTo>
                    <a:pt x="822" y="4811"/>
                    <a:pt x="1155" y="5704"/>
                    <a:pt x="1810" y="6430"/>
                  </a:cubicBezTo>
                  <a:cubicBezTo>
                    <a:pt x="2584" y="7287"/>
                    <a:pt x="3715" y="7823"/>
                    <a:pt x="4977" y="7942"/>
                  </a:cubicBezTo>
                  <a:lnTo>
                    <a:pt x="4620" y="8645"/>
                  </a:lnTo>
                  <a:lnTo>
                    <a:pt x="3739" y="8645"/>
                  </a:lnTo>
                  <a:cubicBezTo>
                    <a:pt x="3656" y="8645"/>
                    <a:pt x="3596" y="8716"/>
                    <a:pt x="3596" y="8799"/>
                  </a:cubicBezTo>
                  <a:cubicBezTo>
                    <a:pt x="3596" y="8871"/>
                    <a:pt x="3667" y="8942"/>
                    <a:pt x="3739" y="8942"/>
                  </a:cubicBezTo>
                  <a:lnTo>
                    <a:pt x="6013" y="8942"/>
                  </a:lnTo>
                  <a:cubicBezTo>
                    <a:pt x="6108" y="8942"/>
                    <a:pt x="6168" y="8871"/>
                    <a:pt x="6168" y="8799"/>
                  </a:cubicBezTo>
                  <a:cubicBezTo>
                    <a:pt x="6168" y="8716"/>
                    <a:pt x="6096" y="8645"/>
                    <a:pt x="6013" y="8645"/>
                  </a:cubicBezTo>
                  <a:lnTo>
                    <a:pt x="5620" y="8645"/>
                  </a:lnTo>
                  <a:lnTo>
                    <a:pt x="5953" y="7954"/>
                  </a:lnTo>
                  <a:cubicBezTo>
                    <a:pt x="6942" y="7883"/>
                    <a:pt x="7882" y="7537"/>
                    <a:pt x="8656" y="6966"/>
                  </a:cubicBezTo>
                  <a:cubicBezTo>
                    <a:pt x="9525" y="6323"/>
                    <a:pt x="10156" y="5418"/>
                    <a:pt x="10406" y="4430"/>
                  </a:cubicBezTo>
                  <a:cubicBezTo>
                    <a:pt x="10466" y="4370"/>
                    <a:pt x="10442" y="4299"/>
                    <a:pt x="10383" y="4275"/>
                  </a:cubicBezTo>
                  <a:cubicBezTo>
                    <a:pt x="10355" y="4259"/>
                    <a:pt x="10327" y="4250"/>
                    <a:pt x="10300" y="4250"/>
                  </a:cubicBezTo>
                  <a:cubicBezTo>
                    <a:pt x="10268" y="4250"/>
                    <a:pt x="10236" y="4262"/>
                    <a:pt x="10204" y="4287"/>
                  </a:cubicBezTo>
                  <a:cubicBezTo>
                    <a:pt x="10204" y="4287"/>
                    <a:pt x="9700" y="4670"/>
                    <a:pt x="8935" y="4670"/>
                  </a:cubicBezTo>
                  <a:cubicBezTo>
                    <a:pt x="8902" y="4670"/>
                    <a:pt x="8868" y="4670"/>
                    <a:pt x="8835" y="4668"/>
                  </a:cubicBezTo>
                  <a:cubicBezTo>
                    <a:pt x="8990" y="4525"/>
                    <a:pt x="9156" y="4370"/>
                    <a:pt x="9323" y="4192"/>
                  </a:cubicBezTo>
                  <a:cubicBezTo>
                    <a:pt x="9371" y="4132"/>
                    <a:pt x="9382" y="4061"/>
                    <a:pt x="9335" y="4001"/>
                  </a:cubicBezTo>
                  <a:cubicBezTo>
                    <a:pt x="9302" y="3961"/>
                    <a:pt x="9259" y="3942"/>
                    <a:pt x="9211" y="3942"/>
                  </a:cubicBezTo>
                  <a:cubicBezTo>
                    <a:pt x="9190" y="3942"/>
                    <a:pt x="9167" y="3946"/>
                    <a:pt x="9144" y="3954"/>
                  </a:cubicBezTo>
                  <a:cubicBezTo>
                    <a:pt x="9144" y="3954"/>
                    <a:pt x="8950" y="4045"/>
                    <a:pt x="8613" y="4045"/>
                  </a:cubicBezTo>
                  <a:cubicBezTo>
                    <a:pt x="8479" y="4045"/>
                    <a:pt x="8321" y="4030"/>
                    <a:pt x="8144" y="3989"/>
                  </a:cubicBezTo>
                  <a:cubicBezTo>
                    <a:pt x="7108" y="3739"/>
                    <a:pt x="6287" y="2739"/>
                    <a:pt x="5775" y="1930"/>
                  </a:cubicBezTo>
                  <a:cubicBezTo>
                    <a:pt x="5406" y="1334"/>
                    <a:pt x="4870" y="906"/>
                    <a:pt x="4227" y="703"/>
                  </a:cubicBezTo>
                  <a:lnTo>
                    <a:pt x="4572" y="251"/>
                  </a:lnTo>
                  <a:cubicBezTo>
                    <a:pt x="4608" y="203"/>
                    <a:pt x="4620" y="144"/>
                    <a:pt x="4584" y="84"/>
                  </a:cubicBezTo>
                  <a:cubicBezTo>
                    <a:pt x="4560" y="48"/>
                    <a:pt x="4513" y="1"/>
                    <a:pt x="4453" y="1"/>
                  </a:cubicBezTo>
                  <a:cubicBezTo>
                    <a:pt x="4451" y="1"/>
                    <a:pt x="4440" y="1"/>
                    <a:pt x="4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4"/>
            <p:cNvSpPr/>
            <p:nvPr/>
          </p:nvSpPr>
          <p:spPr>
            <a:xfrm>
              <a:off x="8212381" y="2974320"/>
              <a:ext cx="18577" cy="14861"/>
            </a:xfrm>
            <a:custGeom>
              <a:avLst/>
              <a:gdLst/>
              <a:ahLst/>
              <a:cxnLst/>
              <a:rect l="l" t="t" r="r" b="b"/>
              <a:pathLst>
                <a:path w="585" h="468" extrusionOk="0">
                  <a:moveTo>
                    <a:pt x="406" y="0"/>
                  </a:moveTo>
                  <a:cubicBezTo>
                    <a:pt x="371" y="0"/>
                    <a:pt x="337" y="12"/>
                    <a:pt x="310" y="39"/>
                  </a:cubicBezTo>
                  <a:cubicBezTo>
                    <a:pt x="275" y="75"/>
                    <a:pt x="191" y="123"/>
                    <a:pt x="108" y="170"/>
                  </a:cubicBezTo>
                  <a:cubicBezTo>
                    <a:pt x="25" y="206"/>
                    <a:pt x="1" y="301"/>
                    <a:pt x="48" y="373"/>
                  </a:cubicBezTo>
                  <a:cubicBezTo>
                    <a:pt x="72" y="432"/>
                    <a:pt x="120" y="468"/>
                    <a:pt x="179" y="468"/>
                  </a:cubicBezTo>
                  <a:cubicBezTo>
                    <a:pt x="215" y="468"/>
                    <a:pt x="227" y="468"/>
                    <a:pt x="251" y="444"/>
                  </a:cubicBezTo>
                  <a:cubicBezTo>
                    <a:pt x="370" y="385"/>
                    <a:pt x="465" y="325"/>
                    <a:pt x="536" y="265"/>
                  </a:cubicBezTo>
                  <a:cubicBezTo>
                    <a:pt x="572" y="218"/>
                    <a:pt x="584" y="111"/>
                    <a:pt x="525" y="51"/>
                  </a:cubicBezTo>
                  <a:cubicBezTo>
                    <a:pt x="492" y="18"/>
                    <a:pt x="448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0" name="Google Shape;960;p44"/>
          <p:cNvSpPr/>
          <p:nvPr/>
        </p:nvSpPr>
        <p:spPr>
          <a:xfrm flipH="1">
            <a:off x="6561906" y="2417830"/>
            <a:ext cx="1862100" cy="283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961" name="Google Shape;961;p44"/>
          <p:cNvGrpSpPr/>
          <p:nvPr/>
        </p:nvGrpSpPr>
        <p:grpSpPr>
          <a:xfrm>
            <a:off x="6561906" y="2427275"/>
            <a:ext cx="1862100" cy="806536"/>
            <a:chOff x="6561906" y="2427275"/>
            <a:chExt cx="1862100" cy="806536"/>
          </a:xfrm>
        </p:grpSpPr>
        <p:sp>
          <p:nvSpPr>
            <p:cNvPr id="962" name="Google Shape;962;p44"/>
            <p:cNvSpPr txBox="1"/>
            <p:nvPr/>
          </p:nvSpPr>
          <p:spPr>
            <a:xfrm flipH="1">
              <a:off x="6561906" y="2716311"/>
              <a:ext cx="1862100" cy="5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Mars is actually a very cold place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963" name="Google Shape;963;p44"/>
            <p:cNvSpPr txBox="1"/>
            <p:nvPr/>
          </p:nvSpPr>
          <p:spPr>
            <a:xfrm flipH="1">
              <a:off x="6675600" y="2427275"/>
              <a:ext cx="16347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THE 1600S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964" name="Google Shape;964;p44"/>
          <p:cNvSpPr/>
          <p:nvPr/>
        </p:nvSpPr>
        <p:spPr>
          <a:xfrm flipH="1">
            <a:off x="7107456" y="1290889"/>
            <a:ext cx="771000" cy="77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65" name="Google Shape;965;p44"/>
          <p:cNvCxnSpPr>
            <a:stCxn id="964" idx="4"/>
            <a:endCxn id="963" idx="0"/>
          </p:cNvCxnSpPr>
          <p:nvPr/>
        </p:nvCxnSpPr>
        <p:spPr>
          <a:xfrm>
            <a:off x="7492956" y="2061889"/>
            <a:ext cx="0" cy="365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66" name="Google Shape;966;p44"/>
          <p:cNvGrpSpPr/>
          <p:nvPr/>
        </p:nvGrpSpPr>
        <p:grpSpPr>
          <a:xfrm>
            <a:off x="7310523" y="1513978"/>
            <a:ext cx="364865" cy="324822"/>
            <a:chOff x="5765817" y="3227724"/>
            <a:chExt cx="364865" cy="324822"/>
          </a:xfrm>
        </p:grpSpPr>
        <p:sp>
          <p:nvSpPr>
            <p:cNvPr id="967" name="Google Shape;967;p44"/>
            <p:cNvSpPr/>
            <p:nvPr/>
          </p:nvSpPr>
          <p:spPr>
            <a:xfrm>
              <a:off x="5765817" y="3227724"/>
              <a:ext cx="364865" cy="324822"/>
            </a:xfrm>
            <a:custGeom>
              <a:avLst/>
              <a:gdLst/>
              <a:ahLst/>
              <a:cxnLst/>
              <a:rect l="l" t="t" r="r" b="b"/>
              <a:pathLst>
                <a:path w="11490" h="10229" extrusionOk="0">
                  <a:moveTo>
                    <a:pt x="8287" y="370"/>
                  </a:moveTo>
                  <a:cubicBezTo>
                    <a:pt x="9871" y="370"/>
                    <a:pt x="11157" y="1656"/>
                    <a:pt x="11157" y="3251"/>
                  </a:cubicBezTo>
                  <a:cubicBezTo>
                    <a:pt x="11133" y="4037"/>
                    <a:pt x="10847" y="4870"/>
                    <a:pt x="10299" y="5751"/>
                  </a:cubicBezTo>
                  <a:cubicBezTo>
                    <a:pt x="9847" y="6442"/>
                    <a:pt x="9216" y="7156"/>
                    <a:pt x="8418" y="7871"/>
                  </a:cubicBezTo>
                  <a:cubicBezTo>
                    <a:pt x="7263" y="8918"/>
                    <a:pt x="6084" y="9645"/>
                    <a:pt x="5763" y="9835"/>
                  </a:cubicBezTo>
                  <a:cubicBezTo>
                    <a:pt x="5430" y="9645"/>
                    <a:pt x="4251" y="8930"/>
                    <a:pt x="3096" y="7895"/>
                  </a:cubicBezTo>
                  <a:cubicBezTo>
                    <a:pt x="2310" y="7180"/>
                    <a:pt x="1667" y="6466"/>
                    <a:pt x="1215" y="5763"/>
                  </a:cubicBezTo>
                  <a:cubicBezTo>
                    <a:pt x="667" y="4894"/>
                    <a:pt x="381" y="4049"/>
                    <a:pt x="381" y="3251"/>
                  </a:cubicBezTo>
                  <a:cubicBezTo>
                    <a:pt x="381" y="1668"/>
                    <a:pt x="1667" y="370"/>
                    <a:pt x="3263" y="370"/>
                  </a:cubicBezTo>
                  <a:cubicBezTo>
                    <a:pt x="4191" y="370"/>
                    <a:pt x="5084" y="834"/>
                    <a:pt x="5620" y="1608"/>
                  </a:cubicBezTo>
                  <a:cubicBezTo>
                    <a:pt x="5656" y="1656"/>
                    <a:pt x="5715" y="1679"/>
                    <a:pt x="5775" y="1679"/>
                  </a:cubicBezTo>
                  <a:cubicBezTo>
                    <a:pt x="5834" y="1679"/>
                    <a:pt x="5894" y="1656"/>
                    <a:pt x="5918" y="1608"/>
                  </a:cubicBezTo>
                  <a:cubicBezTo>
                    <a:pt x="6454" y="834"/>
                    <a:pt x="7335" y="370"/>
                    <a:pt x="8287" y="370"/>
                  </a:cubicBezTo>
                  <a:close/>
                  <a:moveTo>
                    <a:pt x="3227" y="1"/>
                  </a:moveTo>
                  <a:cubicBezTo>
                    <a:pt x="1441" y="1"/>
                    <a:pt x="0" y="1441"/>
                    <a:pt x="0" y="3227"/>
                  </a:cubicBezTo>
                  <a:cubicBezTo>
                    <a:pt x="0" y="4108"/>
                    <a:pt x="298" y="5013"/>
                    <a:pt x="893" y="5942"/>
                  </a:cubicBezTo>
                  <a:cubicBezTo>
                    <a:pt x="1370" y="6668"/>
                    <a:pt x="2001" y="7418"/>
                    <a:pt x="2822" y="8145"/>
                  </a:cubicBezTo>
                  <a:cubicBezTo>
                    <a:pt x="4203" y="9383"/>
                    <a:pt x="5620" y="10181"/>
                    <a:pt x="5632" y="10192"/>
                  </a:cubicBezTo>
                  <a:cubicBezTo>
                    <a:pt x="5668" y="10216"/>
                    <a:pt x="5692" y="10228"/>
                    <a:pt x="5727" y="10228"/>
                  </a:cubicBezTo>
                  <a:cubicBezTo>
                    <a:pt x="5751" y="10228"/>
                    <a:pt x="5787" y="10216"/>
                    <a:pt x="5811" y="10192"/>
                  </a:cubicBezTo>
                  <a:cubicBezTo>
                    <a:pt x="5834" y="10181"/>
                    <a:pt x="7239" y="9395"/>
                    <a:pt x="8632" y="8145"/>
                  </a:cubicBezTo>
                  <a:cubicBezTo>
                    <a:pt x="9442" y="7418"/>
                    <a:pt x="10097" y="6668"/>
                    <a:pt x="10561" y="5942"/>
                  </a:cubicBezTo>
                  <a:cubicBezTo>
                    <a:pt x="11157" y="5013"/>
                    <a:pt x="11454" y="4108"/>
                    <a:pt x="11454" y="3227"/>
                  </a:cubicBezTo>
                  <a:cubicBezTo>
                    <a:pt x="11490" y="1441"/>
                    <a:pt x="10049" y="1"/>
                    <a:pt x="8263" y="1"/>
                  </a:cubicBezTo>
                  <a:cubicBezTo>
                    <a:pt x="7275" y="1"/>
                    <a:pt x="6358" y="453"/>
                    <a:pt x="5739" y="1203"/>
                  </a:cubicBezTo>
                  <a:cubicBezTo>
                    <a:pt x="5132" y="453"/>
                    <a:pt x="4203" y="1"/>
                    <a:pt x="3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>
              <a:off x="6022144" y="3250429"/>
              <a:ext cx="85484" cy="84341"/>
            </a:xfrm>
            <a:custGeom>
              <a:avLst/>
              <a:gdLst/>
              <a:ahLst/>
              <a:cxnLst/>
              <a:rect l="l" t="t" r="r" b="b"/>
              <a:pathLst>
                <a:path w="2692" h="2656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91" y="357"/>
                  </a:cubicBezTo>
                  <a:cubicBezTo>
                    <a:pt x="1346" y="357"/>
                    <a:pt x="2311" y="1310"/>
                    <a:pt x="2334" y="2477"/>
                  </a:cubicBezTo>
                  <a:cubicBezTo>
                    <a:pt x="2334" y="2572"/>
                    <a:pt x="2406" y="2655"/>
                    <a:pt x="2513" y="2655"/>
                  </a:cubicBezTo>
                  <a:cubicBezTo>
                    <a:pt x="2608" y="2655"/>
                    <a:pt x="2692" y="2560"/>
                    <a:pt x="2692" y="2477"/>
                  </a:cubicBezTo>
                  <a:cubicBezTo>
                    <a:pt x="2668" y="1107"/>
                    <a:pt x="1561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>
              <a:off x="5862987" y="3250429"/>
              <a:ext cx="73386" cy="43504"/>
            </a:xfrm>
            <a:custGeom>
              <a:avLst/>
              <a:gdLst/>
              <a:ahLst/>
              <a:cxnLst/>
              <a:rect l="l" t="t" r="r" b="b"/>
              <a:pathLst>
                <a:path w="2311" h="137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cubicBezTo>
                    <a:pt x="881" y="357"/>
                    <a:pt x="1548" y="703"/>
                    <a:pt x="1953" y="1298"/>
                  </a:cubicBezTo>
                  <a:cubicBezTo>
                    <a:pt x="1989" y="1334"/>
                    <a:pt x="2036" y="1369"/>
                    <a:pt x="2108" y="1369"/>
                  </a:cubicBezTo>
                  <a:cubicBezTo>
                    <a:pt x="2131" y="1369"/>
                    <a:pt x="2179" y="1357"/>
                    <a:pt x="2203" y="1334"/>
                  </a:cubicBezTo>
                  <a:cubicBezTo>
                    <a:pt x="2286" y="1286"/>
                    <a:pt x="2310" y="1179"/>
                    <a:pt x="2251" y="1084"/>
                  </a:cubicBezTo>
                  <a:cubicBezTo>
                    <a:pt x="1786" y="405"/>
                    <a:pt x="101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975" name="Google Shape;975;p45"/>
          <p:cNvPicPr preferRelativeResize="0"/>
          <p:nvPr/>
        </p:nvPicPr>
        <p:blipFill rotWithShape="1">
          <a:blip r:embed="rId3">
            <a:alphaModFix/>
          </a:blip>
          <a:srcRect l="27926" t="1772" r="27926" b="10028"/>
          <a:stretch/>
        </p:blipFill>
        <p:spPr>
          <a:xfrm>
            <a:off x="5655225" y="1017725"/>
            <a:ext cx="2695200" cy="3588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76" name="Google Shape;976;p45"/>
          <p:cNvSpPr/>
          <p:nvPr/>
        </p:nvSpPr>
        <p:spPr>
          <a:xfrm>
            <a:off x="4059754" y="2211334"/>
            <a:ext cx="1129200" cy="112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977" name="Google Shape;977;p45"/>
          <p:cNvGrpSpPr/>
          <p:nvPr/>
        </p:nvGrpSpPr>
        <p:grpSpPr>
          <a:xfrm>
            <a:off x="4333721" y="2520271"/>
            <a:ext cx="522841" cy="511271"/>
            <a:chOff x="828575" y="819300"/>
            <a:chExt cx="538900" cy="526975"/>
          </a:xfrm>
        </p:grpSpPr>
        <p:sp>
          <p:nvSpPr>
            <p:cNvPr id="978" name="Google Shape;978;p45"/>
            <p:cNvSpPr/>
            <p:nvPr/>
          </p:nvSpPr>
          <p:spPr>
            <a:xfrm>
              <a:off x="945750" y="1019600"/>
              <a:ext cx="300350" cy="241150"/>
            </a:xfrm>
            <a:custGeom>
              <a:avLst/>
              <a:gdLst/>
              <a:ahLst/>
              <a:cxnLst/>
              <a:rect l="l" t="t" r="r" b="b"/>
              <a:pathLst>
                <a:path w="12014" h="9646" extrusionOk="0">
                  <a:moveTo>
                    <a:pt x="8687" y="619"/>
                  </a:moveTo>
                  <a:cubicBezTo>
                    <a:pt x="9936" y="619"/>
                    <a:pt x="10961" y="1376"/>
                    <a:pt x="11241" y="2499"/>
                  </a:cubicBezTo>
                  <a:cubicBezTo>
                    <a:pt x="11396" y="3131"/>
                    <a:pt x="11382" y="4141"/>
                    <a:pt x="10456" y="5446"/>
                  </a:cubicBezTo>
                  <a:cubicBezTo>
                    <a:pt x="9585" y="6695"/>
                    <a:pt x="8084" y="7902"/>
                    <a:pt x="6007" y="8997"/>
                  </a:cubicBezTo>
                  <a:cubicBezTo>
                    <a:pt x="3930" y="7888"/>
                    <a:pt x="2428" y="6695"/>
                    <a:pt x="1544" y="5446"/>
                  </a:cubicBezTo>
                  <a:cubicBezTo>
                    <a:pt x="632" y="4141"/>
                    <a:pt x="618" y="3131"/>
                    <a:pt x="772" y="2499"/>
                  </a:cubicBezTo>
                  <a:cubicBezTo>
                    <a:pt x="1053" y="1376"/>
                    <a:pt x="2078" y="619"/>
                    <a:pt x="3326" y="619"/>
                  </a:cubicBezTo>
                  <a:cubicBezTo>
                    <a:pt x="4253" y="647"/>
                    <a:pt x="5137" y="1026"/>
                    <a:pt x="5796" y="1699"/>
                  </a:cubicBezTo>
                  <a:cubicBezTo>
                    <a:pt x="5853" y="1762"/>
                    <a:pt x="5930" y="1794"/>
                    <a:pt x="6007" y="1794"/>
                  </a:cubicBezTo>
                  <a:cubicBezTo>
                    <a:pt x="6084" y="1794"/>
                    <a:pt x="6161" y="1762"/>
                    <a:pt x="6217" y="1699"/>
                  </a:cubicBezTo>
                  <a:cubicBezTo>
                    <a:pt x="6863" y="1026"/>
                    <a:pt x="7747" y="647"/>
                    <a:pt x="8687" y="619"/>
                  </a:cubicBezTo>
                  <a:close/>
                  <a:moveTo>
                    <a:pt x="3263" y="1"/>
                  </a:moveTo>
                  <a:cubicBezTo>
                    <a:pt x="2570" y="1"/>
                    <a:pt x="1906" y="224"/>
                    <a:pt x="1334" y="633"/>
                  </a:cubicBezTo>
                  <a:cubicBezTo>
                    <a:pt x="758" y="1054"/>
                    <a:pt x="351" y="1657"/>
                    <a:pt x="183" y="2345"/>
                  </a:cubicBezTo>
                  <a:cubicBezTo>
                    <a:pt x="1" y="3103"/>
                    <a:pt x="1" y="4309"/>
                    <a:pt x="1053" y="5797"/>
                  </a:cubicBezTo>
                  <a:cubicBezTo>
                    <a:pt x="2021" y="7158"/>
                    <a:pt x="3635" y="8449"/>
                    <a:pt x="5881" y="9614"/>
                  </a:cubicBezTo>
                  <a:lnTo>
                    <a:pt x="5867" y="9614"/>
                  </a:lnTo>
                  <a:cubicBezTo>
                    <a:pt x="5909" y="9635"/>
                    <a:pt x="5958" y="9646"/>
                    <a:pt x="6007" y="9646"/>
                  </a:cubicBezTo>
                  <a:cubicBezTo>
                    <a:pt x="6056" y="9646"/>
                    <a:pt x="6105" y="9635"/>
                    <a:pt x="6147" y="9614"/>
                  </a:cubicBezTo>
                  <a:cubicBezTo>
                    <a:pt x="8379" y="8449"/>
                    <a:pt x="10006" y="7158"/>
                    <a:pt x="10961" y="5797"/>
                  </a:cubicBezTo>
                  <a:cubicBezTo>
                    <a:pt x="12013" y="4309"/>
                    <a:pt x="12013" y="3103"/>
                    <a:pt x="11845" y="2345"/>
                  </a:cubicBezTo>
                  <a:cubicBezTo>
                    <a:pt x="11676" y="1657"/>
                    <a:pt x="11269" y="1054"/>
                    <a:pt x="10694" y="633"/>
                  </a:cubicBezTo>
                  <a:cubicBezTo>
                    <a:pt x="10122" y="224"/>
                    <a:pt x="9444" y="1"/>
                    <a:pt x="8751" y="1"/>
                  </a:cubicBezTo>
                  <a:cubicBezTo>
                    <a:pt x="8729" y="1"/>
                    <a:pt x="8708" y="1"/>
                    <a:pt x="8687" y="1"/>
                  </a:cubicBezTo>
                  <a:cubicBezTo>
                    <a:pt x="7705" y="15"/>
                    <a:pt x="6751" y="394"/>
                    <a:pt x="6007" y="1054"/>
                  </a:cubicBezTo>
                  <a:cubicBezTo>
                    <a:pt x="5277" y="394"/>
                    <a:pt x="4323" y="15"/>
                    <a:pt x="3326" y="1"/>
                  </a:cubicBezTo>
                  <a:cubicBezTo>
                    <a:pt x="3305" y="1"/>
                    <a:pt x="3284" y="1"/>
                    <a:pt x="3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5"/>
            <p:cNvSpPr/>
            <p:nvPr/>
          </p:nvSpPr>
          <p:spPr>
            <a:xfrm>
              <a:off x="1020825" y="1111700"/>
              <a:ext cx="15475" cy="27925"/>
            </a:xfrm>
            <a:custGeom>
              <a:avLst/>
              <a:gdLst/>
              <a:ahLst/>
              <a:cxnLst/>
              <a:rect l="l" t="t" r="r" b="b"/>
              <a:pathLst>
                <a:path w="619" h="1117" extrusionOk="0">
                  <a:moveTo>
                    <a:pt x="309" y="1"/>
                  </a:moveTo>
                  <a:cubicBezTo>
                    <a:pt x="155" y="1"/>
                    <a:pt x="1" y="106"/>
                    <a:pt x="1" y="317"/>
                  </a:cubicBezTo>
                  <a:lnTo>
                    <a:pt x="1" y="808"/>
                  </a:lnTo>
                  <a:cubicBezTo>
                    <a:pt x="1" y="976"/>
                    <a:pt x="141" y="1117"/>
                    <a:pt x="309" y="1117"/>
                  </a:cubicBezTo>
                  <a:lnTo>
                    <a:pt x="323" y="1117"/>
                  </a:lnTo>
                  <a:cubicBezTo>
                    <a:pt x="478" y="1103"/>
                    <a:pt x="618" y="962"/>
                    <a:pt x="618" y="794"/>
                  </a:cubicBezTo>
                  <a:lnTo>
                    <a:pt x="618" y="317"/>
                  </a:lnTo>
                  <a:cubicBezTo>
                    <a:pt x="618" y="106"/>
                    <a:pt x="464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5"/>
            <p:cNvSpPr/>
            <p:nvPr/>
          </p:nvSpPr>
          <p:spPr>
            <a:xfrm>
              <a:off x="1155200" y="1111700"/>
              <a:ext cx="15475" cy="27925"/>
            </a:xfrm>
            <a:custGeom>
              <a:avLst/>
              <a:gdLst/>
              <a:ahLst/>
              <a:cxnLst/>
              <a:rect l="l" t="t" r="r" b="b"/>
              <a:pathLst>
                <a:path w="619" h="1117" extrusionOk="0">
                  <a:moveTo>
                    <a:pt x="309" y="1"/>
                  </a:moveTo>
                  <a:cubicBezTo>
                    <a:pt x="155" y="1"/>
                    <a:pt x="1" y="106"/>
                    <a:pt x="1" y="317"/>
                  </a:cubicBezTo>
                  <a:lnTo>
                    <a:pt x="1" y="808"/>
                  </a:lnTo>
                  <a:cubicBezTo>
                    <a:pt x="1" y="976"/>
                    <a:pt x="141" y="1117"/>
                    <a:pt x="309" y="1117"/>
                  </a:cubicBezTo>
                  <a:cubicBezTo>
                    <a:pt x="478" y="1117"/>
                    <a:pt x="618" y="976"/>
                    <a:pt x="618" y="794"/>
                  </a:cubicBezTo>
                  <a:lnTo>
                    <a:pt x="618" y="317"/>
                  </a:lnTo>
                  <a:cubicBezTo>
                    <a:pt x="618" y="106"/>
                    <a:pt x="464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5"/>
            <p:cNvSpPr/>
            <p:nvPr/>
          </p:nvSpPr>
          <p:spPr>
            <a:xfrm>
              <a:off x="1068200" y="1123125"/>
              <a:ext cx="55150" cy="22850"/>
            </a:xfrm>
            <a:custGeom>
              <a:avLst/>
              <a:gdLst/>
              <a:ahLst/>
              <a:cxnLst/>
              <a:rect l="l" t="t" r="r" b="b"/>
              <a:pathLst>
                <a:path w="2206" h="914" extrusionOk="0">
                  <a:moveTo>
                    <a:pt x="1760" y="0"/>
                  </a:moveTo>
                  <a:cubicBezTo>
                    <a:pt x="1680" y="0"/>
                    <a:pt x="1598" y="33"/>
                    <a:pt x="1530" y="112"/>
                  </a:cubicBezTo>
                  <a:cubicBezTo>
                    <a:pt x="1411" y="239"/>
                    <a:pt x="1253" y="302"/>
                    <a:pt x="1097" y="302"/>
                  </a:cubicBezTo>
                  <a:cubicBezTo>
                    <a:pt x="940" y="302"/>
                    <a:pt x="786" y="239"/>
                    <a:pt x="674" y="112"/>
                  </a:cubicBezTo>
                  <a:cubicBezTo>
                    <a:pt x="603" y="35"/>
                    <a:pt x="521" y="2"/>
                    <a:pt x="442" y="2"/>
                  </a:cubicBezTo>
                  <a:cubicBezTo>
                    <a:pt x="207" y="2"/>
                    <a:pt x="1" y="288"/>
                    <a:pt x="211" y="519"/>
                  </a:cubicBezTo>
                  <a:cubicBezTo>
                    <a:pt x="426" y="761"/>
                    <a:pt x="731" y="913"/>
                    <a:pt x="1052" y="913"/>
                  </a:cubicBezTo>
                  <a:cubicBezTo>
                    <a:pt x="1067" y="913"/>
                    <a:pt x="1081" y="913"/>
                    <a:pt x="1095" y="912"/>
                  </a:cubicBezTo>
                  <a:lnTo>
                    <a:pt x="1109" y="912"/>
                  </a:lnTo>
                  <a:cubicBezTo>
                    <a:pt x="1446" y="912"/>
                    <a:pt x="1783" y="772"/>
                    <a:pt x="2007" y="519"/>
                  </a:cubicBezTo>
                  <a:cubicBezTo>
                    <a:pt x="2205" y="279"/>
                    <a:pt x="1992" y="0"/>
                    <a:pt x="1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5"/>
            <p:cNvSpPr/>
            <p:nvPr/>
          </p:nvSpPr>
          <p:spPr>
            <a:xfrm>
              <a:off x="828575" y="819300"/>
              <a:ext cx="538900" cy="526975"/>
            </a:xfrm>
            <a:custGeom>
              <a:avLst/>
              <a:gdLst/>
              <a:ahLst/>
              <a:cxnLst/>
              <a:rect l="l" t="t" r="r" b="b"/>
              <a:pathLst>
                <a:path w="21556" h="21079" extrusionOk="0">
                  <a:moveTo>
                    <a:pt x="6896" y="691"/>
                  </a:moveTo>
                  <a:cubicBezTo>
                    <a:pt x="7119" y="691"/>
                    <a:pt x="7340" y="835"/>
                    <a:pt x="7354" y="1123"/>
                  </a:cubicBezTo>
                  <a:lnTo>
                    <a:pt x="7354" y="2161"/>
                  </a:lnTo>
                  <a:cubicBezTo>
                    <a:pt x="7340" y="2449"/>
                    <a:pt x="7119" y="2593"/>
                    <a:pt x="6896" y="2593"/>
                  </a:cubicBezTo>
                  <a:cubicBezTo>
                    <a:pt x="6673" y="2593"/>
                    <a:pt x="6449" y="2449"/>
                    <a:pt x="6428" y="2161"/>
                  </a:cubicBezTo>
                  <a:lnTo>
                    <a:pt x="6428" y="1123"/>
                  </a:lnTo>
                  <a:cubicBezTo>
                    <a:pt x="6449" y="835"/>
                    <a:pt x="6673" y="691"/>
                    <a:pt x="6896" y="691"/>
                  </a:cubicBezTo>
                  <a:close/>
                  <a:moveTo>
                    <a:pt x="14334" y="691"/>
                  </a:moveTo>
                  <a:cubicBezTo>
                    <a:pt x="14557" y="691"/>
                    <a:pt x="14778" y="835"/>
                    <a:pt x="14792" y="1123"/>
                  </a:cubicBezTo>
                  <a:lnTo>
                    <a:pt x="14792" y="2161"/>
                  </a:lnTo>
                  <a:cubicBezTo>
                    <a:pt x="14778" y="2449"/>
                    <a:pt x="14557" y="2593"/>
                    <a:pt x="14334" y="2593"/>
                  </a:cubicBezTo>
                  <a:cubicBezTo>
                    <a:pt x="14111" y="2593"/>
                    <a:pt x="13887" y="2449"/>
                    <a:pt x="13865" y="2161"/>
                  </a:cubicBezTo>
                  <a:lnTo>
                    <a:pt x="13865" y="1123"/>
                  </a:lnTo>
                  <a:cubicBezTo>
                    <a:pt x="13887" y="835"/>
                    <a:pt x="14111" y="691"/>
                    <a:pt x="14334" y="691"/>
                  </a:cubicBezTo>
                  <a:close/>
                  <a:moveTo>
                    <a:pt x="18053" y="691"/>
                  </a:moveTo>
                  <a:cubicBezTo>
                    <a:pt x="18275" y="691"/>
                    <a:pt x="18497" y="835"/>
                    <a:pt x="18511" y="1123"/>
                  </a:cubicBezTo>
                  <a:lnTo>
                    <a:pt x="18511" y="2161"/>
                  </a:lnTo>
                  <a:cubicBezTo>
                    <a:pt x="18497" y="2449"/>
                    <a:pt x="18275" y="2593"/>
                    <a:pt x="18053" y="2593"/>
                  </a:cubicBezTo>
                  <a:cubicBezTo>
                    <a:pt x="17830" y="2593"/>
                    <a:pt x="17605" y="2449"/>
                    <a:pt x="17584" y="2161"/>
                  </a:cubicBezTo>
                  <a:lnTo>
                    <a:pt x="17584" y="1123"/>
                  </a:lnTo>
                  <a:cubicBezTo>
                    <a:pt x="17605" y="835"/>
                    <a:pt x="17830" y="691"/>
                    <a:pt x="18053" y="691"/>
                  </a:cubicBezTo>
                  <a:close/>
                  <a:moveTo>
                    <a:pt x="10634" y="673"/>
                  </a:moveTo>
                  <a:cubicBezTo>
                    <a:pt x="10875" y="673"/>
                    <a:pt x="11073" y="878"/>
                    <a:pt x="11073" y="1123"/>
                  </a:cubicBezTo>
                  <a:lnTo>
                    <a:pt x="11073" y="2161"/>
                  </a:lnTo>
                  <a:cubicBezTo>
                    <a:pt x="11073" y="2414"/>
                    <a:pt x="10862" y="2610"/>
                    <a:pt x="10610" y="2624"/>
                  </a:cubicBezTo>
                  <a:cubicBezTo>
                    <a:pt x="10357" y="2624"/>
                    <a:pt x="10147" y="2414"/>
                    <a:pt x="10147" y="2161"/>
                  </a:cubicBezTo>
                  <a:lnTo>
                    <a:pt x="10147" y="1123"/>
                  </a:lnTo>
                  <a:cubicBezTo>
                    <a:pt x="10147" y="870"/>
                    <a:pt x="10357" y="674"/>
                    <a:pt x="10610" y="674"/>
                  </a:cubicBezTo>
                  <a:cubicBezTo>
                    <a:pt x="10618" y="673"/>
                    <a:pt x="10626" y="673"/>
                    <a:pt x="10634" y="673"/>
                  </a:cubicBezTo>
                  <a:close/>
                  <a:moveTo>
                    <a:pt x="20924" y="11493"/>
                  </a:moveTo>
                  <a:lnTo>
                    <a:pt x="20924" y="18356"/>
                  </a:lnTo>
                  <a:cubicBezTo>
                    <a:pt x="20924" y="19521"/>
                    <a:pt x="19984" y="20461"/>
                    <a:pt x="18819" y="20461"/>
                  </a:cubicBezTo>
                  <a:lnTo>
                    <a:pt x="5993" y="20461"/>
                  </a:lnTo>
                  <a:cubicBezTo>
                    <a:pt x="5193" y="20461"/>
                    <a:pt x="4463" y="20012"/>
                    <a:pt x="4112" y="19296"/>
                  </a:cubicBezTo>
                  <a:lnTo>
                    <a:pt x="16265" y="19296"/>
                  </a:lnTo>
                  <a:cubicBezTo>
                    <a:pt x="16700" y="19296"/>
                    <a:pt x="17121" y="19128"/>
                    <a:pt x="17444" y="18833"/>
                  </a:cubicBezTo>
                  <a:cubicBezTo>
                    <a:pt x="17809" y="18482"/>
                    <a:pt x="18132" y="18103"/>
                    <a:pt x="18426" y="17710"/>
                  </a:cubicBezTo>
                  <a:cubicBezTo>
                    <a:pt x="19479" y="16279"/>
                    <a:pt x="20124" y="14595"/>
                    <a:pt x="20588" y="12897"/>
                  </a:cubicBezTo>
                  <a:cubicBezTo>
                    <a:pt x="20714" y="12434"/>
                    <a:pt x="20826" y="11971"/>
                    <a:pt x="20924" y="11493"/>
                  </a:cubicBezTo>
                  <a:close/>
                  <a:moveTo>
                    <a:pt x="6891" y="0"/>
                  </a:moveTo>
                  <a:cubicBezTo>
                    <a:pt x="6273" y="0"/>
                    <a:pt x="5782" y="519"/>
                    <a:pt x="5810" y="1123"/>
                  </a:cubicBezTo>
                  <a:lnTo>
                    <a:pt x="5810" y="1347"/>
                  </a:lnTo>
                  <a:cubicBezTo>
                    <a:pt x="4379" y="1431"/>
                    <a:pt x="3270" y="2624"/>
                    <a:pt x="3270" y="4056"/>
                  </a:cubicBezTo>
                  <a:lnTo>
                    <a:pt x="3270" y="6371"/>
                  </a:lnTo>
                  <a:cubicBezTo>
                    <a:pt x="3270" y="6441"/>
                    <a:pt x="3200" y="10455"/>
                    <a:pt x="1909" y="14090"/>
                  </a:cubicBezTo>
                  <a:cubicBezTo>
                    <a:pt x="1853" y="14258"/>
                    <a:pt x="1937" y="14426"/>
                    <a:pt x="2105" y="14483"/>
                  </a:cubicBezTo>
                  <a:cubicBezTo>
                    <a:pt x="2133" y="14497"/>
                    <a:pt x="2176" y="14511"/>
                    <a:pt x="2204" y="14511"/>
                  </a:cubicBezTo>
                  <a:cubicBezTo>
                    <a:pt x="2330" y="14511"/>
                    <a:pt x="2456" y="14426"/>
                    <a:pt x="2498" y="14300"/>
                  </a:cubicBezTo>
                  <a:cubicBezTo>
                    <a:pt x="3621" y="11101"/>
                    <a:pt x="3846" y="7718"/>
                    <a:pt x="3874" y="6694"/>
                  </a:cubicBezTo>
                  <a:lnTo>
                    <a:pt x="17023" y="6694"/>
                  </a:lnTo>
                  <a:cubicBezTo>
                    <a:pt x="17430" y="6694"/>
                    <a:pt x="17430" y="6077"/>
                    <a:pt x="17023" y="6077"/>
                  </a:cubicBezTo>
                  <a:lnTo>
                    <a:pt x="3888" y="6077"/>
                  </a:lnTo>
                  <a:lnTo>
                    <a:pt x="3888" y="4056"/>
                  </a:lnTo>
                  <a:cubicBezTo>
                    <a:pt x="3888" y="2961"/>
                    <a:pt x="4730" y="2049"/>
                    <a:pt x="5824" y="1951"/>
                  </a:cubicBezTo>
                  <a:lnTo>
                    <a:pt x="5824" y="2147"/>
                  </a:lnTo>
                  <a:cubicBezTo>
                    <a:pt x="5796" y="2765"/>
                    <a:pt x="6287" y="3270"/>
                    <a:pt x="6891" y="3270"/>
                  </a:cubicBezTo>
                  <a:cubicBezTo>
                    <a:pt x="7508" y="3270"/>
                    <a:pt x="7999" y="2765"/>
                    <a:pt x="7971" y="2147"/>
                  </a:cubicBezTo>
                  <a:lnTo>
                    <a:pt x="7971" y="1951"/>
                  </a:lnTo>
                  <a:lnTo>
                    <a:pt x="9543" y="1951"/>
                  </a:lnTo>
                  <a:lnTo>
                    <a:pt x="9543" y="2161"/>
                  </a:lnTo>
                  <a:cubicBezTo>
                    <a:pt x="9529" y="2751"/>
                    <a:pt x="10020" y="3242"/>
                    <a:pt x="10610" y="3242"/>
                  </a:cubicBezTo>
                  <a:cubicBezTo>
                    <a:pt x="11213" y="3228"/>
                    <a:pt x="11690" y="2751"/>
                    <a:pt x="11690" y="2161"/>
                  </a:cubicBezTo>
                  <a:lnTo>
                    <a:pt x="11690" y="1951"/>
                  </a:lnTo>
                  <a:lnTo>
                    <a:pt x="13262" y="1951"/>
                  </a:lnTo>
                  <a:lnTo>
                    <a:pt x="13262" y="2161"/>
                  </a:lnTo>
                  <a:cubicBezTo>
                    <a:pt x="13234" y="2765"/>
                    <a:pt x="13725" y="3284"/>
                    <a:pt x="14329" y="3284"/>
                  </a:cubicBezTo>
                  <a:cubicBezTo>
                    <a:pt x="14946" y="3284"/>
                    <a:pt x="15437" y="2765"/>
                    <a:pt x="15409" y="2161"/>
                  </a:cubicBezTo>
                  <a:lnTo>
                    <a:pt x="15409" y="1951"/>
                  </a:lnTo>
                  <a:lnTo>
                    <a:pt x="16967" y="1951"/>
                  </a:lnTo>
                  <a:lnTo>
                    <a:pt x="16967" y="2161"/>
                  </a:lnTo>
                  <a:cubicBezTo>
                    <a:pt x="16953" y="2765"/>
                    <a:pt x="17444" y="3284"/>
                    <a:pt x="18047" y="3284"/>
                  </a:cubicBezTo>
                  <a:cubicBezTo>
                    <a:pt x="18665" y="3284"/>
                    <a:pt x="19156" y="2765"/>
                    <a:pt x="19128" y="2161"/>
                  </a:cubicBezTo>
                  <a:lnTo>
                    <a:pt x="19128" y="1979"/>
                  </a:lnTo>
                  <a:cubicBezTo>
                    <a:pt x="20167" y="2133"/>
                    <a:pt x="20924" y="3017"/>
                    <a:pt x="20924" y="4070"/>
                  </a:cubicBezTo>
                  <a:lnTo>
                    <a:pt x="20924" y="6077"/>
                  </a:lnTo>
                  <a:lnTo>
                    <a:pt x="18258" y="6077"/>
                  </a:lnTo>
                  <a:cubicBezTo>
                    <a:pt x="17837" y="6077"/>
                    <a:pt x="17837" y="6694"/>
                    <a:pt x="18258" y="6694"/>
                  </a:cubicBezTo>
                  <a:lnTo>
                    <a:pt x="20910" y="6694"/>
                  </a:lnTo>
                  <a:cubicBezTo>
                    <a:pt x="20854" y="8083"/>
                    <a:pt x="20686" y="9487"/>
                    <a:pt x="20419" y="10862"/>
                  </a:cubicBezTo>
                  <a:cubicBezTo>
                    <a:pt x="20419" y="10862"/>
                    <a:pt x="20419" y="10876"/>
                    <a:pt x="20419" y="10876"/>
                  </a:cubicBezTo>
                  <a:cubicBezTo>
                    <a:pt x="19956" y="13332"/>
                    <a:pt x="19170" y="15956"/>
                    <a:pt x="17500" y="17893"/>
                  </a:cubicBezTo>
                  <a:cubicBezTo>
                    <a:pt x="17177" y="18258"/>
                    <a:pt x="16798" y="18679"/>
                    <a:pt x="16265" y="18679"/>
                  </a:cubicBezTo>
                  <a:lnTo>
                    <a:pt x="2176" y="18679"/>
                  </a:lnTo>
                  <a:cubicBezTo>
                    <a:pt x="2169" y="18679"/>
                    <a:pt x="2163" y="18679"/>
                    <a:pt x="2157" y="18679"/>
                  </a:cubicBezTo>
                  <a:cubicBezTo>
                    <a:pt x="1298" y="18679"/>
                    <a:pt x="776" y="17733"/>
                    <a:pt x="1235" y="17009"/>
                  </a:cubicBezTo>
                  <a:cubicBezTo>
                    <a:pt x="1516" y="16531"/>
                    <a:pt x="1769" y="16054"/>
                    <a:pt x="1993" y="15549"/>
                  </a:cubicBezTo>
                  <a:cubicBezTo>
                    <a:pt x="2104" y="15310"/>
                    <a:pt x="1900" y="15119"/>
                    <a:pt x="1699" y="15119"/>
                  </a:cubicBezTo>
                  <a:cubicBezTo>
                    <a:pt x="1594" y="15119"/>
                    <a:pt x="1490" y="15171"/>
                    <a:pt x="1432" y="15297"/>
                  </a:cubicBezTo>
                  <a:cubicBezTo>
                    <a:pt x="1221" y="15774"/>
                    <a:pt x="969" y="16237"/>
                    <a:pt x="702" y="16686"/>
                  </a:cubicBezTo>
                  <a:cubicBezTo>
                    <a:pt x="0" y="17837"/>
                    <a:pt x="828" y="19296"/>
                    <a:pt x="2176" y="19296"/>
                  </a:cubicBezTo>
                  <a:lnTo>
                    <a:pt x="3439" y="19296"/>
                  </a:lnTo>
                  <a:cubicBezTo>
                    <a:pt x="3846" y="20363"/>
                    <a:pt x="4856" y="21078"/>
                    <a:pt x="5993" y="21078"/>
                  </a:cubicBezTo>
                  <a:lnTo>
                    <a:pt x="18833" y="21078"/>
                  </a:lnTo>
                  <a:cubicBezTo>
                    <a:pt x="20335" y="21078"/>
                    <a:pt x="21542" y="19857"/>
                    <a:pt x="21556" y="18356"/>
                  </a:cubicBezTo>
                  <a:lnTo>
                    <a:pt x="21542" y="4056"/>
                  </a:lnTo>
                  <a:cubicBezTo>
                    <a:pt x="21542" y="2666"/>
                    <a:pt x="20503" y="1516"/>
                    <a:pt x="19128" y="1347"/>
                  </a:cubicBezTo>
                  <a:lnTo>
                    <a:pt x="19128" y="1123"/>
                  </a:lnTo>
                  <a:cubicBezTo>
                    <a:pt x="19156" y="519"/>
                    <a:pt x="18665" y="0"/>
                    <a:pt x="18047" y="0"/>
                  </a:cubicBezTo>
                  <a:cubicBezTo>
                    <a:pt x="17430" y="0"/>
                    <a:pt x="16939" y="519"/>
                    <a:pt x="16967" y="1123"/>
                  </a:cubicBezTo>
                  <a:lnTo>
                    <a:pt x="16967" y="1333"/>
                  </a:lnTo>
                  <a:lnTo>
                    <a:pt x="15409" y="1333"/>
                  </a:lnTo>
                  <a:lnTo>
                    <a:pt x="15409" y="1123"/>
                  </a:lnTo>
                  <a:cubicBezTo>
                    <a:pt x="15437" y="519"/>
                    <a:pt x="14946" y="0"/>
                    <a:pt x="14329" y="0"/>
                  </a:cubicBezTo>
                  <a:cubicBezTo>
                    <a:pt x="13711" y="0"/>
                    <a:pt x="13220" y="519"/>
                    <a:pt x="13248" y="1123"/>
                  </a:cubicBezTo>
                  <a:lnTo>
                    <a:pt x="13248" y="1333"/>
                  </a:lnTo>
                  <a:lnTo>
                    <a:pt x="11690" y="1333"/>
                  </a:lnTo>
                  <a:lnTo>
                    <a:pt x="11690" y="1123"/>
                  </a:lnTo>
                  <a:cubicBezTo>
                    <a:pt x="11718" y="519"/>
                    <a:pt x="11227" y="0"/>
                    <a:pt x="10610" y="0"/>
                  </a:cubicBezTo>
                  <a:cubicBezTo>
                    <a:pt x="9992" y="0"/>
                    <a:pt x="9501" y="519"/>
                    <a:pt x="9529" y="1123"/>
                  </a:cubicBezTo>
                  <a:lnTo>
                    <a:pt x="9529" y="1333"/>
                  </a:lnTo>
                  <a:lnTo>
                    <a:pt x="7971" y="1333"/>
                  </a:lnTo>
                  <a:lnTo>
                    <a:pt x="7971" y="1123"/>
                  </a:lnTo>
                  <a:cubicBezTo>
                    <a:pt x="7999" y="519"/>
                    <a:pt x="7508" y="0"/>
                    <a:pt x="6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3" name="Google Shape;983;p45"/>
          <p:cNvSpPr/>
          <p:nvPr/>
        </p:nvSpPr>
        <p:spPr>
          <a:xfrm flipH="1">
            <a:off x="1379374" y="1974821"/>
            <a:ext cx="2238600" cy="2832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984" name="Google Shape;984;p45"/>
          <p:cNvGrpSpPr/>
          <p:nvPr/>
        </p:nvGrpSpPr>
        <p:grpSpPr>
          <a:xfrm>
            <a:off x="1405883" y="1959526"/>
            <a:ext cx="2187600" cy="810593"/>
            <a:chOff x="1100295" y="1813555"/>
            <a:chExt cx="2187600" cy="810593"/>
          </a:xfrm>
        </p:grpSpPr>
        <p:sp>
          <p:nvSpPr>
            <p:cNvPr id="985" name="Google Shape;985;p45"/>
            <p:cNvSpPr txBox="1"/>
            <p:nvPr/>
          </p:nvSpPr>
          <p:spPr>
            <a:xfrm flipH="1">
              <a:off x="1100295" y="2127349"/>
              <a:ext cx="21876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Despite being red, Mars is a cold place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986" name="Google Shape;986;p45"/>
            <p:cNvSpPr txBox="1"/>
            <p:nvPr/>
          </p:nvSpPr>
          <p:spPr>
            <a:xfrm flipH="1">
              <a:off x="1454445" y="1813555"/>
              <a:ext cx="14793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BREAKFAST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987" name="Google Shape;987;p45"/>
          <p:cNvSpPr/>
          <p:nvPr/>
        </p:nvSpPr>
        <p:spPr>
          <a:xfrm flipH="1">
            <a:off x="1380383" y="3811024"/>
            <a:ext cx="2238600" cy="283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988" name="Google Shape;988;p45"/>
          <p:cNvGrpSpPr/>
          <p:nvPr/>
        </p:nvGrpSpPr>
        <p:grpSpPr>
          <a:xfrm>
            <a:off x="1405883" y="3795720"/>
            <a:ext cx="2187600" cy="810593"/>
            <a:chOff x="1100295" y="3135605"/>
            <a:chExt cx="2187600" cy="810593"/>
          </a:xfrm>
        </p:grpSpPr>
        <p:sp>
          <p:nvSpPr>
            <p:cNvPr id="989" name="Google Shape;989;p45"/>
            <p:cNvSpPr txBox="1"/>
            <p:nvPr/>
          </p:nvSpPr>
          <p:spPr>
            <a:xfrm flipH="1">
              <a:off x="1100295" y="3449399"/>
              <a:ext cx="21876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Venus is the second planet from the Sun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990" name="Google Shape;990;p45"/>
            <p:cNvSpPr txBox="1"/>
            <p:nvPr/>
          </p:nvSpPr>
          <p:spPr>
            <a:xfrm flipH="1">
              <a:off x="1454445" y="3135605"/>
              <a:ext cx="14793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DINNER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991" name="Google Shape;991;p45"/>
          <p:cNvSpPr/>
          <p:nvPr/>
        </p:nvSpPr>
        <p:spPr>
          <a:xfrm>
            <a:off x="2203667" y="1016219"/>
            <a:ext cx="591900" cy="591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992" name="Google Shape;992;p45"/>
          <p:cNvGrpSpPr/>
          <p:nvPr/>
        </p:nvGrpSpPr>
        <p:grpSpPr>
          <a:xfrm>
            <a:off x="2368735" y="1165725"/>
            <a:ext cx="261758" cy="293060"/>
            <a:chOff x="3079916" y="2744477"/>
            <a:chExt cx="332729" cy="372518"/>
          </a:xfrm>
        </p:grpSpPr>
        <p:sp>
          <p:nvSpPr>
            <p:cNvPr id="993" name="Google Shape;993;p45"/>
            <p:cNvSpPr/>
            <p:nvPr/>
          </p:nvSpPr>
          <p:spPr>
            <a:xfrm>
              <a:off x="3079916" y="2840504"/>
              <a:ext cx="313454" cy="276491"/>
            </a:xfrm>
            <a:custGeom>
              <a:avLst/>
              <a:gdLst/>
              <a:ahLst/>
              <a:cxnLst/>
              <a:rect l="l" t="t" r="r" b="b"/>
              <a:pathLst>
                <a:path w="9871" h="8707" extrusionOk="0">
                  <a:moveTo>
                    <a:pt x="2993" y="1"/>
                  </a:moveTo>
                  <a:cubicBezTo>
                    <a:pt x="2768" y="1"/>
                    <a:pt x="2560" y="25"/>
                    <a:pt x="2370" y="74"/>
                  </a:cubicBezTo>
                  <a:cubicBezTo>
                    <a:pt x="1739" y="241"/>
                    <a:pt x="1179" y="646"/>
                    <a:pt x="750" y="1205"/>
                  </a:cubicBezTo>
                  <a:cubicBezTo>
                    <a:pt x="250" y="1860"/>
                    <a:pt x="0" y="2694"/>
                    <a:pt x="0" y="3622"/>
                  </a:cubicBezTo>
                  <a:cubicBezTo>
                    <a:pt x="0" y="4575"/>
                    <a:pt x="429" y="5825"/>
                    <a:pt x="1120" y="6896"/>
                  </a:cubicBezTo>
                  <a:cubicBezTo>
                    <a:pt x="1882" y="8039"/>
                    <a:pt x="2751" y="8706"/>
                    <a:pt x="3525" y="8706"/>
                  </a:cubicBezTo>
                  <a:cubicBezTo>
                    <a:pt x="3846" y="8706"/>
                    <a:pt x="4156" y="8670"/>
                    <a:pt x="4441" y="8575"/>
                  </a:cubicBezTo>
                  <a:cubicBezTo>
                    <a:pt x="4596" y="8534"/>
                    <a:pt x="4760" y="8513"/>
                    <a:pt x="4924" y="8513"/>
                  </a:cubicBezTo>
                  <a:cubicBezTo>
                    <a:pt x="5087" y="8513"/>
                    <a:pt x="5251" y="8534"/>
                    <a:pt x="5406" y="8575"/>
                  </a:cubicBezTo>
                  <a:cubicBezTo>
                    <a:pt x="5703" y="8670"/>
                    <a:pt x="6013" y="8706"/>
                    <a:pt x="6311" y="8706"/>
                  </a:cubicBezTo>
                  <a:cubicBezTo>
                    <a:pt x="7085" y="8706"/>
                    <a:pt x="7978" y="8051"/>
                    <a:pt x="8728" y="6896"/>
                  </a:cubicBezTo>
                  <a:cubicBezTo>
                    <a:pt x="9418" y="5837"/>
                    <a:pt x="9835" y="4587"/>
                    <a:pt x="9835" y="3622"/>
                  </a:cubicBezTo>
                  <a:cubicBezTo>
                    <a:pt x="9871" y="2920"/>
                    <a:pt x="9716" y="2301"/>
                    <a:pt x="9454" y="1753"/>
                  </a:cubicBezTo>
                  <a:cubicBezTo>
                    <a:pt x="9420" y="1677"/>
                    <a:pt x="9351" y="1637"/>
                    <a:pt x="9275" y="1637"/>
                  </a:cubicBezTo>
                  <a:cubicBezTo>
                    <a:pt x="9244" y="1637"/>
                    <a:pt x="9211" y="1644"/>
                    <a:pt x="9180" y="1658"/>
                  </a:cubicBezTo>
                  <a:cubicBezTo>
                    <a:pt x="9085" y="1705"/>
                    <a:pt x="9049" y="1824"/>
                    <a:pt x="9097" y="1932"/>
                  </a:cubicBezTo>
                  <a:cubicBezTo>
                    <a:pt x="9347" y="2420"/>
                    <a:pt x="9466" y="3003"/>
                    <a:pt x="9466" y="3622"/>
                  </a:cubicBezTo>
                  <a:cubicBezTo>
                    <a:pt x="9466" y="4503"/>
                    <a:pt x="9061" y="5682"/>
                    <a:pt x="8406" y="6670"/>
                  </a:cubicBezTo>
                  <a:cubicBezTo>
                    <a:pt x="7739" y="7694"/>
                    <a:pt x="6966" y="8313"/>
                    <a:pt x="6323" y="8313"/>
                  </a:cubicBezTo>
                  <a:cubicBezTo>
                    <a:pt x="6061" y="8313"/>
                    <a:pt x="5775" y="8266"/>
                    <a:pt x="5525" y="8194"/>
                  </a:cubicBezTo>
                  <a:cubicBezTo>
                    <a:pt x="5328" y="8135"/>
                    <a:pt x="5126" y="8105"/>
                    <a:pt x="4925" y="8105"/>
                  </a:cubicBezTo>
                  <a:cubicBezTo>
                    <a:pt x="4724" y="8105"/>
                    <a:pt x="4525" y="8135"/>
                    <a:pt x="4334" y="8194"/>
                  </a:cubicBezTo>
                  <a:cubicBezTo>
                    <a:pt x="4084" y="8266"/>
                    <a:pt x="3798" y="8313"/>
                    <a:pt x="3525" y="8313"/>
                  </a:cubicBezTo>
                  <a:cubicBezTo>
                    <a:pt x="2894" y="8313"/>
                    <a:pt x="2120" y="7694"/>
                    <a:pt x="1441" y="6670"/>
                  </a:cubicBezTo>
                  <a:cubicBezTo>
                    <a:pt x="786" y="5682"/>
                    <a:pt x="393" y="4503"/>
                    <a:pt x="393" y="3622"/>
                  </a:cubicBezTo>
                  <a:cubicBezTo>
                    <a:pt x="393" y="2789"/>
                    <a:pt x="631" y="2039"/>
                    <a:pt x="1060" y="1443"/>
                  </a:cubicBezTo>
                  <a:cubicBezTo>
                    <a:pt x="1429" y="955"/>
                    <a:pt x="1941" y="598"/>
                    <a:pt x="2453" y="467"/>
                  </a:cubicBezTo>
                  <a:cubicBezTo>
                    <a:pt x="2608" y="425"/>
                    <a:pt x="2783" y="405"/>
                    <a:pt x="2975" y="405"/>
                  </a:cubicBezTo>
                  <a:cubicBezTo>
                    <a:pt x="3270" y="405"/>
                    <a:pt x="3605" y="452"/>
                    <a:pt x="3965" y="539"/>
                  </a:cubicBezTo>
                  <a:cubicBezTo>
                    <a:pt x="4025" y="550"/>
                    <a:pt x="4096" y="574"/>
                    <a:pt x="4156" y="586"/>
                  </a:cubicBezTo>
                  <a:cubicBezTo>
                    <a:pt x="4165" y="587"/>
                    <a:pt x="4174" y="588"/>
                    <a:pt x="4183" y="588"/>
                  </a:cubicBezTo>
                  <a:cubicBezTo>
                    <a:pt x="4278" y="588"/>
                    <a:pt x="4361" y="529"/>
                    <a:pt x="4394" y="431"/>
                  </a:cubicBezTo>
                  <a:cubicBezTo>
                    <a:pt x="4406" y="336"/>
                    <a:pt x="4346" y="229"/>
                    <a:pt x="4239" y="193"/>
                  </a:cubicBezTo>
                  <a:lnTo>
                    <a:pt x="4060" y="158"/>
                  </a:lnTo>
                  <a:cubicBezTo>
                    <a:pt x="3674" y="52"/>
                    <a:pt x="3316" y="1"/>
                    <a:pt x="29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5"/>
            <p:cNvSpPr/>
            <p:nvPr/>
          </p:nvSpPr>
          <p:spPr>
            <a:xfrm>
              <a:off x="3244375" y="2840250"/>
              <a:ext cx="124416" cy="45727"/>
            </a:xfrm>
            <a:custGeom>
              <a:avLst/>
              <a:gdLst/>
              <a:ahLst/>
              <a:cxnLst/>
              <a:rect l="l" t="t" r="r" b="b"/>
              <a:pathLst>
                <a:path w="3918" h="1440" extrusionOk="0">
                  <a:moveTo>
                    <a:pt x="1721" y="0"/>
                  </a:moveTo>
                  <a:cubicBezTo>
                    <a:pt x="1391" y="0"/>
                    <a:pt x="1027" y="53"/>
                    <a:pt x="632" y="154"/>
                  </a:cubicBezTo>
                  <a:cubicBezTo>
                    <a:pt x="477" y="189"/>
                    <a:pt x="334" y="213"/>
                    <a:pt x="191" y="237"/>
                  </a:cubicBezTo>
                  <a:cubicBezTo>
                    <a:pt x="96" y="249"/>
                    <a:pt x="1" y="356"/>
                    <a:pt x="12" y="463"/>
                  </a:cubicBezTo>
                  <a:cubicBezTo>
                    <a:pt x="35" y="563"/>
                    <a:pt x="120" y="643"/>
                    <a:pt x="218" y="643"/>
                  </a:cubicBezTo>
                  <a:cubicBezTo>
                    <a:pt x="225" y="643"/>
                    <a:pt x="232" y="643"/>
                    <a:pt x="239" y="642"/>
                  </a:cubicBezTo>
                  <a:cubicBezTo>
                    <a:pt x="405" y="630"/>
                    <a:pt x="572" y="582"/>
                    <a:pt x="727" y="547"/>
                  </a:cubicBezTo>
                  <a:cubicBezTo>
                    <a:pt x="1080" y="460"/>
                    <a:pt x="1412" y="413"/>
                    <a:pt x="1708" y="413"/>
                  </a:cubicBezTo>
                  <a:cubicBezTo>
                    <a:pt x="1901" y="413"/>
                    <a:pt x="2079" y="433"/>
                    <a:pt x="2239" y="475"/>
                  </a:cubicBezTo>
                  <a:cubicBezTo>
                    <a:pt x="2727" y="606"/>
                    <a:pt x="3203" y="928"/>
                    <a:pt x="3561" y="1368"/>
                  </a:cubicBezTo>
                  <a:cubicBezTo>
                    <a:pt x="3608" y="1416"/>
                    <a:pt x="3668" y="1439"/>
                    <a:pt x="3703" y="1439"/>
                  </a:cubicBezTo>
                  <a:cubicBezTo>
                    <a:pt x="3751" y="1439"/>
                    <a:pt x="3799" y="1428"/>
                    <a:pt x="3822" y="1404"/>
                  </a:cubicBezTo>
                  <a:cubicBezTo>
                    <a:pt x="3918" y="1309"/>
                    <a:pt x="3918" y="1189"/>
                    <a:pt x="3858" y="1106"/>
                  </a:cubicBezTo>
                  <a:cubicBezTo>
                    <a:pt x="3441" y="594"/>
                    <a:pt x="2894" y="225"/>
                    <a:pt x="2322" y="70"/>
                  </a:cubicBezTo>
                  <a:cubicBezTo>
                    <a:pt x="2138" y="23"/>
                    <a:pt x="1937" y="0"/>
                    <a:pt x="17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5"/>
            <p:cNvSpPr/>
            <p:nvPr/>
          </p:nvSpPr>
          <p:spPr>
            <a:xfrm>
              <a:off x="3198267" y="2744477"/>
              <a:ext cx="214378" cy="145279"/>
            </a:xfrm>
            <a:custGeom>
              <a:avLst/>
              <a:gdLst/>
              <a:ahLst/>
              <a:cxnLst/>
              <a:rect l="l" t="t" r="r" b="b"/>
              <a:pathLst>
                <a:path w="6751" h="4575" extrusionOk="0">
                  <a:moveTo>
                    <a:pt x="4113" y="1"/>
                  </a:moveTo>
                  <a:cubicBezTo>
                    <a:pt x="3977" y="1"/>
                    <a:pt x="3841" y="10"/>
                    <a:pt x="3703" y="26"/>
                  </a:cubicBezTo>
                  <a:cubicBezTo>
                    <a:pt x="3060" y="74"/>
                    <a:pt x="2500" y="407"/>
                    <a:pt x="2060" y="1026"/>
                  </a:cubicBezTo>
                  <a:cubicBezTo>
                    <a:pt x="1786" y="1407"/>
                    <a:pt x="1643" y="1777"/>
                    <a:pt x="1607" y="1884"/>
                  </a:cubicBezTo>
                  <a:lnTo>
                    <a:pt x="1083" y="2693"/>
                  </a:lnTo>
                  <a:cubicBezTo>
                    <a:pt x="929" y="2241"/>
                    <a:pt x="786" y="1955"/>
                    <a:pt x="774" y="1943"/>
                  </a:cubicBezTo>
                  <a:cubicBezTo>
                    <a:pt x="742" y="1871"/>
                    <a:pt x="666" y="1837"/>
                    <a:pt x="595" y="1837"/>
                  </a:cubicBezTo>
                  <a:cubicBezTo>
                    <a:pt x="560" y="1837"/>
                    <a:pt x="527" y="1844"/>
                    <a:pt x="500" y="1860"/>
                  </a:cubicBezTo>
                  <a:cubicBezTo>
                    <a:pt x="393" y="1896"/>
                    <a:pt x="369" y="2039"/>
                    <a:pt x="417" y="2122"/>
                  </a:cubicBezTo>
                  <a:cubicBezTo>
                    <a:pt x="417" y="2134"/>
                    <a:pt x="869" y="3015"/>
                    <a:pt x="964" y="4158"/>
                  </a:cubicBezTo>
                  <a:cubicBezTo>
                    <a:pt x="810" y="4146"/>
                    <a:pt x="667" y="4098"/>
                    <a:pt x="560" y="4063"/>
                  </a:cubicBezTo>
                  <a:cubicBezTo>
                    <a:pt x="429" y="4003"/>
                    <a:pt x="381" y="3944"/>
                    <a:pt x="381" y="3920"/>
                  </a:cubicBezTo>
                  <a:cubicBezTo>
                    <a:pt x="381" y="3824"/>
                    <a:pt x="286" y="3729"/>
                    <a:pt x="191" y="3729"/>
                  </a:cubicBezTo>
                  <a:cubicBezTo>
                    <a:pt x="83" y="3729"/>
                    <a:pt x="0" y="3824"/>
                    <a:pt x="0" y="3920"/>
                  </a:cubicBezTo>
                  <a:cubicBezTo>
                    <a:pt x="0" y="4039"/>
                    <a:pt x="60" y="4265"/>
                    <a:pt x="393" y="4432"/>
                  </a:cubicBezTo>
                  <a:cubicBezTo>
                    <a:pt x="607" y="4515"/>
                    <a:pt x="893" y="4575"/>
                    <a:pt x="1191" y="4575"/>
                  </a:cubicBezTo>
                  <a:cubicBezTo>
                    <a:pt x="1488" y="4575"/>
                    <a:pt x="1750" y="4515"/>
                    <a:pt x="1976" y="4432"/>
                  </a:cubicBezTo>
                  <a:cubicBezTo>
                    <a:pt x="2334" y="4265"/>
                    <a:pt x="2381" y="4039"/>
                    <a:pt x="2381" y="3920"/>
                  </a:cubicBezTo>
                  <a:cubicBezTo>
                    <a:pt x="2381" y="3824"/>
                    <a:pt x="2286" y="3729"/>
                    <a:pt x="2179" y="3729"/>
                  </a:cubicBezTo>
                  <a:cubicBezTo>
                    <a:pt x="2084" y="3729"/>
                    <a:pt x="1988" y="3824"/>
                    <a:pt x="1988" y="3920"/>
                  </a:cubicBezTo>
                  <a:cubicBezTo>
                    <a:pt x="1988" y="3944"/>
                    <a:pt x="1941" y="4003"/>
                    <a:pt x="1810" y="4063"/>
                  </a:cubicBezTo>
                  <a:cubicBezTo>
                    <a:pt x="1691" y="4122"/>
                    <a:pt x="1548" y="4146"/>
                    <a:pt x="1381" y="4158"/>
                  </a:cubicBezTo>
                  <a:cubicBezTo>
                    <a:pt x="1345" y="3801"/>
                    <a:pt x="1286" y="3479"/>
                    <a:pt x="1226" y="3193"/>
                  </a:cubicBezTo>
                  <a:lnTo>
                    <a:pt x="1917" y="2158"/>
                  </a:lnTo>
                  <a:cubicBezTo>
                    <a:pt x="1941" y="2158"/>
                    <a:pt x="1976" y="2169"/>
                    <a:pt x="2048" y="2181"/>
                  </a:cubicBezTo>
                  <a:cubicBezTo>
                    <a:pt x="2167" y="2229"/>
                    <a:pt x="2334" y="2312"/>
                    <a:pt x="2512" y="2420"/>
                  </a:cubicBezTo>
                  <a:cubicBezTo>
                    <a:pt x="2977" y="2693"/>
                    <a:pt x="3584" y="3027"/>
                    <a:pt x="4251" y="3027"/>
                  </a:cubicBezTo>
                  <a:cubicBezTo>
                    <a:pt x="4477" y="3027"/>
                    <a:pt x="4715" y="2991"/>
                    <a:pt x="4953" y="2896"/>
                  </a:cubicBezTo>
                  <a:cubicBezTo>
                    <a:pt x="6441" y="2312"/>
                    <a:pt x="6739" y="431"/>
                    <a:pt x="6739" y="348"/>
                  </a:cubicBezTo>
                  <a:cubicBezTo>
                    <a:pt x="6751" y="312"/>
                    <a:pt x="6727" y="229"/>
                    <a:pt x="6644" y="193"/>
                  </a:cubicBezTo>
                  <a:cubicBezTo>
                    <a:pt x="6614" y="169"/>
                    <a:pt x="6578" y="157"/>
                    <a:pt x="6541" y="157"/>
                  </a:cubicBezTo>
                  <a:cubicBezTo>
                    <a:pt x="6504" y="157"/>
                    <a:pt x="6465" y="169"/>
                    <a:pt x="6429" y="193"/>
                  </a:cubicBezTo>
                  <a:cubicBezTo>
                    <a:pt x="6298" y="275"/>
                    <a:pt x="6157" y="307"/>
                    <a:pt x="5995" y="307"/>
                  </a:cubicBezTo>
                  <a:cubicBezTo>
                    <a:pt x="5805" y="307"/>
                    <a:pt x="5586" y="263"/>
                    <a:pt x="5322" y="205"/>
                  </a:cubicBezTo>
                  <a:cubicBezTo>
                    <a:pt x="5274" y="193"/>
                    <a:pt x="5239" y="193"/>
                    <a:pt x="5191" y="169"/>
                  </a:cubicBezTo>
                  <a:cubicBezTo>
                    <a:pt x="5177" y="166"/>
                    <a:pt x="5163" y="165"/>
                    <a:pt x="5149" y="165"/>
                  </a:cubicBezTo>
                  <a:cubicBezTo>
                    <a:pt x="5057" y="165"/>
                    <a:pt x="4974" y="231"/>
                    <a:pt x="4953" y="324"/>
                  </a:cubicBezTo>
                  <a:cubicBezTo>
                    <a:pt x="4917" y="431"/>
                    <a:pt x="5001" y="526"/>
                    <a:pt x="5096" y="562"/>
                  </a:cubicBezTo>
                  <a:cubicBezTo>
                    <a:pt x="5144" y="574"/>
                    <a:pt x="5191" y="574"/>
                    <a:pt x="5239" y="586"/>
                  </a:cubicBezTo>
                  <a:cubicBezTo>
                    <a:pt x="5513" y="648"/>
                    <a:pt x="5761" y="703"/>
                    <a:pt x="6002" y="703"/>
                  </a:cubicBezTo>
                  <a:cubicBezTo>
                    <a:pt x="6085" y="703"/>
                    <a:pt x="6168" y="697"/>
                    <a:pt x="6251" y="681"/>
                  </a:cubicBezTo>
                  <a:lnTo>
                    <a:pt x="6251" y="681"/>
                  </a:lnTo>
                  <a:cubicBezTo>
                    <a:pt x="6096" y="1217"/>
                    <a:pt x="5691" y="2217"/>
                    <a:pt x="4786" y="2550"/>
                  </a:cubicBezTo>
                  <a:cubicBezTo>
                    <a:pt x="4600" y="2622"/>
                    <a:pt x="4417" y="2652"/>
                    <a:pt x="4237" y="2652"/>
                  </a:cubicBezTo>
                  <a:cubicBezTo>
                    <a:pt x="3671" y="2652"/>
                    <a:pt x="3146" y="2351"/>
                    <a:pt x="2703" y="2098"/>
                  </a:cubicBezTo>
                  <a:cubicBezTo>
                    <a:pt x="2465" y="1955"/>
                    <a:pt x="2262" y="1836"/>
                    <a:pt x="2084" y="1777"/>
                  </a:cubicBezTo>
                  <a:cubicBezTo>
                    <a:pt x="2286" y="1336"/>
                    <a:pt x="2810" y="503"/>
                    <a:pt x="3727" y="431"/>
                  </a:cubicBezTo>
                  <a:cubicBezTo>
                    <a:pt x="3850" y="420"/>
                    <a:pt x="3970" y="415"/>
                    <a:pt x="4092" y="415"/>
                  </a:cubicBezTo>
                  <a:cubicBezTo>
                    <a:pt x="4241" y="415"/>
                    <a:pt x="4391" y="423"/>
                    <a:pt x="4548" y="443"/>
                  </a:cubicBezTo>
                  <a:cubicBezTo>
                    <a:pt x="4556" y="444"/>
                    <a:pt x="4564" y="444"/>
                    <a:pt x="4571" y="444"/>
                  </a:cubicBezTo>
                  <a:cubicBezTo>
                    <a:pt x="4670" y="444"/>
                    <a:pt x="4763" y="375"/>
                    <a:pt x="4774" y="264"/>
                  </a:cubicBezTo>
                  <a:cubicBezTo>
                    <a:pt x="4786" y="157"/>
                    <a:pt x="4715" y="50"/>
                    <a:pt x="4596" y="38"/>
                  </a:cubicBezTo>
                  <a:cubicBezTo>
                    <a:pt x="4430" y="13"/>
                    <a:pt x="4271" y="1"/>
                    <a:pt x="4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6" name="Google Shape;996;p45"/>
          <p:cNvSpPr/>
          <p:nvPr/>
        </p:nvSpPr>
        <p:spPr>
          <a:xfrm>
            <a:off x="2203729" y="2848249"/>
            <a:ext cx="591900" cy="59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997" name="Google Shape;997;p45"/>
          <p:cNvGrpSpPr/>
          <p:nvPr/>
        </p:nvGrpSpPr>
        <p:grpSpPr>
          <a:xfrm>
            <a:off x="2355488" y="3004501"/>
            <a:ext cx="288202" cy="278835"/>
            <a:chOff x="1954741" y="3212419"/>
            <a:chExt cx="366389" cy="354481"/>
          </a:xfrm>
        </p:grpSpPr>
        <p:sp>
          <p:nvSpPr>
            <p:cNvPr id="998" name="Google Shape;998;p45"/>
            <p:cNvSpPr/>
            <p:nvPr/>
          </p:nvSpPr>
          <p:spPr>
            <a:xfrm>
              <a:off x="1964204" y="3212419"/>
              <a:ext cx="356926" cy="354481"/>
            </a:xfrm>
            <a:custGeom>
              <a:avLst/>
              <a:gdLst/>
              <a:ahLst/>
              <a:cxnLst/>
              <a:rect l="l" t="t" r="r" b="b"/>
              <a:pathLst>
                <a:path w="11240" h="11163" extrusionOk="0">
                  <a:moveTo>
                    <a:pt x="3618" y="1"/>
                  </a:moveTo>
                  <a:cubicBezTo>
                    <a:pt x="3546" y="1"/>
                    <a:pt x="3474" y="18"/>
                    <a:pt x="3405" y="54"/>
                  </a:cubicBezTo>
                  <a:cubicBezTo>
                    <a:pt x="2405" y="507"/>
                    <a:pt x="1560" y="1245"/>
                    <a:pt x="953" y="2161"/>
                  </a:cubicBezTo>
                  <a:cubicBezTo>
                    <a:pt x="321" y="3114"/>
                    <a:pt x="0" y="4221"/>
                    <a:pt x="0" y="5352"/>
                  </a:cubicBezTo>
                  <a:cubicBezTo>
                    <a:pt x="0" y="8567"/>
                    <a:pt x="2619" y="11163"/>
                    <a:pt x="5822" y="11163"/>
                  </a:cubicBezTo>
                  <a:cubicBezTo>
                    <a:pt x="6953" y="11163"/>
                    <a:pt x="8061" y="10841"/>
                    <a:pt x="9001" y="10222"/>
                  </a:cubicBezTo>
                  <a:cubicBezTo>
                    <a:pt x="9930" y="9603"/>
                    <a:pt x="10656" y="8758"/>
                    <a:pt x="11120" y="7757"/>
                  </a:cubicBezTo>
                  <a:cubicBezTo>
                    <a:pt x="11240" y="7567"/>
                    <a:pt x="11180" y="7317"/>
                    <a:pt x="11001" y="7186"/>
                  </a:cubicBezTo>
                  <a:cubicBezTo>
                    <a:pt x="10912" y="7109"/>
                    <a:pt x="10802" y="7070"/>
                    <a:pt x="10692" y="7070"/>
                  </a:cubicBezTo>
                  <a:cubicBezTo>
                    <a:pt x="10582" y="7070"/>
                    <a:pt x="10472" y="7109"/>
                    <a:pt x="10382" y="7186"/>
                  </a:cubicBezTo>
                  <a:cubicBezTo>
                    <a:pt x="9585" y="7793"/>
                    <a:pt x="8632" y="8115"/>
                    <a:pt x="7632" y="8115"/>
                  </a:cubicBezTo>
                  <a:cubicBezTo>
                    <a:pt x="7370" y="8115"/>
                    <a:pt x="7084" y="8091"/>
                    <a:pt x="6810" y="8043"/>
                  </a:cubicBezTo>
                  <a:cubicBezTo>
                    <a:pt x="6802" y="8042"/>
                    <a:pt x="6794" y="8042"/>
                    <a:pt x="6786" y="8042"/>
                  </a:cubicBezTo>
                  <a:cubicBezTo>
                    <a:pt x="6698" y="8042"/>
                    <a:pt x="6607" y="8101"/>
                    <a:pt x="6596" y="8210"/>
                  </a:cubicBezTo>
                  <a:cubicBezTo>
                    <a:pt x="6572" y="8317"/>
                    <a:pt x="6632" y="8412"/>
                    <a:pt x="6751" y="8436"/>
                  </a:cubicBezTo>
                  <a:cubicBezTo>
                    <a:pt x="7049" y="8484"/>
                    <a:pt x="7346" y="8508"/>
                    <a:pt x="7632" y="8508"/>
                  </a:cubicBezTo>
                  <a:cubicBezTo>
                    <a:pt x="8715" y="8508"/>
                    <a:pt x="9763" y="8150"/>
                    <a:pt x="10620" y="7495"/>
                  </a:cubicBezTo>
                  <a:cubicBezTo>
                    <a:pt x="10644" y="7478"/>
                    <a:pt x="10668" y="7469"/>
                    <a:pt x="10689" y="7469"/>
                  </a:cubicBezTo>
                  <a:cubicBezTo>
                    <a:pt x="10710" y="7469"/>
                    <a:pt x="10728" y="7478"/>
                    <a:pt x="10739" y="7495"/>
                  </a:cubicBezTo>
                  <a:cubicBezTo>
                    <a:pt x="10775" y="7519"/>
                    <a:pt x="10787" y="7567"/>
                    <a:pt x="10775" y="7615"/>
                  </a:cubicBezTo>
                  <a:cubicBezTo>
                    <a:pt x="10347" y="8543"/>
                    <a:pt x="9668" y="9341"/>
                    <a:pt x="8811" y="9901"/>
                  </a:cubicBezTo>
                  <a:cubicBezTo>
                    <a:pt x="7930" y="10484"/>
                    <a:pt x="6906" y="10782"/>
                    <a:pt x="5834" y="10782"/>
                  </a:cubicBezTo>
                  <a:cubicBezTo>
                    <a:pt x="2846" y="10782"/>
                    <a:pt x="405" y="8341"/>
                    <a:pt x="405" y="5352"/>
                  </a:cubicBezTo>
                  <a:cubicBezTo>
                    <a:pt x="405" y="4293"/>
                    <a:pt x="714" y="3269"/>
                    <a:pt x="1274" y="2376"/>
                  </a:cubicBezTo>
                  <a:cubicBezTo>
                    <a:pt x="1845" y="1507"/>
                    <a:pt x="2631" y="828"/>
                    <a:pt x="3572" y="411"/>
                  </a:cubicBezTo>
                  <a:cubicBezTo>
                    <a:pt x="3592" y="401"/>
                    <a:pt x="3609" y="396"/>
                    <a:pt x="3626" y="396"/>
                  </a:cubicBezTo>
                  <a:cubicBezTo>
                    <a:pt x="3649" y="396"/>
                    <a:pt x="3670" y="407"/>
                    <a:pt x="3691" y="435"/>
                  </a:cubicBezTo>
                  <a:cubicBezTo>
                    <a:pt x="3715" y="471"/>
                    <a:pt x="3715" y="530"/>
                    <a:pt x="3691" y="554"/>
                  </a:cubicBezTo>
                  <a:cubicBezTo>
                    <a:pt x="3036" y="1423"/>
                    <a:pt x="2679" y="2459"/>
                    <a:pt x="2679" y="3543"/>
                  </a:cubicBezTo>
                  <a:cubicBezTo>
                    <a:pt x="2679" y="4602"/>
                    <a:pt x="3000" y="5614"/>
                    <a:pt x="3631" y="6460"/>
                  </a:cubicBezTo>
                  <a:cubicBezTo>
                    <a:pt x="4239" y="7293"/>
                    <a:pt x="5084" y="7912"/>
                    <a:pt x="6060" y="8234"/>
                  </a:cubicBezTo>
                  <a:cubicBezTo>
                    <a:pt x="6081" y="8242"/>
                    <a:pt x="6103" y="8245"/>
                    <a:pt x="6124" y="8245"/>
                  </a:cubicBezTo>
                  <a:cubicBezTo>
                    <a:pt x="6200" y="8245"/>
                    <a:pt x="6273" y="8198"/>
                    <a:pt x="6310" y="8115"/>
                  </a:cubicBezTo>
                  <a:cubicBezTo>
                    <a:pt x="6334" y="8007"/>
                    <a:pt x="6287" y="7912"/>
                    <a:pt x="6191" y="7865"/>
                  </a:cubicBezTo>
                  <a:cubicBezTo>
                    <a:pt x="4322" y="7257"/>
                    <a:pt x="3060" y="5507"/>
                    <a:pt x="3060" y="3543"/>
                  </a:cubicBezTo>
                  <a:cubicBezTo>
                    <a:pt x="3060" y="2531"/>
                    <a:pt x="3393" y="1578"/>
                    <a:pt x="4001" y="792"/>
                  </a:cubicBezTo>
                  <a:cubicBezTo>
                    <a:pt x="4131" y="614"/>
                    <a:pt x="4131" y="364"/>
                    <a:pt x="4001" y="185"/>
                  </a:cubicBezTo>
                  <a:cubicBezTo>
                    <a:pt x="3898" y="67"/>
                    <a:pt x="3759" y="1"/>
                    <a:pt x="3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5"/>
            <p:cNvSpPr/>
            <p:nvPr/>
          </p:nvSpPr>
          <p:spPr>
            <a:xfrm>
              <a:off x="2127520" y="3279898"/>
              <a:ext cx="77546" cy="77546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239" y="846"/>
                  </a:moveTo>
                  <a:cubicBezTo>
                    <a:pt x="1334" y="989"/>
                    <a:pt x="1465" y="1108"/>
                    <a:pt x="1608" y="1215"/>
                  </a:cubicBezTo>
                  <a:cubicBezTo>
                    <a:pt x="1465" y="1310"/>
                    <a:pt x="1346" y="1441"/>
                    <a:pt x="1239" y="1584"/>
                  </a:cubicBezTo>
                  <a:cubicBezTo>
                    <a:pt x="1155" y="1441"/>
                    <a:pt x="1013" y="1322"/>
                    <a:pt x="870" y="1215"/>
                  </a:cubicBezTo>
                  <a:cubicBezTo>
                    <a:pt x="1013" y="1108"/>
                    <a:pt x="1155" y="989"/>
                    <a:pt x="1239" y="846"/>
                  </a:cubicBezTo>
                  <a:close/>
                  <a:moveTo>
                    <a:pt x="1227" y="1"/>
                  </a:moveTo>
                  <a:cubicBezTo>
                    <a:pt x="1120" y="1"/>
                    <a:pt x="1036" y="84"/>
                    <a:pt x="1036" y="191"/>
                  </a:cubicBezTo>
                  <a:cubicBezTo>
                    <a:pt x="1036" y="656"/>
                    <a:pt x="655" y="1025"/>
                    <a:pt x="203" y="1025"/>
                  </a:cubicBezTo>
                  <a:cubicBezTo>
                    <a:pt x="96" y="1025"/>
                    <a:pt x="1" y="1108"/>
                    <a:pt x="1" y="1215"/>
                  </a:cubicBezTo>
                  <a:cubicBezTo>
                    <a:pt x="1" y="1322"/>
                    <a:pt x="96" y="1406"/>
                    <a:pt x="203" y="1406"/>
                  </a:cubicBezTo>
                  <a:cubicBezTo>
                    <a:pt x="655" y="1406"/>
                    <a:pt x="1036" y="1787"/>
                    <a:pt x="1036" y="2239"/>
                  </a:cubicBezTo>
                  <a:cubicBezTo>
                    <a:pt x="1036" y="2346"/>
                    <a:pt x="1120" y="2442"/>
                    <a:pt x="1227" y="2442"/>
                  </a:cubicBezTo>
                  <a:cubicBezTo>
                    <a:pt x="1334" y="2442"/>
                    <a:pt x="1417" y="2346"/>
                    <a:pt x="1417" y="2239"/>
                  </a:cubicBezTo>
                  <a:cubicBezTo>
                    <a:pt x="1417" y="1787"/>
                    <a:pt x="1786" y="1406"/>
                    <a:pt x="2251" y="1406"/>
                  </a:cubicBezTo>
                  <a:cubicBezTo>
                    <a:pt x="2358" y="1406"/>
                    <a:pt x="2441" y="1322"/>
                    <a:pt x="2441" y="1215"/>
                  </a:cubicBezTo>
                  <a:cubicBezTo>
                    <a:pt x="2441" y="1108"/>
                    <a:pt x="2358" y="1025"/>
                    <a:pt x="2251" y="1025"/>
                  </a:cubicBezTo>
                  <a:cubicBezTo>
                    <a:pt x="1786" y="1025"/>
                    <a:pt x="1417" y="656"/>
                    <a:pt x="1417" y="191"/>
                  </a:cubicBezTo>
                  <a:cubicBezTo>
                    <a:pt x="1417" y="84"/>
                    <a:pt x="1334" y="1"/>
                    <a:pt x="1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5"/>
            <p:cNvSpPr/>
            <p:nvPr/>
          </p:nvSpPr>
          <p:spPr>
            <a:xfrm>
              <a:off x="2202747" y="3365732"/>
              <a:ext cx="38995" cy="38963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405"/>
                  </a:moveTo>
                  <a:cubicBezTo>
                    <a:pt x="727" y="405"/>
                    <a:pt x="834" y="512"/>
                    <a:pt x="834" y="632"/>
                  </a:cubicBezTo>
                  <a:cubicBezTo>
                    <a:pt x="834" y="739"/>
                    <a:pt x="727" y="846"/>
                    <a:pt x="608" y="846"/>
                  </a:cubicBezTo>
                  <a:cubicBezTo>
                    <a:pt x="489" y="846"/>
                    <a:pt x="394" y="739"/>
                    <a:pt x="394" y="632"/>
                  </a:cubicBezTo>
                  <a:cubicBezTo>
                    <a:pt x="394" y="489"/>
                    <a:pt x="489" y="405"/>
                    <a:pt x="608" y="405"/>
                  </a:cubicBezTo>
                  <a:close/>
                  <a:moveTo>
                    <a:pt x="608" y="0"/>
                  </a:moveTo>
                  <a:cubicBezTo>
                    <a:pt x="275" y="0"/>
                    <a:pt x="1" y="262"/>
                    <a:pt x="1" y="608"/>
                  </a:cubicBezTo>
                  <a:cubicBezTo>
                    <a:pt x="1" y="953"/>
                    <a:pt x="275" y="1227"/>
                    <a:pt x="608" y="1227"/>
                  </a:cubicBezTo>
                  <a:cubicBezTo>
                    <a:pt x="953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5"/>
            <p:cNvSpPr/>
            <p:nvPr/>
          </p:nvSpPr>
          <p:spPr>
            <a:xfrm>
              <a:off x="1964553" y="3518473"/>
              <a:ext cx="38995" cy="38614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608" y="382"/>
                  </a:moveTo>
                  <a:cubicBezTo>
                    <a:pt x="727" y="382"/>
                    <a:pt x="834" y="489"/>
                    <a:pt x="834" y="608"/>
                  </a:cubicBezTo>
                  <a:cubicBezTo>
                    <a:pt x="822" y="727"/>
                    <a:pt x="727" y="834"/>
                    <a:pt x="608" y="834"/>
                  </a:cubicBezTo>
                  <a:cubicBezTo>
                    <a:pt x="489" y="834"/>
                    <a:pt x="394" y="727"/>
                    <a:pt x="394" y="608"/>
                  </a:cubicBezTo>
                  <a:cubicBezTo>
                    <a:pt x="394" y="489"/>
                    <a:pt x="489" y="382"/>
                    <a:pt x="608" y="382"/>
                  </a:cubicBezTo>
                  <a:close/>
                  <a:moveTo>
                    <a:pt x="608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53"/>
                    <a:pt x="1227" y="608"/>
                  </a:cubicBezTo>
                  <a:cubicBezTo>
                    <a:pt x="1227" y="263"/>
                    <a:pt x="942" y="1"/>
                    <a:pt x="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5"/>
            <p:cNvSpPr/>
            <p:nvPr/>
          </p:nvSpPr>
          <p:spPr>
            <a:xfrm>
              <a:off x="2158894" y="3385007"/>
              <a:ext cx="15909" cy="16290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1" y="1"/>
                  </a:moveTo>
                  <a:cubicBezTo>
                    <a:pt x="108" y="1"/>
                    <a:pt x="1" y="120"/>
                    <a:pt x="1" y="263"/>
                  </a:cubicBezTo>
                  <a:cubicBezTo>
                    <a:pt x="1" y="394"/>
                    <a:pt x="108" y="513"/>
                    <a:pt x="251" y="513"/>
                  </a:cubicBezTo>
                  <a:cubicBezTo>
                    <a:pt x="394" y="513"/>
                    <a:pt x="501" y="394"/>
                    <a:pt x="501" y="263"/>
                  </a:cubicBezTo>
                  <a:cubicBezTo>
                    <a:pt x="501" y="120"/>
                    <a:pt x="394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5"/>
            <p:cNvSpPr/>
            <p:nvPr/>
          </p:nvSpPr>
          <p:spPr>
            <a:xfrm>
              <a:off x="1954741" y="3478779"/>
              <a:ext cx="15909" cy="15909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0" y="0"/>
                  </a:moveTo>
                  <a:cubicBezTo>
                    <a:pt x="108" y="0"/>
                    <a:pt x="0" y="108"/>
                    <a:pt x="0" y="250"/>
                  </a:cubicBezTo>
                  <a:cubicBezTo>
                    <a:pt x="0" y="393"/>
                    <a:pt x="108" y="501"/>
                    <a:pt x="250" y="501"/>
                  </a:cubicBezTo>
                  <a:cubicBezTo>
                    <a:pt x="393" y="501"/>
                    <a:pt x="500" y="393"/>
                    <a:pt x="500" y="250"/>
                  </a:cubicBezTo>
                  <a:cubicBezTo>
                    <a:pt x="500" y="108"/>
                    <a:pt x="393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5"/>
            <p:cNvSpPr/>
            <p:nvPr/>
          </p:nvSpPr>
          <p:spPr>
            <a:xfrm>
              <a:off x="2208813" y="3264020"/>
              <a:ext cx="16290" cy="16290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50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394"/>
                    <a:pt x="119" y="513"/>
                    <a:pt x="250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45"/>
          <p:cNvSpPr/>
          <p:nvPr/>
        </p:nvSpPr>
        <p:spPr>
          <a:xfrm>
            <a:off x="1380326" y="1682966"/>
            <a:ext cx="2238600" cy="219000"/>
          </a:xfrm>
          <a:prstGeom prst="roundRect">
            <a:avLst>
              <a:gd name="adj" fmla="val 50000"/>
            </a:avLst>
          </a:prstGeom>
          <a:solidFill>
            <a:srgbClr val="FFAEAC">
              <a:alpha val="43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06" name="Google Shape;1006;p45"/>
          <p:cNvSpPr/>
          <p:nvPr/>
        </p:nvSpPr>
        <p:spPr>
          <a:xfrm>
            <a:off x="1380316" y="1682975"/>
            <a:ext cx="1486200" cy="219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07" name="Google Shape;1007;p45"/>
          <p:cNvSpPr/>
          <p:nvPr/>
        </p:nvSpPr>
        <p:spPr>
          <a:xfrm>
            <a:off x="815027" y="1696598"/>
            <a:ext cx="496800" cy="496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45"/>
          <p:cNvSpPr txBox="1"/>
          <p:nvPr/>
        </p:nvSpPr>
        <p:spPr>
          <a:xfrm>
            <a:off x="793584" y="1811048"/>
            <a:ext cx="5397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60%</a:t>
            </a:r>
            <a:endParaRPr sz="2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009" name="Google Shape;1009;p45"/>
          <p:cNvSpPr/>
          <p:nvPr/>
        </p:nvSpPr>
        <p:spPr>
          <a:xfrm>
            <a:off x="1380326" y="3519498"/>
            <a:ext cx="2238600" cy="219000"/>
          </a:xfrm>
          <a:prstGeom prst="roundRect">
            <a:avLst>
              <a:gd name="adj" fmla="val 50000"/>
            </a:avLst>
          </a:prstGeom>
          <a:solidFill>
            <a:srgbClr val="FFAEAC">
              <a:alpha val="43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10" name="Google Shape;1010;p45"/>
          <p:cNvSpPr/>
          <p:nvPr/>
        </p:nvSpPr>
        <p:spPr>
          <a:xfrm>
            <a:off x="1380317" y="3519500"/>
            <a:ext cx="975300" cy="219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11" name="Google Shape;1011;p45"/>
          <p:cNvSpPr/>
          <p:nvPr/>
        </p:nvSpPr>
        <p:spPr>
          <a:xfrm>
            <a:off x="817189" y="3583616"/>
            <a:ext cx="496800" cy="49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45"/>
          <p:cNvSpPr txBox="1"/>
          <p:nvPr/>
        </p:nvSpPr>
        <p:spPr>
          <a:xfrm>
            <a:off x="795745" y="3698066"/>
            <a:ext cx="5397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40%</a:t>
            </a:r>
            <a:endParaRPr sz="2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8"/>
          <p:cNvPicPr preferRelativeResize="0"/>
          <p:nvPr/>
        </p:nvPicPr>
        <p:blipFill rotWithShape="1">
          <a:blip r:embed="rId3">
            <a:alphaModFix/>
          </a:blip>
          <a:srcRect l="28736" r="28736" b="19400"/>
          <a:stretch/>
        </p:blipFill>
        <p:spPr>
          <a:xfrm>
            <a:off x="3357026" y="1780146"/>
            <a:ext cx="2400600" cy="2428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160" name="Google Shape;160;p28"/>
          <p:cNvSpPr/>
          <p:nvPr/>
        </p:nvSpPr>
        <p:spPr>
          <a:xfrm>
            <a:off x="2827426" y="3706228"/>
            <a:ext cx="771000" cy="77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8"/>
          <p:cNvSpPr/>
          <p:nvPr/>
        </p:nvSpPr>
        <p:spPr>
          <a:xfrm>
            <a:off x="5549881" y="1323465"/>
            <a:ext cx="771000" cy="771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8"/>
          <p:cNvSpPr/>
          <p:nvPr/>
        </p:nvSpPr>
        <p:spPr>
          <a:xfrm>
            <a:off x="5549881" y="3706228"/>
            <a:ext cx="771000" cy="77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8"/>
          <p:cNvSpPr/>
          <p:nvPr/>
        </p:nvSpPr>
        <p:spPr>
          <a:xfrm>
            <a:off x="2827426" y="1323465"/>
            <a:ext cx="771000" cy="771000"/>
          </a:xfrm>
          <a:prstGeom prst="ellipse">
            <a:avLst/>
          </a:prstGeom>
          <a:solidFill>
            <a:srgbClr val="90D5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165" name="Google Shape;165;p28"/>
          <p:cNvGrpSpPr/>
          <p:nvPr/>
        </p:nvGrpSpPr>
        <p:grpSpPr>
          <a:xfrm>
            <a:off x="723826" y="3662790"/>
            <a:ext cx="2027400" cy="857876"/>
            <a:chOff x="738600" y="3544999"/>
            <a:chExt cx="2027400" cy="857876"/>
          </a:xfrm>
        </p:grpSpPr>
        <p:sp>
          <p:nvSpPr>
            <p:cNvPr id="166" name="Google Shape;166;p28"/>
            <p:cNvSpPr txBox="1"/>
            <p:nvPr/>
          </p:nvSpPr>
          <p:spPr>
            <a:xfrm>
              <a:off x="738600" y="3830175"/>
              <a:ext cx="2027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67" name="Google Shape;167;p28"/>
            <p:cNvSpPr txBox="1"/>
            <p:nvPr/>
          </p:nvSpPr>
          <p:spPr>
            <a:xfrm>
              <a:off x="1227300" y="3544999"/>
              <a:ext cx="1538700" cy="2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SWEETS</a:t>
              </a:r>
              <a:endParaRPr sz="2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168" name="Google Shape;168;p28"/>
          <p:cNvGrpSpPr/>
          <p:nvPr/>
        </p:nvGrpSpPr>
        <p:grpSpPr>
          <a:xfrm>
            <a:off x="6392770" y="3662790"/>
            <a:ext cx="2027405" cy="857876"/>
            <a:chOff x="6407544" y="3544999"/>
            <a:chExt cx="2027405" cy="857876"/>
          </a:xfrm>
        </p:grpSpPr>
        <p:sp>
          <p:nvSpPr>
            <p:cNvPr id="169" name="Google Shape;169;p28"/>
            <p:cNvSpPr txBox="1"/>
            <p:nvPr/>
          </p:nvSpPr>
          <p:spPr>
            <a:xfrm>
              <a:off x="6407548" y="3830175"/>
              <a:ext cx="2027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Venus has a beautiful name, but it’s terribly hot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70" name="Google Shape;170;p28"/>
            <p:cNvSpPr txBox="1"/>
            <p:nvPr/>
          </p:nvSpPr>
          <p:spPr>
            <a:xfrm>
              <a:off x="6407544" y="3544999"/>
              <a:ext cx="1538700" cy="2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LOVE</a:t>
              </a:r>
              <a:endParaRPr sz="2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171" name="Google Shape;171;p28"/>
          <p:cNvGrpSpPr/>
          <p:nvPr/>
        </p:nvGrpSpPr>
        <p:grpSpPr>
          <a:xfrm>
            <a:off x="723826" y="1280036"/>
            <a:ext cx="2027400" cy="857857"/>
            <a:chOff x="738600" y="1162244"/>
            <a:chExt cx="2027400" cy="857857"/>
          </a:xfrm>
        </p:grpSpPr>
        <p:sp>
          <p:nvSpPr>
            <p:cNvPr id="172" name="Google Shape;172;p28"/>
            <p:cNvSpPr txBox="1"/>
            <p:nvPr/>
          </p:nvSpPr>
          <p:spPr>
            <a:xfrm>
              <a:off x="738600" y="1447402"/>
              <a:ext cx="2027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Despite being red, Mars is actually a cold place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73" name="Google Shape;173;p28"/>
            <p:cNvSpPr txBox="1"/>
            <p:nvPr/>
          </p:nvSpPr>
          <p:spPr>
            <a:xfrm>
              <a:off x="1227300" y="1162244"/>
              <a:ext cx="1538700" cy="2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SMILES</a:t>
              </a:r>
              <a:endParaRPr sz="2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174" name="Google Shape;174;p28"/>
          <p:cNvGrpSpPr/>
          <p:nvPr/>
        </p:nvGrpSpPr>
        <p:grpSpPr>
          <a:xfrm>
            <a:off x="6392770" y="1280036"/>
            <a:ext cx="2027405" cy="857857"/>
            <a:chOff x="6407544" y="1162244"/>
            <a:chExt cx="2027405" cy="857857"/>
          </a:xfrm>
        </p:grpSpPr>
        <p:sp>
          <p:nvSpPr>
            <p:cNvPr id="175" name="Google Shape;175;p28"/>
            <p:cNvSpPr txBox="1"/>
            <p:nvPr/>
          </p:nvSpPr>
          <p:spPr>
            <a:xfrm>
              <a:off x="6407548" y="1447402"/>
              <a:ext cx="2027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Neptune is the farthest planet from the Sun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76" name="Google Shape;176;p28"/>
            <p:cNvSpPr txBox="1"/>
            <p:nvPr/>
          </p:nvSpPr>
          <p:spPr>
            <a:xfrm>
              <a:off x="6407544" y="1162244"/>
              <a:ext cx="1538700" cy="2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GIFTS</a:t>
              </a:r>
              <a:endParaRPr sz="2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177" name="Google Shape;177;p28"/>
          <p:cNvGrpSpPr/>
          <p:nvPr/>
        </p:nvGrpSpPr>
        <p:grpSpPr>
          <a:xfrm>
            <a:off x="5752949" y="3929317"/>
            <a:ext cx="364865" cy="324822"/>
            <a:chOff x="5765817" y="3227724"/>
            <a:chExt cx="364865" cy="324822"/>
          </a:xfrm>
        </p:grpSpPr>
        <p:sp>
          <p:nvSpPr>
            <p:cNvPr id="178" name="Google Shape;178;p28"/>
            <p:cNvSpPr/>
            <p:nvPr/>
          </p:nvSpPr>
          <p:spPr>
            <a:xfrm>
              <a:off x="5765817" y="3227724"/>
              <a:ext cx="364865" cy="324822"/>
            </a:xfrm>
            <a:custGeom>
              <a:avLst/>
              <a:gdLst/>
              <a:ahLst/>
              <a:cxnLst/>
              <a:rect l="l" t="t" r="r" b="b"/>
              <a:pathLst>
                <a:path w="11490" h="10229" extrusionOk="0">
                  <a:moveTo>
                    <a:pt x="8287" y="370"/>
                  </a:moveTo>
                  <a:cubicBezTo>
                    <a:pt x="9871" y="370"/>
                    <a:pt x="11157" y="1656"/>
                    <a:pt x="11157" y="3251"/>
                  </a:cubicBezTo>
                  <a:cubicBezTo>
                    <a:pt x="11133" y="4037"/>
                    <a:pt x="10847" y="4870"/>
                    <a:pt x="10299" y="5751"/>
                  </a:cubicBezTo>
                  <a:cubicBezTo>
                    <a:pt x="9847" y="6442"/>
                    <a:pt x="9216" y="7156"/>
                    <a:pt x="8418" y="7871"/>
                  </a:cubicBezTo>
                  <a:cubicBezTo>
                    <a:pt x="7263" y="8918"/>
                    <a:pt x="6084" y="9645"/>
                    <a:pt x="5763" y="9835"/>
                  </a:cubicBezTo>
                  <a:cubicBezTo>
                    <a:pt x="5430" y="9645"/>
                    <a:pt x="4251" y="8930"/>
                    <a:pt x="3096" y="7895"/>
                  </a:cubicBezTo>
                  <a:cubicBezTo>
                    <a:pt x="2310" y="7180"/>
                    <a:pt x="1667" y="6466"/>
                    <a:pt x="1215" y="5763"/>
                  </a:cubicBezTo>
                  <a:cubicBezTo>
                    <a:pt x="667" y="4894"/>
                    <a:pt x="381" y="4049"/>
                    <a:pt x="381" y="3251"/>
                  </a:cubicBezTo>
                  <a:cubicBezTo>
                    <a:pt x="381" y="1668"/>
                    <a:pt x="1667" y="370"/>
                    <a:pt x="3263" y="370"/>
                  </a:cubicBezTo>
                  <a:cubicBezTo>
                    <a:pt x="4191" y="370"/>
                    <a:pt x="5084" y="834"/>
                    <a:pt x="5620" y="1608"/>
                  </a:cubicBezTo>
                  <a:cubicBezTo>
                    <a:pt x="5656" y="1656"/>
                    <a:pt x="5715" y="1679"/>
                    <a:pt x="5775" y="1679"/>
                  </a:cubicBezTo>
                  <a:cubicBezTo>
                    <a:pt x="5834" y="1679"/>
                    <a:pt x="5894" y="1656"/>
                    <a:pt x="5918" y="1608"/>
                  </a:cubicBezTo>
                  <a:cubicBezTo>
                    <a:pt x="6454" y="834"/>
                    <a:pt x="7335" y="370"/>
                    <a:pt x="8287" y="370"/>
                  </a:cubicBezTo>
                  <a:close/>
                  <a:moveTo>
                    <a:pt x="3227" y="1"/>
                  </a:moveTo>
                  <a:cubicBezTo>
                    <a:pt x="1441" y="1"/>
                    <a:pt x="0" y="1441"/>
                    <a:pt x="0" y="3227"/>
                  </a:cubicBezTo>
                  <a:cubicBezTo>
                    <a:pt x="0" y="4108"/>
                    <a:pt x="298" y="5013"/>
                    <a:pt x="893" y="5942"/>
                  </a:cubicBezTo>
                  <a:cubicBezTo>
                    <a:pt x="1370" y="6668"/>
                    <a:pt x="2001" y="7418"/>
                    <a:pt x="2822" y="8145"/>
                  </a:cubicBezTo>
                  <a:cubicBezTo>
                    <a:pt x="4203" y="9383"/>
                    <a:pt x="5620" y="10181"/>
                    <a:pt x="5632" y="10192"/>
                  </a:cubicBezTo>
                  <a:cubicBezTo>
                    <a:pt x="5668" y="10216"/>
                    <a:pt x="5692" y="10228"/>
                    <a:pt x="5727" y="10228"/>
                  </a:cubicBezTo>
                  <a:cubicBezTo>
                    <a:pt x="5751" y="10228"/>
                    <a:pt x="5787" y="10216"/>
                    <a:pt x="5811" y="10192"/>
                  </a:cubicBezTo>
                  <a:cubicBezTo>
                    <a:pt x="5834" y="10181"/>
                    <a:pt x="7239" y="9395"/>
                    <a:pt x="8632" y="8145"/>
                  </a:cubicBezTo>
                  <a:cubicBezTo>
                    <a:pt x="9442" y="7418"/>
                    <a:pt x="10097" y="6668"/>
                    <a:pt x="10561" y="5942"/>
                  </a:cubicBezTo>
                  <a:cubicBezTo>
                    <a:pt x="11157" y="5013"/>
                    <a:pt x="11454" y="4108"/>
                    <a:pt x="11454" y="3227"/>
                  </a:cubicBezTo>
                  <a:cubicBezTo>
                    <a:pt x="11490" y="1441"/>
                    <a:pt x="10049" y="1"/>
                    <a:pt x="8263" y="1"/>
                  </a:cubicBezTo>
                  <a:cubicBezTo>
                    <a:pt x="7275" y="1"/>
                    <a:pt x="6358" y="453"/>
                    <a:pt x="5739" y="1203"/>
                  </a:cubicBezTo>
                  <a:cubicBezTo>
                    <a:pt x="5132" y="453"/>
                    <a:pt x="4203" y="1"/>
                    <a:pt x="3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6022144" y="3250429"/>
              <a:ext cx="85484" cy="84341"/>
            </a:xfrm>
            <a:custGeom>
              <a:avLst/>
              <a:gdLst/>
              <a:ahLst/>
              <a:cxnLst/>
              <a:rect l="l" t="t" r="r" b="b"/>
              <a:pathLst>
                <a:path w="2692" h="2656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91" y="357"/>
                  </a:cubicBezTo>
                  <a:cubicBezTo>
                    <a:pt x="1346" y="357"/>
                    <a:pt x="2311" y="1310"/>
                    <a:pt x="2334" y="2477"/>
                  </a:cubicBezTo>
                  <a:cubicBezTo>
                    <a:pt x="2334" y="2572"/>
                    <a:pt x="2406" y="2655"/>
                    <a:pt x="2513" y="2655"/>
                  </a:cubicBezTo>
                  <a:cubicBezTo>
                    <a:pt x="2608" y="2655"/>
                    <a:pt x="2692" y="2560"/>
                    <a:pt x="2692" y="2477"/>
                  </a:cubicBezTo>
                  <a:cubicBezTo>
                    <a:pt x="2668" y="1107"/>
                    <a:pt x="1561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5862987" y="3250429"/>
              <a:ext cx="73386" cy="43504"/>
            </a:xfrm>
            <a:custGeom>
              <a:avLst/>
              <a:gdLst/>
              <a:ahLst/>
              <a:cxnLst/>
              <a:rect l="l" t="t" r="r" b="b"/>
              <a:pathLst>
                <a:path w="2311" h="137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cubicBezTo>
                    <a:pt x="881" y="357"/>
                    <a:pt x="1548" y="703"/>
                    <a:pt x="1953" y="1298"/>
                  </a:cubicBezTo>
                  <a:cubicBezTo>
                    <a:pt x="1989" y="1334"/>
                    <a:pt x="2036" y="1369"/>
                    <a:pt x="2108" y="1369"/>
                  </a:cubicBezTo>
                  <a:cubicBezTo>
                    <a:pt x="2131" y="1369"/>
                    <a:pt x="2179" y="1357"/>
                    <a:pt x="2203" y="1334"/>
                  </a:cubicBezTo>
                  <a:cubicBezTo>
                    <a:pt x="2286" y="1286"/>
                    <a:pt x="2310" y="1179"/>
                    <a:pt x="2251" y="1084"/>
                  </a:cubicBezTo>
                  <a:cubicBezTo>
                    <a:pt x="1786" y="405"/>
                    <a:pt x="101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28"/>
          <p:cNvGrpSpPr/>
          <p:nvPr/>
        </p:nvGrpSpPr>
        <p:grpSpPr>
          <a:xfrm>
            <a:off x="3034066" y="1531391"/>
            <a:ext cx="357720" cy="355148"/>
            <a:chOff x="1408777" y="3680964"/>
            <a:chExt cx="357720" cy="355148"/>
          </a:xfrm>
        </p:grpSpPr>
        <p:sp>
          <p:nvSpPr>
            <p:cNvPr id="182" name="Google Shape;182;p28"/>
            <p:cNvSpPr/>
            <p:nvPr/>
          </p:nvSpPr>
          <p:spPr>
            <a:xfrm>
              <a:off x="1510488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1627315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1525604" y="3908806"/>
              <a:ext cx="123305" cy="33152"/>
            </a:xfrm>
            <a:custGeom>
              <a:avLst/>
              <a:gdLst/>
              <a:ahLst/>
              <a:cxnLst/>
              <a:rect l="l" t="t" r="r" b="b"/>
              <a:pathLst>
                <a:path w="3883" h="1044" extrusionOk="0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1468508" y="3739075"/>
              <a:ext cx="297989" cy="297036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28"/>
          <p:cNvSpPr/>
          <p:nvPr/>
        </p:nvSpPr>
        <p:spPr>
          <a:xfrm>
            <a:off x="5757664" y="1545474"/>
            <a:ext cx="355434" cy="326981"/>
          </a:xfrm>
          <a:custGeom>
            <a:avLst/>
            <a:gdLst/>
            <a:ahLst/>
            <a:cxnLst/>
            <a:rect l="l" t="t" r="r" b="b"/>
            <a:pathLst>
              <a:path w="11193" h="10297" extrusionOk="0">
                <a:moveTo>
                  <a:pt x="6014" y="2129"/>
                </a:moveTo>
                <a:lnTo>
                  <a:pt x="6014" y="3034"/>
                </a:lnTo>
                <a:lnTo>
                  <a:pt x="5097" y="3034"/>
                </a:lnTo>
                <a:lnTo>
                  <a:pt x="5097" y="2129"/>
                </a:lnTo>
                <a:close/>
                <a:moveTo>
                  <a:pt x="8704" y="347"/>
                </a:moveTo>
                <a:cubicBezTo>
                  <a:pt x="8745" y="347"/>
                  <a:pt x="8785" y="350"/>
                  <a:pt x="8824" y="355"/>
                </a:cubicBezTo>
                <a:cubicBezTo>
                  <a:pt x="9133" y="403"/>
                  <a:pt x="9371" y="617"/>
                  <a:pt x="9550" y="1058"/>
                </a:cubicBezTo>
                <a:cubicBezTo>
                  <a:pt x="9824" y="1689"/>
                  <a:pt x="9847" y="2201"/>
                  <a:pt x="9645" y="2558"/>
                </a:cubicBezTo>
                <a:cubicBezTo>
                  <a:pt x="9419" y="2939"/>
                  <a:pt x="8966" y="3034"/>
                  <a:pt x="8907" y="3046"/>
                </a:cubicBezTo>
                <a:lnTo>
                  <a:pt x="6335" y="3046"/>
                </a:lnTo>
                <a:lnTo>
                  <a:pt x="6335" y="2034"/>
                </a:lnTo>
                <a:cubicBezTo>
                  <a:pt x="6442" y="1903"/>
                  <a:pt x="6764" y="1498"/>
                  <a:pt x="7204" y="1141"/>
                </a:cubicBezTo>
                <a:cubicBezTo>
                  <a:pt x="7798" y="612"/>
                  <a:pt x="8304" y="347"/>
                  <a:pt x="8704" y="347"/>
                </a:cubicBezTo>
                <a:close/>
                <a:moveTo>
                  <a:pt x="4585" y="3356"/>
                </a:moveTo>
                <a:lnTo>
                  <a:pt x="4585" y="4653"/>
                </a:lnTo>
                <a:lnTo>
                  <a:pt x="299" y="4653"/>
                </a:lnTo>
                <a:lnTo>
                  <a:pt x="299" y="3356"/>
                </a:lnTo>
                <a:close/>
                <a:moveTo>
                  <a:pt x="6204" y="3356"/>
                </a:moveTo>
                <a:lnTo>
                  <a:pt x="6204" y="9987"/>
                </a:lnTo>
                <a:lnTo>
                  <a:pt x="4906" y="9987"/>
                </a:lnTo>
                <a:lnTo>
                  <a:pt x="4906" y="3356"/>
                </a:lnTo>
                <a:close/>
                <a:moveTo>
                  <a:pt x="10812" y="3356"/>
                </a:moveTo>
                <a:lnTo>
                  <a:pt x="10812" y="4653"/>
                </a:lnTo>
                <a:lnTo>
                  <a:pt x="9074" y="4653"/>
                </a:lnTo>
                <a:cubicBezTo>
                  <a:pt x="8990" y="4653"/>
                  <a:pt x="8907" y="4725"/>
                  <a:pt x="8907" y="4820"/>
                </a:cubicBezTo>
                <a:cubicBezTo>
                  <a:pt x="8907" y="4903"/>
                  <a:pt x="8990" y="4987"/>
                  <a:pt x="9074" y="4987"/>
                </a:cubicBezTo>
                <a:lnTo>
                  <a:pt x="10002" y="4987"/>
                </a:lnTo>
                <a:lnTo>
                  <a:pt x="10002" y="9594"/>
                </a:lnTo>
                <a:cubicBezTo>
                  <a:pt x="10002" y="9809"/>
                  <a:pt x="9824" y="9987"/>
                  <a:pt x="9609" y="9987"/>
                </a:cubicBezTo>
                <a:lnTo>
                  <a:pt x="6526" y="9987"/>
                </a:lnTo>
                <a:lnTo>
                  <a:pt x="6526" y="4987"/>
                </a:lnTo>
                <a:lnTo>
                  <a:pt x="8419" y="4987"/>
                </a:lnTo>
                <a:cubicBezTo>
                  <a:pt x="8514" y="4987"/>
                  <a:pt x="8585" y="4903"/>
                  <a:pt x="8585" y="4820"/>
                </a:cubicBezTo>
                <a:cubicBezTo>
                  <a:pt x="8585" y="4725"/>
                  <a:pt x="8514" y="4653"/>
                  <a:pt x="8419" y="4653"/>
                </a:cubicBezTo>
                <a:lnTo>
                  <a:pt x="6526" y="4653"/>
                </a:lnTo>
                <a:lnTo>
                  <a:pt x="6526" y="3356"/>
                </a:lnTo>
                <a:close/>
                <a:moveTo>
                  <a:pt x="2416" y="1"/>
                </a:moveTo>
                <a:cubicBezTo>
                  <a:pt x="2282" y="1"/>
                  <a:pt x="2156" y="24"/>
                  <a:pt x="2037" y="69"/>
                </a:cubicBezTo>
                <a:cubicBezTo>
                  <a:pt x="1727" y="188"/>
                  <a:pt x="1465" y="474"/>
                  <a:pt x="1287" y="903"/>
                </a:cubicBezTo>
                <a:cubicBezTo>
                  <a:pt x="977" y="1653"/>
                  <a:pt x="965" y="2248"/>
                  <a:pt x="1215" y="2689"/>
                </a:cubicBezTo>
                <a:cubicBezTo>
                  <a:pt x="1287" y="2820"/>
                  <a:pt x="1382" y="2927"/>
                  <a:pt x="1489" y="3022"/>
                </a:cubicBezTo>
                <a:lnTo>
                  <a:pt x="156" y="3022"/>
                </a:lnTo>
                <a:cubicBezTo>
                  <a:pt x="72" y="3022"/>
                  <a:pt x="1" y="3094"/>
                  <a:pt x="1" y="3177"/>
                </a:cubicBezTo>
                <a:lnTo>
                  <a:pt x="1" y="4808"/>
                </a:lnTo>
                <a:cubicBezTo>
                  <a:pt x="1" y="4891"/>
                  <a:pt x="72" y="4963"/>
                  <a:pt x="156" y="4963"/>
                </a:cubicBezTo>
                <a:lnTo>
                  <a:pt x="834" y="4963"/>
                </a:lnTo>
                <a:lnTo>
                  <a:pt x="834" y="9583"/>
                </a:lnTo>
                <a:cubicBezTo>
                  <a:pt x="834" y="9964"/>
                  <a:pt x="1156" y="10297"/>
                  <a:pt x="1549" y="10297"/>
                </a:cubicBezTo>
                <a:lnTo>
                  <a:pt x="2656" y="10297"/>
                </a:lnTo>
                <a:cubicBezTo>
                  <a:pt x="2751" y="10297"/>
                  <a:pt x="2823" y="10225"/>
                  <a:pt x="2823" y="10130"/>
                </a:cubicBezTo>
                <a:cubicBezTo>
                  <a:pt x="2823" y="10047"/>
                  <a:pt x="2751" y="9964"/>
                  <a:pt x="2656" y="9964"/>
                </a:cubicBezTo>
                <a:lnTo>
                  <a:pt x="1549" y="9964"/>
                </a:lnTo>
                <a:cubicBezTo>
                  <a:pt x="1334" y="9964"/>
                  <a:pt x="1156" y="9785"/>
                  <a:pt x="1156" y="9583"/>
                </a:cubicBezTo>
                <a:lnTo>
                  <a:pt x="1156" y="4963"/>
                </a:lnTo>
                <a:lnTo>
                  <a:pt x="4609" y="4963"/>
                </a:lnTo>
                <a:lnTo>
                  <a:pt x="4609" y="9964"/>
                </a:lnTo>
                <a:lnTo>
                  <a:pt x="3311" y="9964"/>
                </a:lnTo>
                <a:cubicBezTo>
                  <a:pt x="3228" y="9964"/>
                  <a:pt x="3156" y="10047"/>
                  <a:pt x="3156" y="10130"/>
                </a:cubicBezTo>
                <a:cubicBezTo>
                  <a:pt x="3156" y="10225"/>
                  <a:pt x="3228" y="10297"/>
                  <a:pt x="3311" y="10297"/>
                </a:cubicBezTo>
                <a:lnTo>
                  <a:pt x="9645" y="10297"/>
                </a:lnTo>
                <a:cubicBezTo>
                  <a:pt x="10026" y="10297"/>
                  <a:pt x="10359" y="9964"/>
                  <a:pt x="10359" y="9583"/>
                </a:cubicBezTo>
                <a:lnTo>
                  <a:pt x="10359" y="4963"/>
                </a:lnTo>
                <a:lnTo>
                  <a:pt x="11026" y="4963"/>
                </a:lnTo>
                <a:cubicBezTo>
                  <a:pt x="11110" y="4963"/>
                  <a:pt x="11193" y="4891"/>
                  <a:pt x="11193" y="4808"/>
                </a:cubicBezTo>
                <a:lnTo>
                  <a:pt x="11193" y="3177"/>
                </a:lnTo>
                <a:cubicBezTo>
                  <a:pt x="11145" y="3106"/>
                  <a:pt x="11074" y="3034"/>
                  <a:pt x="10979" y="3034"/>
                </a:cubicBezTo>
                <a:lnTo>
                  <a:pt x="9657" y="3034"/>
                </a:lnTo>
                <a:cubicBezTo>
                  <a:pt x="9752" y="2939"/>
                  <a:pt x="9847" y="2844"/>
                  <a:pt x="9919" y="2701"/>
                </a:cubicBezTo>
                <a:cubicBezTo>
                  <a:pt x="10181" y="2260"/>
                  <a:pt x="10157" y="1641"/>
                  <a:pt x="9847" y="915"/>
                </a:cubicBezTo>
                <a:cubicBezTo>
                  <a:pt x="9621" y="379"/>
                  <a:pt x="9300" y="81"/>
                  <a:pt x="8871" y="22"/>
                </a:cubicBezTo>
                <a:cubicBezTo>
                  <a:pt x="8824" y="16"/>
                  <a:pt x="8776" y="13"/>
                  <a:pt x="8728" y="13"/>
                </a:cubicBezTo>
                <a:cubicBezTo>
                  <a:pt x="7648" y="13"/>
                  <a:pt x="6371" y="1489"/>
                  <a:pt x="6097" y="1808"/>
                </a:cubicBezTo>
                <a:lnTo>
                  <a:pt x="5025" y="1808"/>
                </a:lnTo>
                <a:cubicBezTo>
                  <a:pt x="4859" y="1617"/>
                  <a:pt x="4359" y="1022"/>
                  <a:pt x="3751" y="581"/>
                </a:cubicBezTo>
                <a:cubicBezTo>
                  <a:pt x="3715" y="556"/>
                  <a:pt x="3677" y="543"/>
                  <a:pt x="3642" y="543"/>
                </a:cubicBezTo>
                <a:cubicBezTo>
                  <a:pt x="3595" y="543"/>
                  <a:pt x="3552" y="565"/>
                  <a:pt x="3525" y="605"/>
                </a:cubicBezTo>
                <a:cubicBezTo>
                  <a:pt x="3466" y="677"/>
                  <a:pt x="3478" y="784"/>
                  <a:pt x="3549" y="831"/>
                </a:cubicBezTo>
                <a:cubicBezTo>
                  <a:pt x="4144" y="1260"/>
                  <a:pt x="4656" y="1855"/>
                  <a:pt x="4787" y="2022"/>
                </a:cubicBezTo>
                <a:lnTo>
                  <a:pt x="4787" y="3034"/>
                </a:lnTo>
                <a:lnTo>
                  <a:pt x="2216" y="3034"/>
                </a:lnTo>
                <a:cubicBezTo>
                  <a:pt x="2144" y="3022"/>
                  <a:pt x="1692" y="2927"/>
                  <a:pt x="1489" y="2546"/>
                </a:cubicBezTo>
                <a:cubicBezTo>
                  <a:pt x="1275" y="2189"/>
                  <a:pt x="1323" y="1677"/>
                  <a:pt x="1573" y="1034"/>
                </a:cubicBezTo>
                <a:cubicBezTo>
                  <a:pt x="1727" y="700"/>
                  <a:pt x="1906" y="474"/>
                  <a:pt x="2144" y="379"/>
                </a:cubicBezTo>
                <a:cubicBezTo>
                  <a:pt x="2224" y="348"/>
                  <a:pt x="2314" y="332"/>
                  <a:pt x="2413" y="332"/>
                </a:cubicBezTo>
                <a:cubicBezTo>
                  <a:pt x="2578" y="332"/>
                  <a:pt x="2769" y="377"/>
                  <a:pt x="2978" y="474"/>
                </a:cubicBezTo>
                <a:cubicBezTo>
                  <a:pt x="3001" y="488"/>
                  <a:pt x="3025" y="493"/>
                  <a:pt x="3049" y="493"/>
                </a:cubicBezTo>
                <a:cubicBezTo>
                  <a:pt x="3109" y="493"/>
                  <a:pt x="3166" y="454"/>
                  <a:pt x="3192" y="403"/>
                </a:cubicBezTo>
                <a:cubicBezTo>
                  <a:pt x="3239" y="308"/>
                  <a:pt x="3192" y="224"/>
                  <a:pt x="3120" y="177"/>
                </a:cubicBezTo>
                <a:cubicBezTo>
                  <a:pt x="2864" y="59"/>
                  <a:pt x="2630" y="1"/>
                  <a:pt x="24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" name="Google Shape;188;p28"/>
          <p:cNvGrpSpPr/>
          <p:nvPr/>
        </p:nvGrpSpPr>
        <p:grpSpPr>
          <a:xfrm>
            <a:off x="3046752" y="3949736"/>
            <a:ext cx="332348" cy="283985"/>
            <a:chOff x="7988191" y="2832248"/>
            <a:chExt cx="332348" cy="283985"/>
          </a:xfrm>
        </p:grpSpPr>
        <p:sp>
          <p:nvSpPr>
            <p:cNvPr id="189" name="Google Shape;189;p28"/>
            <p:cNvSpPr/>
            <p:nvPr/>
          </p:nvSpPr>
          <p:spPr>
            <a:xfrm>
              <a:off x="8046398" y="2894646"/>
              <a:ext cx="40869" cy="45759"/>
            </a:xfrm>
            <a:custGeom>
              <a:avLst/>
              <a:gdLst/>
              <a:ahLst/>
              <a:cxnLst/>
              <a:rect l="l" t="t" r="r" b="b"/>
              <a:pathLst>
                <a:path w="1287" h="1441" extrusionOk="0">
                  <a:moveTo>
                    <a:pt x="644" y="0"/>
                  </a:moveTo>
                  <a:cubicBezTo>
                    <a:pt x="287" y="0"/>
                    <a:pt x="1" y="286"/>
                    <a:pt x="1" y="643"/>
                  </a:cubicBezTo>
                  <a:lnTo>
                    <a:pt x="1" y="798"/>
                  </a:lnTo>
                  <a:cubicBezTo>
                    <a:pt x="1" y="1155"/>
                    <a:pt x="287" y="1441"/>
                    <a:pt x="644" y="1441"/>
                  </a:cubicBezTo>
                  <a:cubicBezTo>
                    <a:pt x="1001" y="1441"/>
                    <a:pt x="1287" y="1155"/>
                    <a:pt x="1287" y="798"/>
                  </a:cubicBezTo>
                  <a:lnTo>
                    <a:pt x="1287" y="643"/>
                  </a:lnTo>
                  <a:cubicBezTo>
                    <a:pt x="1287" y="548"/>
                    <a:pt x="1215" y="488"/>
                    <a:pt x="1132" y="488"/>
                  </a:cubicBezTo>
                  <a:cubicBezTo>
                    <a:pt x="1049" y="488"/>
                    <a:pt x="989" y="560"/>
                    <a:pt x="989" y="643"/>
                  </a:cubicBezTo>
                  <a:lnTo>
                    <a:pt x="989" y="798"/>
                  </a:lnTo>
                  <a:cubicBezTo>
                    <a:pt x="989" y="977"/>
                    <a:pt x="834" y="1143"/>
                    <a:pt x="644" y="1143"/>
                  </a:cubicBezTo>
                  <a:cubicBezTo>
                    <a:pt x="453" y="1143"/>
                    <a:pt x="299" y="1000"/>
                    <a:pt x="299" y="798"/>
                  </a:cubicBezTo>
                  <a:lnTo>
                    <a:pt x="299" y="643"/>
                  </a:lnTo>
                  <a:cubicBezTo>
                    <a:pt x="299" y="465"/>
                    <a:pt x="453" y="298"/>
                    <a:pt x="644" y="298"/>
                  </a:cubicBezTo>
                  <a:cubicBezTo>
                    <a:pt x="739" y="298"/>
                    <a:pt x="799" y="227"/>
                    <a:pt x="799" y="143"/>
                  </a:cubicBezTo>
                  <a:cubicBezTo>
                    <a:pt x="799" y="60"/>
                    <a:pt x="715" y="0"/>
                    <a:pt x="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7988191" y="2832248"/>
              <a:ext cx="332348" cy="283985"/>
            </a:xfrm>
            <a:custGeom>
              <a:avLst/>
              <a:gdLst/>
              <a:ahLst/>
              <a:cxnLst/>
              <a:rect l="l" t="t" r="r" b="b"/>
              <a:pathLst>
                <a:path w="10466" h="8943" extrusionOk="0">
                  <a:moveTo>
                    <a:pt x="929" y="2942"/>
                  </a:moveTo>
                  <a:lnTo>
                    <a:pt x="929" y="2942"/>
                  </a:lnTo>
                  <a:cubicBezTo>
                    <a:pt x="905" y="3037"/>
                    <a:pt x="881" y="3144"/>
                    <a:pt x="869" y="3227"/>
                  </a:cubicBezTo>
                  <a:cubicBezTo>
                    <a:pt x="858" y="3299"/>
                    <a:pt x="858" y="3358"/>
                    <a:pt x="858" y="3418"/>
                  </a:cubicBezTo>
                  <a:lnTo>
                    <a:pt x="488" y="3120"/>
                  </a:lnTo>
                  <a:lnTo>
                    <a:pt x="929" y="2942"/>
                  </a:lnTo>
                  <a:close/>
                  <a:moveTo>
                    <a:pt x="4156" y="310"/>
                  </a:moveTo>
                  <a:lnTo>
                    <a:pt x="3894" y="668"/>
                  </a:lnTo>
                  <a:cubicBezTo>
                    <a:pt x="3858" y="715"/>
                    <a:pt x="3846" y="763"/>
                    <a:pt x="3858" y="822"/>
                  </a:cubicBezTo>
                  <a:cubicBezTo>
                    <a:pt x="3882" y="882"/>
                    <a:pt x="3917" y="906"/>
                    <a:pt x="3965" y="918"/>
                  </a:cubicBezTo>
                  <a:cubicBezTo>
                    <a:pt x="4608" y="1072"/>
                    <a:pt x="5168" y="1489"/>
                    <a:pt x="5549" y="2084"/>
                  </a:cubicBezTo>
                  <a:cubicBezTo>
                    <a:pt x="5965" y="2751"/>
                    <a:pt x="6418" y="3287"/>
                    <a:pt x="6894" y="3656"/>
                  </a:cubicBezTo>
                  <a:cubicBezTo>
                    <a:pt x="7287" y="3977"/>
                    <a:pt x="7692" y="4168"/>
                    <a:pt x="8085" y="4275"/>
                  </a:cubicBezTo>
                  <a:cubicBezTo>
                    <a:pt x="8288" y="4321"/>
                    <a:pt x="8455" y="4339"/>
                    <a:pt x="8603" y="4339"/>
                  </a:cubicBezTo>
                  <a:cubicBezTo>
                    <a:pt x="8646" y="4339"/>
                    <a:pt x="8687" y="4337"/>
                    <a:pt x="8728" y="4335"/>
                  </a:cubicBezTo>
                  <a:lnTo>
                    <a:pt x="8728" y="4335"/>
                  </a:lnTo>
                  <a:cubicBezTo>
                    <a:pt x="8168" y="4847"/>
                    <a:pt x="7585" y="5204"/>
                    <a:pt x="7037" y="5406"/>
                  </a:cubicBezTo>
                  <a:cubicBezTo>
                    <a:pt x="6732" y="5508"/>
                    <a:pt x="6437" y="5559"/>
                    <a:pt x="6158" y="5559"/>
                  </a:cubicBezTo>
                  <a:cubicBezTo>
                    <a:pt x="5914" y="5559"/>
                    <a:pt x="5682" y="5520"/>
                    <a:pt x="5465" y="5442"/>
                  </a:cubicBezTo>
                  <a:cubicBezTo>
                    <a:pt x="5203" y="5359"/>
                    <a:pt x="4965" y="5204"/>
                    <a:pt x="4775" y="5001"/>
                  </a:cubicBezTo>
                  <a:lnTo>
                    <a:pt x="4775" y="5001"/>
                  </a:lnTo>
                  <a:cubicBezTo>
                    <a:pt x="5001" y="5120"/>
                    <a:pt x="5275" y="5204"/>
                    <a:pt x="5596" y="5228"/>
                  </a:cubicBezTo>
                  <a:cubicBezTo>
                    <a:pt x="5680" y="5228"/>
                    <a:pt x="5751" y="5240"/>
                    <a:pt x="5822" y="5240"/>
                  </a:cubicBezTo>
                  <a:cubicBezTo>
                    <a:pt x="6096" y="5240"/>
                    <a:pt x="6382" y="5204"/>
                    <a:pt x="6644" y="5132"/>
                  </a:cubicBezTo>
                  <a:cubicBezTo>
                    <a:pt x="6715" y="5120"/>
                    <a:pt x="6775" y="5025"/>
                    <a:pt x="6751" y="4954"/>
                  </a:cubicBezTo>
                  <a:cubicBezTo>
                    <a:pt x="6741" y="4893"/>
                    <a:pt x="6671" y="4841"/>
                    <a:pt x="6607" y="4841"/>
                  </a:cubicBezTo>
                  <a:cubicBezTo>
                    <a:pt x="6595" y="4841"/>
                    <a:pt x="6583" y="4843"/>
                    <a:pt x="6573" y="4847"/>
                  </a:cubicBezTo>
                  <a:cubicBezTo>
                    <a:pt x="6317" y="4912"/>
                    <a:pt x="6067" y="4943"/>
                    <a:pt x="5831" y="4943"/>
                  </a:cubicBezTo>
                  <a:cubicBezTo>
                    <a:pt x="5418" y="4943"/>
                    <a:pt x="5052" y="4846"/>
                    <a:pt x="4787" y="4656"/>
                  </a:cubicBezTo>
                  <a:cubicBezTo>
                    <a:pt x="4477" y="4430"/>
                    <a:pt x="4310" y="4097"/>
                    <a:pt x="4263" y="3632"/>
                  </a:cubicBezTo>
                  <a:cubicBezTo>
                    <a:pt x="4310" y="3156"/>
                    <a:pt x="4572" y="2751"/>
                    <a:pt x="5025" y="2501"/>
                  </a:cubicBezTo>
                  <a:cubicBezTo>
                    <a:pt x="5096" y="2453"/>
                    <a:pt x="5120" y="2370"/>
                    <a:pt x="5084" y="2287"/>
                  </a:cubicBezTo>
                  <a:cubicBezTo>
                    <a:pt x="5051" y="2237"/>
                    <a:pt x="4996" y="2211"/>
                    <a:pt x="4941" y="2211"/>
                  </a:cubicBezTo>
                  <a:cubicBezTo>
                    <a:pt x="4916" y="2211"/>
                    <a:pt x="4892" y="2216"/>
                    <a:pt x="4870" y="2227"/>
                  </a:cubicBezTo>
                  <a:cubicBezTo>
                    <a:pt x="4227" y="2584"/>
                    <a:pt x="3906" y="3227"/>
                    <a:pt x="3965" y="3942"/>
                  </a:cubicBezTo>
                  <a:cubicBezTo>
                    <a:pt x="4037" y="4751"/>
                    <a:pt x="4596" y="5442"/>
                    <a:pt x="5382" y="5728"/>
                  </a:cubicBezTo>
                  <a:cubicBezTo>
                    <a:pt x="5631" y="5816"/>
                    <a:pt x="5895" y="5861"/>
                    <a:pt x="6170" y="5861"/>
                  </a:cubicBezTo>
                  <a:cubicBezTo>
                    <a:pt x="6487" y="5861"/>
                    <a:pt x="6818" y="5801"/>
                    <a:pt x="7156" y="5680"/>
                  </a:cubicBezTo>
                  <a:cubicBezTo>
                    <a:pt x="7596" y="5537"/>
                    <a:pt x="8061" y="5263"/>
                    <a:pt x="8525" y="4906"/>
                  </a:cubicBezTo>
                  <a:lnTo>
                    <a:pt x="8549" y="4906"/>
                  </a:lnTo>
                  <a:cubicBezTo>
                    <a:pt x="8694" y="4930"/>
                    <a:pt x="8833" y="4940"/>
                    <a:pt x="8965" y="4940"/>
                  </a:cubicBezTo>
                  <a:cubicBezTo>
                    <a:pt x="9431" y="4940"/>
                    <a:pt x="9813" y="4812"/>
                    <a:pt x="10073" y="4692"/>
                  </a:cubicBezTo>
                  <a:lnTo>
                    <a:pt x="10073" y="4692"/>
                  </a:lnTo>
                  <a:cubicBezTo>
                    <a:pt x="9430" y="6454"/>
                    <a:pt x="7608" y="7668"/>
                    <a:pt x="5572" y="7668"/>
                  </a:cubicBezTo>
                  <a:cubicBezTo>
                    <a:pt x="4179" y="7668"/>
                    <a:pt x="2894" y="7145"/>
                    <a:pt x="2072" y="6216"/>
                  </a:cubicBezTo>
                  <a:cubicBezTo>
                    <a:pt x="1358" y="5430"/>
                    <a:pt x="1060" y="4406"/>
                    <a:pt x="1179" y="3275"/>
                  </a:cubicBezTo>
                  <a:cubicBezTo>
                    <a:pt x="1286" y="2584"/>
                    <a:pt x="1524" y="2013"/>
                    <a:pt x="1881" y="1537"/>
                  </a:cubicBezTo>
                  <a:cubicBezTo>
                    <a:pt x="2167" y="1156"/>
                    <a:pt x="2536" y="858"/>
                    <a:pt x="2989" y="656"/>
                  </a:cubicBezTo>
                  <a:cubicBezTo>
                    <a:pt x="3429" y="441"/>
                    <a:pt x="3882" y="358"/>
                    <a:pt x="4156" y="310"/>
                  </a:cubicBezTo>
                  <a:close/>
                  <a:moveTo>
                    <a:pt x="5644" y="7954"/>
                  </a:moveTo>
                  <a:lnTo>
                    <a:pt x="5322" y="8645"/>
                  </a:lnTo>
                  <a:lnTo>
                    <a:pt x="5013" y="8645"/>
                  </a:lnTo>
                  <a:lnTo>
                    <a:pt x="5346" y="7954"/>
                  </a:lnTo>
                  <a:close/>
                  <a:moveTo>
                    <a:pt x="4422" y="1"/>
                  </a:moveTo>
                  <a:cubicBezTo>
                    <a:pt x="4268" y="1"/>
                    <a:pt x="3580" y="20"/>
                    <a:pt x="2834" y="382"/>
                  </a:cubicBezTo>
                  <a:cubicBezTo>
                    <a:pt x="2346" y="620"/>
                    <a:pt x="1929" y="941"/>
                    <a:pt x="1608" y="1358"/>
                  </a:cubicBezTo>
                  <a:cubicBezTo>
                    <a:pt x="1334" y="1703"/>
                    <a:pt x="1119" y="2108"/>
                    <a:pt x="989" y="2584"/>
                  </a:cubicBezTo>
                  <a:lnTo>
                    <a:pt x="96" y="2965"/>
                  </a:lnTo>
                  <a:cubicBezTo>
                    <a:pt x="48" y="2977"/>
                    <a:pt x="0" y="3025"/>
                    <a:pt x="0" y="3085"/>
                  </a:cubicBezTo>
                  <a:cubicBezTo>
                    <a:pt x="0" y="3144"/>
                    <a:pt x="24" y="3180"/>
                    <a:pt x="60" y="3215"/>
                  </a:cubicBezTo>
                  <a:lnTo>
                    <a:pt x="810" y="3811"/>
                  </a:lnTo>
                  <a:cubicBezTo>
                    <a:pt x="822" y="4811"/>
                    <a:pt x="1155" y="5704"/>
                    <a:pt x="1810" y="6430"/>
                  </a:cubicBezTo>
                  <a:cubicBezTo>
                    <a:pt x="2584" y="7287"/>
                    <a:pt x="3715" y="7823"/>
                    <a:pt x="4977" y="7942"/>
                  </a:cubicBezTo>
                  <a:lnTo>
                    <a:pt x="4620" y="8645"/>
                  </a:lnTo>
                  <a:lnTo>
                    <a:pt x="3739" y="8645"/>
                  </a:lnTo>
                  <a:cubicBezTo>
                    <a:pt x="3656" y="8645"/>
                    <a:pt x="3596" y="8716"/>
                    <a:pt x="3596" y="8799"/>
                  </a:cubicBezTo>
                  <a:cubicBezTo>
                    <a:pt x="3596" y="8871"/>
                    <a:pt x="3667" y="8942"/>
                    <a:pt x="3739" y="8942"/>
                  </a:cubicBezTo>
                  <a:lnTo>
                    <a:pt x="6013" y="8942"/>
                  </a:lnTo>
                  <a:cubicBezTo>
                    <a:pt x="6108" y="8942"/>
                    <a:pt x="6168" y="8871"/>
                    <a:pt x="6168" y="8799"/>
                  </a:cubicBezTo>
                  <a:cubicBezTo>
                    <a:pt x="6168" y="8716"/>
                    <a:pt x="6096" y="8645"/>
                    <a:pt x="6013" y="8645"/>
                  </a:cubicBezTo>
                  <a:lnTo>
                    <a:pt x="5620" y="8645"/>
                  </a:lnTo>
                  <a:lnTo>
                    <a:pt x="5953" y="7954"/>
                  </a:lnTo>
                  <a:cubicBezTo>
                    <a:pt x="6942" y="7883"/>
                    <a:pt x="7882" y="7537"/>
                    <a:pt x="8656" y="6966"/>
                  </a:cubicBezTo>
                  <a:cubicBezTo>
                    <a:pt x="9525" y="6323"/>
                    <a:pt x="10156" y="5418"/>
                    <a:pt x="10406" y="4430"/>
                  </a:cubicBezTo>
                  <a:cubicBezTo>
                    <a:pt x="10466" y="4370"/>
                    <a:pt x="10442" y="4299"/>
                    <a:pt x="10383" y="4275"/>
                  </a:cubicBezTo>
                  <a:cubicBezTo>
                    <a:pt x="10355" y="4259"/>
                    <a:pt x="10327" y="4250"/>
                    <a:pt x="10300" y="4250"/>
                  </a:cubicBezTo>
                  <a:cubicBezTo>
                    <a:pt x="10268" y="4250"/>
                    <a:pt x="10236" y="4262"/>
                    <a:pt x="10204" y="4287"/>
                  </a:cubicBezTo>
                  <a:cubicBezTo>
                    <a:pt x="10204" y="4287"/>
                    <a:pt x="9700" y="4670"/>
                    <a:pt x="8935" y="4670"/>
                  </a:cubicBezTo>
                  <a:cubicBezTo>
                    <a:pt x="8902" y="4670"/>
                    <a:pt x="8868" y="4670"/>
                    <a:pt x="8835" y="4668"/>
                  </a:cubicBezTo>
                  <a:cubicBezTo>
                    <a:pt x="8990" y="4525"/>
                    <a:pt x="9156" y="4370"/>
                    <a:pt x="9323" y="4192"/>
                  </a:cubicBezTo>
                  <a:cubicBezTo>
                    <a:pt x="9371" y="4132"/>
                    <a:pt x="9382" y="4061"/>
                    <a:pt x="9335" y="4001"/>
                  </a:cubicBezTo>
                  <a:cubicBezTo>
                    <a:pt x="9302" y="3961"/>
                    <a:pt x="9259" y="3942"/>
                    <a:pt x="9211" y="3942"/>
                  </a:cubicBezTo>
                  <a:cubicBezTo>
                    <a:pt x="9190" y="3942"/>
                    <a:pt x="9167" y="3946"/>
                    <a:pt x="9144" y="3954"/>
                  </a:cubicBezTo>
                  <a:cubicBezTo>
                    <a:pt x="9144" y="3954"/>
                    <a:pt x="8950" y="4045"/>
                    <a:pt x="8613" y="4045"/>
                  </a:cubicBezTo>
                  <a:cubicBezTo>
                    <a:pt x="8479" y="4045"/>
                    <a:pt x="8321" y="4030"/>
                    <a:pt x="8144" y="3989"/>
                  </a:cubicBezTo>
                  <a:cubicBezTo>
                    <a:pt x="7108" y="3739"/>
                    <a:pt x="6287" y="2739"/>
                    <a:pt x="5775" y="1930"/>
                  </a:cubicBezTo>
                  <a:cubicBezTo>
                    <a:pt x="5406" y="1334"/>
                    <a:pt x="4870" y="906"/>
                    <a:pt x="4227" y="703"/>
                  </a:cubicBezTo>
                  <a:lnTo>
                    <a:pt x="4572" y="251"/>
                  </a:lnTo>
                  <a:cubicBezTo>
                    <a:pt x="4608" y="203"/>
                    <a:pt x="4620" y="144"/>
                    <a:pt x="4584" y="84"/>
                  </a:cubicBezTo>
                  <a:cubicBezTo>
                    <a:pt x="4560" y="48"/>
                    <a:pt x="4513" y="1"/>
                    <a:pt x="4453" y="1"/>
                  </a:cubicBezTo>
                  <a:cubicBezTo>
                    <a:pt x="4451" y="1"/>
                    <a:pt x="4440" y="1"/>
                    <a:pt x="4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8212381" y="2974320"/>
              <a:ext cx="18577" cy="14861"/>
            </a:xfrm>
            <a:custGeom>
              <a:avLst/>
              <a:gdLst/>
              <a:ahLst/>
              <a:cxnLst/>
              <a:rect l="l" t="t" r="r" b="b"/>
              <a:pathLst>
                <a:path w="585" h="468" extrusionOk="0">
                  <a:moveTo>
                    <a:pt x="406" y="0"/>
                  </a:moveTo>
                  <a:cubicBezTo>
                    <a:pt x="371" y="0"/>
                    <a:pt x="337" y="12"/>
                    <a:pt x="310" y="39"/>
                  </a:cubicBezTo>
                  <a:cubicBezTo>
                    <a:pt x="275" y="75"/>
                    <a:pt x="191" y="123"/>
                    <a:pt x="108" y="170"/>
                  </a:cubicBezTo>
                  <a:cubicBezTo>
                    <a:pt x="25" y="206"/>
                    <a:pt x="1" y="301"/>
                    <a:pt x="48" y="373"/>
                  </a:cubicBezTo>
                  <a:cubicBezTo>
                    <a:pt x="72" y="432"/>
                    <a:pt x="120" y="468"/>
                    <a:pt x="179" y="468"/>
                  </a:cubicBezTo>
                  <a:cubicBezTo>
                    <a:pt x="215" y="468"/>
                    <a:pt x="227" y="468"/>
                    <a:pt x="251" y="444"/>
                  </a:cubicBezTo>
                  <a:cubicBezTo>
                    <a:pt x="370" y="385"/>
                    <a:pt x="465" y="325"/>
                    <a:pt x="536" y="265"/>
                  </a:cubicBezTo>
                  <a:cubicBezTo>
                    <a:pt x="572" y="218"/>
                    <a:pt x="584" y="111"/>
                    <a:pt x="525" y="51"/>
                  </a:cubicBezTo>
                  <a:cubicBezTo>
                    <a:pt x="492" y="18"/>
                    <a:pt x="448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2" name="Google Shape;192;p28"/>
          <p:cNvCxnSpPr>
            <a:stCxn id="193" idx="1"/>
            <a:endCxn id="163" idx="5"/>
          </p:cNvCxnSpPr>
          <p:nvPr/>
        </p:nvCxnSpPr>
        <p:spPr>
          <a:xfrm rot="10800000">
            <a:off x="3485444" y="1981627"/>
            <a:ext cx="672900" cy="657000"/>
          </a:xfrm>
          <a:prstGeom prst="straightConnector1">
            <a:avLst/>
          </a:prstGeom>
          <a:noFill/>
          <a:ln w="19050" cap="flat" cmpd="sng">
            <a:solidFill>
              <a:srgbClr val="FFAEAC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94" name="Google Shape;194;p28"/>
          <p:cNvCxnSpPr>
            <a:stCxn id="195" idx="7"/>
            <a:endCxn id="161" idx="3"/>
          </p:cNvCxnSpPr>
          <p:nvPr/>
        </p:nvCxnSpPr>
        <p:spPr>
          <a:xfrm rot="10800000" flipH="1">
            <a:off x="4956107" y="1981652"/>
            <a:ext cx="706800" cy="554100"/>
          </a:xfrm>
          <a:prstGeom prst="straightConnector1">
            <a:avLst/>
          </a:prstGeom>
          <a:noFill/>
          <a:ln w="19050" cap="flat" cmpd="sng">
            <a:solidFill>
              <a:srgbClr val="FFAEAC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96" name="Google Shape;196;p28"/>
          <p:cNvCxnSpPr>
            <a:stCxn id="197" idx="5"/>
            <a:endCxn id="162" idx="2"/>
          </p:cNvCxnSpPr>
          <p:nvPr/>
        </p:nvCxnSpPr>
        <p:spPr>
          <a:xfrm>
            <a:off x="5001107" y="3345410"/>
            <a:ext cx="548700" cy="746400"/>
          </a:xfrm>
          <a:prstGeom prst="straightConnector1">
            <a:avLst/>
          </a:prstGeom>
          <a:noFill/>
          <a:ln w="19050" cap="flat" cmpd="sng">
            <a:solidFill>
              <a:srgbClr val="FFAEAC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98" name="Google Shape;198;p28"/>
          <p:cNvCxnSpPr>
            <a:stCxn id="199" idx="4"/>
            <a:endCxn id="160" idx="6"/>
          </p:cNvCxnSpPr>
          <p:nvPr/>
        </p:nvCxnSpPr>
        <p:spPr>
          <a:xfrm flipH="1">
            <a:off x="3598513" y="3439542"/>
            <a:ext cx="361800" cy="652200"/>
          </a:xfrm>
          <a:prstGeom prst="straightConnector1">
            <a:avLst/>
          </a:prstGeom>
          <a:noFill/>
          <a:ln w="19050" cap="flat" cmpd="sng">
            <a:solidFill>
              <a:srgbClr val="FFAEAC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99" name="Google Shape;199;p28"/>
          <p:cNvSpPr/>
          <p:nvPr/>
        </p:nvSpPr>
        <p:spPr>
          <a:xfrm>
            <a:off x="3858463" y="3235842"/>
            <a:ext cx="203700" cy="203700"/>
          </a:xfrm>
          <a:prstGeom prst="ellipse">
            <a:avLst/>
          </a:prstGeom>
          <a:solidFill>
            <a:srgbClr val="FFFFFF">
              <a:alpha val="19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8"/>
          <p:cNvSpPr/>
          <p:nvPr/>
        </p:nvSpPr>
        <p:spPr>
          <a:xfrm>
            <a:off x="4827238" y="3171542"/>
            <a:ext cx="203700" cy="203700"/>
          </a:xfrm>
          <a:prstGeom prst="ellipse">
            <a:avLst/>
          </a:prstGeom>
          <a:solidFill>
            <a:srgbClr val="FFFFFF">
              <a:alpha val="19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8"/>
          <p:cNvSpPr/>
          <p:nvPr/>
        </p:nvSpPr>
        <p:spPr>
          <a:xfrm>
            <a:off x="4128513" y="2608796"/>
            <a:ext cx="203700" cy="203700"/>
          </a:xfrm>
          <a:prstGeom prst="ellipse">
            <a:avLst/>
          </a:prstGeom>
          <a:solidFill>
            <a:srgbClr val="FFFFFF">
              <a:alpha val="19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8"/>
          <p:cNvSpPr/>
          <p:nvPr/>
        </p:nvSpPr>
        <p:spPr>
          <a:xfrm>
            <a:off x="4782238" y="2505921"/>
            <a:ext cx="203700" cy="203700"/>
          </a:xfrm>
          <a:prstGeom prst="ellipse">
            <a:avLst/>
          </a:prstGeom>
          <a:solidFill>
            <a:srgbClr val="FFFFFF">
              <a:alpha val="19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46"/>
          <p:cNvSpPr/>
          <p:nvPr/>
        </p:nvSpPr>
        <p:spPr>
          <a:xfrm>
            <a:off x="4808928" y="3082350"/>
            <a:ext cx="1164600" cy="1164900"/>
          </a:xfrm>
          <a:prstGeom prst="blockArc">
            <a:avLst>
              <a:gd name="adj1" fmla="val 16181256"/>
              <a:gd name="adj2" fmla="val 12053361"/>
              <a:gd name="adj3" fmla="val 11277"/>
            </a:avLst>
          </a:prstGeom>
          <a:solidFill>
            <a:srgbClr val="B3DDDC">
              <a:alpha val="55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46"/>
          <p:cNvSpPr/>
          <p:nvPr/>
        </p:nvSpPr>
        <p:spPr>
          <a:xfrm flipH="1">
            <a:off x="4873719" y="3156600"/>
            <a:ext cx="1016100" cy="10161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019" name="Google Shape;1019;p46"/>
          <p:cNvSpPr/>
          <p:nvPr/>
        </p:nvSpPr>
        <p:spPr>
          <a:xfrm>
            <a:off x="3170472" y="3082350"/>
            <a:ext cx="1164600" cy="1164900"/>
          </a:xfrm>
          <a:prstGeom prst="blockArc">
            <a:avLst>
              <a:gd name="adj1" fmla="val 16181256"/>
              <a:gd name="adj2" fmla="val 5395982"/>
              <a:gd name="adj3" fmla="val 11427"/>
            </a:avLst>
          </a:prstGeom>
          <a:solidFill>
            <a:srgbClr val="FFAEAC">
              <a:alpha val="63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46"/>
          <p:cNvSpPr/>
          <p:nvPr/>
        </p:nvSpPr>
        <p:spPr>
          <a:xfrm>
            <a:off x="3254181" y="3156600"/>
            <a:ext cx="1016100" cy="10161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021" name="Google Shape;1021;p46"/>
          <p:cNvSpPr/>
          <p:nvPr/>
        </p:nvSpPr>
        <p:spPr>
          <a:xfrm>
            <a:off x="4806178" y="1312925"/>
            <a:ext cx="1164600" cy="1164900"/>
          </a:xfrm>
          <a:prstGeom prst="blockArc">
            <a:avLst>
              <a:gd name="adj1" fmla="val 16181256"/>
              <a:gd name="adj2" fmla="val 2819310"/>
              <a:gd name="adj3" fmla="val 12854"/>
            </a:avLst>
          </a:prstGeom>
          <a:solidFill>
            <a:srgbClr val="90D5BA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46"/>
          <p:cNvSpPr/>
          <p:nvPr/>
        </p:nvSpPr>
        <p:spPr>
          <a:xfrm>
            <a:off x="4870969" y="1387175"/>
            <a:ext cx="1016100" cy="10161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023" name="Google Shape;1023;p46"/>
          <p:cNvSpPr/>
          <p:nvPr/>
        </p:nvSpPr>
        <p:spPr>
          <a:xfrm>
            <a:off x="3173222" y="1312925"/>
            <a:ext cx="1164600" cy="1164900"/>
          </a:xfrm>
          <a:prstGeom prst="blockArc">
            <a:avLst>
              <a:gd name="adj1" fmla="val 16181256"/>
              <a:gd name="adj2" fmla="val 10789796"/>
              <a:gd name="adj3" fmla="val 12393"/>
            </a:avLst>
          </a:prstGeom>
          <a:solidFill>
            <a:srgbClr val="F6C8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46"/>
          <p:cNvSpPr/>
          <p:nvPr/>
        </p:nvSpPr>
        <p:spPr>
          <a:xfrm>
            <a:off x="3256931" y="1387175"/>
            <a:ext cx="1016100" cy="10161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cxnSp>
        <p:nvCxnSpPr>
          <p:cNvPr id="1025" name="Google Shape;1025;p46"/>
          <p:cNvCxnSpPr>
            <a:stCxn id="1026" idx="2"/>
            <a:endCxn id="1027" idx="1"/>
          </p:cNvCxnSpPr>
          <p:nvPr/>
        </p:nvCxnSpPr>
        <p:spPr>
          <a:xfrm>
            <a:off x="5762537" y="3664576"/>
            <a:ext cx="481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8" name="Google Shape;1028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1029" name="Google Shape;1029;p46"/>
          <p:cNvCxnSpPr>
            <a:stCxn id="1030" idx="4"/>
            <a:endCxn id="1031" idx="0"/>
          </p:cNvCxnSpPr>
          <p:nvPr/>
        </p:nvCxnSpPr>
        <p:spPr>
          <a:xfrm>
            <a:off x="12356920" y="815325"/>
            <a:ext cx="0" cy="146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2" name="Google Shape;1032;p46"/>
          <p:cNvSpPr/>
          <p:nvPr/>
        </p:nvSpPr>
        <p:spPr>
          <a:xfrm flipH="1">
            <a:off x="719462" y="1753551"/>
            <a:ext cx="2183400" cy="2832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033" name="Google Shape;1033;p46"/>
          <p:cNvGrpSpPr/>
          <p:nvPr/>
        </p:nvGrpSpPr>
        <p:grpSpPr>
          <a:xfrm>
            <a:off x="719158" y="1738250"/>
            <a:ext cx="2183700" cy="1099503"/>
            <a:chOff x="719158" y="1738250"/>
            <a:chExt cx="2183700" cy="1099503"/>
          </a:xfrm>
        </p:grpSpPr>
        <p:sp>
          <p:nvSpPr>
            <p:cNvPr id="1034" name="Google Shape;1034;p46"/>
            <p:cNvSpPr txBox="1"/>
            <p:nvPr/>
          </p:nvSpPr>
          <p:spPr>
            <a:xfrm flipH="1">
              <a:off x="719158" y="2076353"/>
              <a:ext cx="2183700" cy="76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Mercury is the closest planet to the Sun and the smallest one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035" name="Google Shape;1035;p46"/>
            <p:cNvSpPr txBox="1"/>
            <p:nvPr/>
          </p:nvSpPr>
          <p:spPr>
            <a:xfrm flipH="1">
              <a:off x="807283" y="1738250"/>
              <a:ext cx="20076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GO OUT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1036" name="Google Shape;1036;p46"/>
          <p:cNvSpPr/>
          <p:nvPr/>
        </p:nvSpPr>
        <p:spPr>
          <a:xfrm>
            <a:off x="3384213" y="1514451"/>
            <a:ext cx="761400" cy="761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cxnSp>
        <p:nvCxnSpPr>
          <p:cNvPr id="1037" name="Google Shape;1037;p46"/>
          <p:cNvCxnSpPr>
            <a:stCxn id="1036" idx="2"/>
            <a:endCxn id="1032" idx="1"/>
          </p:cNvCxnSpPr>
          <p:nvPr/>
        </p:nvCxnSpPr>
        <p:spPr>
          <a:xfrm rot="10800000">
            <a:off x="2902713" y="1895151"/>
            <a:ext cx="481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8" name="Google Shape;1038;p46"/>
          <p:cNvSpPr/>
          <p:nvPr/>
        </p:nvSpPr>
        <p:spPr>
          <a:xfrm flipH="1">
            <a:off x="719462" y="1415450"/>
            <a:ext cx="2183400" cy="2832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39" name="Google Shape;1039;p46"/>
          <p:cNvSpPr txBox="1"/>
          <p:nvPr/>
        </p:nvSpPr>
        <p:spPr>
          <a:xfrm flipH="1">
            <a:off x="807333" y="1400150"/>
            <a:ext cx="20076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75%</a:t>
            </a:r>
            <a:endParaRPr sz="2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040" name="Google Shape;1040;p46"/>
          <p:cNvSpPr/>
          <p:nvPr/>
        </p:nvSpPr>
        <p:spPr>
          <a:xfrm flipH="1">
            <a:off x="716712" y="3522976"/>
            <a:ext cx="2183400" cy="283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041" name="Google Shape;1041;p46"/>
          <p:cNvGrpSpPr/>
          <p:nvPr/>
        </p:nvGrpSpPr>
        <p:grpSpPr>
          <a:xfrm>
            <a:off x="716408" y="3507675"/>
            <a:ext cx="2183700" cy="1099503"/>
            <a:chOff x="716408" y="3507675"/>
            <a:chExt cx="2183700" cy="1099503"/>
          </a:xfrm>
        </p:grpSpPr>
        <p:sp>
          <p:nvSpPr>
            <p:cNvPr id="1042" name="Google Shape;1042;p46"/>
            <p:cNvSpPr txBox="1"/>
            <p:nvPr/>
          </p:nvSpPr>
          <p:spPr>
            <a:xfrm flipH="1">
              <a:off x="716408" y="3845778"/>
              <a:ext cx="2183700" cy="76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Venus has a beautiful name and is the second planet from the Sun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043" name="Google Shape;1043;p46"/>
            <p:cNvSpPr txBox="1"/>
            <p:nvPr/>
          </p:nvSpPr>
          <p:spPr>
            <a:xfrm flipH="1">
              <a:off x="804533" y="3507675"/>
              <a:ext cx="20076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GIVE GIFTS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1044" name="Google Shape;1044;p46"/>
          <p:cNvSpPr/>
          <p:nvPr/>
        </p:nvSpPr>
        <p:spPr>
          <a:xfrm>
            <a:off x="3381463" y="3283876"/>
            <a:ext cx="761400" cy="761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cxnSp>
        <p:nvCxnSpPr>
          <p:cNvPr id="1045" name="Google Shape;1045;p46"/>
          <p:cNvCxnSpPr>
            <a:stCxn id="1044" idx="2"/>
            <a:endCxn id="1040" idx="1"/>
          </p:cNvCxnSpPr>
          <p:nvPr/>
        </p:nvCxnSpPr>
        <p:spPr>
          <a:xfrm rot="10800000">
            <a:off x="2899963" y="3664576"/>
            <a:ext cx="481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6" name="Google Shape;1046;p46"/>
          <p:cNvSpPr/>
          <p:nvPr/>
        </p:nvSpPr>
        <p:spPr>
          <a:xfrm flipH="1">
            <a:off x="716712" y="3184875"/>
            <a:ext cx="2183400" cy="283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47" name="Google Shape;1047;p46"/>
          <p:cNvSpPr txBox="1"/>
          <p:nvPr/>
        </p:nvSpPr>
        <p:spPr>
          <a:xfrm flipH="1">
            <a:off x="804583" y="3169575"/>
            <a:ext cx="20076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50%</a:t>
            </a:r>
            <a:endParaRPr sz="2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048" name="Google Shape;1048;p46"/>
          <p:cNvSpPr/>
          <p:nvPr/>
        </p:nvSpPr>
        <p:spPr>
          <a:xfrm>
            <a:off x="6241138" y="1753551"/>
            <a:ext cx="2183400" cy="283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049" name="Google Shape;1049;p46"/>
          <p:cNvGrpSpPr/>
          <p:nvPr/>
        </p:nvGrpSpPr>
        <p:grpSpPr>
          <a:xfrm>
            <a:off x="6241142" y="1738250"/>
            <a:ext cx="2183700" cy="1099503"/>
            <a:chOff x="6241142" y="1738250"/>
            <a:chExt cx="2183700" cy="1099503"/>
          </a:xfrm>
        </p:grpSpPr>
        <p:sp>
          <p:nvSpPr>
            <p:cNvPr id="1050" name="Google Shape;1050;p46"/>
            <p:cNvSpPr txBox="1"/>
            <p:nvPr/>
          </p:nvSpPr>
          <p:spPr>
            <a:xfrm>
              <a:off x="6241142" y="2076353"/>
              <a:ext cx="2183700" cy="76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Earth is the beautiful planet where we all live. It’s the blue planet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051" name="Google Shape;1051;p46"/>
            <p:cNvSpPr txBox="1"/>
            <p:nvPr/>
          </p:nvSpPr>
          <p:spPr>
            <a:xfrm>
              <a:off x="6329117" y="1738250"/>
              <a:ext cx="20076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FALL IN LOVE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1052" name="Google Shape;1052;p46"/>
          <p:cNvSpPr/>
          <p:nvPr/>
        </p:nvSpPr>
        <p:spPr>
          <a:xfrm flipH="1">
            <a:off x="4998387" y="1514451"/>
            <a:ext cx="761400" cy="761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cxnSp>
        <p:nvCxnSpPr>
          <p:cNvPr id="1053" name="Google Shape;1053;p46"/>
          <p:cNvCxnSpPr>
            <a:stCxn id="1052" idx="2"/>
            <a:endCxn id="1048" idx="1"/>
          </p:cNvCxnSpPr>
          <p:nvPr/>
        </p:nvCxnSpPr>
        <p:spPr>
          <a:xfrm>
            <a:off x="5759787" y="1895151"/>
            <a:ext cx="4815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4" name="Google Shape;1054;p46"/>
          <p:cNvSpPr/>
          <p:nvPr/>
        </p:nvSpPr>
        <p:spPr>
          <a:xfrm>
            <a:off x="6241138" y="1415450"/>
            <a:ext cx="2183400" cy="283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55" name="Google Shape;1055;p46"/>
          <p:cNvSpPr txBox="1"/>
          <p:nvPr/>
        </p:nvSpPr>
        <p:spPr>
          <a:xfrm>
            <a:off x="6329067" y="1400150"/>
            <a:ext cx="20076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35%</a:t>
            </a:r>
            <a:endParaRPr sz="2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027" name="Google Shape;1027;p46"/>
          <p:cNvSpPr/>
          <p:nvPr/>
        </p:nvSpPr>
        <p:spPr>
          <a:xfrm>
            <a:off x="6243888" y="3522976"/>
            <a:ext cx="2183400" cy="283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056" name="Google Shape;1056;p46"/>
          <p:cNvGrpSpPr/>
          <p:nvPr/>
        </p:nvGrpSpPr>
        <p:grpSpPr>
          <a:xfrm>
            <a:off x="6243892" y="3507675"/>
            <a:ext cx="2183700" cy="1099503"/>
            <a:chOff x="6243892" y="3507675"/>
            <a:chExt cx="2183700" cy="1099503"/>
          </a:xfrm>
        </p:grpSpPr>
        <p:sp>
          <p:nvSpPr>
            <p:cNvPr id="1057" name="Google Shape;1057;p46"/>
            <p:cNvSpPr txBox="1"/>
            <p:nvPr/>
          </p:nvSpPr>
          <p:spPr>
            <a:xfrm>
              <a:off x="6243892" y="3845778"/>
              <a:ext cx="2183700" cy="76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Despite being red, Mars is actually a cold place. It’s full of iron oxide dust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058" name="Google Shape;1058;p46"/>
            <p:cNvSpPr txBox="1"/>
            <p:nvPr/>
          </p:nvSpPr>
          <p:spPr>
            <a:xfrm>
              <a:off x="6331867" y="3507675"/>
              <a:ext cx="20076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BUY GIFTS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1026" name="Google Shape;1026;p46"/>
          <p:cNvSpPr/>
          <p:nvPr/>
        </p:nvSpPr>
        <p:spPr>
          <a:xfrm flipH="1">
            <a:off x="5001137" y="3283876"/>
            <a:ext cx="761400" cy="76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059" name="Google Shape;1059;p46"/>
          <p:cNvSpPr/>
          <p:nvPr/>
        </p:nvSpPr>
        <p:spPr>
          <a:xfrm>
            <a:off x="6243888" y="3184875"/>
            <a:ext cx="2183400" cy="283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60" name="Google Shape;1060;p46"/>
          <p:cNvSpPr txBox="1"/>
          <p:nvPr/>
        </p:nvSpPr>
        <p:spPr>
          <a:xfrm>
            <a:off x="6331817" y="3169575"/>
            <a:ext cx="20076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80%</a:t>
            </a:r>
            <a:endParaRPr sz="2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grpSp>
        <p:nvGrpSpPr>
          <p:cNvPr id="1061" name="Google Shape;1061;p46"/>
          <p:cNvGrpSpPr/>
          <p:nvPr/>
        </p:nvGrpSpPr>
        <p:grpSpPr>
          <a:xfrm>
            <a:off x="5182730" y="3467917"/>
            <a:ext cx="392326" cy="392977"/>
            <a:chOff x="2764500" y="3615300"/>
            <a:chExt cx="527675" cy="528550"/>
          </a:xfrm>
        </p:grpSpPr>
        <p:sp>
          <p:nvSpPr>
            <p:cNvPr id="1062" name="Google Shape;1062;p46"/>
            <p:cNvSpPr/>
            <p:nvPr/>
          </p:nvSpPr>
          <p:spPr>
            <a:xfrm>
              <a:off x="3103225" y="3839300"/>
              <a:ext cx="16350" cy="34400"/>
            </a:xfrm>
            <a:custGeom>
              <a:avLst/>
              <a:gdLst/>
              <a:ahLst/>
              <a:cxnLst/>
              <a:rect l="l" t="t" r="r" b="b"/>
              <a:pathLst>
                <a:path w="654" h="1376" extrusionOk="0">
                  <a:moveTo>
                    <a:pt x="325" y="0"/>
                  </a:moveTo>
                  <a:cubicBezTo>
                    <a:pt x="162" y="0"/>
                    <a:pt x="1" y="112"/>
                    <a:pt x="22" y="337"/>
                  </a:cubicBezTo>
                  <a:lnTo>
                    <a:pt x="22" y="1067"/>
                  </a:lnTo>
                  <a:cubicBezTo>
                    <a:pt x="22" y="1235"/>
                    <a:pt x="162" y="1375"/>
                    <a:pt x="330" y="1375"/>
                  </a:cubicBezTo>
                  <a:cubicBezTo>
                    <a:pt x="499" y="1375"/>
                    <a:pt x="639" y="1235"/>
                    <a:pt x="639" y="1067"/>
                  </a:cubicBezTo>
                  <a:lnTo>
                    <a:pt x="639" y="337"/>
                  </a:lnTo>
                  <a:cubicBezTo>
                    <a:pt x="653" y="112"/>
                    <a:pt x="488" y="0"/>
                    <a:pt x="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6"/>
            <p:cNvSpPr/>
            <p:nvPr/>
          </p:nvSpPr>
          <p:spPr>
            <a:xfrm>
              <a:off x="3087825" y="3884875"/>
              <a:ext cx="46950" cy="15525"/>
            </a:xfrm>
            <a:custGeom>
              <a:avLst/>
              <a:gdLst/>
              <a:ahLst/>
              <a:cxnLst/>
              <a:rect l="l" t="t" r="r" b="b"/>
              <a:pathLst>
                <a:path w="1878" h="621" extrusionOk="0">
                  <a:moveTo>
                    <a:pt x="415" y="1"/>
                  </a:moveTo>
                  <a:cubicBezTo>
                    <a:pt x="5" y="1"/>
                    <a:pt x="1" y="621"/>
                    <a:pt x="402" y="621"/>
                  </a:cubicBezTo>
                  <a:cubicBezTo>
                    <a:pt x="415" y="621"/>
                    <a:pt x="428" y="620"/>
                    <a:pt x="441" y="619"/>
                  </a:cubicBezTo>
                  <a:lnTo>
                    <a:pt x="1437" y="619"/>
                  </a:lnTo>
                  <a:cubicBezTo>
                    <a:pt x="1451" y="620"/>
                    <a:pt x="1464" y="621"/>
                    <a:pt x="1476" y="621"/>
                  </a:cubicBezTo>
                  <a:cubicBezTo>
                    <a:pt x="1878" y="621"/>
                    <a:pt x="1874" y="1"/>
                    <a:pt x="1464" y="1"/>
                  </a:cubicBezTo>
                  <a:cubicBezTo>
                    <a:pt x="1455" y="1"/>
                    <a:pt x="1446" y="1"/>
                    <a:pt x="1437" y="2"/>
                  </a:cubicBezTo>
                  <a:lnTo>
                    <a:pt x="441" y="2"/>
                  </a:lnTo>
                  <a:cubicBezTo>
                    <a:pt x="432" y="1"/>
                    <a:pt x="423" y="1"/>
                    <a:pt x="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6"/>
            <p:cNvSpPr/>
            <p:nvPr/>
          </p:nvSpPr>
          <p:spPr>
            <a:xfrm>
              <a:off x="2914825" y="3839300"/>
              <a:ext cx="16350" cy="34400"/>
            </a:xfrm>
            <a:custGeom>
              <a:avLst/>
              <a:gdLst/>
              <a:ahLst/>
              <a:cxnLst/>
              <a:rect l="l" t="t" r="r" b="b"/>
              <a:pathLst>
                <a:path w="654" h="1376" extrusionOk="0">
                  <a:moveTo>
                    <a:pt x="325" y="0"/>
                  </a:moveTo>
                  <a:cubicBezTo>
                    <a:pt x="162" y="0"/>
                    <a:pt x="1" y="112"/>
                    <a:pt x="22" y="337"/>
                  </a:cubicBezTo>
                  <a:lnTo>
                    <a:pt x="22" y="1067"/>
                  </a:lnTo>
                  <a:cubicBezTo>
                    <a:pt x="22" y="1235"/>
                    <a:pt x="162" y="1375"/>
                    <a:pt x="330" y="1375"/>
                  </a:cubicBezTo>
                  <a:cubicBezTo>
                    <a:pt x="499" y="1375"/>
                    <a:pt x="639" y="1235"/>
                    <a:pt x="639" y="1067"/>
                  </a:cubicBezTo>
                  <a:lnTo>
                    <a:pt x="639" y="337"/>
                  </a:lnTo>
                  <a:cubicBezTo>
                    <a:pt x="653" y="112"/>
                    <a:pt x="488" y="0"/>
                    <a:pt x="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6"/>
            <p:cNvSpPr/>
            <p:nvPr/>
          </p:nvSpPr>
          <p:spPr>
            <a:xfrm>
              <a:off x="2900975" y="3884900"/>
              <a:ext cx="44225" cy="15450"/>
            </a:xfrm>
            <a:custGeom>
              <a:avLst/>
              <a:gdLst/>
              <a:ahLst/>
              <a:cxnLst/>
              <a:rect l="l" t="t" r="r" b="b"/>
              <a:pathLst>
                <a:path w="1769" h="618" extrusionOk="0">
                  <a:moveTo>
                    <a:pt x="379" y="1"/>
                  </a:moveTo>
                  <a:cubicBezTo>
                    <a:pt x="0" y="29"/>
                    <a:pt x="0" y="590"/>
                    <a:pt x="379" y="618"/>
                  </a:cubicBezTo>
                  <a:lnTo>
                    <a:pt x="1390" y="618"/>
                  </a:lnTo>
                  <a:cubicBezTo>
                    <a:pt x="1768" y="590"/>
                    <a:pt x="1768" y="29"/>
                    <a:pt x="1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6"/>
            <p:cNvSpPr/>
            <p:nvPr/>
          </p:nvSpPr>
          <p:spPr>
            <a:xfrm>
              <a:off x="2989700" y="3876325"/>
              <a:ext cx="53025" cy="23150"/>
            </a:xfrm>
            <a:custGeom>
              <a:avLst/>
              <a:gdLst/>
              <a:ahLst/>
              <a:cxnLst/>
              <a:rect l="l" t="t" r="r" b="b"/>
              <a:pathLst>
                <a:path w="2121" h="926" extrusionOk="0">
                  <a:moveTo>
                    <a:pt x="431" y="1"/>
                  </a:moveTo>
                  <a:cubicBezTo>
                    <a:pt x="204" y="1"/>
                    <a:pt x="0" y="287"/>
                    <a:pt x="198" y="526"/>
                  </a:cubicBezTo>
                  <a:cubicBezTo>
                    <a:pt x="437" y="793"/>
                    <a:pt x="770" y="926"/>
                    <a:pt x="1103" y="926"/>
                  </a:cubicBezTo>
                  <a:cubicBezTo>
                    <a:pt x="1437" y="926"/>
                    <a:pt x="1770" y="793"/>
                    <a:pt x="2008" y="526"/>
                  </a:cubicBezTo>
                  <a:cubicBezTo>
                    <a:pt x="2121" y="386"/>
                    <a:pt x="2107" y="203"/>
                    <a:pt x="1980" y="91"/>
                  </a:cubicBezTo>
                  <a:cubicBezTo>
                    <a:pt x="1921" y="38"/>
                    <a:pt x="1846" y="10"/>
                    <a:pt x="1771" y="10"/>
                  </a:cubicBezTo>
                  <a:cubicBezTo>
                    <a:pt x="1687" y="10"/>
                    <a:pt x="1605" y="45"/>
                    <a:pt x="1545" y="119"/>
                  </a:cubicBezTo>
                  <a:cubicBezTo>
                    <a:pt x="1426" y="245"/>
                    <a:pt x="1265" y="308"/>
                    <a:pt x="1103" y="308"/>
                  </a:cubicBezTo>
                  <a:cubicBezTo>
                    <a:pt x="942" y="308"/>
                    <a:pt x="781" y="245"/>
                    <a:pt x="661" y="119"/>
                  </a:cubicBezTo>
                  <a:cubicBezTo>
                    <a:pt x="592" y="36"/>
                    <a:pt x="510" y="1"/>
                    <a:pt x="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6"/>
            <p:cNvSpPr/>
            <p:nvPr/>
          </p:nvSpPr>
          <p:spPr>
            <a:xfrm>
              <a:off x="2764500" y="3615300"/>
              <a:ext cx="527675" cy="528550"/>
            </a:xfrm>
            <a:custGeom>
              <a:avLst/>
              <a:gdLst/>
              <a:ahLst/>
              <a:cxnLst/>
              <a:rect l="l" t="t" r="r" b="b"/>
              <a:pathLst>
                <a:path w="21107" h="21142" extrusionOk="0">
                  <a:moveTo>
                    <a:pt x="17929" y="2757"/>
                  </a:moveTo>
                  <a:cubicBezTo>
                    <a:pt x="18473" y="2757"/>
                    <a:pt x="19013" y="2980"/>
                    <a:pt x="19394" y="3389"/>
                  </a:cubicBezTo>
                  <a:cubicBezTo>
                    <a:pt x="19745" y="3796"/>
                    <a:pt x="19872" y="4399"/>
                    <a:pt x="19773" y="5115"/>
                  </a:cubicBezTo>
                  <a:cubicBezTo>
                    <a:pt x="19619" y="5999"/>
                    <a:pt x="19647" y="6911"/>
                    <a:pt x="19858" y="7795"/>
                  </a:cubicBezTo>
                  <a:cubicBezTo>
                    <a:pt x="19956" y="8244"/>
                    <a:pt x="20152" y="8694"/>
                    <a:pt x="20405" y="9086"/>
                  </a:cubicBezTo>
                  <a:cubicBezTo>
                    <a:pt x="20251" y="9213"/>
                    <a:pt x="20040" y="9283"/>
                    <a:pt x="19830" y="9283"/>
                  </a:cubicBezTo>
                  <a:lnTo>
                    <a:pt x="19815" y="9283"/>
                  </a:lnTo>
                  <a:cubicBezTo>
                    <a:pt x="19633" y="9283"/>
                    <a:pt x="19465" y="9241"/>
                    <a:pt x="19296" y="9185"/>
                  </a:cubicBezTo>
                  <a:cubicBezTo>
                    <a:pt x="19184" y="8932"/>
                    <a:pt x="19016" y="8722"/>
                    <a:pt x="18819" y="8539"/>
                  </a:cubicBezTo>
                  <a:lnTo>
                    <a:pt x="18819" y="8497"/>
                  </a:lnTo>
                  <a:cubicBezTo>
                    <a:pt x="18791" y="8188"/>
                    <a:pt x="18763" y="7880"/>
                    <a:pt x="18707" y="7571"/>
                  </a:cubicBezTo>
                  <a:cubicBezTo>
                    <a:pt x="18454" y="5971"/>
                    <a:pt x="17795" y="4484"/>
                    <a:pt x="16784" y="3220"/>
                  </a:cubicBezTo>
                  <a:lnTo>
                    <a:pt x="16770" y="3206"/>
                  </a:lnTo>
                  <a:cubicBezTo>
                    <a:pt x="16728" y="3164"/>
                    <a:pt x="16700" y="3122"/>
                    <a:pt x="16658" y="3080"/>
                  </a:cubicBezTo>
                  <a:cubicBezTo>
                    <a:pt x="17037" y="2870"/>
                    <a:pt x="17458" y="2757"/>
                    <a:pt x="17879" y="2757"/>
                  </a:cubicBezTo>
                  <a:cubicBezTo>
                    <a:pt x="17895" y="2757"/>
                    <a:pt x="17912" y="2757"/>
                    <a:pt x="17929" y="2757"/>
                  </a:cubicBezTo>
                  <a:close/>
                  <a:moveTo>
                    <a:pt x="2414" y="8694"/>
                  </a:moveTo>
                  <a:cubicBezTo>
                    <a:pt x="2414" y="8792"/>
                    <a:pt x="2400" y="8890"/>
                    <a:pt x="2400" y="9002"/>
                  </a:cubicBezTo>
                  <a:cubicBezTo>
                    <a:pt x="2400" y="9381"/>
                    <a:pt x="2414" y="9774"/>
                    <a:pt x="2470" y="10167"/>
                  </a:cubicBezTo>
                  <a:cubicBezTo>
                    <a:pt x="2526" y="10616"/>
                    <a:pt x="2610" y="11051"/>
                    <a:pt x="2737" y="11486"/>
                  </a:cubicBezTo>
                  <a:cubicBezTo>
                    <a:pt x="1965" y="11486"/>
                    <a:pt x="1333" y="10855"/>
                    <a:pt x="1333" y="10069"/>
                  </a:cubicBezTo>
                  <a:cubicBezTo>
                    <a:pt x="1333" y="9479"/>
                    <a:pt x="1698" y="8960"/>
                    <a:pt x="2246" y="8750"/>
                  </a:cubicBezTo>
                  <a:cubicBezTo>
                    <a:pt x="2302" y="8722"/>
                    <a:pt x="2358" y="8708"/>
                    <a:pt x="2414" y="8694"/>
                  </a:cubicBezTo>
                  <a:close/>
                  <a:moveTo>
                    <a:pt x="17795" y="8694"/>
                  </a:moveTo>
                  <a:cubicBezTo>
                    <a:pt x="17851" y="8708"/>
                    <a:pt x="17921" y="8722"/>
                    <a:pt x="17977" y="8750"/>
                  </a:cubicBezTo>
                  <a:cubicBezTo>
                    <a:pt x="18314" y="8876"/>
                    <a:pt x="18595" y="9143"/>
                    <a:pt x="18749" y="9479"/>
                  </a:cubicBezTo>
                  <a:lnTo>
                    <a:pt x="18749" y="9493"/>
                  </a:lnTo>
                  <a:cubicBezTo>
                    <a:pt x="19170" y="10420"/>
                    <a:pt x="18496" y="11472"/>
                    <a:pt x="17472" y="11486"/>
                  </a:cubicBezTo>
                  <a:cubicBezTo>
                    <a:pt x="17598" y="11051"/>
                    <a:pt x="17696" y="10602"/>
                    <a:pt x="17753" y="10153"/>
                  </a:cubicBezTo>
                  <a:cubicBezTo>
                    <a:pt x="17823" y="9676"/>
                    <a:pt x="17837" y="9185"/>
                    <a:pt x="17795" y="8694"/>
                  </a:cubicBezTo>
                  <a:close/>
                  <a:moveTo>
                    <a:pt x="9368" y="12177"/>
                  </a:moveTo>
                  <a:cubicBezTo>
                    <a:pt x="9182" y="12238"/>
                    <a:pt x="9013" y="12370"/>
                    <a:pt x="8897" y="12581"/>
                  </a:cubicBezTo>
                  <a:cubicBezTo>
                    <a:pt x="8630" y="13088"/>
                    <a:pt x="8927" y="13608"/>
                    <a:pt x="9365" y="13765"/>
                  </a:cubicBezTo>
                  <a:lnTo>
                    <a:pt x="9365" y="13765"/>
                  </a:lnTo>
                  <a:cubicBezTo>
                    <a:pt x="9216" y="13533"/>
                    <a:pt x="9130" y="13263"/>
                    <a:pt x="9122" y="12974"/>
                  </a:cubicBezTo>
                  <a:cubicBezTo>
                    <a:pt x="9129" y="12687"/>
                    <a:pt x="9217" y="12412"/>
                    <a:pt x="9368" y="12177"/>
                  </a:cubicBezTo>
                  <a:close/>
                  <a:moveTo>
                    <a:pt x="12723" y="4107"/>
                  </a:moveTo>
                  <a:cubicBezTo>
                    <a:pt x="13182" y="4107"/>
                    <a:pt x="13639" y="4189"/>
                    <a:pt x="14076" y="4357"/>
                  </a:cubicBezTo>
                  <a:cubicBezTo>
                    <a:pt x="15227" y="4806"/>
                    <a:pt x="16040" y="5845"/>
                    <a:pt x="16588" y="6911"/>
                  </a:cubicBezTo>
                  <a:cubicBezTo>
                    <a:pt x="17346" y="8413"/>
                    <a:pt x="17332" y="10097"/>
                    <a:pt x="16784" y="11655"/>
                  </a:cubicBezTo>
                  <a:cubicBezTo>
                    <a:pt x="16588" y="12258"/>
                    <a:pt x="16293" y="12833"/>
                    <a:pt x="15956" y="13353"/>
                  </a:cubicBezTo>
                  <a:lnTo>
                    <a:pt x="15942" y="13353"/>
                  </a:lnTo>
                  <a:cubicBezTo>
                    <a:pt x="15339" y="14279"/>
                    <a:pt x="14525" y="15051"/>
                    <a:pt x="13571" y="15626"/>
                  </a:cubicBezTo>
                  <a:cubicBezTo>
                    <a:pt x="13458" y="15696"/>
                    <a:pt x="13346" y="15752"/>
                    <a:pt x="13234" y="15809"/>
                  </a:cubicBezTo>
                  <a:lnTo>
                    <a:pt x="13234" y="15780"/>
                  </a:lnTo>
                  <a:cubicBezTo>
                    <a:pt x="13220" y="15121"/>
                    <a:pt x="12686" y="14574"/>
                    <a:pt x="12013" y="14574"/>
                  </a:cubicBezTo>
                  <a:lnTo>
                    <a:pt x="10413" y="14574"/>
                  </a:lnTo>
                  <a:lnTo>
                    <a:pt x="10413" y="14209"/>
                  </a:lnTo>
                  <a:cubicBezTo>
                    <a:pt x="10834" y="13928"/>
                    <a:pt x="11087" y="13479"/>
                    <a:pt x="11101" y="12974"/>
                  </a:cubicBezTo>
                  <a:cubicBezTo>
                    <a:pt x="11087" y="12412"/>
                    <a:pt x="10764" y="11893"/>
                    <a:pt x="10259" y="11641"/>
                  </a:cubicBezTo>
                  <a:cubicBezTo>
                    <a:pt x="10210" y="11620"/>
                    <a:pt x="10160" y="11609"/>
                    <a:pt x="10111" y="11609"/>
                  </a:cubicBezTo>
                  <a:cubicBezTo>
                    <a:pt x="10062" y="11609"/>
                    <a:pt x="10013" y="11620"/>
                    <a:pt x="9964" y="11641"/>
                  </a:cubicBezTo>
                  <a:cubicBezTo>
                    <a:pt x="9717" y="11764"/>
                    <a:pt x="9513" y="11952"/>
                    <a:pt x="9368" y="12177"/>
                  </a:cubicBezTo>
                  <a:lnTo>
                    <a:pt x="9368" y="12177"/>
                  </a:lnTo>
                  <a:cubicBezTo>
                    <a:pt x="9453" y="12149"/>
                    <a:pt x="9541" y="12135"/>
                    <a:pt x="9629" y="12135"/>
                  </a:cubicBezTo>
                  <a:cubicBezTo>
                    <a:pt x="10053" y="12135"/>
                    <a:pt x="10469" y="12450"/>
                    <a:pt x="10469" y="12974"/>
                  </a:cubicBezTo>
                  <a:cubicBezTo>
                    <a:pt x="10469" y="13254"/>
                    <a:pt x="10329" y="13507"/>
                    <a:pt x="10104" y="13661"/>
                  </a:cubicBezTo>
                  <a:cubicBezTo>
                    <a:pt x="9952" y="13766"/>
                    <a:pt x="9790" y="13812"/>
                    <a:pt x="9635" y="13812"/>
                  </a:cubicBezTo>
                  <a:cubicBezTo>
                    <a:pt x="9542" y="13812"/>
                    <a:pt x="9450" y="13795"/>
                    <a:pt x="9365" y="13765"/>
                  </a:cubicBezTo>
                  <a:lnTo>
                    <a:pt x="9365" y="13765"/>
                  </a:lnTo>
                  <a:cubicBezTo>
                    <a:pt x="9476" y="13938"/>
                    <a:pt x="9621" y="14089"/>
                    <a:pt x="9796" y="14209"/>
                  </a:cubicBezTo>
                  <a:lnTo>
                    <a:pt x="9796" y="14574"/>
                  </a:lnTo>
                  <a:lnTo>
                    <a:pt x="8210" y="14574"/>
                  </a:lnTo>
                  <a:cubicBezTo>
                    <a:pt x="7536" y="14574"/>
                    <a:pt x="6989" y="15121"/>
                    <a:pt x="6989" y="15780"/>
                  </a:cubicBezTo>
                  <a:lnTo>
                    <a:pt x="6989" y="15809"/>
                  </a:lnTo>
                  <a:lnTo>
                    <a:pt x="6877" y="15752"/>
                  </a:lnTo>
                  <a:cubicBezTo>
                    <a:pt x="6806" y="15710"/>
                    <a:pt x="6722" y="15668"/>
                    <a:pt x="6652" y="15626"/>
                  </a:cubicBezTo>
                  <a:cubicBezTo>
                    <a:pt x="5698" y="15051"/>
                    <a:pt x="4884" y="14279"/>
                    <a:pt x="4280" y="13353"/>
                  </a:cubicBezTo>
                  <a:cubicBezTo>
                    <a:pt x="3930" y="12819"/>
                    <a:pt x="3649" y="12258"/>
                    <a:pt x="3452" y="11655"/>
                  </a:cubicBezTo>
                  <a:cubicBezTo>
                    <a:pt x="3003" y="10378"/>
                    <a:pt x="2821" y="8876"/>
                    <a:pt x="3340" y="7585"/>
                  </a:cubicBezTo>
                  <a:cubicBezTo>
                    <a:pt x="3663" y="6771"/>
                    <a:pt x="4308" y="5550"/>
                    <a:pt x="5361" y="4778"/>
                  </a:cubicBezTo>
                  <a:lnTo>
                    <a:pt x="5375" y="4778"/>
                  </a:lnTo>
                  <a:cubicBezTo>
                    <a:pt x="6017" y="4316"/>
                    <a:pt x="6729" y="4124"/>
                    <a:pt x="7452" y="4124"/>
                  </a:cubicBezTo>
                  <a:cubicBezTo>
                    <a:pt x="8311" y="4124"/>
                    <a:pt x="9186" y="4395"/>
                    <a:pt x="9978" y="4806"/>
                  </a:cubicBezTo>
                  <a:cubicBezTo>
                    <a:pt x="10020" y="4827"/>
                    <a:pt x="10069" y="4838"/>
                    <a:pt x="10118" y="4838"/>
                  </a:cubicBezTo>
                  <a:cubicBezTo>
                    <a:pt x="10167" y="4838"/>
                    <a:pt x="10217" y="4827"/>
                    <a:pt x="10259" y="4806"/>
                  </a:cubicBezTo>
                  <a:cubicBezTo>
                    <a:pt x="10750" y="4540"/>
                    <a:pt x="11269" y="4343"/>
                    <a:pt x="11802" y="4217"/>
                  </a:cubicBezTo>
                  <a:cubicBezTo>
                    <a:pt x="12106" y="4144"/>
                    <a:pt x="12415" y="4107"/>
                    <a:pt x="12723" y="4107"/>
                  </a:cubicBezTo>
                  <a:close/>
                  <a:moveTo>
                    <a:pt x="12013" y="15191"/>
                  </a:moveTo>
                  <a:cubicBezTo>
                    <a:pt x="12336" y="15191"/>
                    <a:pt x="12602" y="15458"/>
                    <a:pt x="12602" y="15794"/>
                  </a:cubicBezTo>
                  <a:lnTo>
                    <a:pt x="12602" y="15949"/>
                  </a:lnTo>
                  <a:cubicBezTo>
                    <a:pt x="12602" y="16300"/>
                    <a:pt x="12322" y="16566"/>
                    <a:pt x="11985" y="16580"/>
                  </a:cubicBezTo>
                  <a:cubicBezTo>
                    <a:pt x="11634" y="16580"/>
                    <a:pt x="11353" y="16300"/>
                    <a:pt x="11353" y="15949"/>
                  </a:cubicBezTo>
                  <a:cubicBezTo>
                    <a:pt x="11353" y="15780"/>
                    <a:pt x="11213" y="15640"/>
                    <a:pt x="11045" y="15640"/>
                  </a:cubicBezTo>
                  <a:cubicBezTo>
                    <a:pt x="10862" y="15640"/>
                    <a:pt x="10736" y="15780"/>
                    <a:pt x="10736" y="15949"/>
                  </a:cubicBezTo>
                  <a:cubicBezTo>
                    <a:pt x="10736" y="16363"/>
                    <a:pt x="10420" y="16570"/>
                    <a:pt x="10104" y="16570"/>
                  </a:cubicBezTo>
                  <a:cubicBezTo>
                    <a:pt x="9789" y="16570"/>
                    <a:pt x="9473" y="16363"/>
                    <a:pt x="9473" y="15949"/>
                  </a:cubicBezTo>
                  <a:cubicBezTo>
                    <a:pt x="9459" y="15759"/>
                    <a:pt x="9311" y="15665"/>
                    <a:pt x="9164" y="15665"/>
                  </a:cubicBezTo>
                  <a:cubicBezTo>
                    <a:pt x="9017" y="15665"/>
                    <a:pt x="8869" y="15759"/>
                    <a:pt x="8855" y="15949"/>
                  </a:cubicBezTo>
                  <a:cubicBezTo>
                    <a:pt x="8855" y="16300"/>
                    <a:pt x="8575" y="16580"/>
                    <a:pt x="8238" y="16580"/>
                  </a:cubicBezTo>
                  <a:cubicBezTo>
                    <a:pt x="7887" y="16566"/>
                    <a:pt x="7606" y="16300"/>
                    <a:pt x="7606" y="15949"/>
                  </a:cubicBezTo>
                  <a:lnTo>
                    <a:pt x="7606" y="15794"/>
                  </a:lnTo>
                  <a:cubicBezTo>
                    <a:pt x="7606" y="15458"/>
                    <a:pt x="7873" y="15191"/>
                    <a:pt x="8196" y="15191"/>
                  </a:cubicBezTo>
                  <a:close/>
                  <a:moveTo>
                    <a:pt x="11045" y="16777"/>
                  </a:moveTo>
                  <a:cubicBezTo>
                    <a:pt x="11290" y="17057"/>
                    <a:pt x="11634" y="17201"/>
                    <a:pt x="11980" y="17201"/>
                  </a:cubicBezTo>
                  <a:cubicBezTo>
                    <a:pt x="12189" y="17201"/>
                    <a:pt x="12398" y="17149"/>
                    <a:pt x="12588" y="17043"/>
                  </a:cubicBezTo>
                  <a:lnTo>
                    <a:pt x="12602" y="17043"/>
                  </a:lnTo>
                  <a:lnTo>
                    <a:pt x="12602" y="18517"/>
                  </a:lnTo>
                  <a:lnTo>
                    <a:pt x="12504" y="18503"/>
                  </a:lnTo>
                  <a:lnTo>
                    <a:pt x="12504" y="18489"/>
                  </a:lnTo>
                  <a:cubicBezTo>
                    <a:pt x="12395" y="18462"/>
                    <a:pt x="12281" y="18446"/>
                    <a:pt x="12168" y="18446"/>
                  </a:cubicBezTo>
                  <a:cubicBezTo>
                    <a:pt x="12106" y="18446"/>
                    <a:pt x="12044" y="18451"/>
                    <a:pt x="11985" y="18461"/>
                  </a:cubicBezTo>
                  <a:cubicBezTo>
                    <a:pt x="11353" y="18517"/>
                    <a:pt x="10820" y="18910"/>
                    <a:pt x="10553" y="19485"/>
                  </a:cubicBezTo>
                  <a:lnTo>
                    <a:pt x="9655" y="19485"/>
                  </a:lnTo>
                  <a:cubicBezTo>
                    <a:pt x="9389" y="18910"/>
                    <a:pt x="8841" y="18517"/>
                    <a:pt x="8224" y="18461"/>
                  </a:cubicBezTo>
                  <a:cubicBezTo>
                    <a:pt x="8154" y="18451"/>
                    <a:pt x="8085" y="18447"/>
                    <a:pt x="8017" y="18447"/>
                  </a:cubicBezTo>
                  <a:cubicBezTo>
                    <a:pt x="7881" y="18447"/>
                    <a:pt x="7747" y="18466"/>
                    <a:pt x="7606" y="18503"/>
                  </a:cubicBezTo>
                  <a:lnTo>
                    <a:pt x="7606" y="17029"/>
                  </a:lnTo>
                  <a:cubicBezTo>
                    <a:pt x="7803" y="17142"/>
                    <a:pt x="8013" y="17198"/>
                    <a:pt x="8238" y="17198"/>
                  </a:cubicBezTo>
                  <a:cubicBezTo>
                    <a:pt x="8589" y="17198"/>
                    <a:pt x="8940" y="17043"/>
                    <a:pt x="9178" y="16777"/>
                  </a:cubicBezTo>
                  <a:cubicBezTo>
                    <a:pt x="9424" y="17057"/>
                    <a:pt x="9768" y="17198"/>
                    <a:pt x="10111" y="17198"/>
                  </a:cubicBezTo>
                  <a:cubicBezTo>
                    <a:pt x="10455" y="17198"/>
                    <a:pt x="10799" y="17057"/>
                    <a:pt x="11045" y="16777"/>
                  </a:cubicBezTo>
                  <a:close/>
                  <a:moveTo>
                    <a:pt x="6526" y="16272"/>
                  </a:moveTo>
                  <a:cubicBezTo>
                    <a:pt x="6680" y="16356"/>
                    <a:pt x="6835" y="16426"/>
                    <a:pt x="6989" y="16510"/>
                  </a:cubicBezTo>
                  <a:lnTo>
                    <a:pt x="6989" y="18812"/>
                  </a:lnTo>
                  <a:cubicBezTo>
                    <a:pt x="6540" y="19134"/>
                    <a:pt x="6287" y="19668"/>
                    <a:pt x="6287" y="20215"/>
                  </a:cubicBezTo>
                  <a:cubicBezTo>
                    <a:pt x="6287" y="20313"/>
                    <a:pt x="6301" y="20411"/>
                    <a:pt x="6315" y="20524"/>
                  </a:cubicBezTo>
                  <a:lnTo>
                    <a:pt x="4491" y="20524"/>
                  </a:lnTo>
                  <a:cubicBezTo>
                    <a:pt x="4547" y="19387"/>
                    <a:pt x="4912" y="18292"/>
                    <a:pt x="5571" y="17366"/>
                  </a:cubicBezTo>
                  <a:cubicBezTo>
                    <a:pt x="5838" y="16959"/>
                    <a:pt x="6161" y="16594"/>
                    <a:pt x="6526" y="16272"/>
                  </a:cubicBezTo>
                  <a:close/>
                  <a:moveTo>
                    <a:pt x="8041" y="19078"/>
                  </a:moveTo>
                  <a:cubicBezTo>
                    <a:pt x="8673" y="19078"/>
                    <a:pt x="9192" y="19584"/>
                    <a:pt x="9192" y="20229"/>
                  </a:cubicBezTo>
                  <a:cubicBezTo>
                    <a:pt x="9192" y="20327"/>
                    <a:pt x="9178" y="20426"/>
                    <a:pt x="9150" y="20524"/>
                  </a:cubicBezTo>
                  <a:lnTo>
                    <a:pt x="6947" y="20524"/>
                  </a:lnTo>
                  <a:cubicBezTo>
                    <a:pt x="6919" y="20426"/>
                    <a:pt x="6905" y="20327"/>
                    <a:pt x="6905" y="20229"/>
                  </a:cubicBezTo>
                  <a:cubicBezTo>
                    <a:pt x="6905" y="19584"/>
                    <a:pt x="7410" y="19078"/>
                    <a:pt x="8041" y="19078"/>
                  </a:cubicBezTo>
                  <a:close/>
                  <a:moveTo>
                    <a:pt x="10413" y="20103"/>
                  </a:moveTo>
                  <a:lnTo>
                    <a:pt x="10413" y="20229"/>
                  </a:lnTo>
                  <a:cubicBezTo>
                    <a:pt x="10413" y="20327"/>
                    <a:pt x="10413" y="20426"/>
                    <a:pt x="10441" y="20524"/>
                  </a:cubicBezTo>
                  <a:lnTo>
                    <a:pt x="9782" y="20524"/>
                  </a:lnTo>
                  <a:cubicBezTo>
                    <a:pt x="9796" y="20426"/>
                    <a:pt x="9810" y="20327"/>
                    <a:pt x="9810" y="20229"/>
                  </a:cubicBezTo>
                  <a:lnTo>
                    <a:pt x="9810" y="20103"/>
                  </a:lnTo>
                  <a:close/>
                  <a:moveTo>
                    <a:pt x="12180" y="19075"/>
                  </a:moveTo>
                  <a:cubicBezTo>
                    <a:pt x="12904" y="19075"/>
                    <a:pt x="13476" y="19772"/>
                    <a:pt x="13276" y="20524"/>
                  </a:cubicBezTo>
                  <a:lnTo>
                    <a:pt x="11059" y="20524"/>
                  </a:lnTo>
                  <a:cubicBezTo>
                    <a:pt x="11031" y="20426"/>
                    <a:pt x="11031" y="20327"/>
                    <a:pt x="11016" y="20229"/>
                  </a:cubicBezTo>
                  <a:cubicBezTo>
                    <a:pt x="11031" y="19682"/>
                    <a:pt x="11395" y="19219"/>
                    <a:pt x="11915" y="19106"/>
                  </a:cubicBezTo>
                  <a:cubicBezTo>
                    <a:pt x="12004" y="19085"/>
                    <a:pt x="12093" y="19075"/>
                    <a:pt x="12180" y="19075"/>
                  </a:cubicBezTo>
                  <a:close/>
                  <a:moveTo>
                    <a:pt x="10118" y="0"/>
                  </a:moveTo>
                  <a:cubicBezTo>
                    <a:pt x="8051" y="0"/>
                    <a:pt x="5979" y="752"/>
                    <a:pt x="4351" y="2266"/>
                  </a:cubicBezTo>
                  <a:cubicBezTo>
                    <a:pt x="4081" y="2482"/>
                    <a:pt x="4292" y="2821"/>
                    <a:pt x="4544" y="2821"/>
                  </a:cubicBezTo>
                  <a:cubicBezTo>
                    <a:pt x="4620" y="2821"/>
                    <a:pt x="4700" y="2790"/>
                    <a:pt x="4772" y="2715"/>
                  </a:cubicBezTo>
                  <a:cubicBezTo>
                    <a:pt x="6283" y="1311"/>
                    <a:pt x="8198" y="617"/>
                    <a:pt x="10109" y="617"/>
                  </a:cubicBezTo>
                  <a:cubicBezTo>
                    <a:pt x="12208" y="617"/>
                    <a:pt x="14301" y="1455"/>
                    <a:pt x="15844" y="3108"/>
                  </a:cubicBezTo>
                  <a:cubicBezTo>
                    <a:pt x="17149" y="4498"/>
                    <a:pt x="17949" y="6266"/>
                    <a:pt x="18160" y="8146"/>
                  </a:cubicBezTo>
                  <a:lnTo>
                    <a:pt x="18160" y="8160"/>
                  </a:lnTo>
                  <a:cubicBezTo>
                    <a:pt x="18103" y="8132"/>
                    <a:pt x="17851" y="8076"/>
                    <a:pt x="17781" y="8062"/>
                  </a:cubicBezTo>
                  <a:cubicBezTo>
                    <a:pt x="17781" y="8062"/>
                    <a:pt x="17682" y="8048"/>
                    <a:pt x="17682" y="8048"/>
                  </a:cubicBezTo>
                  <a:cubicBezTo>
                    <a:pt x="17654" y="7894"/>
                    <a:pt x="17612" y="7753"/>
                    <a:pt x="17556" y="7599"/>
                  </a:cubicBezTo>
                  <a:cubicBezTo>
                    <a:pt x="16981" y="5985"/>
                    <a:pt x="15844" y="4343"/>
                    <a:pt x="14174" y="3726"/>
                  </a:cubicBezTo>
                  <a:cubicBezTo>
                    <a:pt x="13935" y="3641"/>
                    <a:pt x="13669" y="3571"/>
                    <a:pt x="13402" y="3529"/>
                  </a:cubicBezTo>
                  <a:cubicBezTo>
                    <a:pt x="13196" y="3499"/>
                    <a:pt x="12990" y="3484"/>
                    <a:pt x="12783" y="3484"/>
                  </a:cubicBezTo>
                  <a:cubicBezTo>
                    <a:pt x="12513" y="3484"/>
                    <a:pt x="12242" y="3509"/>
                    <a:pt x="11971" y="3557"/>
                  </a:cubicBezTo>
                  <a:cubicBezTo>
                    <a:pt x="11325" y="3670"/>
                    <a:pt x="10694" y="3880"/>
                    <a:pt x="10118" y="4175"/>
                  </a:cubicBezTo>
                  <a:cubicBezTo>
                    <a:pt x="9295" y="3776"/>
                    <a:pt x="8383" y="3487"/>
                    <a:pt x="7461" y="3487"/>
                  </a:cubicBezTo>
                  <a:cubicBezTo>
                    <a:pt x="7346" y="3487"/>
                    <a:pt x="7231" y="3492"/>
                    <a:pt x="7115" y="3501"/>
                  </a:cubicBezTo>
                  <a:cubicBezTo>
                    <a:pt x="5992" y="3599"/>
                    <a:pt x="4940" y="4133"/>
                    <a:pt x="4196" y="4989"/>
                  </a:cubicBezTo>
                  <a:cubicBezTo>
                    <a:pt x="3523" y="5747"/>
                    <a:pt x="3003" y="6645"/>
                    <a:pt x="2667" y="7613"/>
                  </a:cubicBezTo>
                  <a:cubicBezTo>
                    <a:pt x="2610" y="7753"/>
                    <a:pt x="2568" y="7908"/>
                    <a:pt x="2526" y="8062"/>
                  </a:cubicBezTo>
                  <a:lnTo>
                    <a:pt x="2470" y="8062"/>
                  </a:lnTo>
                  <a:cubicBezTo>
                    <a:pt x="2330" y="8076"/>
                    <a:pt x="2189" y="8104"/>
                    <a:pt x="2063" y="8160"/>
                  </a:cubicBezTo>
                  <a:cubicBezTo>
                    <a:pt x="2232" y="6476"/>
                    <a:pt x="2891" y="4890"/>
                    <a:pt x="3958" y="3585"/>
                  </a:cubicBezTo>
                  <a:cubicBezTo>
                    <a:pt x="4183" y="3350"/>
                    <a:pt x="3959" y="3054"/>
                    <a:pt x="3724" y="3054"/>
                  </a:cubicBezTo>
                  <a:cubicBezTo>
                    <a:pt x="3637" y="3054"/>
                    <a:pt x="3549" y="3094"/>
                    <a:pt x="3480" y="3192"/>
                  </a:cubicBezTo>
                  <a:cubicBezTo>
                    <a:pt x="2232" y="4708"/>
                    <a:pt x="1516" y="6589"/>
                    <a:pt x="1404" y="8539"/>
                  </a:cubicBezTo>
                  <a:cubicBezTo>
                    <a:pt x="0" y="9788"/>
                    <a:pt x="870" y="12104"/>
                    <a:pt x="2751" y="12104"/>
                  </a:cubicBezTo>
                  <a:cubicBezTo>
                    <a:pt x="2821" y="12104"/>
                    <a:pt x="2877" y="12104"/>
                    <a:pt x="2947" y="12090"/>
                  </a:cubicBezTo>
                  <a:cubicBezTo>
                    <a:pt x="3158" y="12651"/>
                    <a:pt x="3438" y="13198"/>
                    <a:pt x="3761" y="13689"/>
                  </a:cubicBezTo>
                  <a:cubicBezTo>
                    <a:pt x="4337" y="14588"/>
                    <a:pt x="5094" y="15345"/>
                    <a:pt x="5978" y="15935"/>
                  </a:cubicBezTo>
                  <a:cubicBezTo>
                    <a:pt x="4631" y="17212"/>
                    <a:pt x="3859" y="18980"/>
                    <a:pt x="3859" y="20833"/>
                  </a:cubicBezTo>
                  <a:cubicBezTo>
                    <a:pt x="3859" y="21001"/>
                    <a:pt x="4000" y="21141"/>
                    <a:pt x="4168" y="21141"/>
                  </a:cubicBezTo>
                  <a:lnTo>
                    <a:pt x="16055" y="21141"/>
                  </a:lnTo>
                  <a:cubicBezTo>
                    <a:pt x="16223" y="21141"/>
                    <a:pt x="16363" y="21001"/>
                    <a:pt x="16363" y="20833"/>
                  </a:cubicBezTo>
                  <a:cubicBezTo>
                    <a:pt x="16363" y="20145"/>
                    <a:pt x="16251" y="19457"/>
                    <a:pt x="16040" y="18812"/>
                  </a:cubicBezTo>
                  <a:cubicBezTo>
                    <a:pt x="15992" y="18662"/>
                    <a:pt x="15876" y="18597"/>
                    <a:pt x="15760" y="18597"/>
                  </a:cubicBezTo>
                  <a:cubicBezTo>
                    <a:pt x="15570" y="18597"/>
                    <a:pt x="15378" y="18765"/>
                    <a:pt x="15465" y="19008"/>
                  </a:cubicBezTo>
                  <a:cubicBezTo>
                    <a:pt x="15619" y="19499"/>
                    <a:pt x="15704" y="20005"/>
                    <a:pt x="15732" y="20524"/>
                  </a:cubicBezTo>
                  <a:lnTo>
                    <a:pt x="13907" y="20524"/>
                  </a:lnTo>
                  <a:cubicBezTo>
                    <a:pt x="13921" y="20426"/>
                    <a:pt x="13935" y="20327"/>
                    <a:pt x="13935" y="20229"/>
                  </a:cubicBezTo>
                  <a:cubicBezTo>
                    <a:pt x="13935" y="19668"/>
                    <a:pt x="13669" y="19148"/>
                    <a:pt x="13234" y="18812"/>
                  </a:cubicBezTo>
                  <a:lnTo>
                    <a:pt x="13234" y="16510"/>
                  </a:lnTo>
                  <a:cubicBezTo>
                    <a:pt x="13388" y="16426"/>
                    <a:pt x="13543" y="16356"/>
                    <a:pt x="13697" y="16272"/>
                  </a:cubicBezTo>
                  <a:cubicBezTo>
                    <a:pt x="14216" y="16749"/>
                    <a:pt x="14665" y="17310"/>
                    <a:pt x="15002" y="17928"/>
                  </a:cubicBezTo>
                  <a:cubicBezTo>
                    <a:pt x="15066" y="18055"/>
                    <a:pt x="15169" y="18107"/>
                    <a:pt x="15272" y="18107"/>
                  </a:cubicBezTo>
                  <a:cubicBezTo>
                    <a:pt x="15487" y="18107"/>
                    <a:pt x="15701" y="17880"/>
                    <a:pt x="15549" y="17633"/>
                  </a:cubicBezTo>
                  <a:cubicBezTo>
                    <a:pt x="15198" y="17001"/>
                    <a:pt x="14763" y="16426"/>
                    <a:pt x="14244" y="15935"/>
                  </a:cubicBezTo>
                  <a:cubicBezTo>
                    <a:pt x="15128" y="15345"/>
                    <a:pt x="15886" y="14588"/>
                    <a:pt x="16461" y="13703"/>
                  </a:cubicBezTo>
                  <a:cubicBezTo>
                    <a:pt x="16784" y="13198"/>
                    <a:pt x="17065" y="12665"/>
                    <a:pt x="17275" y="12104"/>
                  </a:cubicBezTo>
                  <a:lnTo>
                    <a:pt x="17472" y="12104"/>
                  </a:lnTo>
                  <a:cubicBezTo>
                    <a:pt x="18595" y="12104"/>
                    <a:pt x="19507" y="11192"/>
                    <a:pt x="19507" y="10069"/>
                  </a:cubicBezTo>
                  <a:lnTo>
                    <a:pt x="19507" y="9872"/>
                  </a:lnTo>
                  <a:cubicBezTo>
                    <a:pt x="19605" y="9900"/>
                    <a:pt x="19717" y="9900"/>
                    <a:pt x="19815" y="9900"/>
                  </a:cubicBezTo>
                  <a:cubicBezTo>
                    <a:pt x="19833" y="9901"/>
                    <a:pt x="19850" y="9901"/>
                    <a:pt x="19867" y="9901"/>
                  </a:cubicBezTo>
                  <a:cubicBezTo>
                    <a:pt x="20228" y="9901"/>
                    <a:pt x="20572" y="9763"/>
                    <a:pt x="20840" y="9522"/>
                  </a:cubicBezTo>
                  <a:cubicBezTo>
                    <a:pt x="21064" y="9339"/>
                    <a:pt x="21107" y="9002"/>
                    <a:pt x="20938" y="8764"/>
                  </a:cubicBezTo>
                  <a:cubicBezTo>
                    <a:pt x="20672" y="8385"/>
                    <a:pt x="20068" y="7276"/>
                    <a:pt x="20377" y="5199"/>
                  </a:cubicBezTo>
                  <a:lnTo>
                    <a:pt x="20363" y="5199"/>
                  </a:lnTo>
                  <a:cubicBezTo>
                    <a:pt x="20545" y="4063"/>
                    <a:pt x="20180" y="3361"/>
                    <a:pt x="19844" y="2982"/>
                  </a:cubicBezTo>
                  <a:cubicBezTo>
                    <a:pt x="19336" y="2433"/>
                    <a:pt x="18641" y="2139"/>
                    <a:pt x="17916" y="2139"/>
                  </a:cubicBezTo>
                  <a:cubicBezTo>
                    <a:pt x="17899" y="2139"/>
                    <a:pt x="17882" y="2140"/>
                    <a:pt x="17865" y="2140"/>
                  </a:cubicBezTo>
                  <a:cubicBezTo>
                    <a:pt x="17275" y="2140"/>
                    <a:pt x="16714" y="2294"/>
                    <a:pt x="16223" y="2603"/>
                  </a:cubicBezTo>
                  <a:cubicBezTo>
                    <a:pt x="14564" y="872"/>
                    <a:pt x="12344" y="0"/>
                    <a:pt x="10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46"/>
          <p:cNvGrpSpPr/>
          <p:nvPr/>
        </p:nvGrpSpPr>
        <p:grpSpPr>
          <a:xfrm>
            <a:off x="3568742" y="3473575"/>
            <a:ext cx="392304" cy="382454"/>
            <a:chOff x="1440425" y="825000"/>
            <a:chExt cx="528925" cy="515575"/>
          </a:xfrm>
        </p:grpSpPr>
        <p:sp>
          <p:nvSpPr>
            <p:cNvPr id="1069" name="Google Shape;1069;p46"/>
            <p:cNvSpPr/>
            <p:nvPr/>
          </p:nvSpPr>
          <p:spPr>
            <a:xfrm>
              <a:off x="1604625" y="956825"/>
              <a:ext cx="16350" cy="32725"/>
            </a:xfrm>
            <a:custGeom>
              <a:avLst/>
              <a:gdLst/>
              <a:ahLst/>
              <a:cxnLst/>
              <a:rect l="l" t="t" r="r" b="b"/>
              <a:pathLst>
                <a:path w="654" h="1309" extrusionOk="0">
                  <a:moveTo>
                    <a:pt x="323" y="0"/>
                  </a:moveTo>
                  <a:cubicBezTo>
                    <a:pt x="155" y="0"/>
                    <a:pt x="14" y="126"/>
                    <a:pt x="14" y="309"/>
                  </a:cubicBezTo>
                  <a:lnTo>
                    <a:pt x="14" y="983"/>
                  </a:lnTo>
                  <a:cubicBezTo>
                    <a:pt x="0" y="1200"/>
                    <a:pt x="165" y="1309"/>
                    <a:pt x="328" y="1309"/>
                  </a:cubicBezTo>
                  <a:cubicBezTo>
                    <a:pt x="492" y="1309"/>
                    <a:pt x="653" y="1200"/>
                    <a:pt x="632" y="983"/>
                  </a:cubicBezTo>
                  <a:lnTo>
                    <a:pt x="632" y="309"/>
                  </a:lnTo>
                  <a:cubicBezTo>
                    <a:pt x="632" y="126"/>
                    <a:pt x="506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6"/>
            <p:cNvSpPr/>
            <p:nvPr/>
          </p:nvSpPr>
          <p:spPr>
            <a:xfrm>
              <a:off x="1788825" y="957175"/>
              <a:ext cx="15450" cy="31950"/>
            </a:xfrm>
            <a:custGeom>
              <a:avLst/>
              <a:gdLst/>
              <a:ahLst/>
              <a:cxnLst/>
              <a:rect l="l" t="t" r="r" b="b"/>
              <a:pathLst>
                <a:path w="618" h="1278" extrusionOk="0">
                  <a:moveTo>
                    <a:pt x="309" y="0"/>
                  </a:moveTo>
                  <a:cubicBezTo>
                    <a:pt x="161" y="0"/>
                    <a:pt x="14" y="98"/>
                    <a:pt x="0" y="295"/>
                  </a:cubicBezTo>
                  <a:lnTo>
                    <a:pt x="0" y="969"/>
                  </a:lnTo>
                  <a:cubicBezTo>
                    <a:pt x="0" y="1137"/>
                    <a:pt x="140" y="1277"/>
                    <a:pt x="309" y="1277"/>
                  </a:cubicBezTo>
                  <a:lnTo>
                    <a:pt x="309" y="1263"/>
                  </a:lnTo>
                  <a:cubicBezTo>
                    <a:pt x="477" y="1263"/>
                    <a:pt x="618" y="1137"/>
                    <a:pt x="618" y="969"/>
                  </a:cubicBezTo>
                  <a:lnTo>
                    <a:pt x="618" y="295"/>
                  </a:lnTo>
                  <a:cubicBezTo>
                    <a:pt x="603" y="98"/>
                    <a:pt x="456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6"/>
            <p:cNvSpPr/>
            <p:nvPr/>
          </p:nvSpPr>
          <p:spPr>
            <a:xfrm>
              <a:off x="1671200" y="971950"/>
              <a:ext cx="67100" cy="25850"/>
            </a:xfrm>
            <a:custGeom>
              <a:avLst/>
              <a:gdLst/>
              <a:ahLst/>
              <a:cxnLst/>
              <a:rect l="l" t="t" r="r" b="b"/>
              <a:pathLst>
                <a:path w="2684" h="1034" extrusionOk="0">
                  <a:moveTo>
                    <a:pt x="439" y="1"/>
                  </a:moveTo>
                  <a:cubicBezTo>
                    <a:pt x="210" y="1"/>
                    <a:pt x="1" y="287"/>
                    <a:pt x="200" y="518"/>
                  </a:cubicBezTo>
                  <a:cubicBezTo>
                    <a:pt x="502" y="862"/>
                    <a:pt x="920" y="1034"/>
                    <a:pt x="1337" y="1034"/>
                  </a:cubicBezTo>
                  <a:cubicBezTo>
                    <a:pt x="1755" y="1034"/>
                    <a:pt x="2172" y="862"/>
                    <a:pt x="2474" y="518"/>
                  </a:cubicBezTo>
                  <a:cubicBezTo>
                    <a:pt x="2684" y="287"/>
                    <a:pt x="2469" y="1"/>
                    <a:pt x="2237" y="1"/>
                  </a:cubicBezTo>
                  <a:cubicBezTo>
                    <a:pt x="2158" y="1"/>
                    <a:pt x="2078" y="33"/>
                    <a:pt x="2011" y="111"/>
                  </a:cubicBezTo>
                  <a:cubicBezTo>
                    <a:pt x="1828" y="307"/>
                    <a:pt x="1583" y="406"/>
                    <a:pt x="1337" y="406"/>
                  </a:cubicBezTo>
                  <a:cubicBezTo>
                    <a:pt x="1091" y="406"/>
                    <a:pt x="846" y="307"/>
                    <a:pt x="663" y="111"/>
                  </a:cubicBezTo>
                  <a:cubicBezTo>
                    <a:pt x="596" y="33"/>
                    <a:pt x="517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6"/>
            <p:cNvSpPr/>
            <p:nvPr/>
          </p:nvSpPr>
          <p:spPr>
            <a:xfrm>
              <a:off x="1440425" y="825000"/>
              <a:ext cx="528925" cy="515575"/>
            </a:xfrm>
            <a:custGeom>
              <a:avLst/>
              <a:gdLst/>
              <a:ahLst/>
              <a:cxnLst/>
              <a:rect l="l" t="t" r="r" b="b"/>
              <a:pathLst>
                <a:path w="21157" h="20623" extrusionOk="0">
                  <a:moveTo>
                    <a:pt x="12605" y="9454"/>
                  </a:moveTo>
                  <a:cubicBezTo>
                    <a:pt x="12618" y="9454"/>
                    <a:pt x="12632" y="9454"/>
                    <a:pt x="12645" y="9455"/>
                  </a:cubicBezTo>
                  <a:lnTo>
                    <a:pt x="12645" y="9469"/>
                  </a:lnTo>
                  <a:lnTo>
                    <a:pt x="14104" y="9469"/>
                  </a:lnTo>
                  <a:cubicBezTo>
                    <a:pt x="14006" y="9652"/>
                    <a:pt x="13950" y="9848"/>
                    <a:pt x="13950" y="10059"/>
                  </a:cubicBezTo>
                  <a:lnTo>
                    <a:pt x="13950" y="10648"/>
                  </a:lnTo>
                  <a:lnTo>
                    <a:pt x="12645" y="10648"/>
                  </a:lnTo>
                  <a:cubicBezTo>
                    <a:pt x="12632" y="10649"/>
                    <a:pt x="12618" y="10649"/>
                    <a:pt x="12605" y="10649"/>
                  </a:cubicBezTo>
                  <a:cubicBezTo>
                    <a:pt x="11830" y="10649"/>
                    <a:pt x="11830" y="9454"/>
                    <a:pt x="12605" y="9454"/>
                  </a:cubicBezTo>
                  <a:close/>
                  <a:moveTo>
                    <a:pt x="8505" y="9469"/>
                  </a:moveTo>
                  <a:cubicBezTo>
                    <a:pt x="9263" y="9511"/>
                    <a:pt x="9263" y="10620"/>
                    <a:pt x="8505" y="10662"/>
                  </a:cubicBezTo>
                  <a:lnTo>
                    <a:pt x="8505" y="10648"/>
                  </a:lnTo>
                  <a:lnTo>
                    <a:pt x="7200" y="10648"/>
                  </a:lnTo>
                  <a:lnTo>
                    <a:pt x="7200" y="10059"/>
                  </a:lnTo>
                  <a:cubicBezTo>
                    <a:pt x="7200" y="9848"/>
                    <a:pt x="7144" y="9652"/>
                    <a:pt x="7046" y="9469"/>
                  </a:cubicBezTo>
                  <a:close/>
                  <a:moveTo>
                    <a:pt x="5986" y="9427"/>
                  </a:moveTo>
                  <a:cubicBezTo>
                    <a:pt x="6295" y="9427"/>
                    <a:pt x="6604" y="9638"/>
                    <a:pt x="6582" y="10059"/>
                  </a:cubicBezTo>
                  <a:lnTo>
                    <a:pt x="6582" y="11392"/>
                  </a:lnTo>
                  <a:cubicBezTo>
                    <a:pt x="6582" y="11715"/>
                    <a:pt x="6316" y="11981"/>
                    <a:pt x="5993" y="11995"/>
                  </a:cubicBezTo>
                  <a:cubicBezTo>
                    <a:pt x="5656" y="11995"/>
                    <a:pt x="5390" y="11729"/>
                    <a:pt x="5390" y="11392"/>
                  </a:cubicBezTo>
                  <a:lnTo>
                    <a:pt x="5390" y="10059"/>
                  </a:lnTo>
                  <a:cubicBezTo>
                    <a:pt x="5369" y="9638"/>
                    <a:pt x="5677" y="9427"/>
                    <a:pt x="5986" y="9427"/>
                  </a:cubicBezTo>
                  <a:close/>
                  <a:moveTo>
                    <a:pt x="15171" y="9427"/>
                  </a:moveTo>
                  <a:cubicBezTo>
                    <a:pt x="15480" y="9427"/>
                    <a:pt x="15788" y="9638"/>
                    <a:pt x="15760" y="10059"/>
                  </a:cubicBezTo>
                  <a:lnTo>
                    <a:pt x="15760" y="11392"/>
                  </a:lnTo>
                  <a:cubicBezTo>
                    <a:pt x="15760" y="11729"/>
                    <a:pt x="15494" y="11995"/>
                    <a:pt x="15171" y="11995"/>
                  </a:cubicBezTo>
                  <a:cubicBezTo>
                    <a:pt x="14834" y="11981"/>
                    <a:pt x="14582" y="11729"/>
                    <a:pt x="14582" y="11392"/>
                  </a:cubicBezTo>
                  <a:lnTo>
                    <a:pt x="14582" y="10059"/>
                  </a:lnTo>
                  <a:cubicBezTo>
                    <a:pt x="14554" y="9638"/>
                    <a:pt x="14862" y="9427"/>
                    <a:pt x="15171" y="9427"/>
                  </a:cubicBezTo>
                  <a:close/>
                  <a:moveTo>
                    <a:pt x="12605" y="11264"/>
                  </a:moveTo>
                  <a:cubicBezTo>
                    <a:pt x="12618" y="11264"/>
                    <a:pt x="12631" y="11265"/>
                    <a:pt x="12645" y="11265"/>
                  </a:cubicBezTo>
                  <a:lnTo>
                    <a:pt x="12645" y="11279"/>
                  </a:lnTo>
                  <a:lnTo>
                    <a:pt x="13950" y="11279"/>
                  </a:lnTo>
                  <a:cubicBezTo>
                    <a:pt x="13936" y="11462"/>
                    <a:pt x="13964" y="11644"/>
                    <a:pt x="14020" y="11813"/>
                  </a:cubicBezTo>
                  <a:cubicBezTo>
                    <a:pt x="14090" y="12009"/>
                    <a:pt x="14217" y="12178"/>
                    <a:pt x="14371" y="12318"/>
                  </a:cubicBezTo>
                  <a:cubicBezTo>
                    <a:pt x="14273" y="12416"/>
                    <a:pt x="14133" y="12458"/>
                    <a:pt x="13992" y="12458"/>
                  </a:cubicBezTo>
                  <a:lnTo>
                    <a:pt x="12645" y="12458"/>
                  </a:lnTo>
                  <a:cubicBezTo>
                    <a:pt x="12627" y="12459"/>
                    <a:pt x="12610" y="12460"/>
                    <a:pt x="12592" y="12460"/>
                  </a:cubicBezTo>
                  <a:cubicBezTo>
                    <a:pt x="11816" y="12460"/>
                    <a:pt x="11821" y="11264"/>
                    <a:pt x="12605" y="11264"/>
                  </a:cubicBezTo>
                  <a:close/>
                  <a:moveTo>
                    <a:pt x="8505" y="11279"/>
                  </a:moveTo>
                  <a:cubicBezTo>
                    <a:pt x="8828" y="11279"/>
                    <a:pt x="9094" y="11546"/>
                    <a:pt x="9094" y="11869"/>
                  </a:cubicBezTo>
                  <a:cubicBezTo>
                    <a:pt x="9094" y="12206"/>
                    <a:pt x="8828" y="12472"/>
                    <a:pt x="8505" y="12472"/>
                  </a:cubicBezTo>
                  <a:lnTo>
                    <a:pt x="7172" y="12472"/>
                  </a:lnTo>
                  <a:cubicBezTo>
                    <a:pt x="7060" y="12458"/>
                    <a:pt x="6961" y="12444"/>
                    <a:pt x="6863" y="12388"/>
                  </a:cubicBezTo>
                  <a:cubicBezTo>
                    <a:pt x="6863" y="12388"/>
                    <a:pt x="6779" y="12318"/>
                    <a:pt x="6779" y="12318"/>
                  </a:cubicBezTo>
                  <a:cubicBezTo>
                    <a:pt x="7046" y="12093"/>
                    <a:pt x="7200" y="11757"/>
                    <a:pt x="7200" y="11392"/>
                  </a:cubicBezTo>
                  <a:lnTo>
                    <a:pt x="7200" y="11279"/>
                  </a:lnTo>
                  <a:close/>
                  <a:moveTo>
                    <a:pt x="8505" y="13090"/>
                  </a:moveTo>
                  <a:cubicBezTo>
                    <a:pt x="9249" y="13132"/>
                    <a:pt x="9249" y="14241"/>
                    <a:pt x="8505" y="14283"/>
                  </a:cubicBezTo>
                  <a:lnTo>
                    <a:pt x="8505" y="14269"/>
                  </a:lnTo>
                  <a:lnTo>
                    <a:pt x="7172" y="14269"/>
                  </a:lnTo>
                  <a:cubicBezTo>
                    <a:pt x="6835" y="14269"/>
                    <a:pt x="6568" y="14002"/>
                    <a:pt x="6568" y="13679"/>
                  </a:cubicBezTo>
                  <a:cubicBezTo>
                    <a:pt x="6582" y="13356"/>
                    <a:pt x="6835" y="13090"/>
                    <a:pt x="7172" y="13090"/>
                  </a:cubicBezTo>
                  <a:close/>
                  <a:moveTo>
                    <a:pt x="13978" y="13090"/>
                  </a:moveTo>
                  <a:cubicBezTo>
                    <a:pt x="14301" y="13090"/>
                    <a:pt x="14568" y="13356"/>
                    <a:pt x="14582" y="13693"/>
                  </a:cubicBezTo>
                  <a:cubicBezTo>
                    <a:pt x="14582" y="14016"/>
                    <a:pt x="14315" y="14283"/>
                    <a:pt x="13978" y="14283"/>
                  </a:cubicBezTo>
                  <a:lnTo>
                    <a:pt x="12645" y="14283"/>
                  </a:lnTo>
                  <a:cubicBezTo>
                    <a:pt x="12505" y="14283"/>
                    <a:pt x="12364" y="14227"/>
                    <a:pt x="12266" y="14142"/>
                  </a:cubicBezTo>
                  <a:cubicBezTo>
                    <a:pt x="11845" y="13791"/>
                    <a:pt x="12084" y="13090"/>
                    <a:pt x="12645" y="13090"/>
                  </a:cubicBezTo>
                  <a:close/>
                  <a:moveTo>
                    <a:pt x="7119" y="14898"/>
                  </a:moveTo>
                  <a:cubicBezTo>
                    <a:pt x="7136" y="14898"/>
                    <a:pt x="7154" y="14899"/>
                    <a:pt x="7172" y="14900"/>
                  </a:cubicBezTo>
                  <a:lnTo>
                    <a:pt x="8505" y="14900"/>
                  </a:lnTo>
                  <a:cubicBezTo>
                    <a:pt x="8547" y="14900"/>
                    <a:pt x="8589" y="14900"/>
                    <a:pt x="8617" y="14914"/>
                  </a:cubicBezTo>
                  <a:cubicBezTo>
                    <a:pt x="8898" y="14970"/>
                    <a:pt x="9094" y="15209"/>
                    <a:pt x="9094" y="15490"/>
                  </a:cubicBezTo>
                  <a:cubicBezTo>
                    <a:pt x="9094" y="15812"/>
                    <a:pt x="8828" y="16079"/>
                    <a:pt x="8505" y="16093"/>
                  </a:cubicBezTo>
                  <a:lnTo>
                    <a:pt x="7172" y="16093"/>
                  </a:lnTo>
                  <a:cubicBezTo>
                    <a:pt x="7158" y="16094"/>
                    <a:pt x="7145" y="16094"/>
                    <a:pt x="7132" y="16094"/>
                  </a:cubicBezTo>
                  <a:cubicBezTo>
                    <a:pt x="6347" y="16094"/>
                    <a:pt x="6343" y="14898"/>
                    <a:pt x="7119" y="14898"/>
                  </a:cubicBezTo>
                  <a:close/>
                  <a:moveTo>
                    <a:pt x="12592" y="14898"/>
                  </a:moveTo>
                  <a:cubicBezTo>
                    <a:pt x="12610" y="14898"/>
                    <a:pt x="12627" y="14899"/>
                    <a:pt x="12645" y="14900"/>
                  </a:cubicBezTo>
                  <a:lnTo>
                    <a:pt x="13978" y="14900"/>
                  </a:lnTo>
                  <a:cubicBezTo>
                    <a:pt x="14736" y="14942"/>
                    <a:pt x="14736" y="16051"/>
                    <a:pt x="13978" y="16093"/>
                  </a:cubicBezTo>
                  <a:lnTo>
                    <a:pt x="12645" y="16093"/>
                  </a:lnTo>
                  <a:cubicBezTo>
                    <a:pt x="12631" y="16094"/>
                    <a:pt x="12618" y="16094"/>
                    <a:pt x="12605" y="16094"/>
                  </a:cubicBezTo>
                  <a:cubicBezTo>
                    <a:pt x="11821" y="16094"/>
                    <a:pt x="11816" y="14898"/>
                    <a:pt x="12592" y="14898"/>
                  </a:cubicBezTo>
                  <a:close/>
                  <a:moveTo>
                    <a:pt x="10568" y="754"/>
                  </a:moveTo>
                  <a:lnTo>
                    <a:pt x="12645" y="2902"/>
                  </a:lnTo>
                  <a:cubicBezTo>
                    <a:pt x="12708" y="2965"/>
                    <a:pt x="12779" y="2996"/>
                    <a:pt x="12858" y="2996"/>
                  </a:cubicBezTo>
                  <a:cubicBezTo>
                    <a:pt x="12884" y="2996"/>
                    <a:pt x="12912" y="2993"/>
                    <a:pt x="12940" y="2986"/>
                  </a:cubicBezTo>
                  <a:lnTo>
                    <a:pt x="15845" y="2312"/>
                  </a:lnTo>
                  <a:lnTo>
                    <a:pt x="16434" y="5231"/>
                  </a:lnTo>
                  <a:cubicBezTo>
                    <a:pt x="16462" y="5343"/>
                    <a:pt x="16532" y="5428"/>
                    <a:pt x="16645" y="5470"/>
                  </a:cubicBezTo>
                  <a:lnTo>
                    <a:pt x="19451" y="6466"/>
                  </a:lnTo>
                  <a:lnTo>
                    <a:pt x="18357" y="9245"/>
                  </a:lnTo>
                  <a:cubicBezTo>
                    <a:pt x="18314" y="9343"/>
                    <a:pt x="18329" y="9455"/>
                    <a:pt x="18399" y="9553"/>
                  </a:cubicBezTo>
                  <a:lnTo>
                    <a:pt x="18792" y="10059"/>
                  </a:lnTo>
                  <a:lnTo>
                    <a:pt x="18329" y="10059"/>
                  </a:lnTo>
                  <a:cubicBezTo>
                    <a:pt x="18034" y="9708"/>
                    <a:pt x="17122" y="8852"/>
                    <a:pt x="15157" y="8852"/>
                  </a:cubicBezTo>
                  <a:lnTo>
                    <a:pt x="12645" y="8852"/>
                  </a:lnTo>
                  <a:cubicBezTo>
                    <a:pt x="12639" y="8852"/>
                    <a:pt x="12634" y="8852"/>
                    <a:pt x="12628" y="8852"/>
                  </a:cubicBezTo>
                  <a:cubicBezTo>
                    <a:pt x="11517" y="8852"/>
                    <a:pt x="11007" y="10217"/>
                    <a:pt x="11831" y="10957"/>
                  </a:cubicBezTo>
                  <a:cubicBezTo>
                    <a:pt x="11298" y="11448"/>
                    <a:pt x="11298" y="12290"/>
                    <a:pt x="11831" y="12767"/>
                  </a:cubicBezTo>
                  <a:cubicBezTo>
                    <a:pt x="11298" y="13244"/>
                    <a:pt x="11298" y="14086"/>
                    <a:pt x="11831" y="14577"/>
                  </a:cubicBezTo>
                  <a:cubicBezTo>
                    <a:pt x="11578" y="14802"/>
                    <a:pt x="11424" y="15125"/>
                    <a:pt x="11424" y="15475"/>
                  </a:cubicBezTo>
                  <a:cubicBezTo>
                    <a:pt x="11424" y="16135"/>
                    <a:pt x="11971" y="16682"/>
                    <a:pt x="12645" y="16682"/>
                  </a:cubicBezTo>
                  <a:lnTo>
                    <a:pt x="15157" y="16682"/>
                  </a:lnTo>
                  <a:cubicBezTo>
                    <a:pt x="15367" y="16682"/>
                    <a:pt x="15564" y="16682"/>
                    <a:pt x="15774" y="16654"/>
                  </a:cubicBezTo>
                  <a:cubicBezTo>
                    <a:pt x="16518" y="16612"/>
                    <a:pt x="17248" y="16360"/>
                    <a:pt x="17865" y="15939"/>
                  </a:cubicBezTo>
                  <a:lnTo>
                    <a:pt x="17950" y="16907"/>
                  </a:lnTo>
                  <a:lnTo>
                    <a:pt x="14975" y="17075"/>
                  </a:lnTo>
                  <a:cubicBezTo>
                    <a:pt x="14862" y="17089"/>
                    <a:pt x="14764" y="17145"/>
                    <a:pt x="14708" y="17244"/>
                  </a:cubicBezTo>
                  <a:lnTo>
                    <a:pt x="13319" y="19882"/>
                  </a:lnTo>
                  <a:lnTo>
                    <a:pt x="10722" y="18423"/>
                  </a:lnTo>
                  <a:cubicBezTo>
                    <a:pt x="10673" y="18394"/>
                    <a:pt x="10621" y="18380"/>
                    <a:pt x="10568" y="18380"/>
                  </a:cubicBezTo>
                  <a:cubicBezTo>
                    <a:pt x="10515" y="18380"/>
                    <a:pt x="10463" y="18394"/>
                    <a:pt x="10414" y="18423"/>
                  </a:cubicBezTo>
                  <a:lnTo>
                    <a:pt x="7817" y="19882"/>
                  </a:lnTo>
                  <a:lnTo>
                    <a:pt x="6428" y="17244"/>
                  </a:lnTo>
                  <a:cubicBezTo>
                    <a:pt x="6372" y="17145"/>
                    <a:pt x="6274" y="17089"/>
                    <a:pt x="6176" y="17075"/>
                  </a:cubicBezTo>
                  <a:lnTo>
                    <a:pt x="3186" y="16907"/>
                  </a:lnTo>
                  <a:lnTo>
                    <a:pt x="3271" y="15939"/>
                  </a:lnTo>
                  <a:cubicBezTo>
                    <a:pt x="3888" y="16374"/>
                    <a:pt x="4618" y="16626"/>
                    <a:pt x="5362" y="16682"/>
                  </a:cubicBezTo>
                  <a:cubicBezTo>
                    <a:pt x="5558" y="16696"/>
                    <a:pt x="5769" y="16710"/>
                    <a:pt x="5979" y="16710"/>
                  </a:cubicBezTo>
                  <a:lnTo>
                    <a:pt x="8505" y="16710"/>
                  </a:lnTo>
                  <a:cubicBezTo>
                    <a:pt x="9614" y="16696"/>
                    <a:pt x="10133" y="15335"/>
                    <a:pt x="9319" y="14591"/>
                  </a:cubicBezTo>
                  <a:cubicBezTo>
                    <a:pt x="9572" y="14353"/>
                    <a:pt x="9712" y="14030"/>
                    <a:pt x="9712" y="13679"/>
                  </a:cubicBezTo>
                  <a:cubicBezTo>
                    <a:pt x="9712" y="13342"/>
                    <a:pt x="9572" y="13020"/>
                    <a:pt x="9319" y="12781"/>
                  </a:cubicBezTo>
                  <a:lnTo>
                    <a:pt x="9361" y="12739"/>
                  </a:lnTo>
                  <a:cubicBezTo>
                    <a:pt x="9852" y="12248"/>
                    <a:pt x="9838" y="11448"/>
                    <a:pt x="9319" y="10985"/>
                  </a:cubicBezTo>
                  <a:cubicBezTo>
                    <a:pt x="10147" y="10241"/>
                    <a:pt x="9614" y="8866"/>
                    <a:pt x="8505" y="8866"/>
                  </a:cubicBezTo>
                  <a:lnTo>
                    <a:pt x="5979" y="8866"/>
                  </a:lnTo>
                  <a:cubicBezTo>
                    <a:pt x="4014" y="8866"/>
                    <a:pt x="3102" y="9722"/>
                    <a:pt x="2807" y="10073"/>
                  </a:cubicBezTo>
                  <a:lnTo>
                    <a:pt x="2344" y="10073"/>
                  </a:lnTo>
                  <a:lnTo>
                    <a:pt x="2737" y="9567"/>
                  </a:lnTo>
                  <a:cubicBezTo>
                    <a:pt x="2793" y="9483"/>
                    <a:pt x="2822" y="9357"/>
                    <a:pt x="2779" y="9259"/>
                  </a:cubicBezTo>
                  <a:lnTo>
                    <a:pt x="1685" y="6480"/>
                  </a:lnTo>
                  <a:lnTo>
                    <a:pt x="4492" y="5484"/>
                  </a:lnTo>
                  <a:cubicBezTo>
                    <a:pt x="4604" y="5442"/>
                    <a:pt x="4688" y="5357"/>
                    <a:pt x="4716" y="5231"/>
                  </a:cubicBezTo>
                  <a:lnTo>
                    <a:pt x="5305" y="2312"/>
                  </a:lnTo>
                  <a:lnTo>
                    <a:pt x="8210" y="2986"/>
                  </a:lnTo>
                  <a:cubicBezTo>
                    <a:pt x="8235" y="2993"/>
                    <a:pt x="8260" y="2996"/>
                    <a:pt x="8286" y="2996"/>
                  </a:cubicBezTo>
                  <a:cubicBezTo>
                    <a:pt x="8363" y="2996"/>
                    <a:pt x="8442" y="2965"/>
                    <a:pt x="8505" y="2902"/>
                  </a:cubicBezTo>
                  <a:lnTo>
                    <a:pt x="10568" y="754"/>
                  </a:lnTo>
                  <a:close/>
                  <a:moveTo>
                    <a:pt x="10568" y="0"/>
                  </a:moveTo>
                  <a:cubicBezTo>
                    <a:pt x="10487" y="0"/>
                    <a:pt x="10407" y="32"/>
                    <a:pt x="10343" y="95"/>
                  </a:cubicBezTo>
                  <a:lnTo>
                    <a:pt x="8168" y="2340"/>
                  </a:lnTo>
                  <a:lnTo>
                    <a:pt x="5123" y="1638"/>
                  </a:lnTo>
                  <a:cubicBezTo>
                    <a:pt x="5099" y="1632"/>
                    <a:pt x="5075" y="1630"/>
                    <a:pt x="5051" y="1630"/>
                  </a:cubicBezTo>
                  <a:cubicBezTo>
                    <a:pt x="4909" y="1630"/>
                    <a:pt x="4780" y="1733"/>
                    <a:pt x="4744" y="1877"/>
                  </a:cubicBezTo>
                  <a:lnTo>
                    <a:pt x="4127" y="4936"/>
                  </a:lnTo>
                  <a:lnTo>
                    <a:pt x="1180" y="5989"/>
                  </a:lnTo>
                  <a:cubicBezTo>
                    <a:pt x="1011" y="6045"/>
                    <a:pt x="941" y="6227"/>
                    <a:pt x="997" y="6396"/>
                  </a:cubicBezTo>
                  <a:lnTo>
                    <a:pt x="2134" y="9315"/>
                  </a:lnTo>
                  <a:lnTo>
                    <a:pt x="1559" y="10059"/>
                  </a:lnTo>
                  <a:lnTo>
                    <a:pt x="310" y="10059"/>
                  </a:lnTo>
                  <a:cubicBezTo>
                    <a:pt x="141" y="10059"/>
                    <a:pt x="1" y="10199"/>
                    <a:pt x="1" y="10367"/>
                  </a:cubicBezTo>
                  <a:lnTo>
                    <a:pt x="1" y="11532"/>
                  </a:lnTo>
                  <a:cubicBezTo>
                    <a:pt x="15" y="11729"/>
                    <a:pt x="162" y="11827"/>
                    <a:pt x="310" y="11827"/>
                  </a:cubicBezTo>
                  <a:cubicBezTo>
                    <a:pt x="457" y="11827"/>
                    <a:pt x="604" y="11729"/>
                    <a:pt x="618" y="11532"/>
                  </a:cubicBezTo>
                  <a:lnTo>
                    <a:pt x="618" y="10676"/>
                  </a:lnTo>
                  <a:lnTo>
                    <a:pt x="2962" y="10676"/>
                  </a:lnTo>
                  <a:cubicBezTo>
                    <a:pt x="3060" y="10676"/>
                    <a:pt x="3158" y="10620"/>
                    <a:pt x="3214" y="10522"/>
                  </a:cubicBezTo>
                  <a:cubicBezTo>
                    <a:pt x="3355" y="10325"/>
                    <a:pt x="3537" y="10157"/>
                    <a:pt x="3748" y="10031"/>
                  </a:cubicBezTo>
                  <a:cubicBezTo>
                    <a:pt x="4085" y="9820"/>
                    <a:pt x="4449" y="9666"/>
                    <a:pt x="4842" y="9581"/>
                  </a:cubicBezTo>
                  <a:lnTo>
                    <a:pt x="4856" y="9581"/>
                  </a:lnTo>
                  <a:cubicBezTo>
                    <a:pt x="4800" y="9736"/>
                    <a:pt x="4758" y="9890"/>
                    <a:pt x="4758" y="10059"/>
                  </a:cubicBezTo>
                  <a:lnTo>
                    <a:pt x="4758" y="11392"/>
                  </a:lnTo>
                  <a:cubicBezTo>
                    <a:pt x="4758" y="12065"/>
                    <a:pt x="5305" y="12613"/>
                    <a:pt x="5979" y="12613"/>
                  </a:cubicBezTo>
                  <a:cubicBezTo>
                    <a:pt x="6049" y="12613"/>
                    <a:pt x="6119" y="12599"/>
                    <a:pt x="6190" y="12599"/>
                  </a:cubicBezTo>
                  <a:cubicBezTo>
                    <a:pt x="6232" y="12655"/>
                    <a:pt x="6288" y="12711"/>
                    <a:pt x="6344" y="12767"/>
                  </a:cubicBezTo>
                  <a:cubicBezTo>
                    <a:pt x="5881" y="13188"/>
                    <a:pt x="5811" y="13890"/>
                    <a:pt x="6176" y="14381"/>
                  </a:cubicBezTo>
                  <a:cubicBezTo>
                    <a:pt x="6232" y="14451"/>
                    <a:pt x="6288" y="14521"/>
                    <a:pt x="6358" y="14577"/>
                  </a:cubicBezTo>
                  <a:cubicBezTo>
                    <a:pt x="5923" y="14942"/>
                    <a:pt x="5825" y="15574"/>
                    <a:pt x="6091" y="16079"/>
                  </a:cubicBezTo>
                  <a:cubicBezTo>
                    <a:pt x="5797" y="16079"/>
                    <a:pt x="5502" y="16065"/>
                    <a:pt x="5207" y="16023"/>
                  </a:cubicBezTo>
                  <a:cubicBezTo>
                    <a:pt x="3986" y="15840"/>
                    <a:pt x="3425" y="15265"/>
                    <a:pt x="3257" y="15069"/>
                  </a:cubicBezTo>
                  <a:cubicBezTo>
                    <a:pt x="3186" y="14970"/>
                    <a:pt x="3102" y="14872"/>
                    <a:pt x="2962" y="14872"/>
                  </a:cubicBezTo>
                  <a:lnTo>
                    <a:pt x="618" y="14872"/>
                  </a:lnTo>
                  <a:lnTo>
                    <a:pt x="618" y="12767"/>
                  </a:lnTo>
                  <a:cubicBezTo>
                    <a:pt x="618" y="12599"/>
                    <a:pt x="478" y="12458"/>
                    <a:pt x="310" y="12458"/>
                  </a:cubicBezTo>
                  <a:cubicBezTo>
                    <a:pt x="141" y="12458"/>
                    <a:pt x="1" y="12599"/>
                    <a:pt x="1" y="12767"/>
                  </a:cubicBezTo>
                  <a:lnTo>
                    <a:pt x="1" y="15195"/>
                  </a:lnTo>
                  <a:cubicBezTo>
                    <a:pt x="1" y="15363"/>
                    <a:pt x="141" y="15504"/>
                    <a:pt x="310" y="15504"/>
                  </a:cubicBezTo>
                  <a:lnTo>
                    <a:pt x="2695" y="15504"/>
                  </a:lnTo>
                  <a:cubicBezTo>
                    <a:pt x="2695" y="15504"/>
                    <a:pt x="2555" y="17174"/>
                    <a:pt x="2555" y="17188"/>
                  </a:cubicBezTo>
                  <a:cubicBezTo>
                    <a:pt x="2527" y="17356"/>
                    <a:pt x="2667" y="17510"/>
                    <a:pt x="2836" y="17524"/>
                  </a:cubicBezTo>
                  <a:lnTo>
                    <a:pt x="5965" y="17693"/>
                  </a:lnTo>
                  <a:lnTo>
                    <a:pt x="7425" y="20457"/>
                  </a:lnTo>
                  <a:cubicBezTo>
                    <a:pt x="7482" y="20563"/>
                    <a:pt x="7586" y="20623"/>
                    <a:pt x="7695" y="20623"/>
                  </a:cubicBezTo>
                  <a:cubicBezTo>
                    <a:pt x="7746" y="20623"/>
                    <a:pt x="7797" y="20610"/>
                    <a:pt x="7846" y="20584"/>
                  </a:cubicBezTo>
                  <a:lnTo>
                    <a:pt x="10568" y="19040"/>
                  </a:lnTo>
                  <a:lnTo>
                    <a:pt x="13291" y="20584"/>
                  </a:lnTo>
                  <a:cubicBezTo>
                    <a:pt x="13339" y="20610"/>
                    <a:pt x="13392" y="20623"/>
                    <a:pt x="13444" y="20623"/>
                  </a:cubicBezTo>
                  <a:cubicBezTo>
                    <a:pt x="13556" y="20623"/>
                    <a:pt x="13663" y="20563"/>
                    <a:pt x="13712" y="20457"/>
                  </a:cubicBezTo>
                  <a:lnTo>
                    <a:pt x="15171" y="17693"/>
                  </a:lnTo>
                  <a:lnTo>
                    <a:pt x="18300" y="17510"/>
                  </a:lnTo>
                  <a:cubicBezTo>
                    <a:pt x="18469" y="17496"/>
                    <a:pt x="18609" y="17356"/>
                    <a:pt x="18595" y="17174"/>
                  </a:cubicBezTo>
                  <a:lnTo>
                    <a:pt x="18441" y="15504"/>
                  </a:lnTo>
                  <a:lnTo>
                    <a:pt x="20826" y="15504"/>
                  </a:lnTo>
                  <a:cubicBezTo>
                    <a:pt x="20995" y="15504"/>
                    <a:pt x="21135" y="15363"/>
                    <a:pt x="21135" y="15195"/>
                  </a:cubicBezTo>
                  <a:lnTo>
                    <a:pt x="21135" y="14142"/>
                  </a:lnTo>
                  <a:cubicBezTo>
                    <a:pt x="21156" y="13918"/>
                    <a:pt x="20995" y="13806"/>
                    <a:pt x="20832" y="13806"/>
                  </a:cubicBezTo>
                  <a:cubicBezTo>
                    <a:pt x="20669" y="13806"/>
                    <a:pt x="20504" y="13918"/>
                    <a:pt x="20518" y="14142"/>
                  </a:cubicBezTo>
                  <a:lnTo>
                    <a:pt x="20518" y="14886"/>
                  </a:lnTo>
                  <a:lnTo>
                    <a:pt x="18174" y="14886"/>
                  </a:lnTo>
                  <a:cubicBezTo>
                    <a:pt x="18164" y="14885"/>
                    <a:pt x="18154" y="14884"/>
                    <a:pt x="18144" y="14884"/>
                  </a:cubicBezTo>
                  <a:cubicBezTo>
                    <a:pt x="18054" y="14884"/>
                    <a:pt x="17959" y="14938"/>
                    <a:pt x="17922" y="15026"/>
                  </a:cubicBezTo>
                  <a:cubicBezTo>
                    <a:pt x="17922" y="15026"/>
                    <a:pt x="17893" y="15054"/>
                    <a:pt x="17879" y="15083"/>
                  </a:cubicBezTo>
                  <a:cubicBezTo>
                    <a:pt x="17725" y="15279"/>
                    <a:pt x="17164" y="15854"/>
                    <a:pt x="15929" y="16023"/>
                  </a:cubicBezTo>
                  <a:cubicBezTo>
                    <a:pt x="15676" y="16065"/>
                    <a:pt x="15424" y="16079"/>
                    <a:pt x="15171" y="16079"/>
                  </a:cubicBezTo>
                  <a:lnTo>
                    <a:pt x="15045" y="16079"/>
                  </a:lnTo>
                  <a:cubicBezTo>
                    <a:pt x="15143" y="15896"/>
                    <a:pt x="15199" y="15700"/>
                    <a:pt x="15199" y="15490"/>
                  </a:cubicBezTo>
                  <a:cubicBezTo>
                    <a:pt x="15199" y="15153"/>
                    <a:pt x="15045" y="14816"/>
                    <a:pt x="14792" y="14591"/>
                  </a:cubicBezTo>
                  <a:cubicBezTo>
                    <a:pt x="15325" y="14100"/>
                    <a:pt x="15325" y="13258"/>
                    <a:pt x="14792" y="12781"/>
                  </a:cubicBezTo>
                  <a:lnTo>
                    <a:pt x="14848" y="12739"/>
                  </a:lnTo>
                  <a:cubicBezTo>
                    <a:pt x="14890" y="12697"/>
                    <a:pt x="14918" y="12655"/>
                    <a:pt x="14960" y="12599"/>
                  </a:cubicBezTo>
                  <a:cubicBezTo>
                    <a:pt x="15031" y="12613"/>
                    <a:pt x="15101" y="12613"/>
                    <a:pt x="15171" y="12613"/>
                  </a:cubicBezTo>
                  <a:cubicBezTo>
                    <a:pt x="15831" y="12613"/>
                    <a:pt x="16378" y="12079"/>
                    <a:pt x="16378" y="11406"/>
                  </a:cubicBezTo>
                  <a:lnTo>
                    <a:pt x="16378" y="10059"/>
                  </a:lnTo>
                  <a:cubicBezTo>
                    <a:pt x="16378" y="9890"/>
                    <a:pt x="16350" y="9736"/>
                    <a:pt x="16294" y="9581"/>
                  </a:cubicBezTo>
                  <a:lnTo>
                    <a:pt x="16308" y="9581"/>
                  </a:lnTo>
                  <a:cubicBezTo>
                    <a:pt x="16743" y="9680"/>
                    <a:pt x="17150" y="9862"/>
                    <a:pt x="17515" y="10129"/>
                  </a:cubicBezTo>
                  <a:cubicBezTo>
                    <a:pt x="17669" y="10227"/>
                    <a:pt x="17809" y="10367"/>
                    <a:pt x="17908" y="10522"/>
                  </a:cubicBezTo>
                  <a:cubicBezTo>
                    <a:pt x="17964" y="10620"/>
                    <a:pt x="18076" y="10676"/>
                    <a:pt x="18174" y="10676"/>
                  </a:cubicBezTo>
                  <a:lnTo>
                    <a:pt x="20518" y="10676"/>
                  </a:lnTo>
                  <a:lnTo>
                    <a:pt x="20518" y="12893"/>
                  </a:lnTo>
                  <a:cubicBezTo>
                    <a:pt x="20532" y="13083"/>
                    <a:pt x="20679" y="13178"/>
                    <a:pt x="20826" y="13178"/>
                  </a:cubicBezTo>
                  <a:cubicBezTo>
                    <a:pt x="20974" y="13178"/>
                    <a:pt x="21121" y="13083"/>
                    <a:pt x="21135" y="12893"/>
                  </a:cubicBezTo>
                  <a:lnTo>
                    <a:pt x="21135" y="10367"/>
                  </a:lnTo>
                  <a:cubicBezTo>
                    <a:pt x="21135" y="10193"/>
                    <a:pt x="21008" y="10058"/>
                    <a:pt x="20850" y="10058"/>
                  </a:cubicBezTo>
                  <a:cubicBezTo>
                    <a:pt x="20842" y="10058"/>
                    <a:pt x="20834" y="10058"/>
                    <a:pt x="20826" y="10059"/>
                  </a:cubicBezTo>
                  <a:lnTo>
                    <a:pt x="19578" y="10059"/>
                  </a:lnTo>
                  <a:lnTo>
                    <a:pt x="19002" y="9315"/>
                  </a:lnTo>
                  <a:lnTo>
                    <a:pt x="20153" y="6396"/>
                  </a:lnTo>
                  <a:cubicBezTo>
                    <a:pt x="20209" y="6227"/>
                    <a:pt x="20125" y="6045"/>
                    <a:pt x="19956" y="5989"/>
                  </a:cubicBezTo>
                  <a:lnTo>
                    <a:pt x="17009" y="4936"/>
                  </a:lnTo>
                  <a:cubicBezTo>
                    <a:pt x="17009" y="4936"/>
                    <a:pt x="16392" y="1877"/>
                    <a:pt x="16392" y="1877"/>
                  </a:cubicBezTo>
                  <a:cubicBezTo>
                    <a:pt x="16367" y="1715"/>
                    <a:pt x="16232" y="1620"/>
                    <a:pt x="16084" y="1620"/>
                  </a:cubicBezTo>
                  <a:cubicBezTo>
                    <a:pt x="16065" y="1620"/>
                    <a:pt x="16046" y="1621"/>
                    <a:pt x="16027" y="1624"/>
                  </a:cubicBezTo>
                  <a:lnTo>
                    <a:pt x="12982" y="2340"/>
                  </a:lnTo>
                  <a:lnTo>
                    <a:pt x="10793" y="95"/>
                  </a:lnTo>
                  <a:cubicBezTo>
                    <a:pt x="10729" y="32"/>
                    <a:pt x="10649" y="0"/>
                    <a:pt x="105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3" name="Google Shape;1073;p46"/>
          <p:cNvGrpSpPr/>
          <p:nvPr/>
        </p:nvGrpSpPr>
        <p:grpSpPr>
          <a:xfrm>
            <a:off x="5182800" y="1707473"/>
            <a:ext cx="392345" cy="375883"/>
            <a:chOff x="2030550" y="821200"/>
            <a:chExt cx="546975" cy="524025"/>
          </a:xfrm>
        </p:grpSpPr>
        <p:sp>
          <p:nvSpPr>
            <p:cNvPr id="1074" name="Google Shape;1074;p46"/>
            <p:cNvSpPr/>
            <p:nvPr/>
          </p:nvSpPr>
          <p:spPr>
            <a:xfrm>
              <a:off x="2249300" y="1034700"/>
              <a:ext cx="16325" cy="33100"/>
            </a:xfrm>
            <a:custGeom>
              <a:avLst/>
              <a:gdLst/>
              <a:ahLst/>
              <a:cxnLst/>
              <a:rect l="l" t="t" r="r" b="b"/>
              <a:pathLst>
                <a:path w="653" h="1324" extrusionOk="0">
                  <a:moveTo>
                    <a:pt x="330" y="1"/>
                  </a:moveTo>
                  <a:cubicBezTo>
                    <a:pt x="182" y="1"/>
                    <a:pt x="35" y="99"/>
                    <a:pt x="21" y="295"/>
                  </a:cubicBezTo>
                  <a:lnTo>
                    <a:pt x="21" y="997"/>
                  </a:lnTo>
                  <a:cubicBezTo>
                    <a:pt x="0" y="1214"/>
                    <a:pt x="161" y="1323"/>
                    <a:pt x="325" y="1323"/>
                  </a:cubicBezTo>
                  <a:cubicBezTo>
                    <a:pt x="488" y="1323"/>
                    <a:pt x="653" y="1214"/>
                    <a:pt x="639" y="997"/>
                  </a:cubicBezTo>
                  <a:lnTo>
                    <a:pt x="639" y="295"/>
                  </a:lnTo>
                  <a:cubicBezTo>
                    <a:pt x="624" y="99"/>
                    <a:pt x="477" y="1"/>
                    <a:pt x="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6"/>
            <p:cNvSpPr/>
            <p:nvPr/>
          </p:nvSpPr>
          <p:spPr>
            <a:xfrm>
              <a:off x="2237875" y="1077450"/>
              <a:ext cx="42275" cy="15525"/>
            </a:xfrm>
            <a:custGeom>
              <a:avLst/>
              <a:gdLst/>
              <a:ahLst/>
              <a:cxnLst/>
              <a:rect l="l" t="t" r="r" b="b"/>
              <a:pathLst>
                <a:path w="1691" h="621" extrusionOk="0">
                  <a:moveTo>
                    <a:pt x="1302" y="1"/>
                  </a:moveTo>
                  <a:cubicBezTo>
                    <a:pt x="1289" y="1"/>
                    <a:pt x="1277" y="1"/>
                    <a:pt x="1264" y="3"/>
                  </a:cubicBezTo>
                  <a:lnTo>
                    <a:pt x="310" y="3"/>
                  </a:lnTo>
                  <a:cubicBezTo>
                    <a:pt x="141" y="3"/>
                    <a:pt x="1" y="129"/>
                    <a:pt x="1" y="311"/>
                  </a:cubicBezTo>
                  <a:cubicBezTo>
                    <a:pt x="1" y="480"/>
                    <a:pt x="141" y="620"/>
                    <a:pt x="310" y="620"/>
                  </a:cubicBezTo>
                  <a:lnTo>
                    <a:pt x="1264" y="620"/>
                  </a:lnTo>
                  <a:cubicBezTo>
                    <a:pt x="1273" y="621"/>
                    <a:pt x="1281" y="621"/>
                    <a:pt x="1290" y="621"/>
                  </a:cubicBezTo>
                  <a:cubicBezTo>
                    <a:pt x="1686" y="621"/>
                    <a:pt x="1690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6"/>
            <p:cNvSpPr/>
            <p:nvPr/>
          </p:nvSpPr>
          <p:spPr>
            <a:xfrm>
              <a:off x="2428050" y="1034700"/>
              <a:ext cx="16500" cy="33100"/>
            </a:xfrm>
            <a:custGeom>
              <a:avLst/>
              <a:gdLst/>
              <a:ahLst/>
              <a:cxnLst/>
              <a:rect l="l" t="t" r="r" b="b"/>
              <a:pathLst>
                <a:path w="660" h="1324" extrusionOk="0">
                  <a:moveTo>
                    <a:pt x="325" y="1"/>
                  </a:moveTo>
                  <a:cubicBezTo>
                    <a:pt x="175" y="1"/>
                    <a:pt x="28" y="99"/>
                    <a:pt x="14" y="295"/>
                  </a:cubicBezTo>
                  <a:lnTo>
                    <a:pt x="14" y="997"/>
                  </a:lnTo>
                  <a:cubicBezTo>
                    <a:pt x="0" y="1214"/>
                    <a:pt x="165" y="1323"/>
                    <a:pt x="330" y="1323"/>
                  </a:cubicBezTo>
                  <a:cubicBezTo>
                    <a:pt x="495" y="1323"/>
                    <a:pt x="660" y="1214"/>
                    <a:pt x="646" y="997"/>
                  </a:cubicBezTo>
                  <a:lnTo>
                    <a:pt x="646" y="295"/>
                  </a:lnTo>
                  <a:cubicBezTo>
                    <a:pt x="625" y="99"/>
                    <a:pt x="474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6"/>
            <p:cNvSpPr/>
            <p:nvPr/>
          </p:nvSpPr>
          <p:spPr>
            <a:xfrm>
              <a:off x="2416825" y="1077500"/>
              <a:ext cx="41050" cy="15475"/>
            </a:xfrm>
            <a:custGeom>
              <a:avLst/>
              <a:gdLst/>
              <a:ahLst/>
              <a:cxnLst/>
              <a:rect l="l" t="t" r="r" b="b"/>
              <a:pathLst>
                <a:path w="1642" h="619" extrusionOk="0">
                  <a:moveTo>
                    <a:pt x="309" y="1"/>
                  </a:moveTo>
                  <a:cubicBezTo>
                    <a:pt x="140" y="1"/>
                    <a:pt x="0" y="127"/>
                    <a:pt x="0" y="309"/>
                  </a:cubicBezTo>
                  <a:cubicBezTo>
                    <a:pt x="0" y="478"/>
                    <a:pt x="140" y="618"/>
                    <a:pt x="309" y="618"/>
                  </a:cubicBezTo>
                  <a:lnTo>
                    <a:pt x="1263" y="618"/>
                  </a:lnTo>
                  <a:cubicBezTo>
                    <a:pt x="1642" y="590"/>
                    <a:pt x="1642" y="29"/>
                    <a:pt x="1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6"/>
            <p:cNvSpPr/>
            <p:nvPr/>
          </p:nvSpPr>
          <p:spPr>
            <a:xfrm>
              <a:off x="2320500" y="1069275"/>
              <a:ext cx="53025" cy="22650"/>
            </a:xfrm>
            <a:custGeom>
              <a:avLst/>
              <a:gdLst/>
              <a:ahLst/>
              <a:cxnLst/>
              <a:rect l="l" t="t" r="r" b="b"/>
              <a:pathLst>
                <a:path w="2121" h="906" extrusionOk="0">
                  <a:moveTo>
                    <a:pt x="434" y="1"/>
                  </a:moveTo>
                  <a:cubicBezTo>
                    <a:pt x="207" y="1"/>
                    <a:pt x="1" y="280"/>
                    <a:pt x="190" y="512"/>
                  </a:cubicBezTo>
                  <a:cubicBezTo>
                    <a:pt x="401" y="765"/>
                    <a:pt x="724" y="905"/>
                    <a:pt x="1060" y="905"/>
                  </a:cubicBezTo>
                  <a:cubicBezTo>
                    <a:pt x="1397" y="905"/>
                    <a:pt x="1720" y="765"/>
                    <a:pt x="1930" y="512"/>
                  </a:cubicBezTo>
                  <a:cubicBezTo>
                    <a:pt x="2121" y="279"/>
                    <a:pt x="1921" y="7"/>
                    <a:pt x="1690" y="7"/>
                  </a:cubicBezTo>
                  <a:cubicBezTo>
                    <a:pt x="1615" y="7"/>
                    <a:pt x="1536" y="36"/>
                    <a:pt x="1467" y="105"/>
                  </a:cubicBezTo>
                  <a:cubicBezTo>
                    <a:pt x="1355" y="224"/>
                    <a:pt x="1208" y="284"/>
                    <a:pt x="1060" y="284"/>
                  </a:cubicBezTo>
                  <a:cubicBezTo>
                    <a:pt x="913" y="284"/>
                    <a:pt x="766" y="224"/>
                    <a:pt x="653" y="105"/>
                  </a:cubicBezTo>
                  <a:cubicBezTo>
                    <a:pt x="587" y="3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6"/>
            <p:cNvSpPr/>
            <p:nvPr/>
          </p:nvSpPr>
          <p:spPr>
            <a:xfrm>
              <a:off x="2098075" y="1205550"/>
              <a:ext cx="16350" cy="26075"/>
            </a:xfrm>
            <a:custGeom>
              <a:avLst/>
              <a:gdLst/>
              <a:ahLst/>
              <a:cxnLst/>
              <a:rect l="l" t="t" r="r" b="b"/>
              <a:pathLst>
                <a:path w="654" h="1043" extrusionOk="0">
                  <a:moveTo>
                    <a:pt x="330" y="1"/>
                  </a:moveTo>
                  <a:cubicBezTo>
                    <a:pt x="162" y="1"/>
                    <a:pt x="22" y="141"/>
                    <a:pt x="22" y="310"/>
                  </a:cubicBezTo>
                  <a:lnTo>
                    <a:pt x="22" y="717"/>
                  </a:lnTo>
                  <a:cubicBezTo>
                    <a:pt x="1" y="934"/>
                    <a:pt x="162" y="1043"/>
                    <a:pt x="325" y="1043"/>
                  </a:cubicBezTo>
                  <a:cubicBezTo>
                    <a:pt x="488" y="1043"/>
                    <a:pt x="653" y="934"/>
                    <a:pt x="639" y="717"/>
                  </a:cubicBezTo>
                  <a:lnTo>
                    <a:pt x="639" y="310"/>
                  </a:lnTo>
                  <a:cubicBezTo>
                    <a:pt x="639" y="141"/>
                    <a:pt x="499" y="1"/>
                    <a:pt x="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6"/>
            <p:cNvSpPr/>
            <p:nvPr/>
          </p:nvSpPr>
          <p:spPr>
            <a:xfrm>
              <a:off x="2210525" y="1205550"/>
              <a:ext cx="16325" cy="26075"/>
            </a:xfrm>
            <a:custGeom>
              <a:avLst/>
              <a:gdLst/>
              <a:ahLst/>
              <a:cxnLst/>
              <a:rect l="l" t="t" r="r" b="b"/>
              <a:pathLst>
                <a:path w="653" h="1043" extrusionOk="0">
                  <a:moveTo>
                    <a:pt x="323" y="1"/>
                  </a:moveTo>
                  <a:cubicBezTo>
                    <a:pt x="155" y="1"/>
                    <a:pt x="14" y="141"/>
                    <a:pt x="14" y="310"/>
                  </a:cubicBezTo>
                  <a:lnTo>
                    <a:pt x="14" y="717"/>
                  </a:lnTo>
                  <a:cubicBezTo>
                    <a:pt x="0" y="934"/>
                    <a:pt x="165" y="1043"/>
                    <a:pt x="328" y="1043"/>
                  </a:cubicBezTo>
                  <a:cubicBezTo>
                    <a:pt x="491" y="1043"/>
                    <a:pt x="653" y="934"/>
                    <a:pt x="632" y="717"/>
                  </a:cubicBezTo>
                  <a:lnTo>
                    <a:pt x="632" y="310"/>
                  </a:lnTo>
                  <a:cubicBezTo>
                    <a:pt x="632" y="141"/>
                    <a:pt x="491" y="1"/>
                    <a:pt x="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6"/>
            <p:cNvSpPr/>
            <p:nvPr/>
          </p:nvSpPr>
          <p:spPr>
            <a:xfrm>
              <a:off x="2132900" y="1221750"/>
              <a:ext cx="56950" cy="19625"/>
            </a:xfrm>
            <a:custGeom>
              <a:avLst/>
              <a:gdLst/>
              <a:ahLst/>
              <a:cxnLst/>
              <a:rect l="l" t="t" r="r" b="b"/>
              <a:pathLst>
                <a:path w="2278" h="785" extrusionOk="0">
                  <a:moveTo>
                    <a:pt x="440" y="1"/>
                  </a:moveTo>
                  <a:cubicBezTo>
                    <a:pt x="210" y="1"/>
                    <a:pt x="1" y="287"/>
                    <a:pt x="200" y="518"/>
                  </a:cubicBezTo>
                  <a:cubicBezTo>
                    <a:pt x="355" y="686"/>
                    <a:pt x="579" y="784"/>
                    <a:pt x="804" y="784"/>
                  </a:cubicBezTo>
                  <a:cubicBezTo>
                    <a:pt x="923" y="728"/>
                    <a:pt x="1053" y="700"/>
                    <a:pt x="1183" y="700"/>
                  </a:cubicBezTo>
                  <a:cubicBezTo>
                    <a:pt x="1313" y="700"/>
                    <a:pt x="1442" y="728"/>
                    <a:pt x="1562" y="784"/>
                  </a:cubicBezTo>
                  <a:cubicBezTo>
                    <a:pt x="1786" y="784"/>
                    <a:pt x="2011" y="686"/>
                    <a:pt x="2165" y="518"/>
                  </a:cubicBezTo>
                  <a:cubicBezTo>
                    <a:pt x="2277" y="391"/>
                    <a:pt x="2263" y="195"/>
                    <a:pt x="2137" y="83"/>
                  </a:cubicBezTo>
                  <a:cubicBezTo>
                    <a:pt x="2079" y="31"/>
                    <a:pt x="2007" y="7"/>
                    <a:pt x="1935" y="7"/>
                  </a:cubicBezTo>
                  <a:cubicBezTo>
                    <a:pt x="1849" y="7"/>
                    <a:pt x="1763" y="42"/>
                    <a:pt x="1702" y="111"/>
                  </a:cubicBezTo>
                  <a:cubicBezTo>
                    <a:pt x="1660" y="153"/>
                    <a:pt x="1607" y="174"/>
                    <a:pt x="1556" y="174"/>
                  </a:cubicBezTo>
                  <a:cubicBezTo>
                    <a:pt x="1505" y="174"/>
                    <a:pt x="1456" y="153"/>
                    <a:pt x="1421" y="111"/>
                  </a:cubicBezTo>
                  <a:cubicBezTo>
                    <a:pt x="1358" y="41"/>
                    <a:pt x="1270" y="5"/>
                    <a:pt x="1183" y="5"/>
                  </a:cubicBezTo>
                  <a:cubicBezTo>
                    <a:pt x="1095" y="5"/>
                    <a:pt x="1007" y="41"/>
                    <a:pt x="944" y="111"/>
                  </a:cubicBezTo>
                  <a:cubicBezTo>
                    <a:pt x="909" y="153"/>
                    <a:pt x="860" y="174"/>
                    <a:pt x="809" y="174"/>
                  </a:cubicBezTo>
                  <a:cubicBezTo>
                    <a:pt x="758" y="174"/>
                    <a:pt x="706" y="153"/>
                    <a:pt x="663" y="111"/>
                  </a:cubicBezTo>
                  <a:cubicBezTo>
                    <a:pt x="596" y="33"/>
                    <a:pt x="517" y="1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6"/>
            <p:cNvSpPr/>
            <p:nvPr/>
          </p:nvSpPr>
          <p:spPr>
            <a:xfrm>
              <a:off x="2030550" y="821200"/>
              <a:ext cx="546975" cy="524025"/>
            </a:xfrm>
            <a:custGeom>
              <a:avLst/>
              <a:gdLst/>
              <a:ahLst/>
              <a:cxnLst/>
              <a:rect l="l" t="t" r="r" b="b"/>
              <a:pathLst>
                <a:path w="21879" h="20961" extrusionOk="0">
                  <a:moveTo>
                    <a:pt x="7592" y="1033"/>
                  </a:moveTo>
                  <a:lnTo>
                    <a:pt x="7592" y="1047"/>
                  </a:lnTo>
                  <a:cubicBezTo>
                    <a:pt x="7662" y="1047"/>
                    <a:pt x="7831" y="1075"/>
                    <a:pt x="8083" y="1341"/>
                  </a:cubicBezTo>
                  <a:lnTo>
                    <a:pt x="8589" y="1847"/>
                  </a:lnTo>
                  <a:cubicBezTo>
                    <a:pt x="8729" y="1973"/>
                    <a:pt x="8939" y="2226"/>
                    <a:pt x="8883" y="2394"/>
                  </a:cubicBezTo>
                  <a:cubicBezTo>
                    <a:pt x="8841" y="2478"/>
                    <a:pt x="8799" y="2534"/>
                    <a:pt x="8729" y="2590"/>
                  </a:cubicBezTo>
                  <a:cubicBezTo>
                    <a:pt x="8504" y="2731"/>
                    <a:pt x="8252" y="2843"/>
                    <a:pt x="7999" y="2899"/>
                  </a:cubicBezTo>
                  <a:cubicBezTo>
                    <a:pt x="7873" y="2941"/>
                    <a:pt x="7747" y="2969"/>
                    <a:pt x="7620" y="2997"/>
                  </a:cubicBezTo>
                  <a:cubicBezTo>
                    <a:pt x="7564" y="2899"/>
                    <a:pt x="7494" y="2801"/>
                    <a:pt x="7410" y="2717"/>
                  </a:cubicBezTo>
                  <a:lnTo>
                    <a:pt x="7213" y="2506"/>
                  </a:lnTo>
                  <a:cubicBezTo>
                    <a:pt x="7129" y="2436"/>
                    <a:pt x="7031" y="2366"/>
                    <a:pt x="6933" y="2310"/>
                  </a:cubicBezTo>
                  <a:cubicBezTo>
                    <a:pt x="7129" y="1369"/>
                    <a:pt x="7410" y="1033"/>
                    <a:pt x="7592" y="1033"/>
                  </a:cubicBezTo>
                  <a:close/>
                  <a:moveTo>
                    <a:pt x="6456" y="2829"/>
                  </a:moveTo>
                  <a:cubicBezTo>
                    <a:pt x="6568" y="2829"/>
                    <a:pt x="6680" y="2871"/>
                    <a:pt x="6764" y="2955"/>
                  </a:cubicBezTo>
                  <a:lnTo>
                    <a:pt x="6975" y="3152"/>
                  </a:lnTo>
                  <a:cubicBezTo>
                    <a:pt x="7143" y="3334"/>
                    <a:pt x="7143" y="3601"/>
                    <a:pt x="6975" y="3783"/>
                  </a:cubicBezTo>
                  <a:lnTo>
                    <a:pt x="6778" y="3980"/>
                  </a:lnTo>
                  <a:cubicBezTo>
                    <a:pt x="6692" y="4066"/>
                    <a:pt x="6574" y="4109"/>
                    <a:pt x="6452" y="4109"/>
                  </a:cubicBezTo>
                  <a:cubicBezTo>
                    <a:pt x="6434" y="4109"/>
                    <a:pt x="6417" y="4108"/>
                    <a:pt x="6399" y="4106"/>
                  </a:cubicBezTo>
                  <a:cubicBezTo>
                    <a:pt x="6259" y="4064"/>
                    <a:pt x="6133" y="3994"/>
                    <a:pt x="6049" y="3881"/>
                  </a:cubicBezTo>
                  <a:cubicBezTo>
                    <a:pt x="5936" y="3783"/>
                    <a:pt x="5852" y="3657"/>
                    <a:pt x="5824" y="3531"/>
                  </a:cubicBezTo>
                  <a:cubicBezTo>
                    <a:pt x="5796" y="3390"/>
                    <a:pt x="5838" y="3236"/>
                    <a:pt x="5950" y="3138"/>
                  </a:cubicBezTo>
                  <a:lnTo>
                    <a:pt x="5950" y="3152"/>
                  </a:lnTo>
                  <a:lnTo>
                    <a:pt x="6147" y="2955"/>
                  </a:lnTo>
                  <a:cubicBezTo>
                    <a:pt x="6231" y="2871"/>
                    <a:pt x="6343" y="2829"/>
                    <a:pt x="6456" y="2829"/>
                  </a:cubicBezTo>
                  <a:close/>
                  <a:moveTo>
                    <a:pt x="5319" y="3952"/>
                  </a:moveTo>
                  <a:cubicBezTo>
                    <a:pt x="5389" y="4092"/>
                    <a:pt x="5487" y="4218"/>
                    <a:pt x="5614" y="4331"/>
                  </a:cubicBezTo>
                  <a:cubicBezTo>
                    <a:pt x="5726" y="4443"/>
                    <a:pt x="5852" y="4541"/>
                    <a:pt x="5992" y="4625"/>
                  </a:cubicBezTo>
                  <a:cubicBezTo>
                    <a:pt x="5964" y="4808"/>
                    <a:pt x="5908" y="4990"/>
                    <a:pt x="5852" y="5173"/>
                  </a:cubicBezTo>
                  <a:cubicBezTo>
                    <a:pt x="5796" y="5397"/>
                    <a:pt x="5684" y="5608"/>
                    <a:pt x="5543" y="5790"/>
                  </a:cubicBezTo>
                  <a:cubicBezTo>
                    <a:pt x="5471" y="5866"/>
                    <a:pt x="5394" y="5897"/>
                    <a:pt x="5317" y="5897"/>
                  </a:cubicBezTo>
                  <a:cubicBezTo>
                    <a:pt x="5138" y="5897"/>
                    <a:pt x="4959" y="5735"/>
                    <a:pt x="4842" y="5608"/>
                  </a:cubicBezTo>
                  <a:lnTo>
                    <a:pt x="4336" y="5102"/>
                  </a:lnTo>
                  <a:lnTo>
                    <a:pt x="4336" y="5088"/>
                  </a:lnTo>
                  <a:cubicBezTo>
                    <a:pt x="4196" y="4962"/>
                    <a:pt x="3986" y="4709"/>
                    <a:pt x="4042" y="4541"/>
                  </a:cubicBezTo>
                  <a:cubicBezTo>
                    <a:pt x="4098" y="4359"/>
                    <a:pt x="4463" y="4120"/>
                    <a:pt x="5319" y="3952"/>
                  </a:cubicBezTo>
                  <a:close/>
                  <a:moveTo>
                    <a:pt x="5319" y="8302"/>
                  </a:moveTo>
                  <a:lnTo>
                    <a:pt x="5319" y="8302"/>
                  </a:lnTo>
                  <a:cubicBezTo>
                    <a:pt x="5305" y="8583"/>
                    <a:pt x="5319" y="8877"/>
                    <a:pt x="5333" y="9172"/>
                  </a:cubicBezTo>
                  <a:cubicBezTo>
                    <a:pt x="5361" y="9762"/>
                    <a:pt x="5473" y="10337"/>
                    <a:pt x="5628" y="10912"/>
                  </a:cubicBezTo>
                  <a:cubicBezTo>
                    <a:pt x="4365" y="10870"/>
                    <a:pt x="3859" y="9256"/>
                    <a:pt x="4884" y="8513"/>
                  </a:cubicBezTo>
                  <a:cubicBezTo>
                    <a:pt x="5010" y="8414"/>
                    <a:pt x="5164" y="8344"/>
                    <a:pt x="5319" y="8302"/>
                  </a:cubicBezTo>
                  <a:close/>
                  <a:moveTo>
                    <a:pt x="19998" y="8288"/>
                  </a:moveTo>
                  <a:cubicBezTo>
                    <a:pt x="20152" y="8330"/>
                    <a:pt x="20307" y="8400"/>
                    <a:pt x="20433" y="8498"/>
                  </a:cubicBezTo>
                  <a:cubicBezTo>
                    <a:pt x="21233" y="9074"/>
                    <a:pt x="21149" y="10281"/>
                    <a:pt x="20279" y="10744"/>
                  </a:cubicBezTo>
                  <a:lnTo>
                    <a:pt x="20279" y="10758"/>
                  </a:lnTo>
                  <a:cubicBezTo>
                    <a:pt x="20096" y="10842"/>
                    <a:pt x="19886" y="10898"/>
                    <a:pt x="19675" y="10912"/>
                  </a:cubicBezTo>
                  <a:cubicBezTo>
                    <a:pt x="19815" y="10435"/>
                    <a:pt x="19914" y="9944"/>
                    <a:pt x="19956" y="9453"/>
                  </a:cubicBezTo>
                  <a:cubicBezTo>
                    <a:pt x="19998" y="9102"/>
                    <a:pt x="20012" y="8751"/>
                    <a:pt x="19998" y="8400"/>
                  </a:cubicBezTo>
                  <a:lnTo>
                    <a:pt x="19998" y="8288"/>
                  </a:lnTo>
                  <a:close/>
                  <a:moveTo>
                    <a:pt x="5136" y="11446"/>
                  </a:moveTo>
                  <a:cubicBezTo>
                    <a:pt x="5310" y="11500"/>
                    <a:pt x="5493" y="11521"/>
                    <a:pt x="5677" y="11521"/>
                  </a:cubicBezTo>
                  <a:cubicBezTo>
                    <a:pt x="5731" y="11521"/>
                    <a:pt x="5784" y="11519"/>
                    <a:pt x="5838" y="11516"/>
                  </a:cubicBezTo>
                  <a:cubicBezTo>
                    <a:pt x="5852" y="11544"/>
                    <a:pt x="5866" y="11572"/>
                    <a:pt x="5866" y="11600"/>
                  </a:cubicBezTo>
                  <a:cubicBezTo>
                    <a:pt x="5922" y="11712"/>
                    <a:pt x="5964" y="11824"/>
                    <a:pt x="6020" y="11951"/>
                  </a:cubicBezTo>
                  <a:lnTo>
                    <a:pt x="5992" y="11951"/>
                  </a:lnTo>
                  <a:cubicBezTo>
                    <a:pt x="5754" y="11909"/>
                    <a:pt x="5501" y="11895"/>
                    <a:pt x="5263" y="11895"/>
                  </a:cubicBezTo>
                  <a:lnTo>
                    <a:pt x="5108" y="11895"/>
                  </a:lnTo>
                  <a:lnTo>
                    <a:pt x="5108" y="11446"/>
                  </a:lnTo>
                  <a:close/>
                  <a:moveTo>
                    <a:pt x="1375" y="12231"/>
                  </a:moveTo>
                  <a:cubicBezTo>
                    <a:pt x="1839" y="12273"/>
                    <a:pt x="2274" y="12442"/>
                    <a:pt x="2652" y="12723"/>
                  </a:cubicBezTo>
                  <a:cubicBezTo>
                    <a:pt x="2077" y="13130"/>
                    <a:pt x="1600" y="13663"/>
                    <a:pt x="1263" y="14294"/>
                  </a:cubicBezTo>
                  <a:cubicBezTo>
                    <a:pt x="1039" y="13663"/>
                    <a:pt x="1025" y="12975"/>
                    <a:pt x="1221" y="12344"/>
                  </a:cubicBezTo>
                  <a:cubicBezTo>
                    <a:pt x="1235" y="12273"/>
                    <a:pt x="1291" y="12231"/>
                    <a:pt x="1361" y="12231"/>
                  </a:cubicBezTo>
                  <a:close/>
                  <a:moveTo>
                    <a:pt x="9178" y="12231"/>
                  </a:moveTo>
                  <a:cubicBezTo>
                    <a:pt x="9234" y="12245"/>
                    <a:pt x="9290" y="12288"/>
                    <a:pt x="9304" y="12344"/>
                  </a:cubicBezTo>
                  <a:cubicBezTo>
                    <a:pt x="9374" y="12596"/>
                    <a:pt x="9417" y="12877"/>
                    <a:pt x="9431" y="13144"/>
                  </a:cubicBezTo>
                  <a:cubicBezTo>
                    <a:pt x="9445" y="13242"/>
                    <a:pt x="9445" y="13340"/>
                    <a:pt x="9431" y="13452"/>
                  </a:cubicBezTo>
                  <a:cubicBezTo>
                    <a:pt x="9417" y="13733"/>
                    <a:pt x="9360" y="14014"/>
                    <a:pt x="9262" y="14294"/>
                  </a:cubicBezTo>
                  <a:cubicBezTo>
                    <a:pt x="8925" y="13663"/>
                    <a:pt x="8448" y="13116"/>
                    <a:pt x="7859" y="12709"/>
                  </a:cubicBezTo>
                  <a:cubicBezTo>
                    <a:pt x="8182" y="12484"/>
                    <a:pt x="8547" y="12330"/>
                    <a:pt x="8925" y="12259"/>
                  </a:cubicBezTo>
                  <a:lnTo>
                    <a:pt x="8953" y="12259"/>
                  </a:lnTo>
                  <a:cubicBezTo>
                    <a:pt x="9024" y="12231"/>
                    <a:pt x="9108" y="12231"/>
                    <a:pt x="9178" y="12231"/>
                  </a:cubicBezTo>
                  <a:close/>
                  <a:moveTo>
                    <a:pt x="20208" y="11446"/>
                  </a:moveTo>
                  <a:lnTo>
                    <a:pt x="20208" y="11460"/>
                  </a:lnTo>
                  <a:cubicBezTo>
                    <a:pt x="20208" y="12835"/>
                    <a:pt x="20180" y="14126"/>
                    <a:pt x="19858" y="15080"/>
                  </a:cubicBezTo>
                  <a:cubicBezTo>
                    <a:pt x="19507" y="16119"/>
                    <a:pt x="18861" y="16610"/>
                    <a:pt x="17781" y="16652"/>
                  </a:cubicBezTo>
                  <a:cubicBezTo>
                    <a:pt x="17458" y="16105"/>
                    <a:pt x="17065" y="15599"/>
                    <a:pt x="16616" y="15150"/>
                  </a:cubicBezTo>
                  <a:cubicBezTo>
                    <a:pt x="17921" y="14266"/>
                    <a:pt x="18917" y="13003"/>
                    <a:pt x="19479" y="11530"/>
                  </a:cubicBezTo>
                  <a:lnTo>
                    <a:pt x="19507" y="11530"/>
                  </a:lnTo>
                  <a:cubicBezTo>
                    <a:pt x="19546" y="11532"/>
                    <a:pt x="19586" y="11533"/>
                    <a:pt x="19626" y="11533"/>
                  </a:cubicBezTo>
                  <a:cubicBezTo>
                    <a:pt x="19824" y="11533"/>
                    <a:pt x="20021" y="11504"/>
                    <a:pt x="20208" y="11446"/>
                  </a:cubicBezTo>
                  <a:close/>
                  <a:moveTo>
                    <a:pt x="14258" y="16189"/>
                  </a:moveTo>
                  <a:lnTo>
                    <a:pt x="14258" y="16189"/>
                  </a:lnTo>
                  <a:cubicBezTo>
                    <a:pt x="13949" y="16891"/>
                    <a:pt x="13300" y="17241"/>
                    <a:pt x="12651" y="17241"/>
                  </a:cubicBezTo>
                  <a:cubicBezTo>
                    <a:pt x="12002" y="17241"/>
                    <a:pt x="11353" y="16891"/>
                    <a:pt x="11044" y="16189"/>
                  </a:cubicBezTo>
                  <a:lnTo>
                    <a:pt x="11044" y="16189"/>
                  </a:lnTo>
                  <a:cubicBezTo>
                    <a:pt x="11269" y="16245"/>
                    <a:pt x="11494" y="16287"/>
                    <a:pt x="11732" y="16315"/>
                  </a:cubicBezTo>
                  <a:cubicBezTo>
                    <a:pt x="12032" y="16350"/>
                    <a:pt x="12342" y="16375"/>
                    <a:pt x="12654" y="16375"/>
                  </a:cubicBezTo>
                  <a:cubicBezTo>
                    <a:pt x="12721" y="16375"/>
                    <a:pt x="12788" y="16374"/>
                    <a:pt x="12855" y="16371"/>
                  </a:cubicBezTo>
                  <a:cubicBezTo>
                    <a:pt x="13332" y="16357"/>
                    <a:pt x="13795" y="16287"/>
                    <a:pt x="14258" y="16189"/>
                  </a:cubicBezTo>
                  <a:close/>
                  <a:moveTo>
                    <a:pt x="16068" y="15487"/>
                  </a:moveTo>
                  <a:cubicBezTo>
                    <a:pt x="17205" y="16512"/>
                    <a:pt x="17907" y="17957"/>
                    <a:pt x="18005" y="19487"/>
                  </a:cubicBezTo>
                  <a:lnTo>
                    <a:pt x="8603" y="19487"/>
                  </a:lnTo>
                  <a:cubicBezTo>
                    <a:pt x="9318" y="18715"/>
                    <a:pt x="9739" y="17704"/>
                    <a:pt x="9796" y="16652"/>
                  </a:cubicBezTo>
                  <a:cubicBezTo>
                    <a:pt x="9810" y="16343"/>
                    <a:pt x="9796" y="16034"/>
                    <a:pt x="9753" y="15740"/>
                  </a:cubicBezTo>
                  <a:lnTo>
                    <a:pt x="9753" y="15726"/>
                  </a:lnTo>
                  <a:cubicBezTo>
                    <a:pt x="9950" y="15810"/>
                    <a:pt x="10146" y="15894"/>
                    <a:pt x="10343" y="15964"/>
                  </a:cubicBezTo>
                  <a:cubicBezTo>
                    <a:pt x="10581" y="17059"/>
                    <a:pt x="11550" y="17845"/>
                    <a:pt x="12658" y="17845"/>
                  </a:cubicBezTo>
                  <a:cubicBezTo>
                    <a:pt x="13781" y="17845"/>
                    <a:pt x="14749" y="17059"/>
                    <a:pt x="14988" y="15964"/>
                  </a:cubicBezTo>
                  <a:cubicBezTo>
                    <a:pt x="15114" y="15922"/>
                    <a:pt x="15240" y="15866"/>
                    <a:pt x="15367" y="15810"/>
                  </a:cubicBezTo>
                  <a:cubicBezTo>
                    <a:pt x="15605" y="15712"/>
                    <a:pt x="15844" y="15599"/>
                    <a:pt x="16068" y="15487"/>
                  </a:cubicBezTo>
                  <a:close/>
                  <a:moveTo>
                    <a:pt x="5278" y="12488"/>
                  </a:moveTo>
                  <a:cubicBezTo>
                    <a:pt x="6032" y="12488"/>
                    <a:pt x="6806" y="12710"/>
                    <a:pt x="7508" y="13200"/>
                  </a:cubicBezTo>
                  <a:cubicBezTo>
                    <a:pt x="10090" y="15024"/>
                    <a:pt x="9571" y="19010"/>
                    <a:pt x="6596" y="20090"/>
                  </a:cubicBezTo>
                  <a:cubicBezTo>
                    <a:pt x="6149" y="20252"/>
                    <a:pt x="5697" y="20328"/>
                    <a:pt x="5257" y="20328"/>
                  </a:cubicBezTo>
                  <a:cubicBezTo>
                    <a:pt x="3181" y="20328"/>
                    <a:pt x="1347" y="18648"/>
                    <a:pt x="1347" y="16413"/>
                  </a:cubicBezTo>
                  <a:cubicBezTo>
                    <a:pt x="1347" y="14100"/>
                    <a:pt x="3244" y="12488"/>
                    <a:pt x="5278" y="12488"/>
                  </a:cubicBezTo>
                  <a:close/>
                  <a:moveTo>
                    <a:pt x="12674" y="1"/>
                  </a:moveTo>
                  <a:cubicBezTo>
                    <a:pt x="11308" y="1"/>
                    <a:pt x="9933" y="349"/>
                    <a:pt x="8687" y="1061"/>
                  </a:cubicBezTo>
                  <a:lnTo>
                    <a:pt x="8532" y="920"/>
                  </a:lnTo>
                  <a:cubicBezTo>
                    <a:pt x="8210" y="584"/>
                    <a:pt x="7901" y="429"/>
                    <a:pt x="7606" y="429"/>
                  </a:cubicBezTo>
                  <a:cubicBezTo>
                    <a:pt x="7003" y="429"/>
                    <a:pt x="6568" y="1033"/>
                    <a:pt x="6329" y="2226"/>
                  </a:cubicBezTo>
                  <a:cubicBezTo>
                    <a:pt x="6091" y="2268"/>
                    <a:pt x="5880" y="2366"/>
                    <a:pt x="5712" y="2534"/>
                  </a:cubicBezTo>
                  <a:lnTo>
                    <a:pt x="5501" y="2717"/>
                  </a:lnTo>
                  <a:cubicBezTo>
                    <a:pt x="5347" y="2885"/>
                    <a:pt x="5235" y="3096"/>
                    <a:pt x="5207" y="3334"/>
                  </a:cubicBezTo>
                  <a:cubicBezTo>
                    <a:pt x="4182" y="3545"/>
                    <a:pt x="3593" y="3881"/>
                    <a:pt x="3452" y="4359"/>
                  </a:cubicBezTo>
                  <a:cubicBezTo>
                    <a:pt x="3326" y="4723"/>
                    <a:pt x="3480" y="5130"/>
                    <a:pt x="3887" y="5537"/>
                  </a:cubicBezTo>
                  <a:lnTo>
                    <a:pt x="4393" y="6057"/>
                  </a:lnTo>
                  <a:cubicBezTo>
                    <a:pt x="4477" y="6141"/>
                    <a:pt x="4575" y="6211"/>
                    <a:pt x="4673" y="6295"/>
                  </a:cubicBezTo>
                  <a:cubicBezTo>
                    <a:pt x="4505" y="6885"/>
                    <a:pt x="4407" y="7516"/>
                    <a:pt x="4379" y="8134"/>
                  </a:cubicBezTo>
                  <a:cubicBezTo>
                    <a:pt x="3452" y="8948"/>
                    <a:pt x="3508" y="10393"/>
                    <a:pt x="4477" y="11137"/>
                  </a:cubicBezTo>
                  <a:lnTo>
                    <a:pt x="4477" y="11965"/>
                  </a:lnTo>
                  <a:cubicBezTo>
                    <a:pt x="4042" y="12035"/>
                    <a:pt x="3621" y="12175"/>
                    <a:pt x="3228" y="12386"/>
                  </a:cubicBezTo>
                  <a:cubicBezTo>
                    <a:pt x="2709" y="11951"/>
                    <a:pt x="2091" y="11684"/>
                    <a:pt x="1418" y="11628"/>
                  </a:cubicBezTo>
                  <a:lnTo>
                    <a:pt x="1361" y="11628"/>
                  </a:lnTo>
                  <a:cubicBezTo>
                    <a:pt x="1011" y="11628"/>
                    <a:pt x="716" y="11852"/>
                    <a:pt x="618" y="12189"/>
                  </a:cubicBezTo>
                  <a:cubicBezTo>
                    <a:pt x="449" y="12807"/>
                    <a:pt x="267" y="13972"/>
                    <a:pt x="940" y="15052"/>
                  </a:cubicBezTo>
                  <a:cubicBezTo>
                    <a:pt x="0" y="17971"/>
                    <a:pt x="2189" y="20960"/>
                    <a:pt x="5263" y="20960"/>
                  </a:cubicBezTo>
                  <a:cubicBezTo>
                    <a:pt x="6203" y="20960"/>
                    <a:pt x="7129" y="20666"/>
                    <a:pt x="7887" y="20118"/>
                  </a:cubicBezTo>
                  <a:lnTo>
                    <a:pt x="18314" y="20118"/>
                  </a:lnTo>
                  <a:cubicBezTo>
                    <a:pt x="18482" y="20118"/>
                    <a:pt x="18623" y="19978"/>
                    <a:pt x="18623" y="19809"/>
                  </a:cubicBezTo>
                  <a:cubicBezTo>
                    <a:pt x="18623" y="18939"/>
                    <a:pt x="18440" y="18069"/>
                    <a:pt x="18089" y="17269"/>
                  </a:cubicBezTo>
                  <a:cubicBezTo>
                    <a:pt x="19282" y="17129"/>
                    <a:pt x="20068" y="16484"/>
                    <a:pt x="20461" y="15277"/>
                  </a:cubicBezTo>
                  <a:cubicBezTo>
                    <a:pt x="20840" y="14154"/>
                    <a:pt x="20840" y="12694"/>
                    <a:pt x="20840" y="11137"/>
                  </a:cubicBezTo>
                  <a:cubicBezTo>
                    <a:pt x="21822" y="10393"/>
                    <a:pt x="21878" y="8948"/>
                    <a:pt x="20952" y="8134"/>
                  </a:cubicBezTo>
                  <a:cubicBezTo>
                    <a:pt x="20854" y="6281"/>
                    <a:pt x="20166" y="4499"/>
                    <a:pt x="19001" y="3054"/>
                  </a:cubicBezTo>
                  <a:cubicBezTo>
                    <a:pt x="18931" y="2968"/>
                    <a:pt x="18846" y="2933"/>
                    <a:pt x="18764" y="2933"/>
                  </a:cubicBezTo>
                  <a:cubicBezTo>
                    <a:pt x="18534" y="2933"/>
                    <a:pt x="18324" y="3209"/>
                    <a:pt x="18510" y="3446"/>
                  </a:cubicBezTo>
                  <a:cubicBezTo>
                    <a:pt x="19521" y="4667"/>
                    <a:pt x="20138" y="6169"/>
                    <a:pt x="20293" y="7741"/>
                  </a:cubicBezTo>
                  <a:cubicBezTo>
                    <a:pt x="20138" y="7685"/>
                    <a:pt x="19970" y="7656"/>
                    <a:pt x="19787" y="7642"/>
                  </a:cubicBezTo>
                  <a:lnTo>
                    <a:pt x="19773" y="7642"/>
                  </a:lnTo>
                  <a:lnTo>
                    <a:pt x="19437" y="7376"/>
                  </a:lnTo>
                  <a:cubicBezTo>
                    <a:pt x="18875" y="6927"/>
                    <a:pt x="18314" y="6478"/>
                    <a:pt x="17781" y="6001"/>
                  </a:cubicBezTo>
                  <a:cubicBezTo>
                    <a:pt x="17079" y="5411"/>
                    <a:pt x="16419" y="4766"/>
                    <a:pt x="15816" y="4064"/>
                  </a:cubicBezTo>
                  <a:cubicBezTo>
                    <a:pt x="15690" y="3896"/>
                    <a:pt x="15563" y="3741"/>
                    <a:pt x="15423" y="3587"/>
                  </a:cubicBezTo>
                  <a:cubicBezTo>
                    <a:pt x="15339" y="3517"/>
                    <a:pt x="15240" y="3460"/>
                    <a:pt x="15128" y="3460"/>
                  </a:cubicBezTo>
                  <a:cubicBezTo>
                    <a:pt x="15104" y="3456"/>
                    <a:pt x="15079" y="3453"/>
                    <a:pt x="15055" y="3453"/>
                  </a:cubicBezTo>
                  <a:cubicBezTo>
                    <a:pt x="14940" y="3453"/>
                    <a:pt x="14828" y="3506"/>
                    <a:pt x="14735" y="3587"/>
                  </a:cubicBezTo>
                  <a:cubicBezTo>
                    <a:pt x="14300" y="3980"/>
                    <a:pt x="13093" y="5004"/>
                    <a:pt x="10932" y="5986"/>
                  </a:cubicBezTo>
                  <a:cubicBezTo>
                    <a:pt x="10622" y="6148"/>
                    <a:pt x="10772" y="6572"/>
                    <a:pt x="11063" y="6572"/>
                  </a:cubicBezTo>
                  <a:cubicBezTo>
                    <a:pt x="11101" y="6572"/>
                    <a:pt x="11142" y="6564"/>
                    <a:pt x="11185" y="6548"/>
                  </a:cubicBezTo>
                  <a:cubicBezTo>
                    <a:pt x="12153" y="6113"/>
                    <a:pt x="13079" y="5594"/>
                    <a:pt x="13949" y="5004"/>
                  </a:cubicBezTo>
                  <a:cubicBezTo>
                    <a:pt x="14342" y="4723"/>
                    <a:pt x="14707" y="4429"/>
                    <a:pt x="15058" y="4120"/>
                  </a:cubicBezTo>
                  <a:lnTo>
                    <a:pt x="15114" y="4190"/>
                  </a:lnTo>
                  <a:cubicBezTo>
                    <a:pt x="15577" y="4780"/>
                    <a:pt x="16097" y="5327"/>
                    <a:pt x="16658" y="5818"/>
                  </a:cubicBezTo>
                  <a:cubicBezTo>
                    <a:pt x="17191" y="6323"/>
                    <a:pt x="17752" y="6800"/>
                    <a:pt x="18314" y="7278"/>
                  </a:cubicBezTo>
                  <a:cubicBezTo>
                    <a:pt x="18623" y="7530"/>
                    <a:pt x="18945" y="7783"/>
                    <a:pt x="19254" y="8021"/>
                  </a:cubicBezTo>
                  <a:lnTo>
                    <a:pt x="19338" y="8092"/>
                  </a:lnTo>
                  <a:lnTo>
                    <a:pt x="19352" y="8106"/>
                  </a:lnTo>
                  <a:cubicBezTo>
                    <a:pt x="19366" y="8246"/>
                    <a:pt x="19380" y="8400"/>
                    <a:pt x="19380" y="8541"/>
                  </a:cubicBezTo>
                  <a:cubicBezTo>
                    <a:pt x="19380" y="8821"/>
                    <a:pt x="19366" y="9102"/>
                    <a:pt x="19338" y="9397"/>
                  </a:cubicBezTo>
                  <a:cubicBezTo>
                    <a:pt x="19086" y="12007"/>
                    <a:pt x="17486" y="14196"/>
                    <a:pt x="15269" y="15178"/>
                  </a:cubicBezTo>
                  <a:cubicBezTo>
                    <a:pt x="14439" y="15551"/>
                    <a:pt x="13551" y="15736"/>
                    <a:pt x="12664" y="15736"/>
                  </a:cubicBezTo>
                  <a:cubicBezTo>
                    <a:pt x="11613" y="15736"/>
                    <a:pt x="10564" y="15477"/>
                    <a:pt x="9613" y="14968"/>
                  </a:cubicBezTo>
                  <a:cubicBezTo>
                    <a:pt x="9978" y="14322"/>
                    <a:pt x="10132" y="13565"/>
                    <a:pt x="10034" y="12835"/>
                  </a:cubicBezTo>
                  <a:cubicBezTo>
                    <a:pt x="10006" y="12610"/>
                    <a:pt x="9950" y="12386"/>
                    <a:pt x="9894" y="12175"/>
                  </a:cubicBezTo>
                  <a:cubicBezTo>
                    <a:pt x="9785" y="11835"/>
                    <a:pt x="9478" y="11613"/>
                    <a:pt x="9126" y="11613"/>
                  </a:cubicBezTo>
                  <a:cubicBezTo>
                    <a:pt x="9115" y="11613"/>
                    <a:pt x="9105" y="11614"/>
                    <a:pt x="9094" y="11614"/>
                  </a:cubicBezTo>
                  <a:cubicBezTo>
                    <a:pt x="8589" y="11670"/>
                    <a:pt x="8097" y="11824"/>
                    <a:pt x="7676" y="12091"/>
                  </a:cubicBezTo>
                  <a:cubicBezTo>
                    <a:pt x="7550" y="12175"/>
                    <a:pt x="7424" y="12259"/>
                    <a:pt x="7298" y="12372"/>
                  </a:cubicBezTo>
                  <a:cubicBezTo>
                    <a:pt x="7143" y="12288"/>
                    <a:pt x="6975" y="12217"/>
                    <a:pt x="6820" y="12161"/>
                  </a:cubicBezTo>
                  <a:cubicBezTo>
                    <a:pt x="6806" y="12147"/>
                    <a:pt x="6806" y="12133"/>
                    <a:pt x="6792" y="12105"/>
                  </a:cubicBezTo>
                  <a:cubicBezTo>
                    <a:pt x="6666" y="11867"/>
                    <a:pt x="6540" y="11600"/>
                    <a:pt x="6441" y="11333"/>
                  </a:cubicBezTo>
                  <a:lnTo>
                    <a:pt x="6441" y="11319"/>
                  </a:lnTo>
                  <a:cubicBezTo>
                    <a:pt x="6147" y="10547"/>
                    <a:pt x="5978" y="9733"/>
                    <a:pt x="5950" y="8905"/>
                  </a:cubicBezTo>
                  <a:cubicBezTo>
                    <a:pt x="5936" y="8667"/>
                    <a:pt x="5950" y="8428"/>
                    <a:pt x="5964" y="8204"/>
                  </a:cubicBezTo>
                  <a:lnTo>
                    <a:pt x="5992" y="8204"/>
                  </a:lnTo>
                  <a:cubicBezTo>
                    <a:pt x="6512" y="8106"/>
                    <a:pt x="7017" y="7979"/>
                    <a:pt x="7522" y="7853"/>
                  </a:cubicBezTo>
                  <a:cubicBezTo>
                    <a:pt x="7999" y="7727"/>
                    <a:pt x="8476" y="7586"/>
                    <a:pt x="8939" y="7432"/>
                  </a:cubicBezTo>
                  <a:cubicBezTo>
                    <a:pt x="9276" y="7334"/>
                    <a:pt x="9613" y="7207"/>
                    <a:pt x="9936" y="7081"/>
                  </a:cubicBezTo>
                  <a:cubicBezTo>
                    <a:pt x="10287" y="6956"/>
                    <a:pt x="10145" y="6484"/>
                    <a:pt x="9841" y="6484"/>
                  </a:cubicBezTo>
                  <a:cubicBezTo>
                    <a:pt x="9805" y="6484"/>
                    <a:pt x="9766" y="6491"/>
                    <a:pt x="9725" y="6506"/>
                  </a:cubicBezTo>
                  <a:cubicBezTo>
                    <a:pt x="9178" y="6716"/>
                    <a:pt x="8617" y="6899"/>
                    <a:pt x="8055" y="7067"/>
                  </a:cubicBezTo>
                  <a:cubicBezTo>
                    <a:pt x="7564" y="7207"/>
                    <a:pt x="7073" y="7334"/>
                    <a:pt x="6582" y="7446"/>
                  </a:cubicBezTo>
                  <a:cubicBezTo>
                    <a:pt x="6273" y="7516"/>
                    <a:pt x="5950" y="7586"/>
                    <a:pt x="5642" y="7642"/>
                  </a:cubicBezTo>
                  <a:cubicBezTo>
                    <a:pt x="5543" y="7642"/>
                    <a:pt x="5459" y="7656"/>
                    <a:pt x="5375" y="7671"/>
                  </a:cubicBezTo>
                  <a:cubicBezTo>
                    <a:pt x="5263" y="7685"/>
                    <a:pt x="5150" y="7713"/>
                    <a:pt x="5038" y="7755"/>
                  </a:cubicBezTo>
                  <a:cubicBezTo>
                    <a:pt x="5080" y="7334"/>
                    <a:pt x="5150" y="6927"/>
                    <a:pt x="5263" y="6520"/>
                  </a:cubicBezTo>
                  <a:cubicBezTo>
                    <a:pt x="5288" y="6522"/>
                    <a:pt x="5313" y="6523"/>
                    <a:pt x="5338" y="6523"/>
                  </a:cubicBezTo>
                  <a:cubicBezTo>
                    <a:pt x="5607" y="6523"/>
                    <a:pt x="5869" y="6387"/>
                    <a:pt x="6049" y="6169"/>
                  </a:cubicBezTo>
                  <a:cubicBezTo>
                    <a:pt x="6273" y="5902"/>
                    <a:pt x="6456" y="5467"/>
                    <a:pt x="6596" y="4850"/>
                  </a:cubicBezTo>
                  <a:cubicBezTo>
                    <a:pt x="6596" y="4822"/>
                    <a:pt x="6610" y="4780"/>
                    <a:pt x="6610" y="4738"/>
                  </a:cubicBezTo>
                  <a:cubicBezTo>
                    <a:pt x="6820" y="4709"/>
                    <a:pt x="7003" y="4625"/>
                    <a:pt x="7157" y="4499"/>
                  </a:cubicBezTo>
                  <a:cubicBezTo>
                    <a:pt x="7284" y="4401"/>
                    <a:pt x="7382" y="4288"/>
                    <a:pt x="7480" y="4176"/>
                  </a:cubicBezTo>
                  <a:cubicBezTo>
                    <a:pt x="7620" y="4022"/>
                    <a:pt x="7705" y="3825"/>
                    <a:pt x="7719" y="3629"/>
                  </a:cubicBezTo>
                  <a:lnTo>
                    <a:pt x="7761" y="3629"/>
                  </a:lnTo>
                  <a:cubicBezTo>
                    <a:pt x="8041" y="3573"/>
                    <a:pt x="8308" y="3489"/>
                    <a:pt x="8575" y="3390"/>
                  </a:cubicBezTo>
                  <a:cubicBezTo>
                    <a:pt x="8813" y="3306"/>
                    <a:pt x="9038" y="3166"/>
                    <a:pt x="9234" y="2997"/>
                  </a:cubicBezTo>
                  <a:cubicBezTo>
                    <a:pt x="9346" y="2885"/>
                    <a:pt x="9431" y="2759"/>
                    <a:pt x="9487" y="2604"/>
                  </a:cubicBezTo>
                  <a:cubicBezTo>
                    <a:pt x="9613" y="2226"/>
                    <a:pt x="9417" y="1847"/>
                    <a:pt x="9164" y="1552"/>
                  </a:cubicBezTo>
                  <a:lnTo>
                    <a:pt x="9136" y="1524"/>
                  </a:lnTo>
                  <a:cubicBezTo>
                    <a:pt x="10251" y="919"/>
                    <a:pt x="11470" y="622"/>
                    <a:pt x="12679" y="622"/>
                  </a:cubicBezTo>
                  <a:cubicBezTo>
                    <a:pt x="14498" y="622"/>
                    <a:pt x="16297" y="1292"/>
                    <a:pt x="17696" y="2590"/>
                  </a:cubicBezTo>
                  <a:cubicBezTo>
                    <a:pt x="17767" y="2664"/>
                    <a:pt x="17845" y="2695"/>
                    <a:pt x="17920" y="2695"/>
                  </a:cubicBezTo>
                  <a:cubicBezTo>
                    <a:pt x="18174" y="2695"/>
                    <a:pt x="18388" y="2344"/>
                    <a:pt x="18117" y="2127"/>
                  </a:cubicBezTo>
                  <a:cubicBezTo>
                    <a:pt x="16600" y="726"/>
                    <a:pt x="14647" y="1"/>
                    <a:pt x="126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" name="Google Shape;1083;p46"/>
          <p:cNvGrpSpPr/>
          <p:nvPr/>
        </p:nvGrpSpPr>
        <p:grpSpPr>
          <a:xfrm>
            <a:off x="3568792" y="1683931"/>
            <a:ext cx="392371" cy="422425"/>
            <a:chOff x="3979800" y="2575150"/>
            <a:chExt cx="491200" cy="528825"/>
          </a:xfrm>
        </p:grpSpPr>
        <p:sp>
          <p:nvSpPr>
            <p:cNvPr id="1084" name="Google Shape;1084;p46"/>
            <p:cNvSpPr/>
            <p:nvPr/>
          </p:nvSpPr>
          <p:spPr>
            <a:xfrm>
              <a:off x="4150125" y="2781425"/>
              <a:ext cx="16350" cy="26775"/>
            </a:xfrm>
            <a:custGeom>
              <a:avLst/>
              <a:gdLst/>
              <a:ahLst/>
              <a:cxnLst/>
              <a:rect l="l" t="t" r="r" b="b"/>
              <a:pathLst>
                <a:path w="654" h="1071" extrusionOk="0">
                  <a:moveTo>
                    <a:pt x="330" y="1"/>
                  </a:moveTo>
                  <a:cubicBezTo>
                    <a:pt x="183" y="1"/>
                    <a:pt x="36" y="95"/>
                    <a:pt x="22" y="285"/>
                  </a:cubicBezTo>
                  <a:lnTo>
                    <a:pt x="22" y="734"/>
                  </a:lnTo>
                  <a:cubicBezTo>
                    <a:pt x="0" y="959"/>
                    <a:pt x="162" y="1071"/>
                    <a:pt x="325" y="1071"/>
                  </a:cubicBezTo>
                  <a:cubicBezTo>
                    <a:pt x="488" y="1071"/>
                    <a:pt x="653" y="959"/>
                    <a:pt x="639" y="734"/>
                  </a:cubicBezTo>
                  <a:lnTo>
                    <a:pt x="639" y="285"/>
                  </a:lnTo>
                  <a:cubicBezTo>
                    <a:pt x="625" y="95"/>
                    <a:pt x="478" y="1"/>
                    <a:pt x="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6"/>
            <p:cNvSpPr/>
            <p:nvPr/>
          </p:nvSpPr>
          <p:spPr>
            <a:xfrm>
              <a:off x="4275900" y="2781425"/>
              <a:ext cx="15800" cy="26425"/>
            </a:xfrm>
            <a:custGeom>
              <a:avLst/>
              <a:gdLst/>
              <a:ahLst/>
              <a:cxnLst/>
              <a:rect l="l" t="t" r="r" b="b"/>
              <a:pathLst>
                <a:path w="632" h="1057" extrusionOk="0">
                  <a:moveTo>
                    <a:pt x="311" y="1"/>
                  </a:moveTo>
                  <a:cubicBezTo>
                    <a:pt x="162" y="1"/>
                    <a:pt x="15" y="95"/>
                    <a:pt x="0" y="285"/>
                  </a:cubicBezTo>
                  <a:lnTo>
                    <a:pt x="0" y="734"/>
                  </a:lnTo>
                  <a:cubicBezTo>
                    <a:pt x="0" y="916"/>
                    <a:pt x="141" y="1043"/>
                    <a:pt x="309" y="1057"/>
                  </a:cubicBezTo>
                  <a:cubicBezTo>
                    <a:pt x="492" y="1057"/>
                    <a:pt x="632" y="916"/>
                    <a:pt x="632" y="734"/>
                  </a:cubicBezTo>
                  <a:lnTo>
                    <a:pt x="632" y="285"/>
                  </a:lnTo>
                  <a:cubicBezTo>
                    <a:pt x="611" y="95"/>
                    <a:pt x="460" y="1"/>
                    <a:pt x="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6"/>
            <p:cNvSpPr/>
            <p:nvPr/>
          </p:nvSpPr>
          <p:spPr>
            <a:xfrm>
              <a:off x="4194775" y="2791200"/>
              <a:ext cx="52675" cy="22625"/>
            </a:xfrm>
            <a:custGeom>
              <a:avLst/>
              <a:gdLst/>
              <a:ahLst/>
              <a:cxnLst/>
              <a:rect l="l" t="t" r="r" b="b"/>
              <a:pathLst>
                <a:path w="2107" h="905" extrusionOk="0">
                  <a:moveTo>
                    <a:pt x="1667" y="0"/>
                  </a:moveTo>
                  <a:cubicBezTo>
                    <a:pt x="1587" y="0"/>
                    <a:pt x="1504" y="35"/>
                    <a:pt x="1435" y="118"/>
                  </a:cubicBezTo>
                  <a:cubicBezTo>
                    <a:pt x="1330" y="231"/>
                    <a:pt x="1190" y="287"/>
                    <a:pt x="1049" y="287"/>
                  </a:cubicBezTo>
                  <a:cubicBezTo>
                    <a:pt x="909" y="287"/>
                    <a:pt x="769" y="231"/>
                    <a:pt x="663" y="118"/>
                  </a:cubicBezTo>
                  <a:cubicBezTo>
                    <a:pt x="596" y="41"/>
                    <a:pt x="517" y="8"/>
                    <a:pt x="439" y="8"/>
                  </a:cubicBezTo>
                  <a:cubicBezTo>
                    <a:pt x="210" y="8"/>
                    <a:pt x="1" y="294"/>
                    <a:pt x="200" y="525"/>
                  </a:cubicBezTo>
                  <a:cubicBezTo>
                    <a:pt x="411" y="764"/>
                    <a:pt x="719" y="904"/>
                    <a:pt x="1056" y="904"/>
                  </a:cubicBezTo>
                  <a:cubicBezTo>
                    <a:pt x="1379" y="904"/>
                    <a:pt x="1688" y="764"/>
                    <a:pt x="1898" y="525"/>
                  </a:cubicBezTo>
                  <a:cubicBezTo>
                    <a:pt x="2106" y="286"/>
                    <a:pt x="1898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6"/>
            <p:cNvSpPr/>
            <p:nvPr/>
          </p:nvSpPr>
          <p:spPr>
            <a:xfrm>
              <a:off x="3979800" y="2575150"/>
              <a:ext cx="491200" cy="528825"/>
            </a:xfrm>
            <a:custGeom>
              <a:avLst/>
              <a:gdLst/>
              <a:ahLst/>
              <a:cxnLst/>
              <a:rect l="l" t="t" r="r" b="b"/>
              <a:pathLst>
                <a:path w="19648" h="21153" extrusionOk="0">
                  <a:moveTo>
                    <a:pt x="11550" y="10753"/>
                  </a:moveTo>
                  <a:lnTo>
                    <a:pt x="11550" y="14556"/>
                  </a:lnTo>
                  <a:lnTo>
                    <a:pt x="7761" y="14556"/>
                  </a:lnTo>
                  <a:lnTo>
                    <a:pt x="7761" y="10753"/>
                  </a:lnTo>
                  <a:close/>
                  <a:moveTo>
                    <a:pt x="9655" y="635"/>
                  </a:moveTo>
                  <a:cubicBezTo>
                    <a:pt x="10455" y="635"/>
                    <a:pt x="11255" y="944"/>
                    <a:pt x="11859" y="1561"/>
                  </a:cubicBezTo>
                  <a:cubicBezTo>
                    <a:pt x="11922" y="1624"/>
                    <a:pt x="12001" y="1656"/>
                    <a:pt x="12078" y="1656"/>
                  </a:cubicBezTo>
                  <a:cubicBezTo>
                    <a:pt x="12103" y="1656"/>
                    <a:pt x="12129" y="1653"/>
                    <a:pt x="12153" y="1645"/>
                  </a:cubicBezTo>
                  <a:cubicBezTo>
                    <a:pt x="12387" y="1591"/>
                    <a:pt x="12621" y="1565"/>
                    <a:pt x="12852" y="1565"/>
                  </a:cubicBezTo>
                  <a:cubicBezTo>
                    <a:pt x="14279" y="1565"/>
                    <a:pt x="15570" y="2569"/>
                    <a:pt x="15872" y="4031"/>
                  </a:cubicBezTo>
                  <a:cubicBezTo>
                    <a:pt x="15886" y="4143"/>
                    <a:pt x="15970" y="4228"/>
                    <a:pt x="16069" y="4270"/>
                  </a:cubicBezTo>
                  <a:cubicBezTo>
                    <a:pt x="17696" y="4845"/>
                    <a:pt x="18524" y="6669"/>
                    <a:pt x="17893" y="8283"/>
                  </a:cubicBezTo>
                  <a:cubicBezTo>
                    <a:pt x="17865" y="8382"/>
                    <a:pt x="17879" y="8494"/>
                    <a:pt x="17935" y="8578"/>
                  </a:cubicBezTo>
                  <a:cubicBezTo>
                    <a:pt x="19002" y="9953"/>
                    <a:pt x="18721" y="11932"/>
                    <a:pt x="17318" y="12956"/>
                  </a:cubicBezTo>
                  <a:cubicBezTo>
                    <a:pt x="17233" y="13013"/>
                    <a:pt x="17177" y="13125"/>
                    <a:pt x="17191" y="13223"/>
                  </a:cubicBezTo>
                  <a:cubicBezTo>
                    <a:pt x="17233" y="13672"/>
                    <a:pt x="17163" y="14135"/>
                    <a:pt x="17009" y="14556"/>
                  </a:cubicBezTo>
                  <a:lnTo>
                    <a:pt x="15507" y="14556"/>
                  </a:lnTo>
                  <a:lnTo>
                    <a:pt x="15507" y="9701"/>
                  </a:lnTo>
                  <a:cubicBezTo>
                    <a:pt x="15549" y="9701"/>
                    <a:pt x="15591" y="9701"/>
                    <a:pt x="15648" y="9687"/>
                  </a:cubicBezTo>
                  <a:cubicBezTo>
                    <a:pt x="15858" y="9659"/>
                    <a:pt x="16055" y="9532"/>
                    <a:pt x="16181" y="9350"/>
                  </a:cubicBezTo>
                  <a:cubicBezTo>
                    <a:pt x="16181" y="9350"/>
                    <a:pt x="16868" y="8382"/>
                    <a:pt x="16868" y="8382"/>
                  </a:cubicBezTo>
                  <a:cubicBezTo>
                    <a:pt x="17135" y="8003"/>
                    <a:pt x="17037" y="7497"/>
                    <a:pt x="16672" y="7217"/>
                  </a:cubicBezTo>
                  <a:lnTo>
                    <a:pt x="10483" y="2824"/>
                  </a:lnTo>
                  <a:cubicBezTo>
                    <a:pt x="10231" y="2649"/>
                    <a:pt x="9939" y="2561"/>
                    <a:pt x="9650" y="2561"/>
                  </a:cubicBezTo>
                  <a:cubicBezTo>
                    <a:pt x="9361" y="2561"/>
                    <a:pt x="9073" y="2649"/>
                    <a:pt x="8827" y="2824"/>
                  </a:cubicBezTo>
                  <a:lnTo>
                    <a:pt x="5642" y="5084"/>
                  </a:lnTo>
                  <a:cubicBezTo>
                    <a:pt x="5328" y="5252"/>
                    <a:pt x="5525" y="5663"/>
                    <a:pt x="5789" y="5663"/>
                  </a:cubicBezTo>
                  <a:cubicBezTo>
                    <a:pt x="5855" y="5663"/>
                    <a:pt x="5925" y="5637"/>
                    <a:pt x="5993" y="5575"/>
                  </a:cubicBezTo>
                  <a:lnTo>
                    <a:pt x="9178" y="3330"/>
                  </a:lnTo>
                  <a:cubicBezTo>
                    <a:pt x="9318" y="3224"/>
                    <a:pt x="9480" y="3172"/>
                    <a:pt x="9641" y="3172"/>
                  </a:cubicBezTo>
                  <a:cubicBezTo>
                    <a:pt x="9803" y="3172"/>
                    <a:pt x="9964" y="3224"/>
                    <a:pt x="10104" y="3330"/>
                  </a:cubicBezTo>
                  <a:lnTo>
                    <a:pt x="16307" y="7722"/>
                  </a:lnTo>
                  <a:cubicBezTo>
                    <a:pt x="16405" y="7792"/>
                    <a:pt x="16419" y="7932"/>
                    <a:pt x="16363" y="8017"/>
                  </a:cubicBezTo>
                  <a:lnTo>
                    <a:pt x="15676" y="8985"/>
                  </a:lnTo>
                  <a:cubicBezTo>
                    <a:pt x="15632" y="9046"/>
                    <a:pt x="15561" y="9080"/>
                    <a:pt x="15490" y="9080"/>
                  </a:cubicBezTo>
                  <a:cubicBezTo>
                    <a:pt x="15447" y="9080"/>
                    <a:pt x="15404" y="9068"/>
                    <a:pt x="15367" y="9041"/>
                  </a:cubicBezTo>
                  <a:lnTo>
                    <a:pt x="9824" y="5098"/>
                  </a:lnTo>
                  <a:cubicBezTo>
                    <a:pt x="9768" y="5063"/>
                    <a:pt x="9704" y="5045"/>
                    <a:pt x="9641" y="5045"/>
                  </a:cubicBezTo>
                  <a:cubicBezTo>
                    <a:pt x="9578" y="5045"/>
                    <a:pt x="9515" y="5063"/>
                    <a:pt x="9459" y="5098"/>
                  </a:cubicBezTo>
                  <a:lnTo>
                    <a:pt x="3916" y="9041"/>
                  </a:lnTo>
                  <a:cubicBezTo>
                    <a:pt x="3884" y="9068"/>
                    <a:pt x="3844" y="9080"/>
                    <a:pt x="3803" y="9080"/>
                  </a:cubicBezTo>
                  <a:cubicBezTo>
                    <a:pt x="3735" y="9080"/>
                    <a:pt x="3665" y="9046"/>
                    <a:pt x="3621" y="8985"/>
                  </a:cubicBezTo>
                  <a:lnTo>
                    <a:pt x="2933" y="8017"/>
                  </a:lnTo>
                  <a:cubicBezTo>
                    <a:pt x="2863" y="7932"/>
                    <a:pt x="2891" y="7792"/>
                    <a:pt x="2989" y="7722"/>
                  </a:cubicBezTo>
                  <a:lnTo>
                    <a:pt x="4982" y="6305"/>
                  </a:lnTo>
                  <a:cubicBezTo>
                    <a:pt x="5108" y="6206"/>
                    <a:pt x="5151" y="6024"/>
                    <a:pt x="5052" y="5884"/>
                  </a:cubicBezTo>
                  <a:cubicBezTo>
                    <a:pt x="4993" y="5799"/>
                    <a:pt x="4898" y="5755"/>
                    <a:pt x="4802" y="5755"/>
                  </a:cubicBezTo>
                  <a:cubicBezTo>
                    <a:pt x="4738" y="5755"/>
                    <a:pt x="4673" y="5774"/>
                    <a:pt x="4617" y="5813"/>
                  </a:cubicBezTo>
                  <a:lnTo>
                    <a:pt x="2624" y="7231"/>
                  </a:lnTo>
                  <a:cubicBezTo>
                    <a:pt x="2246" y="7497"/>
                    <a:pt x="2161" y="8017"/>
                    <a:pt x="2428" y="8396"/>
                  </a:cubicBezTo>
                  <a:lnTo>
                    <a:pt x="3116" y="9364"/>
                  </a:lnTo>
                  <a:cubicBezTo>
                    <a:pt x="3242" y="9532"/>
                    <a:pt x="3438" y="9659"/>
                    <a:pt x="3663" y="9701"/>
                  </a:cubicBezTo>
                  <a:lnTo>
                    <a:pt x="3789" y="9701"/>
                  </a:lnTo>
                  <a:lnTo>
                    <a:pt x="3789" y="14570"/>
                  </a:lnTo>
                  <a:lnTo>
                    <a:pt x="2302" y="14570"/>
                  </a:lnTo>
                  <a:cubicBezTo>
                    <a:pt x="2133" y="14135"/>
                    <a:pt x="2077" y="13686"/>
                    <a:pt x="2119" y="13237"/>
                  </a:cubicBezTo>
                  <a:cubicBezTo>
                    <a:pt x="2133" y="13125"/>
                    <a:pt x="2077" y="13027"/>
                    <a:pt x="1993" y="12956"/>
                  </a:cubicBezTo>
                  <a:cubicBezTo>
                    <a:pt x="590" y="11932"/>
                    <a:pt x="309" y="9967"/>
                    <a:pt x="1361" y="8592"/>
                  </a:cubicBezTo>
                  <a:lnTo>
                    <a:pt x="1376" y="8578"/>
                  </a:lnTo>
                  <a:cubicBezTo>
                    <a:pt x="1432" y="8494"/>
                    <a:pt x="1446" y="8382"/>
                    <a:pt x="1418" y="8283"/>
                  </a:cubicBezTo>
                  <a:cubicBezTo>
                    <a:pt x="786" y="6669"/>
                    <a:pt x="1614" y="4845"/>
                    <a:pt x="3242" y="4270"/>
                  </a:cubicBezTo>
                  <a:cubicBezTo>
                    <a:pt x="3340" y="4228"/>
                    <a:pt x="3424" y="4143"/>
                    <a:pt x="3438" y="4031"/>
                  </a:cubicBezTo>
                  <a:cubicBezTo>
                    <a:pt x="3741" y="2569"/>
                    <a:pt x="5031" y="1565"/>
                    <a:pt x="6459" y="1565"/>
                  </a:cubicBezTo>
                  <a:cubicBezTo>
                    <a:pt x="6689" y="1565"/>
                    <a:pt x="6923" y="1591"/>
                    <a:pt x="7157" y="1645"/>
                  </a:cubicBezTo>
                  <a:cubicBezTo>
                    <a:pt x="7185" y="1653"/>
                    <a:pt x="7213" y="1656"/>
                    <a:pt x="7239" y="1656"/>
                  </a:cubicBezTo>
                  <a:cubicBezTo>
                    <a:pt x="7318" y="1656"/>
                    <a:pt x="7389" y="1624"/>
                    <a:pt x="7452" y="1561"/>
                  </a:cubicBezTo>
                  <a:cubicBezTo>
                    <a:pt x="8055" y="944"/>
                    <a:pt x="8855" y="635"/>
                    <a:pt x="9655" y="635"/>
                  </a:cubicBezTo>
                  <a:close/>
                  <a:moveTo>
                    <a:pt x="9655" y="5729"/>
                  </a:moveTo>
                  <a:lnTo>
                    <a:pt x="14890" y="9448"/>
                  </a:lnTo>
                  <a:lnTo>
                    <a:pt x="14890" y="14556"/>
                  </a:lnTo>
                  <a:lnTo>
                    <a:pt x="12153" y="14556"/>
                  </a:lnTo>
                  <a:lnTo>
                    <a:pt x="12153" y="10444"/>
                  </a:lnTo>
                  <a:cubicBezTo>
                    <a:pt x="12153" y="10276"/>
                    <a:pt x="12013" y="10136"/>
                    <a:pt x="11844" y="10136"/>
                  </a:cubicBezTo>
                  <a:lnTo>
                    <a:pt x="7452" y="10136"/>
                  </a:lnTo>
                  <a:cubicBezTo>
                    <a:pt x="7284" y="10136"/>
                    <a:pt x="7143" y="10276"/>
                    <a:pt x="7143" y="10444"/>
                  </a:cubicBezTo>
                  <a:lnTo>
                    <a:pt x="7143" y="14570"/>
                  </a:lnTo>
                  <a:lnTo>
                    <a:pt x="4407" y="14570"/>
                  </a:lnTo>
                  <a:lnTo>
                    <a:pt x="4407" y="9448"/>
                  </a:lnTo>
                  <a:lnTo>
                    <a:pt x="9655" y="5729"/>
                  </a:lnTo>
                  <a:close/>
                  <a:moveTo>
                    <a:pt x="17552" y="15186"/>
                  </a:moveTo>
                  <a:cubicBezTo>
                    <a:pt x="17652" y="15186"/>
                    <a:pt x="17725" y="15265"/>
                    <a:pt x="17725" y="15356"/>
                  </a:cubicBezTo>
                  <a:lnTo>
                    <a:pt x="17725" y="16325"/>
                  </a:lnTo>
                  <a:cubicBezTo>
                    <a:pt x="17725" y="16423"/>
                    <a:pt x="17640" y="16507"/>
                    <a:pt x="17528" y="16507"/>
                  </a:cubicBezTo>
                  <a:lnTo>
                    <a:pt x="12869" y="16507"/>
                  </a:lnTo>
                  <a:cubicBezTo>
                    <a:pt x="12490" y="16535"/>
                    <a:pt x="12490" y="17096"/>
                    <a:pt x="12869" y="17124"/>
                  </a:cubicBezTo>
                  <a:lnTo>
                    <a:pt x="15156" y="17124"/>
                  </a:lnTo>
                  <a:cubicBezTo>
                    <a:pt x="14960" y="17279"/>
                    <a:pt x="14777" y="17461"/>
                    <a:pt x="14609" y="17644"/>
                  </a:cubicBezTo>
                  <a:cubicBezTo>
                    <a:pt x="13795" y="18514"/>
                    <a:pt x="13318" y="19510"/>
                    <a:pt x="13248" y="20535"/>
                  </a:cubicBezTo>
                  <a:lnTo>
                    <a:pt x="6063" y="20535"/>
                  </a:lnTo>
                  <a:cubicBezTo>
                    <a:pt x="5978" y="19510"/>
                    <a:pt x="5515" y="18514"/>
                    <a:pt x="4701" y="17644"/>
                  </a:cubicBezTo>
                  <a:cubicBezTo>
                    <a:pt x="4533" y="17461"/>
                    <a:pt x="4337" y="17279"/>
                    <a:pt x="4154" y="17124"/>
                  </a:cubicBezTo>
                  <a:lnTo>
                    <a:pt x="11634" y="17124"/>
                  </a:lnTo>
                  <a:cubicBezTo>
                    <a:pt x="11643" y="17125"/>
                    <a:pt x="11652" y="17125"/>
                    <a:pt x="11660" y="17125"/>
                  </a:cubicBezTo>
                  <a:cubicBezTo>
                    <a:pt x="12070" y="17125"/>
                    <a:pt x="12074" y="16505"/>
                    <a:pt x="11673" y="16505"/>
                  </a:cubicBezTo>
                  <a:cubicBezTo>
                    <a:pt x="11660" y="16505"/>
                    <a:pt x="11647" y="16506"/>
                    <a:pt x="11634" y="16507"/>
                  </a:cubicBezTo>
                  <a:lnTo>
                    <a:pt x="1768" y="16507"/>
                  </a:lnTo>
                  <a:cubicBezTo>
                    <a:pt x="1670" y="16507"/>
                    <a:pt x="1586" y="16423"/>
                    <a:pt x="1586" y="16325"/>
                  </a:cubicBezTo>
                  <a:lnTo>
                    <a:pt x="1586" y="15356"/>
                  </a:lnTo>
                  <a:cubicBezTo>
                    <a:pt x="1586" y="15258"/>
                    <a:pt x="1670" y="15188"/>
                    <a:pt x="1768" y="15188"/>
                  </a:cubicBezTo>
                  <a:lnTo>
                    <a:pt x="17528" y="15188"/>
                  </a:lnTo>
                  <a:cubicBezTo>
                    <a:pt x="17536" y="15187"/>
                    <a:pt x="17544" y="15186"/>
                    <a:pt x="17552" y="15186"/>
                  </a:cubicBezTo>
                  <a:close/>
                  <a:moveTo>
                    <a:pt x="9641" y="0"/>
                  </a:moveTo>
                  <a:cubicBezTo>
                    <a:pt x="8733" y="0"/>
                    <a:pt x="7824" y="333"/>
                    <a:pt x="7115" y="1000"/>
                  </a:cubicBezTo>
                  <a:cubicBezTo>
                    <a:pt x="6891" y="958"/>
                    <a:pt x="6666" y="944"/>
                    <a:pt x="6442" y="944"/>
                  </a:cubicBezTo>
                  <a:cubicBezTo>
                    <a:pt x="4758" y="944"/>
                    <a:pt x="3284" y="2095"/>
                    <a:pt x="2863" y="3736"/>
                  </a:cubicBezTo>
                  <a:cubicBezTo>
                    <a:pt x="1053" y="4466"/>
                    <a:pt x="127" y="6487"/>
                    <a:pt x="758" y="8325"/>
                  </a:cubicBezTo>
                  <a:cubicBezTo>
                    <a:pt x="225" y="9097"/>
                    <a:pt x="0" y="10052"/>
                    <a:pt x="141" y="10992"/>
                  </a:cubicBezTo>
                  <a:cubicBezTo>
                    <a:pt x="267" y="11918"/>
                    <a:pt x="758" y="12760"/>
                    <a:pt x="1488" y="13349"/>
                  </a:cubicBezTo>
                  <a:cubicBezTo>
                    <a:pt x="1474" y="13756"/>
                    <a:pt x="1530" y="14177"/>
                    <a:pt x="1642" y="14570"/>
                  </a:cubicBezTo>
                  <a:cubicBezTo>
                    <a:pt x="1249" y="14640"/>
                    <a:pt x="969" y="14977"/>
                    <a:pt x="969" y="15370"/>
                  </a:cubicBezTo>
                  <a:lnTo>
                    <a:pt x="969" y="16325"/>
                  </a:lnTo>
                  <a:cubicBezTo>
                    <a:pt x="969" y="16774"/>
                    <a:pt x="1319" y="17138"/>
                    <a:pt x="1768" y="17138"/>
                  </a:cubicBezTo>
                  <a:lnTo>
                    <a:pt x="3102" y="17138"/>
                  </a:lnTo>
                  <a:cubicBezTo>
                    <a:pt x="3495" y="17377"/>
                    <a:pt x="5459" y="18696"/>
                    <a:pt x="5459" y="20843"/>
                  </a:cubicBezTo>
                  <a:cubicBezTo>
                    <a:pt x="5445" y="21012"/>
                    <a:pt x="5586" y="21152"/>
                    <a:pt x="5768" y="21152"/>
                  </a:cubicBezTo>
                  <a:lnTo>
                    <a:pt x="13543" y="21152"/>
                  </a:lnTo>
                  <a:cubicBezTo>
                    <a:pt x="13711" y="21152"/>
                    <a:pt x="13851" y="21012"/>
                    <a:pt x="13851" y="20843"/>
                  </a:cubicBezTo>
                  <a:cubicBezTo>
                    <a:pt x="13851" y="18696"/>
                    <a:pt x="15816" y="17377"/>
                    <a:pt x="16195" y="17138"/>
                  </a:cubicBezTo>
                  <a:lnTo>
                    <a:pt x="17528" y="17138"/>
                  </a:lnTo>
                  <a:cubicBezTo>
                    <a:pt x="17977" y="17138"/>
                    <a:pt x="18342" y="16774"/>
                    <a:pt x="18342" y="16325"/>
                  </a:cubicBezTo>
                  <a:lnTo>
                    <a:pt x="18342" y="15356"/>
                  </a:lnTo>
                  <a:cubicBezTo>
                    <a:pt x="18342" y="14963"/>
                    <a:pt x="18047" y="14626"/>
                    <a:pt x="17654" y="14556"/>
                  </a:cubicBezTo>
                  <a:cubicBezTo>
                    <a:pt x="17767" y="14163"/>
                    <a:pt x="17823" y="13742"/>
                    <a:pt x="17809" y="13335"/>
                  </a:cubicBezTo>
                  <a:cubicBezTo>
                    <a:pt x="19338" y="12114"/>
                    <a:pt x="19647" y="9925"/>
                    <a:pt x="18524" y="8325"/>
                  </a:cubicBezTo>
                  <a:cubicBezTo>
                    <a:pt x="19156" y="6487"/>
                    <a:pt x="18230" y="4466"/>
                    <a:pt x="16419" y="3736"/>
                  </a:cubicBezTo>
                  <a:cubicBezTo>
                    <a:pt x="16012" y="2095"/>
                    <a:pt x="14539" y="944"/>
                    <a:pt x="12841" y="944"/>
                  </a:cubicBezTo>
                  <a:cubicBezTo>
                    <a:pt x="12616" y="944"/>
                    <a:pt x="12392" y="958"/>
                    <a:pt x="12167" y="1000"/>
                  </a:cubicBezTo>
                  <a:cubicBezTo>
                    <a:pt x="11459" y="333"/>
                    <a:pt x="10550" y="0"/>
                    <a:pt x="9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093" name="Google Shape;1093;p47"/>
          <p:cNvPicPr preferRelativeResize="0"/>
          <p:nvPr/>
        </p:nvPicPr>
        <p:blipFill rotWithShape="1">
          <a:blip r:embed="rId3">
            <a:alphaModFix/>
          </a:blip>
          <a:srcRect l="26269" t="19276" r="50789" b="29726"/>
          <a:stretch/>
        </p:blipFill>
        <p:spPr>
          <a:xfrm>
            <a:off x="3011811" y="2365100"/>
            <a:ext cx="1441500" cy="2132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094" name="Google Shape;1094;p47"/>
          <p:cNvSpPr/>
          <p:nvPr/>
        </p:nvSpPr>
        <p:spPr>
          <a:xfrm flipH="1">
            <a:off x="716535" y="3278301"/>
            <a:ext cx="2183400" cy="2832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095" name="Google Shape;1095;p47"/>
          <p:cNvGrpSpPr/>
          <p:nvPr/>
        </p:nvGrpSpPr>
        <p:grpSpPr>
          <a:xfrm>
            <a:off x="716385" y="3263001"/>
            <a:ext cx="2183700" cy="1077624"/>
            <a:chOff x="716385" y="3263001"/>
            <a:chExt cx="2183700" cy="1077624"/>
          </a:xfrm>
        </p:grpSpPr>
        <p:sp>
          <p:nvSpPr>
            <p:cNvPr id="1096" name="Google Shape;1096;p47"/>
            <p:cNvSpPr txBox="1"/>
            <p:nvPr/>
          </p:nvSpPr>
          <p:spPr>
            <a:xfrm flipH="1">
              <a:off x="716385" y="3579225"/>
              <a:ext cx="2183700" cy="76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Average number of roses produced for Valentine's day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097" name="Google Shape;1097;p47"/>
            <p:cNvSpPr txBox="1"/>
            <p:nvPr/>
          </p:nvSpPr>
          <p:spPr>
            <a:xfrm flipH="1">
              <a:off x="1069935" y="3263001"/>
              <a:ext cx="14766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196 MILLION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1098" name="Google Shape;1098;p47"/>
          <p:cNvSpPr/>
          <p:nvPr/>
        </p:nvSpPr>
        <p:spPr>
          <a:xfrm>
            <a:off x="1427535" y="2365112"/>
            <a:ext cx="761400" cy="761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pic>
        <p:nvPicPr>
          <p:cNvPr id="1099" name="Google Shape;1099;p47"/>
          <p:cNvPicPr preferRelativeResize="0"/>
          <p:nvPr/>
        </p:nvPicPr>
        <p:blipFill rotWithShape="1">
          <a:blip r:embed="rId4">
            <a:alphaModFix/>
          </a:blip>
          <a:srcRect l="27475" r="27475"/>
          <a:stretch/>
        </p:blipFill>
        <p:spPr>
          <a:xfrm>
            <a:off x="6986115" y="2365100"/>
            <a:ext cx="1441500" cy="2132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100" name="Google Shape;1100;p47"/>
          <p:cNvSpPr/>
          <p:nvPr/>
        </p:nvSpPr>
        <p:spPr>
          <a:xfrm flipH="1">
            <a:off x="4690842" y="3278301"/>
            <a:ext cx="2183400" cy="283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101" name="Google Shape;1101;p47"/>
          <p:cNvGrpSpPr/>
          <p:nvPr/>
        </p:nvGrpSpPr>
        <p:grpSpPr>
          <a:xfrm>
            <a:off x="4690692" y="3263001"/>
            <a:ext cx="2183700" cy="1077624"/>
            <a:chOff x="4690692" y="3263001"/>
            <a:chExt cx="2183700" cy="1077624"/>
          </a:xfrm>
        </p:grpSpPr>
        <p:sp>
          <p:nvSpPr>
            <p:cNvPr id="1102" name="Google Shape;1102;p47"/>
            <p:cNvSpPr txBox="1"/>
            <p:nvPr/>
          </p:nvSpPr>
          <p:spPr>
            <a:xfrm flipH="1">
              <a:off x="4690692" y="3579225"/>
              <a:ext cx="2183700" cy="76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Average number of the children conceived on Valentine's day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103" name="Google Shape;1103;p47"/>
            <p:cNvSpPr txBox="1"/>
            <p:nvPr/>
          </p:nvSpPr>
          <p:spPr>
            <a:xfrm flipH="1">
              <a:off x="5044242" y="3263001"/>
              <a:ext cx="14766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11,000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1104" name="Google Shape;1104;p47"/>
          <p:cNvSpPr/>
          <p:nvPr/>
        </p:nvSpPr>
        <p:spPr>
          <a:xfrm>
            <a:off x="5401842" y="2365112"/>
            <a:ext cx="761400" cy="761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105" name="Google Shape;1105;p47"/>
          <p:cNvSpPr/>
          <p:nvPr/>
        </p:nvSpPr>
        <p:spPr>
          <a:xfrm>
            <a:off x="916800" y="1154664"/>
            <a:ext cx="7310400" cy="283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106" name="Google Shape;1106;p47"/>
          <p:cNvGrpSpPr/>
          <p:nvPr/>
        </p:nvGrpSpPr>
        <p:grpSpPr>
          <a:xfrm>
            <a:off x="1432100" y="1139364"/>
            <a:ext cx="6279900" cy="822011"/>
            <a:chOff x="1432100" y="1139364"/>
            <a:chExt cx="6279900" cy="822011"/>
          </a:xfrm>
        </p:grpSpPr>
        <p:sp>
          <p:nvSpPr>
            <p:cNvPr id="1107" name="Google Shape;1107;p47"/>
            <p:cNvSpPr txBox="1"/>
            <p:nvPr/>
          </p:nvSpPr>
          <p:spPr>
            <a:xfrm>
              <a:off x="1432100" y="1453775"/>
              <a:ext cx="6279900" cy="5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Earth is the third planet from the Sun and the only one that harbors life in the Solar System. This is where we all live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108" name="Google Shape;1108;p47"/>
            <p:cNvSpPr txBox="1"/>
            <p:nvPr/>
          </p:nvSpPr>
          <p:spPr>
            <a:xfrm>
              <a:off x="1463550" y="1139364"/>
              <a:ext cx="62169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THINGS THAT HAPPEN ON VALENTINES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1109" name="Google Shape;1109;p47"/>
          <p:cNvSpPr/>
          <p:nvPr/>
        </p:nvSpPr>
        <p:spPr>
          <a:xfrm>
            <a:off x="1635051" y="2561780"/>
            <a:ext cx="346368" cy="368064"/>
          </a:xfrm>
          <a:custGeom>
            <a:avLst/>
            <a:gdLst/>
            <a:ahLst/>
            <a:cxnLst/>
            <a:rect l="l" t="t" r="r" b="b"/>
            <a:pathLst>
              <a:path w="10824" h="11502" extrusionOk="0">
                <a:moveTo>
                  <a:pt x="5430" y="441"/>
                </a:moveTo>
                <a:cubicBezTo>
                  <a:pt x="5584" y="620"/>
                  <a:pt x="5846" y="977"/>
                  <a:pt x="6192" y="1453"/>
                </a:cubicBezTo>
                <a:cubicBezTo>
                  <a:pt x="5906" y="1727"/>
                  <a:pt x="5656" y="2013"/>
                  <a:pt x="5430" y="2275"/>
                </a:cubicBezTo>
                <a:cubicBezTo>
                  <a:pt x="5203" y="2013"/>
                  <a:pt x="4953" y="1727"/>
                  <a:pt x="4668" y="1453"/>
                </a:cubicBezTo>
                <a:cubicBezTo>
                  <a:pt x="5001" y="977"/>
                  <a:pt x="5287" y="643"/>
                  <a:pt x="5430" y="441"/>
                </a:cubicBezTo>
                <a:close/>
                <a:moveTo>
                  <a:pt x="6906" y="1274"/>
                </a:moveTo>
                <a:cubicBezTo>
                  <a:pt x="7204" y="1846"/>
                  <a:pt x="8061" y="3596"/>
                  <a:pt x="8061" y="4775"/>
                </a:cubicBezTo>
                <a:cubicBezTo>
                  <a:pt x="8061" y="5811"/>
                  <a:pt x="7454" y="6704"/>
                  <a:pt x="6596" y="7120"/>
                </a:cubicBezTo>
                <a:cubicBezTo>
                  <a:pt x="6632" y="7061"/>
                  <a:pt x="6680" y="7001"/>
                  <a:pt x="6715" y="6930"/>
                </a:cubicBezTo>
                <a:cubicBezTo>
                  <a:pt x="6954" y="6513"/>
                  <a:pt x="7037" y="5989"/>
                  <a:pt x="6977" y="5394"/>
                </a:cubicBezTo>
                <a:cubicBezTo>
                  <a:pt x="6906" y="4739"/>
                  <a:pt x="6656" y="4049"/>
                  <a:pt x="6215" y="3334"/>
                </a:cubicBezTo>
                <a:cubicBezTo>
                  <a:pt x="6192" y="3279"/>
                  <a:pt x="6138" y="3250"/>
                  <a:pt x="6076" y="3250"/>
                </a:cubicBezTo>
                <a:cubicBezTo>
                  <a:pt x="6044" y="3250"/>
                  <a:pt x="6010" y="3258"/>
                  <a:pt x="5977" y="3275"/>
                </a:cubicBezTo>
                <a:cubicBezTo>
                  <a:pt x="5906" y="3310"/>
                  <a:pt x="5882" y="3418"/>
                  <a:pt x="5918" y="3513"/>
                </a:cubicBezTo>
                <a:cubicBezTo>
                  <a:pt x="6680" y="4763"/>
                  <a:pt x="6858" y="5965"/>
                  <a:pt x="6418" y="6775"/>
                </a:cubicBezTo>
                <a:cubicBezTo>
                  <a:pt x="6180" y="7156"/>
                  <a:pt x="5822" y="7394"/>
                  <a:pt x="5430" y="7394"/>
                </a:cubicBezTo>
                <a:cubicBezTo>
                  <a:pt x="3989" y="7394"/>
                  <a:pt x="2810" y="6216"/>
                  <a:pt x="2810" y="4775"/>
                </a:cubicBezTo>
                <a:cubicBezTo>
                  <a:pt x="2810" y="3596"/>
                  <a:pt x="3679" y="1846"/>
                  <a:pt x="3977" y="1274"/>
                </a:cubicBezTo>
                <a:cubicBezTo>
                  <a:pt x="4584" y="1834"/>
                  <a:pt x="5096" y="2394"/>
                  <a:pt x="5525" y="2941"/>
                </a:cubicBezTo>
                <a:cubicBezTo>
                  <a:pt x="5549" y="2989"/>
                  <a:pt x="5608" y="3025"/>
                  <a:pt x="5656" y="3025"/>
                </a:cubicBezTo>
                <a:cubicBezTo>
                  <a:pt x="5680" y="3025"/>
                  <a:pt x="5727" y="3001"/>
                  <a:pt x="5763" y="2989"/>
                </a:cubicBezTo>
                <a:cubicBezTo>
                  <a:pt x="5834" y="2929"/>
                  <a:pt x="5846" y="2822"/>
                  <a:pt x="5787" y="2751"/>
                </a:cubicBezTo>
                <a:lnTo>
                  <a:pt x="5656" y="2572"/>
                </a:lnTo>
                <a:cubicBezTo>
                  <a:pt x="6013" y="2144"/>
                  <a:pt x="6430" y="1715"/>
                  <a:pt x="6906" y="1274"/>
                </a:cubicBezTo>
                <a:close/>
                <a:moveTo>
                  <a:pt x="5608" y="7716"/>
                </a:moveTo>
                <a:lnTo>
                  <a:pt x="5608" y="10061"/>
                </a:lnTo>
                <a:cubicBezTo>
                  <a:pt x="5501" y="9883"/>
                  <a:pt x="5382" y="9668"/>
                  <a:pt x="5227" y="9454"/>
                </a:cubicBezTo>
                <a:lnTo>
                  <a:pt x="5227" y="7716"/>
                </a:lnTo>
                <a:close/>
                <a:moveTo>
                  <a:pt x="10347" y="5906"/>
                </a:moveTo>
                <a:cubicBezTo>
                  <a:pt x="10228" y="6204"/>
                  <a:pt x="9990" y="6680"/>
                  <a:pt x="9597" y="7228"/>
                </a:cubicBezTo>
                <a:cubicBezTo>
                  <a:pt x="8989" y="8085"/>
                  <a:pt x="7870" y="9275"/>
                  <a:pt x="5953" y="10228"/>
                </a:cubicBezTo>
                <a:lnTo>
                  <a:pt x="5953" y="9549"/>
                </a:lnTo>
                <a:cubicBezTo>
                  <a:pt x="6680" y="8513"/>
                  <a:pt x="8037" y="7049"/>
                  <a:pt x="10347" y="5906"/>
                </a:cubicBezTo>
                <a:close/>
                <a:moveTo>
                  <a:pt x="488" y="5906"/>
                </a:moveTo>
                <a:lnTo>
                  <a:pt x="488" y="5906"/>
                </a:lnTo>
                <a:cubicBezTo>
                  <a:pt x="2512" y="6906"/>
                  <a:pt x="3775" y="8156"/>
                  <a:pt x="4489" y="9049"/>
                </a:cubicBezTo>
                <a:cubicBezTo>
                  <a:pt x="4941" y="9609"/>
                  <a:pt x="5251" y="10133"/>
                  <a:pt x="5441" y="10490"/>
                </a:cubicBezTo>
                <a:cubicBezTo>
                  <a:pt x="4548" y="10085"/>
                  <a:pt x="3751" y="9609"/>
                  <a:pt x="3036" y="9073"/>
                </a:cubicBezTo>
                <a:cubicBezTo>
                  <a:pt x="2393" y="8585"/>
                  <a:pt x="1834" y="8013"/>
                  <a:pt x="1369" y="7406"/>
                </a:cubicBezTo>
                <a:cubicBezTo>
                  <a:pt x="905" y="6799"/>
                  <a:pt x="631" y="6251"/>
                  <a:pt x="488" y="5906"/>
                </a:cubicBezTo>
                <a:close/>
                <a:moveTo>
                  <a:pt x="5418" y="0"/>
                </a:moveTo>
                <a:cubicBezTo>
                  <a:pt x="5358" y="0"/>
                  <a:pt x="5322" y="12"/>
                  <a:pt x="5275" y="60"/>
                </a:cubicBezTo>
                <a:cubicBezTo>
                  <a:pt x="5263" y="72"/>
                  <a:pt x="4918" y="477"/>
                  <a:pt x="4406" y="1215"/>
                </a:cubicBezTo>
                <a:cubicBezTo>
                  <a:pt x="4263" y="1096"/>
                  <a:pt x="4144" y="977"/>
                  <a:pt x="4001" y="858"/>
                </a:cubicBezTo>
                <a:cubicBezTo>
                  <a:pt x="3989" y="846"/>
                  <a:pt x="3989" y="846"/>
                  <a:pt x="3965" y="846"/>
                </a:cubicBezTo>
                <a:cubicBezTo>
                  <a:pt x="3943" y="831"/>
                  <a:pt x="3917" y="824"/>
                  <a:pt x="3891" y="824"/>
                </a:cubicBezTo>
                <a:cubicBezTo>
                  <a:pt x="3833" y="824"/>
                  <a:pt x="3775" y="856"/>
                  <a:pt x="3751" y="905"/>
                </a:cubicBezTo>
                <a:cubicBezTo>
                  <a:pt x="3727" y="941"/>
                  <a:pt x="3417" y="1501"/>
                  <a:pt x="3108" y="2263"/>
                </a:cubicBezTo>
                <a:cubicBezTo>
                  <a:pt x="2679" y="3287"/>
                  <a:pt x="2453" y="4132"/>
                  <a:pt x="2453" y="4763"/>
                </a:cubicBezTo>
                <a:cubicBezTo>
                  <a:pt x="2453" y="6204"/>
                  <a:pt x="3489" y="7418"/>
                  <a:pt x="4882" y="7668"/>
                </a:cubicBezTo>
                <a:lnTo>
                  <a:pt x="4882" y="8966"/>
                </a:lnTo>
                <a:cubicBezTo>
                  <a:pt x="4846" y="8930"/>
                  <a:pt x="4798" y="8883"/>
                  <a:pt x="4763" y="8823"/>
                </a:cubicBezTo>
                <a:cubicBezTo>
                  <a:pt x="3989" y="7859"/>
                  <a:pt x="2572" y="6477"/>
                  <a:pt x="250" y="5394"/>
                </a:cubicBezTo>
                <a:cubicBezTo>
                  <a:pt x="230" y="5386"/>
                  <a:pt x="209" y="5382"/>
                  <a:pt x="188" y="5382"/>
                </a:cubicBezTo>
                <a:cubicBezTo>
                  <a:pt x="146" y="5382"/>
                  <a:pt x="103" y="5398"/>
                  <a:pt x="72" y="5430"/>
                </a:cubicBezTo>
                <a:cubicBezTo>
                  <a:pt x="24" y="5477"/>
                  <a:pt x="0" y="5537"/>
                  <a:pt x="12" y="5608"/>
                </a:cubicBezTo>
                <a:cubicBezTo>
                  <a:pt x="24" y="5644"/>
                  <a:pt x="250" y="6489"/>
                  <a:pt x="1072" y="7573"/>
                </a:cubicBezTo>
                <a:cubicBezTo>
                  <a:pt x="1548" y="8216"/>
                  <a:pt x="2120" y="8799"/>
                  <a:pt x="2798" y="9311"/>
                </a:cubicBezTo>
                <a:cubicBezTo>
                  <a:pt x="3405" y="9787"/>
                  <a:pt x="4108" y="10228"/>
                  <a:pt x="4858" y="10585"/>
                </a:cubicBezTo>
                <a:lnTo>
                  <a:pt x="4858" y="11323"/>
                </a:lnTo>
                <a:cubicBezTo>
                  <a:pt x="4858" y="11419"/>
                  <a:pt x="4941" y="11490"/>
                  <a:pt x="5025" y="11490"/>
                </a:cubicBezTo>
                <a:cubicBezTo>
                  <a:pt x="5120" y="11490"/>
                  <a:pt x="5191" y="11419"/>
                  <a:pt x="5191" y="11323"/>
                </a:cubicBezTo>
                <a:lnTo>
                  <a:pt x="5191" y="10740"/>
                </a:lnTo>
                <a:cubicBezTo>
                  <a:pt x="5310" y="10799"/>
                  <a:pt x="5441" y="10847"/>
                  <a:pt x="5572" y="10907"/>
                </a:cubicBezTo>
                <a:lnTo>
                  <a:pt x="5572" y="11335"/>
                </a:lnTo>
                <a:cubicBezTo>
                  <a:pt x="5572" y="11430"/>
                  <a:pt x="5656" y="11502"/>
                  <a:pt x="5739" y="11502"/>
                </a:cubicBezTo>
                <a:cubicBezTo>
                  <a:pt x="5834" y="11502"/>
                  <a:pt x="5906" y="11430"/>
                  <a:pt x="5906" y="11335"/>
                </a:cubicBezTo>
                <a:lnTo>
                  <a:pt x="5906" y="10597"/>
                </a:lnTo>
                <a:cubicBezTo>
                  <a:pt x="7989" y="9597"/>
                  <a:pt x="9192" y="8323"/>
                  <a:pt x="9835" y="7406"/>
                </a:cubicBezTo>
                <a:cubicBezTo>
                  <a:pt x="10549" y="6418"/>
                  <a:pt x="10740" y="5656"/>
                  <a:pt x="10752" y="5620"/>
                </a:cubicBezTo>
                <a:cubicBezTo>
                  <a:pt x="10823" y="5549"/>
                  <a:pt x="10799" y="5489"/>
                  <a:pt x="10740" y="5442"/>
                </a:cubicBezTo>
                <a:cubicBezTo>
                  <a:pt x="10717" y="5419"/>
                  <a:pt x="10675" y="5411"/>
                  <a:pt x="10633" y="5411"/>
                </a:cubicBezTo>
                <a:cubicBezTo>
                  <a:pt x="10608" y="5411"/>
                  <a:pt x="10583" y="5413"/>
                  <a:pt x="10561" y="5418"/>
                </a:cubicBezTo>
                <a:cubicBezTo>
                  <a:pt x="8227" y="6489"/>
                  <a:pt x="6799" y="7882"/>
                  <a:pt x="5953" y="8966"/>
                </a:cubicBezTo>
                <a:lnTo>
                  <a:pt x="5953" y="7668"/>
                </a:lnTo>
                <a:cubicBezTo>
                  <a:pt x="7335" y="7406"/>
                  <a:pt x="8370" y="6204"/>
                  <a:pt x="8370" y="4763"/>
                </a:cubicBezTo>
                <a:cubicBezTo>
                  <a:pt x="8370" y="4120"/>
                  <a:pt x="8156" y="3287"/>
                  <a:pt x="7716" y="2263"/>
                </a:cubicBezTo>
                <a:cubicBezTo>
                  <a:pt x="7406" y="1501"/>
                  <a:pt x="7084" y="941"/>
                  <a:pt x="7084" y="905"/>
                </a:cubicBezTo>
                <a:cubicBezTo>
                  <a:pt x="7052" y="856"/>
                  <a:pt x="6991" y="824"/>
                  <a:pt x="6933" y="824"/>
                </a:cubicBezTo>
                <a:cubicBezTo>
                  <a:pt x="6907" y="824"/>
                  <a:pt x="6881" y="831"/>
                  <a:pt x="6858" y="846"/>
                </a:cubicBezTo>
                <a:cubicBezTo>
                  <a:pt x="6846" y="846"/>
                  <a:pt x="6846" y="858"/>
                  <a:pt x="6823" y="858"/>
                </a:cubicBezTo>
                <a:lnTo>
                  <a:pt x="6430" y="1215"/>
                </a:lnTo>
                <a:cubicBezTo>
                  <a:pt x="5906" y="477"/>
                  <a:pt x="5560" y="72"/>
                  <a:pt x="5549" y="60"/>
                </a:cubicBezTo>
                <a:cubicBezTo>
                  <a:pt x="5513" y="12"/>
                  <a:pt x="5477" y="0"/>
                  <a:pt x="54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47"/>
          <p:cNvSpPr/>
          <p:nvPr/>
        </p:nvSpPr>
        <p:spPr>
          <a:xfrm>
            <a:off x="5614842" y="2594257"/>
            <a:ext cx="335400" cy="299400"/>
          </a:xfrm>
          <a:prstGeom prst="hear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48"/>
          <p:cNvSpPr/>
          <p:nvPr/>
        </p:nvSpPr>
        <p:spPr>
          <a:xfrm flipH="1">
            <a:off x="870624" y="2020375"/>
            <a:ext cx="2586300" cy="2586900"/>
          </a:xfrm>
          <a:prstGeom prst="blockArc">
            <a:avLst>
              <a:gd name="adj1" fmla="val 16226651"/>
              <a:gd name="adj2" fmla="val 102274"/>
              <a:gd name="adj3" fmla="val 10354"/>
            </a:avLst>
          </a:prstGeom>
          <a:solidFill>
            <a:srgbClr val="F6C8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48"/>
          <p:cNvSpPr/>
          <p:nvPr/>
        </p:nvSpPr>
        <p:spPr>
          <a:xfrm>
            <a:off x="870624" y="2020375"/>
            <a:ext cx="2586300" cy="2586900"/>
          </a:xfrm>
          <a:prstGeom prst="blockArc">
            <a:avLst>
              <a:gd name="adj1" fmla="val 16181256"/>
              <a:gd name="adj2" fmla="val 10698365"/>
              <a:gd name="adj3" fmla="val 10105"/>
            </a:avLst>
          </a:prstGeom>
          <a:solidFill>
            <a:srgbClr val="90D5BA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48"/>
          <p:cNvSpPr/>
          <p:nvPr/>
        </p:nvSpPr>
        <p:spPr>
          <a:xfrm>
            <a:off x="1056517" y="2185262"/>
            <a:ext cx="2256300" cy="2256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118" name="Google Shape;1118;p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19" name="Google Shape;1119;p48"/>
          <p:cNvSpPr/>
          <p:nvPr/>
        </p:nvSpPr>
        <p:spPr>
          <a:xfrm>
            <a:off x="1339173" y="2467907"/>
            <a:ext cx="1691100" cy="1690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120" name="Google Shape;1120;p48"/>
          <p:cNvSpPr/>
          <p:nvPr/>
        </p:nvSpPr>
        <p:spPr>
          <a:xfrm>
            <a:off x="916800" y="1154916"/>
            <a:ext cx="7310400" cy="283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121" name="Google Shape;1121;p48"/>
          <p:cNvGrpSpPr/>
          <p:nvPr/>
        </p:nvGrpSpPr>
        <p:grpSpPr>
          <a:xfrm>
            <a:off x="803700" y="1139616"/>
            <a:ext cx="7536600" cy="822000"/>
            <a:chOff x="803700" y="1139616"/>
            <a:chExt cx="7536600" cy="822000"/>
          </a:xfrm>
        </p:grpSpPr>
        <p:sp>
          <p:nvSpPr>
            <p:cNvPr id="1122" name="Google Shape;1122;p48"/>
            <p:cNvSpPr txBox="1"/>
            <p:nvPr/>
          </p:nvSpPr>
          <p:spPr>
            <a:xfrm>
              <a:off x="803700" y="1454016"/>
              <a:ext cx="7536600" cy="5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Jupiter is a gas giant and the biggest planet in the Solar System. It's the fourth-brightest object in the night sky. It was named after the Roman god of the skies and lightning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123" name="Google Shape;1123;p48"/>
            <p:cNvSpPr txBox="1"/>
            <p:nvPr/>
          </p:nvSpPr>
          <p:spPr>
            <a:xfrm>
              <a:off x="1463550" y="1139616"/>
              <a:ext cx="62169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VALENTINE’S DAY SPENDING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1124" name="Google Shape;1124;p48"/>
          <p:cNvSpPr/>
          <p:nvPr/>
        </p:nvSpPr>
        <p:spPr>
          <a:xfrm flipH="1">
            <a:off x="3881099" y="2706696"/>
            <a:ext cx="2183400" cy="1223400"/>
          </a:xfrm>
          <a:prstGeom prst="roundRect">
            <a:avLst>
              <a:gd name="adj" fmla="val 437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125" name="Google Shape;1125;p48"/>
          <p:cNvSpPr txBox="1"/>
          <p:nvPr/>
        </p:nvSpPr>
        <p:spPr>
          <a:xfrm flipH="1">
            <a:off x="3995249" y="2758146"/>
            <a:ext cx="1955100" cy="11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PEOPLE WHO WILL SPEND MONEY ON VALENTINE’S DAY</a:t>
            </a:r>
            <a:endParaRPr sz="20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cxnSp>
        <p:nvCxnSpPr>
          <p:cNvPr id="1126" name="Google Shape;1126;p48"/>
          <p:cNvCxnSpPr>
            <a:stCxn id="1117" idx="6"/>
            <a:endCxn id="1124" idx="3"/>
          </p:cNvCxnSpPr>
          <p:nvPr/>
        </p:nvCxnSpPr>
        <p:spPr>
          <a:xfrm>
            <a:off x="3312817" y="3313412"/>
            <a:ext cx="568200" cy="5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7" name="Google Shape;1127;p48"/>
          <p:cNvSpPr/>
          <p:nvPr/>
        </p:nvSpPr>
        <p:spPr>
          <a:xfrm>
            <a:off x="743835" y="1919200"/>
            <a:ext cx="496800" cy="496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48"/>
          <p:cNvSpPr txBox="1"/>
          <p:nvPr/>
        </p:nvSpPr>
        <p:spPr>
          <a:xfrm>
            <a:off x="722391" y="2033652"/>
            <a:ext cx="5397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25%</a:t>
            </a:r>
            <a:endParaRPr sz="20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129" name="Google Shape;1129;p48"/>
          <p:cNvSpPr/>
          <p:nvPr/>
        </p:nvSpPr>
        <p:spPr>
          <a:xfrm>
            <a:off x="3525685" y="3930100"/>
            <a:ext cx="496800" cy="496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48"/>
          <p:cNvSpPr txBox="1"/>
          <p:nvPr/>
        </p:nvSpPr>
        <p:spPr>
          <a:xfrm>
            <a:off x="3504241" y="4044552"/>
            <a:ext cx="5397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75%</a:t>
            </a:r>
            <a:endParaRPr sz="20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131" name="Google Shape;1131;p48"/>
          <p:cNvSpPr/>
          <p:nvPr/>
        </p:nvSpPr>
        <p:spPr>
          <a:xfrm flipH="1">
            <a:off x="6064509" y="2129930"/>
            <a:ext cx="2357100" cy="283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132" name="Google Shape;1132;p48"/>
          <p:cNvGrpSpPr/>
          <p:nvPr/>
        </p:nvGrpSpPr>
        <p:grpSpPr>
          <a:xfrm>
            <a:off x="6064509" y="2114625"/>
            <a:ext cx="2357100" cy="810599"/>
            <a:chOff x="6069610" y="2114625"/>
            <a:chExt cx="2357100" cy="810599"/>
          </a:xfrm>
        </p:grpSpPr>
        <p:sp>
          <p:nvSpPr>
            <p:cNvPr id="1133" name="Google Shape;1133;p48"/>
            <p:cNvSpPr txBox="1"/>
            <p:nvPr/>
          </p:nvSpPr>
          <p:spPr>
            <a:xfrm flipH="1">
              <a:off x="6069610" y="2428424"/>
              <a:ext cx="23571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Despite being red, Mars is a very cold place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134" name="Google Shape;1134;p48"/>
            <p:cNvSpPr txBox="1"/>
            <p:nvPr/>
          </p:nvSpPr>
          <p:spPr>
            <a:xfrm flipH="1">
              <a:off x="6156462" y="2114625"/>
              <a:ext cx="21834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THEY WILL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1135" name="Google Shape;1135;p48"/>
          <p:cNvSpPr/>
          <p:nvPr/>
        </p:nvSpPr>
        <p:spPr>
          <a:xfrm flipH="1">
            <a:off x="6064509" y="3652857"/>
            <a:ext cx="2357100" cy="2832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136" name="Google Shape;1136;p48"/>
          <p:cNvGrpSpPr/>
          <p:nvPr/>
        </p:nvGrpSpPr>
        <p:grpSpPr>
          <a:xfrm>
            <a:off x="6064509" y="3637550"/>
            <a:ext cx="2357100" cy="810600"/>
            <a:chOff x="6069610" y="3637550"/>
            <a:chExt cx="2357100" cy="810600"/>
          </a:xfrm>
        </p:grpSpPr>
        <p:sp>
          <p:nvSpPr>
            <p:cNvPr id="1137" name="Google Shape;1137;p48"/>
            <p:cNvSpPr txBox="1"/>
            <p:nvPr/>
          </p:nvSpPr>
          <p:spPr>
            <a:xfrm flipH="1">
              <a:off x="6069610" y="3951350"/>
              <a:ext cx="23571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Venus is the second planet from the Sun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138" name="Google Shape;1138;p48"/>
            <p:cNvSpPr txBox="1"/>
            <p:nvPr/>
          </p:nvSpPr>
          <p:spPr>
            <a:xfrm flipH="1">
              <a:off x="6156462" y="3637550"/>
              <a:ext cx="21834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THEY WON’T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1139" name="Google Shape;1139;p48"/>
          <p:cNvGrpSpPr/>
          <p:nvPr/>
        </p:nvGrpSpPr>
        <p:grpSpPr>
          <a:xfrm>
            <a:off x="1779734" y="2912806"/>
            <a:ext cx="809978" cy="801002"/>
            <a:chOff x="238125" y="820975"/>
            <a:chExt cx="530125" cy="524250"/>
          </a:xfrm>
        </p:grpSpPr>
        <p:sp>
          <p:nvSpPr>
            <p:cNvPr id="1140" name="Google Shape;1140;p48"/>
            <p:cNvSpPr/>
            <p:nvPr/>
          </p:nvSpPr>
          <p:spPr>
            <a:xfrm>
              <a:off x="298800" y="969800"/>
              <a:ext cx="15475" cy="28450"/>
            </a:xfrm>
            <a:custGeom>
              <a:avLst/>
              <a:gdLst/>
              <a:ahLst/>
              <a:cxnLst/>
              <a:rect l="l" t="t" r="r" b="b"/>
              <a:pathLst>
                <a:path w="619" h="1138" extrusionOk="0">
                  <a:moveTo>
                    <a:pt x="310" y="0"/>
                  </a:moveTo>
                  <a:cubicBezTo>
                    <a:pt x="162" y="0"/>
                    <a:pt x="15" y="99"/>
                    <a:pt x="1" y="295"/>
                  </a:cubicBezTo>
                  <a:lnTo>
                    <a:pt x="1" y="828"/>
                  </a:lnTo>
                  <a:cubicBezTo>
                    <a:pt x="1" y="997"/>
                    <a:pt x="141" y="1137"/>
                    <a:pt x="310" y="1137"/>
                  </a:cubicBezTo>
                  <a:cubicBezTo>
                    <a:pt x="492" y="1137"/>
                    <a:pt x="618" y="997"/>
                    <a:pt x="618" y="828"/>
                  </a:cubicBezTo>
                  <a:lnTo>
                    <a:pt x="618" y="295"/>
                  </a:lnTo>
                  <a:cubicBezTo>
                    <a:pt x="604" y="99"/>
                    <a:pt x="457" y="0"/>
                    <a:pt x="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287925" y="1002725"/>
              <a:ext cx="38750" cy="15525"/>
            </a:xfrm>
            <a:custGeom>
              <a:avLst/>
              <a:gdLst/>
              <a:ahLst/>
              <a:cxnLst/>
              <a:rect l="l" t="t" r="r" b="b"/>
              <a:pathLst>
                <a:path w="1550" h="621" extrusionOk="0">
                  <a:moveTo>
                    <a:pt x="1161" y="1"/>
                  </a:moveTo>
                  <a:cubicBezTo>
                    <a:pt x="1149" y="1"/>
                    <a:pt x="1136" y="1"/>
                    <a:pt x="1123" y="3"/>
                  </a:cubicBezTo>
                  <a:lnTo>
                    <a:pt x="380" y="3"/>
                  </a:lnTo>
                  <a:cubicBezTo>
                    <a:pt x="1" y="31"/>
                    <a:pt x="1" y="592"/>
                    <a:pt x="380" y="620"/>
                  </a:cubicBezTo>
                  <a:lnTo>
                    <a:pt x="1123" y="620"/>
                  </a:lnTo>
                  <a:cubicBezTo>
                    <a:pt x="1132" y="621"/>
                    <a:pt x="1141" y="621"/>
                    <a:pt x="1149" y="621"/>
                  </a:cubicBezTo>
                  <a:cubicBezTo>
                    <a:pt x="1546" y="621"/>
                    <a:pt x="1550" y="1"/>
                    <a:pt x="1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437750" y="969800"/>
              <a:ext cx="15450" cy="28450"/>
            </a:xfrm>
            <a:custGeom>
              <a:avLst/>
              <a:gdLst/>
              <a:ahLst/>
              <a:cxnLst/>
              <a:rect l="l" t="t" r="r" b="b"/>
              <a:pathLst>
                <a:path w="618" h="1138" extrusionOk="0">
                  <a:moveTo>
                    <a:pt x="309" y="0"/>
                  </a:moveTo>
                  <a:cubicBezTo>
                    <a:pt x="161" y="0"/>
                    <a:pt x="14" y="99"/>
                    <a:pt x="0" y="295"/>
                  </a:cubicBezTo>
                  <a:lnTo>
                    <a:pt x="0" y="828"/>
                  </a:lnTo>
                  <a:cubicBezTo>
                    <a:pt x="0" y="997"/>
                    <a:pt x="140" y="1137"/>
                    <a:pt x="309" y="1137"/>
                  </a:cubicBezTo>
                  <a:cubicBezTo>
                    <a:pt x="477" y="1137"/>
                    <a:pt x="618" y="997"/>
                    <a:pt x="618" y="828"/>
                  </a:cubicBezTo>
                  <a:lnTo>
                    <a:pt x="618" y="295"/>
                  </a:lnTo>
                  <a:cubicBezTo>
                    <a:pt x="603" y="99"/>
                    <a:pt x="456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425325" y="1002725"/>
              <a:ext cx="39100" cy="15525"/>
            </a:xfrm>
            <a:custGeom>
              <a:avLst/>
              <a:gdLst/>
              <a:ahLst/>
              <a:cxnLst/>
              <a:rect l="l" t="t" r="r" b="b"/>
              <a:pathLst>
                <a:path w="1564" h="621" extrusionOk="0">
                  <a:moveTo>
                    <a:pt x="402" y="1"/>
                  </a:moveTo>
                  <a:cubicBezTo>
                    <a:pt x="1" y="1"/>
                    <a:pt x="5" y="621"/>
                    <a:pt x="415" y="621"/>
                  </a:cubicBezTo>
                  <a:cubicBezTo>
                    <a:pt x="423" y="621"/>
                    <a:pt x="432" y="621"/>
                    <a:pt x="441" y="620"/>
                  </a:cubicBezTo>
                  <a:lnTo>
                    <a:pt x="1171" y="620"/>
                  </a:lnTo>
                  <a:cubicBezTo>
                    <a:pt x="1564" y="592"/>
                    <a:pt x="1564" y="31"/>
                    <a:pt x="1171" y="3"/>
                  </a:cubicBezTo>
                  <a:lnTo>
                    <a:pt x="441" y="3"/>
                  </a:lnTo>
                  <a:cubicBezTo>
                    <a:pt x="428" y="1"/>
                    <a:pt x="415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352800" y="996325"/>
              <a:ext cx="44275" cy="21025"/>
            </a:xfrm>
            <a:custGeom>
              <a:avLst/>
              <a:gdLst/>
              <a:ahLst/>
              <a:cxnLst/>
              <a:rect l="l" t="t" r="r" b="b"/>
              <a:pathLst>
                <a:path w="1771" h="841" extrusionOk="0">
                  <a:moveTo>
                    <a:pt x="437" y="0"/>
                  </a:moveTo>
                  <a:cubicBezTo>
                    <a:pt x="204" y="0"/>
                    <a:pt x="1" y="286"/>
                    <a:pt x="198" y="525"/>
                  </a:cubicBezTo>
                  <a:cubicBezTo>
                    <a:pt x="395" y="736"/>
                    <a:pt x="662" y="841"/>
                    <a:pt x="928" y="841"/>
                  </a:cubicBezTo>
                  <a:cubicBezTo>
                    <a:pt x="1195" y="841"/>
                    <a:pt x="1461" y="736"/>
                    <a:pt x="1658" y="525"/>
                  </a:cubicBezTo>
                  <a:cubicBezTo>
                    <a:pt x="1770" y="385"/>
                    <a:pt x="1756" y="188"/>
                    <a:pt x="1630" y="76"/>
                  </a:cubicBezTo>
                  <a:cubicBezTo>
                    <a:pt x="1574" y="26"/>
                    <a:pt x="1504" y="1"/>
                    <a:pt x="1433" y="1"/>
                  </a:cubicBezTo>
                  <a:cubicBezTo>
                    <a:pt x="1346" y="1"/>
                    <a:pt x="1257" y="40"/>
                    <a:pt x="1195" y="118"/>
                  </a:cubicBezTo>
                  <a:cubicBezTo>
                    <a:pt x="1125" y="188"/>
                    <a:pt x="1030" y="223"/>
                    <a:pt x="935" y="223"/>
                  </a:cubicBezTo>
                  <a:cubicBezTo>
                    <a:pt x="840" y="223"/>
                    <a:pt x="746" y="188"/>
                    <a:pt x="676" y="118"/>
                  </a:cubicBezTo>
                  <a:cubicBezTo>
                    <a:pt x="603" y="35"/>
                    <a:pt x="518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642800" y="1202750"/>
              <a:ext cx="16350" cy="29500"/>
            </a:xfrm>
            <a:custGeom>
              <a:avLst/>
              <a:gdLst/>
              <a:ahLst/>
              <a:cxnLst/>
              <a:rect l="l" t="t" r="r" b="b"/>
              <a:pathLst>
                <a:path w="654" h="1180" extrusionOk="0">
                  <a:moveTo>
                    <a:pt x="325" y="1"/>
                  </a:moveTo>
                  <a:cubicBezTo>
                    <a:pt x="162" y="1"/>
                    <a:pt x="1" y="113"/>
                    <a:pt x="22" y="337"/>
                  </a:cubicBezTo>
                  <a:lnTo>
                    <a:pt x="22" y="871"/>
                  </a:lnTo>
                  <a:cubicBezTo>
                    <a:pt x="22" y="1039"/>
                    <a:pt x="162" y="1179"/>
                    <a:pt x="330" y="1179"/>
                  </a:cubicBezTo>
                  <a:cubicBezTo>
                    <a:pt x="499" y="1179"/>
                    <a:pt x="639" y="1039"/>
                    <a:pt x="639" y="871"/>
                  </a:cubicBezTo>
                  <a:lnTo>
                    <a:pt x="639" y="337"/>
                  </a:lnTo>
                  <a:cubicBezTo>
                    <a:pt x="653" y="113"/>
                    <a:pt x="488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632100" y="1236750"/>
              <a:ext cx="39100" cy="15525"/>
            </a:xfrm>
            <a:custGeom>
              <a:avLst/>
              <a:gdLst/>
              <a:ahLst/>
              <a:cxnLst/>
              <a:rect l="l" t="t" r="r" b="b"/>
              <a:pathLst>
                <a:path w="1564" h="621" extrusionOk="0">
                  <a:moveTo>
                    <a:pt x="1162" y="0"/>
                  </a:moveTo>
                  <a:cubicBezTo>
                    <a:pt x="1150" y="0"/>
                    <a:pt x="1137" y="1"/>
                    <a:pt x="1123" y="2"/>
                  </a:cubicBezTo>
                  <a:lnTo>
                    <a:pt x="394" y="2"/>
                  </a:lnTo>
                  <a:cubicBezTo>
                    <a:pt x="1" y="30"/>
                    <a:pt x="1" y="591"/>
                    <a:pt x="394" y="619"/>
                  </a:cubicBezTo>
                  <a:lnTo>
                    <a:pt x="1123" y="619"/>
                  </a:lnTo>
                  <a:cubicBezTo>
                    <a:pt x="1132" y="620"/>
                    <a:pt x="1141" y="620"/>
                    <a:pt x="1150" y="620"/>
                  </a:cubicBezTo>
                  <a:cubicBezTo>
                    <a:pt x="1559" y="620"/>
                    <a:pt x="1564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504050" y="1202750"/>
              <a:ext cx="16325" cy="29500"/>
            </a:xfrm>
            <a:custGeom>
              <a:avLst/>
              <a:gdLst/>
              <a:ahLst/>
              <a:cxnLst/>
              <a:rect l="l" t="t" r="r" b="b"/>
              <a:pathLst>
                <a:path w="653" h="1180" extrusionOk="0">
                  <a:moveTo>
                    <a:pt x="328" y="1"/>
                  </a:moveTo>
                  <a:cubicBezTo>
                    <a:pt x="165" y="1"/>
                    <a:pt x="0" y="113"/>
                    <a:pt x="14" y="337"/>
                  </a:cubicBezTo>
                  <a:lnTo>
                    <a:pt x="14" y="871"/>
                  </a:lnTo>
                  <a:cubicBezTo>
                    <a:pt x="14" y="1039"/>
                    <a:pt x="155" y="1179"/>
                    <a:pt x="323" y="1179"/>
                  </a:cubicBezTo>
                  <a:cubicBezTo>
                    <a:pt x="492" y="1179"/>
                    <a:pt x="632" y="1039"/>
                    <a:pt x="632" y="871"/>
                  </a:cubicBezTo>
                  <a:lnTo>
                    <a:pt x="632" y="337"/>
                  </a:lnTo>
                  <a:cubicBezTo>
                    <a:pt x="653" y="113"/>
                    <a:pt x="492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492000" y="1236750"/>
              <a:ext cx="40275" cy="15525"/>
            </a:xfrm>
            <a:custGeom>
              <a:avLst/>
              <a:gdLst/>
              <a:ahLst/>
              <a:cxnLst/>
              <a:rect l="l" t="t" r="r" b="b"/>
              <a:pathLst>
                <a:path w="1611" h="621" extrusionOk="0">
                  <a:moveTo>
                    <a:pt x="401" y="0"/>
                  </a:moveTo>
                  <a:cubicBezTo>
                    <a:pt x="0" y="0"/>
                    <a:pt x="4" y="620"/>
                    <a:pt x="414" y="620"/>
                  </a:cubicBezTo>
                  <a:cubicBezTo>
                    <a:pt x="422" y="620"/>
                    <a:pt x="431" y="620"/>
                    <a:pt x="440" y="619"/>
                  </a:cubicBezTo>
                  <a:lnTo>
                    <a:pt x="1170" y="619"/>
                  </a:lnTo>
                  <a:cubicBezTo>
                    <a:pt x="1179" y="620"/>
                    <a:pt x="1188" y="620"/>
                    <a:pt x="1196" y="620"/>
                  </a:cubicBezTo>
                  <a:cubicBezTo>
                    <a:pt x="1606" y="620"/>
                    <a:pt x="1610" y="0"/>
                    <a:pt x="1209" y="0"/>
                  </a:cubicBezTo>
                  <a:cubicBezTo>
                    <a:pt x="1196" y="0"/>
                    <a:pt x="1183" y="1"/>
                    <a:pt x="1170" y="2"/>
                  </a:cubicBezTo>
                  <a:lnTo>
                    <a:pt x="440" y="2"/>
                  </a:lnTo>
                  <a:cubicBezTo>
                    <a:pt x="427" y="1"/>
                    <a:pt x="414" y="0"/>
                    <a:pt x="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558350" y="1230175"/>
              <a:ext cx="44300" cy="21100"/>
            </a:xfrm>
            <a:custGeom>
              <a:avLst/>
              <a:gdLst/>
              <a:ahLst/>
              <a:cxnLst/>
              <a:rect l="l" t="t" r="r" b="b"/>
              <a:pathLst>
                <a:path w="1772" h="844" extrusionOk="0">
                  <a:moveTo>
                    <a:pt x="439" y="0"/>
                  </a:moveTo>
                  <a:cubicBezTo>
                    <a:pt x="210" y="0"/>
                    <a:pt x="1" y="286"/>
                    <a:pt x="200" y="517"/>
                  </a:cubicBezTo>
                  <a:cubicBezTo>
                    <a:pt x="397" y="735"/>
                    <a:pt x="663" y="844"/>
                    <a:pt x="930" y="844"/>
                  </a:cubicBezTo>
                  <a:cubicBezTo>
                    <a:pt x="1196" y="844"/>
                    <a:pt x="1463" y="735"/>
                    <a:pt x="1660" y="517"/>
                  </a:cubicBezTo>
                  <a:cubicBezTo>
                    <a:pt x="1772" y="391"/>
                    <a:pt x="1758" y="195"/>
                    <a:pt x="1631" y="82"/>
                  </a:cubicBezTo>
                  <a:cubicBezTo>
                    <a:pt x="1574" y="31"/>
                    <a:pt x="1502" y="6"/>
                    <a:pt x="1430" y="6"/>
                  </a:cubicBezTo>
                  <a:cubicBezTo>
                    <a:pt x="1343" y="6"/>
                    <a:pt x="1258" y="42"/>
                    <a:pt x="1196" y="111"/>
                  </a:cubicBezTo>
                  <a:cubicBezTo>
                    <a:pt x="1126" y="188"/>
                    <a:pt x="1028" y="226"/>
                    <a:pt x="930" y="226"/>
                  </a:cubicBezTo>
                  <a:cubicBezTo>
                    <a:pt x="832" y="226"/>
                    <a:pt x="733" y="188"/>
                    <a:pt x="663" y="111"/>
                  </a:cubicBezTo>
                  <a:cubicBezTo>
                    <a:pt x="596" y="33"/>
                    <a:pt x="516" y="0"/>
                    <a:pt x="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544500" y="919350"/>
              <a:ext cx="37900" cy="23475"/>
            </a:xfrm>
            <a:custGeom>
              <a:avLst/>
              <a:gdLst/>
              <a:ahLst/>
              <a:cxnLst/>
              <a:rect l="l" t="t" r="r" b="b"/>
              <a:pathLst>
                <a:path w="1516" h="939" extrusionOk="0">
                  <a:moveTo>
                    <a:pt x="1090" y="0"/>
                  </a:moveTo>
                  <a:cubicBezTo>
                    <a:pt x="1050" y="0"/>
                    <a:pt x="1008" y="8"/>
                    <a:pt x="965" y="26"/>
                  </a:cubicBezTo>
                  <a:lnTo>
                    <a:pt x="291" y="362"/>
                  </a:lnTo>
                  <a:cubicBezTo>
                    <a:pt x="1" y="501"/>
                    <a:pt x="105" y="938"/>
                    <a:pt x="417" y="938"/>
                  </a:cubicBezTo>
                  <a:cubicBezTo>
                    <a:pt x="421" y="938"/>
                    <a:pt x="426" y="938"/>
                    <a:pt x="431" y="938"/>
                  </a:cubicBezTo>
                  <a:cubicBezTo>
                    <a:pt x="487" y="938"/>
                    <a:pt x="530" y="924"/>
                    <a:pt x="572" y="910"/>
                  </a:cubicBezTo>
                  <a:lnTo>
                    <a:pt x="1245" y="573"/>
                  </a:lnTo>
                  <a:cubicBezTo>
                    <a:pt x="1515" y="389"/>
                    <a:pt x="1366" y="0"/>
                    <a:pt x="10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543925" y="989575"/>
              <a:ext cx="39575" cy="23975"/>
            </a:xfrm>
            <a:custGeom>
              <a:avLst/>
              <a:gdLst/>
              <a:ahLst/>
              <a:cxnLst/>
              <a:rect l="l" t="t" r="r" b="b"/>
              <a:pathLst>
                <a:path w="1583" h="959" extrusionOk="0">
                  <a:moveTo>
                    <a:pt x="448" y="1"/>
                  </a:moveTo>
                  <a:cubicBezTo>
                    <a:pt x="164" y="1"/>
                    <a:pt x="0" y="428"/>
                    <a:pt x="314" y="585"/>
                  </a:cubicBezTo>
                  <a:lnTo>
                    <a:pt x="988" y="921"/>
                  </a:lnTo>
                  <a:cubicBezTo>
                    <a:pt x="1040" y="947"/>
                    <a:pt x="1091" y="958"/>
                    <a:pt x="1138" y="958"/>
                  </a:cubicBezTo>
                  <a:cubicBezTo>
                    <a:pt x="1429" y="958"/>
                    <a:pt x="1582" y="531"/>
                    <a:pt x="1268" y="374"/>
                  </a:cubicBezTo>
                  <a:lnTo>
                    <a:pt x="595" y="37"/>
                  </a:lnTo>
                  <a:cubicBezTo>
                    <a:pt x="544" y="12"/>
                    <a:pt x="494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549650" y="958550"/>
              <a:ext cx="36525" cy="15475"/>
            </a:xfrm>
            <a:custGeom>
              <a:avLst/>
              <a:gdLst/>
              <a:ahLst/>
              <a:cxnLst/>
              <a:rect l="l" t="t" r="r" b="b"/>
              <a:pathLst>
                <a:path w="1461" h="619" extrusionOk="0">
                  <a:moveTo>
                    <a:pt x="1175" y="0"/>
                  </a:moveTo>
                  <a:cubicBezTo>
                    <a:pt x="1167" y="0"/>
                    <a:pt x="1159" y="1"/>
                    <a:pt x="1151" y="1"/>
                  </a:cubicBezTo>
                  <a:lnTo>
                    <a:pt x="394" y="1"/>
                  </a:lnTo>
                  <a:cubicBezTo>
                    <a:pt x="1" y="29"/>
                    <a:pt x="1" y="591"/>
                    <a:pt x="394" y="619"/>
                  </a:cubicBezTo>
                  <a:lnTo>
                    <a:pt x="1151" y="619"/>
                  </a:lnTo>
                  <a:cubicBezTo>
                    <a:pt x="1320" y="619"/>
                    <a:pt x="1460" y="478"/>
                    <a:pt x="1460" y="310"/>
                  </a:cubicBezTo>
                  <a:cubicBezTo>
                    <a:pt x="1460" y="136"/>
                    <a:pt x="1333" y="0"/>
                    <a:pt x="1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368975" y="1165900"/>
              <a:ext cx="38625" cy="23900"/>
            </a:xfrm>
            <a:custGeom>
              <a:avLst/>
              <a:gdLst/>
              <a:ahLst/>
              <a:cxnLst/>
              <a:rect l="l" t="t" r="r" b="b"/>
              <a:pathLst>
                <a:path w="1545" h="956" extrusionOk="0">
                  <a:moveTo>
                    <a:pt x="444" y="1"/>
                  </a:moveTo>
                  <a:cubicBezTo>
                    <a:pt x="157" y="1"/>
                    <a:pt x="1" y="419"/>
                    <a:pt x="295" y="591"/>
                  </a:cubicBezTo>
                  <a:lnTo>
                    <a:pt x="969" y="927"/>
                  </a:lnTo>
                  <a:cubicBezTo>
                    <a:pt x="1011" y="941"/>
                    <a:pt x="1053" y="955"/>
                    <a:pt x="1109" y="955"/>
                  </a:cubicBezTo>
                  <a:cubicBezTo>
                    <a:pt x="1432" y="955"/>
                    <a:pt x="1544" y="506"/>
                    <a:pt x="1249" y="366"/>
                  </a:cubicBezTo>
                  <a:lnTo>
                    <a:pt x="576" y="29"/>
                  </a:lnTo>
                  <a:cubicBezTo>
                    <a:pt x="530" y="10"/>
                    <a:pt x="485" y="1"/>
                    <a:pt x="4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368975" y="1236575"/>
              <a:ext cx="39100" cy="23750"/>
            </a:xfrm>
            <a:custGeom>
              <a:avLst/>
              <a:gdLst/>
              <a:ahLst/>
              <a:cxnLst/>
              <a:rect l="l" t="t" r="r" b="b"/>
              <a:pathLst>
                <a:path w="1564" h="950" extrusionOk="0">
                  <a:moveTo>
                    <a:pt x="1115" y="0"/>
                  </a:moveTo>
                  <a:cubicBezTo>
                    <a:pt x="1069" y="0"/>
                    <a:pt x="1020" y="11"/>
                    <a:pt x="969" y="37"/>
                  </a:cubicBezTo>
                  <a:lnTo>
                    <a:pt x="295" y="374"/>
                  </a:lnTo>
                  <a:cubicBezTo>
                    <a:pt x="0" y="514"/>
                    <a:pt x="113" y="949"/>
                    <a:pt x="436" y="949"/>
                  </a:cubicBezTo>
                  <a:cubicBezTo>
                    <a:pt x="478" y="949"/>
                    <a:pt x="534" y="949"/>
                    <a:pt x="576" y="921"/>
                  </a:cubicBezTo>
                  <a:lnTo>
                    <a:pt x="1249" y="584"/>
                  </a:lnTo>
                  <a:cubicBezTo>
                    <a:pt x="1563" y="427"/>
                    <a:pt x="1399" y="0"/>
                    <a:pt x="1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364075" y="1205200"/>
              <a:ext cx="36500" cy="15825"/>
            </a:xfrm>
            <a:custGeom>
              <a:avLst/>
              <a:gdLst/>
              <a:ahLst/>
              <a:cxnLst/>
              <a:rect l="l" t="t" r="r" b="b"/>
              <a:pathLst>
                <a:path w="1460" h="633" extrusionOk="0">
                  <a:moveTo>
                    <a:pt x="379" y="1"/>
                  </a:moveTo>
                  <a:cubicBezTo>
                    <a:pt x="0" y="43"/>
                    <a:pt x="0" y="604"/>
                    <a:pt x="379" y="632"/>
                  </a:cubicBezTo>
                  <a:lnTo>
                    <a:pt x="1137" y="632"/>
                  </a:lnTo>
                  <a:cubicBezTo>
                    <a:pt x="1305" y="632"/>
                    <a:pt x="1460" y="492"/>
                    <a:pt x="1460" y="324"/>
                  </a:cubicBezTo>
                  <a:cubicBezTo>
                    <a:pt x="1445" y="141"/>
                    <a:pt x="1319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238125" y="820975"/>
              <a:ext cx="275775" cy="290225"/>
            </a:xfrm>
            <a:custGeom>
              <a:avLst/>
              <a:gdLst/>
              <a:ahLst/>
              <a:cxnLst/>
              <a:rect l="l" t="t" r="r" b="b"/>
              <a:pathLst>
                <a:path w="11031" h="11609" extrusionOk="0">
                  <a:moveTo>
                    <a:pt x="5515" y="4059"/>
                  </a:moveTo>
                  <a:cubicBezTo>
                    <a:pt x="7466" y="4059"/>
                    <a:pt x="8701" y="4634"/>
                    <a:pt x="9402" y="5111"/>
                  </a:cubicBezTo>
                  <a:cubicBezTo>
                    <a:pt x="9711" y="5308"/>
                    <a:pt x="9992" y="5560"/>
                    <a:pt x="10230" y="5841"/>
                  </a:cubicBezTo>
                  <a:cubicBezTo>
                    <a:pt x="10301" y="5911"/>
                    <a:pt x="10357" y="5995"/>
                    <a:pt x="10413" y="6080"/>
                  </a:cubicBezTo>
                  <a:cubicBezTo>
                    <a:pt x="10371" y="8802"/>
                    <a:pt x="8196" y="10991"/>
                    <a:pt x="5515" y="10991"/>
                  </a:cubicBezTo>
                  <a:cubicBezTo>
                    <a:pt x="2821" y="10991"/>
                    <a:pt x="617" y="8746"/>
                    <a:pt x="617" y="5995"/>
                  </a:cubicBezTo>
                  <a:cubicBezTo>
                    <a:pt x="617" y="5546"/>
                    <a:pt x="674" y="5097"/>
                    <a:pt x="800" y="4676"/>
                  </a:cubicBezTo>
                  <a:cubicBezTo>
                    <a:pt x="842" y="4669"/>
                    <a:pt x="888" y="4666"/>
                    <a:pt x="935" y="4666"/>
                  </a:cubicBezTo>
                  <a:cubicBezTo>
                    <a:pt x="982" y="4666"/>
                    <a:pt x="1031" y="4669"/>
                    <a:pt x="1081" y="4676"/>
                  </a:cubicBezTo>
                  <a:cubicBezTo>
                    <a:pt x="1403" y="4676"/>
                    <a:pt x="1726" y="4648"/>
                    <a:pt x="2049" y="4620"/>
                  </a:cubicBezTo>
                  <a:cubicBezTo>
                    <a:pt x="2680" y="4578"/>
                    <a:pt x="3298" y="4466"/>
                    <a:pt x="3901" y="4297"/>
                  </a:cubicBezTo>
                  <a:cubicBezTo>
                    <a:pt x="4435" y="4129"/>
                    <a:pt x="4968" y="4059"/>
                    <a:pt x="5515" y="4059"/>
                  </a:cubicBezTo>
                  <a:close/>
                  <a:moveTo>
                    <a:pt x="9257" y="0"/>
                  </a:moveTo>
                  <a:cubicBezTo>
                    <a:pt x="9189" y="0"/>
                    <a:pt x="9120" y="10"/>
                    <a:pt x="9052" y="31"/>
                  </a:cubicBezTo>
                  <a:cubicBezTo>
                    <a:pt x="8645" y="158"/>
                    <a:pt x="7648" y="368"/>
                    <a:pt x="5515" y="368"/>
                  </a:cubicBezTo>
                  <a:cubicBezTo>
                    <a:pt x="5164" y="368"/>
                    <a:pt x="4842" y="354"/>
                    <a:pt x="4519" y="340"/>
                  </a:cubicBezTo>
                  <a:cubicBezTo>
                    <a:pt x="4251" y="332"/>
                    <a:pt x="3994" y="325"/>
                    <a:pt x="3747" y="325"/>
                  </a:cubicBezTo>
                  <a:cubicBezTo>
                    <a:pt x="3142" y="325"/>
                    <a:pt x="2602" y="367"/>
                    <a:pt x="2133" y="536"/>
                  </a:cubicBezTo>
                  <a:cubicBezTo>
                    <a:pt x="1812" y="691"/>
                    <a:pt x="1949" y="1138"/>
                    <a:pt x="2254" y="1138"/>
                  </a:cubicBezTo>
                  <a:cubicBezTo>
                    <a:pt x="2283" y="1138"/>
                    <a:pt x="2312" y="1134"/>
                    <a:pt x="2344" y="1126"/>
                  </a:cubicBezTo>
                  <a:cubicBezTo>
                    <a:pt x="2712" y="988"/>
                    <a:pt x="3160" y="952"/>
                    <a:pt x="3666" y="952"/>
                  </a:cubicBezTo>
                  <a:cubicBezTo>
                    <a:pt x="3931" y="952"/>
                    <a:pt x="4211" y="962"/>
                    <a:pt x="4505" y="972"/>
                  </a:cubicBezTo>
                  <a:cubicBezTo>
                    <a:pt x="4828" y="972"/>
                    <a:pt x="5164" y="986"/>
                    <a:pt x="5515" y="986"/>
                  </a:cubicBezTo>
                  <a:cubicBezTo>
                    <a:pt x="7620" y="986"/>
                    <a:pt x="8701" y="803"/>
                    <a:pt x="9234" y="621"/>
                  </a:cubicBezTo>
                  <a:cubicBezTo>
                    <a:pt x="9242" y="617"/>
                    <a:pt x="9250" y="615"/>
                    <a:pt x="9259" y="615"/>
                  </a:cubicBezTo>
                  <a:cubicBezTo>
                    <a:pt x="9283" y="615"/>
                    <a:pt x="9308" y="628"/>
                    <a:pt x="9318" y="649"/>
                  </a:cubicBezTo>
                  <a:cubicBezTo>
                    <a:pt x="9613" y="1238"/>
                    <a:pt x="10258" y="2754"/>
                    <a:pt x="10399" y="5097"/>
                  </a:cubicBezTo>
                  <a:cubicBezTo>
                    <a:pt x="9894" y="4634"/>
                    <a:pt x="9304" y="4255"/>
                    <a:pt x="8659" y="4003"/>
                  </a:cubicBezTo>
                  <a:cubicBezTo>
                    <a:pt x="7698" y="3624"/>
                    <a:pt x="6672" y="3441"/>
                    <a:pt x="5643" y="3441"/>
                  </a:cubicBezTo>
                  <a:cubicBezTo>
                    <a:pt x="5605" y="3441"/>
                    <a:pt x="5567" y="3441"/>
                    <a:pt x="5529" y="3441"/>
                  </a:cubicBezTo>
                  <a:cubicBezTo>
                    <a:pt x="4926" y="3441"/>
                    <a:pt x="4322" y="3526"/>
                    <a:pt x="3747" y="3694"/>
                  </a:cubicBezTo>
                  <a:cubicBezTo>
                    <a:pt x="2919" y="3905"/>
                    <a:pt x="2063" y="4031"/>
                    <a:pt x="1193" y="4045"/>
                  </a:cubicBezTo>
                  <a:lnTo>
                    <a:pt x="912" y="4045"/>
                  </a:lnTo>
                  <a:cubicBezTo>
                    <a:pt x="1024" y="3006"/>
                    <a:pt x="1221" y="2263"/>
                    <a:pt x="1530" y="1785"/>
                  </a:cubicBezTo>
                  <a:cubicBezTo>
                    <a:pt x="1628" y="1631"/>
                    <a:pt x="1586" y="1449"/>
                    <a:pt x="1431" y="1364"/>
                  </a:cubicBezTo>
                  <a:cubicBezTo>
                    <a:pt x="1379" y="1328"/>
                    <a:pt x="1322" y="1311"/>
                    <a:pt x="1264" y="1311"/>
                  </a:cubicBezTo>
                  <a:cubicBezTo>
                    <a:pt x="1167" y="1311"/>
                    <a:pt x="1072" y="1360"/>
                    <a:pt x="1010" y="1449"/>
                  </a:cubicBezTo>
                  <a:cubicBezTo>
                    <a:pt x="603" y="2066"/>
                    <a:pt x="365" y="2978"/>
                    <a:pt x="253" y="4311"/>
                  </a:cubicBezTo>
                  <a:cubicBezTo>
                    <a:pt x="84" y="4845"/>
                    <a:pt x="0" y="5420"/>
                    <a:pt x="0" y="5995"/>
                  </a:cubicBezTo>
                  <a:cubicBezTo>
                    <a:pt x="0" y="9097"/>
                    <a:pt x="2470" y="11609"/>
                    <a:pt x="5515" y="11609"/>
                  </a:cubicBezTo>
                  <a:cubicBezTo>
                    <a:pt x="8560" y="11609"/>
                    <a:pt x="11030" y="9097"/>
                    <a:pt x="11030" y="5995"/>
                  </a:cubicBezTo>
                  <a:cubicBezTo>
                    <a:pt x="11030" y="2992"/>
                    <a:pt x="10216" y="1070"/>
                    <a:pt x="9866" y="382"/>
                  </a:cubicBezTo>
                  <a:cubicBezTo>
                    <a:pt x="9744" y="139"/>
                    <a:pt x="9509" y="0"/>
                    <a:pt x="9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443350" y="1060675"/>
              <a:ext cx="324900" cy="284550"/>
            </a:xfrm>
            <a:custGeom>
              <a:avLst/>
              <a:gdLst/>
              <a:ahLst/>
              <a:cxnLst/>
              <a:rect l="l" t="t" r="r" b="b"/>
              <a:pathLst>
                <a:path w="12996" h="11382" extrusionOk="0">
                  <a:moveTo>
                    <a:pt x="10540" y="618"/>
                  </a:moveTo>
                  <a:cubicBezTo>
                    <a:pt x="10736" y="618"/>
                    <a:pt x="10947" y="674"/>
                    <a:pt x="11129" y="772"/>
                  </a:cubicBezTo>
                  <a:cubicBezTo>
                    <a:pt x="11452" y="968"/>
                    <a:pt x="11522" y="1305"/>
                    <a:pt x="11592" y="1838"/>
                  </a:cubicBezTo>
                  <a:cubicBezTo>
                    <a:pt x="11620" y="2133"/>
                    <a:pt x="11690" y="2428"/>
                    <a:pt x="11803" y="2709"/>
                  </a:cubicBezTo>
                  <a:cubicBezTo>
                    <a:pt x="11915" y="2989"/>
                    <a:pt x="12083" y="3242"/>
                    <a:pt x="12280" y="3480"/>
                  </a:cubicBezTo>
                  <a:cubicBezTo>
                    <a:pt x="12322" y="3537"/>
                    <a:pt x="12322" y="3621"/>
                    <a:pt x="12280" y="3663"/>
                  </a:cubicBezTo>
                  <a:lnTo>
                    <a:pt x="12266" y="3677"/>
                  </a:lnTo>
                  <a:cubicBezTo>
                    <a:pt x="11980" y="4031"/>
                    <a:pt x="11549" y="4253"/>
                    <a:pt x="11100" y="4253"/>
                  </a:cubicBezTo>
                  <a:cubicBezTo>
                    <a:pt x="11086" y="4253"/>
                    <a:pt x="11073" y="4253"/>
                    <a:pt x="11059" y="4252"/>
                  </a:cubicBezTo>
                  <a:cubicBezTo>
                    <a:pt x="10989" y="4252"/>
                    <a:pt x="10905" y="4252"/>
                    <a:pt x="10834" y="4238"/>
                  </a:cubicBezTo>
                  <a:lnTo>
                    <a:pt x="10834" y="4210"/>
                  </a:lnTo>
                  <a:cubicBezTo>
                    <a:pt x="10540" y="3158"/>
                    <a:pt x="9936" y="2203"/>
                    <a:pt x="9094" y="1474"/>
                  </a:cubicBezTo>
                  <a:cubicBezTo>
                    <a:pt x="9263" y="1249"/>
                    <a:pt x="9445" y="1053"/>
                    <a:pt x="9670" y="884"/>
                  </a:cubicBezTo>
                  <a:cubicBezTo>
                    <a:pt x="9922" y="716"/>
                    <a:pt x="10231" y="618"/>
                    <a:pt x="10540" y="618"/>
                  </a:cubicBezTo>
                  <a:close/>
                  <a:moveTo>
                    <a:pt x="3247" y="3617"/>
                  </a:moveTo>
                  <a:cubicBezTo>
                    <a:pt x="4275" y="3617"/>
                    <a:pt x="5185" y="4228"/>
                    <a:pt x="5319" y="4322"/>
                  </a:cubicBezTo>
                  <a:cubicBezTo>
                    <a:pt x="5378" y="4368"/>
                    <a:pt x="5449" y="4389"/>
                    <a:pt x="5520" y="4389"/>
                  </a:cubicBezTo>
                  <a:cubicBezTo>
                    <a:pt x="5603" y="4389"/>
                    <a:pt x="5687" y="4361"/>
                    <a:pt x="5754" y="4308"/>
                  </a:cubicBezTo>
                  <a:cubicBezTo>
                    <a:pt x="5942" y="4188"/>
                    <a:pt x="6822" y="3631"/>
                    <a:pt x="7794" y="3631"/>
                  </a:cubicBezTo>
                  <a:cubicBezTo>
                    <a:pt x="7839" y="3631"/>
                    <a:pt x="7884" y="3632"/>
                    <a:pt x="7930" y="3635"/>
                  </a:cubicBezTo>
                  <a:cubicBezTo>
                    <a:pt x="8336" y="3649"/>
                    <a:pt x="8715" y="3775"/>
                    <a:pt x="9052" y="3986"/>
                  </a:cubicBezTo>
                  <a:cubicBezTo>
                    <a:pt x="9529" y="4322"/>
                    <a:pt x="9922" y="4771"/>
                    <a:pt x="10175" y="5305"/>
                  </a:cubicBezTo>
                  <a:cubicBezTo>
                    <a:pt x="10259" y="5473"/>
                    <a:pt x="10343" y="5656"/>
                    <a:pt x="10427" y="5824"/>
                  </a:cubicBezTo>
                  <a:cubicBezTo>
                    <a:pt x="10385" y="8560"/>
                    <a:pt x="8210" y="10764"/>
                    <a:pt x="5530" y="10764"/>
                  </a:cubicBezTo>
                  <a:cubicBezTo>
                    <a:pt x="2849" y="10764"/>
                    <a:pt x="660" y="8560"/>
                    <a:pt x="632" y="5824"/>
                  </a:cubicBezTo>
                  <a:cubicBezTo>
                    <a:pt x="843" y="5263"/>
                    <a:pt x="1165" y="4757"/>
                    <a:pt x="1572" y="4322"/>
                  </a:cubicBezTo>
                  <a:cubicBezTo>
                    <a:pt x="1979" y="3915"/>
                    <a:pt x="2527" y="3663"/>
                    <a:pt x="3116" y="3621"/>
                  </a:cubicBezTo>
                  <a:cubicBezTo>
                    <a:pt x="3160" y="3618"/>
                    <a:pt x="3204" y="3617"/>
                    <a:pt x="3247" y="3617"/>
                  </a:cubicBezTo>
                  <a:close/>
                  <a:moveTo>
                    <a:pt x="10526" y="0"/>
                  </a:moveTo>
                  <a:cubicBezTo>
                    <a:pt x="10105" y="0"/>
                    <a:pt x="9684" y="126"/>
                    <a:pt x="9319" y="365"/>
                  </a:cubicBezTo>
                  <a:cubicBezTo>
                    <a:pt x="9122" y="519"/>
                    <a:pt x="8954" y="688"/>
                    <a:pt x="8786" y="870"/>
                  </a:cubicBezTo>
                  <a:cubicBezTo>
                    <a:pt x="8729" y="940"/>
                    <a:pt x="8673" y="1010"/>
                    <a:pt x="8617" y="1095"/>
                  </a:cubicBezTo>
                  <a:cubicBezTo>
                    <a:pt x="7694" y="463"/>
                    <a:pt x="6619" y="143"/>
                    <a:pt x="5541" y="143"/>
                  </a:cubicBezTo>
                  <a:cubicBezTo>
                    <a:pt x="4703" y="143"/>
                    <a:pt x="3862" y="337"/>
                    <a:pt x="3088" y="730"/>
                  </a:cubicBezTo>
                  <a:cubicBezTo>
                    <a:pt x="2745" y="872"/>
                    <a:pt x="2910" y="1331"/>
                    <a:pt x="3196" y="1331"/>
                  </a:cubicBezTo>
                  <a:cubicBezTo>
                    <a:pt x="3250" y="1331"/>
                    <a:pt x="3309" y="1315"/>
                    <a:pt x="3369" y="1277"/>
                  </a:cubicBezTo>
                  <a:cubicBezTo>
                    <a:pt x="4042" y="940"/>
                    <a:pt x="4786" y="758"/>
                    <a:pt x="5544" y="758"/>
                  </a:cubicBezTo>
                  <a:cubicBezTo>
                    <a:pt x="7102" y="772"/>
                    <a:pt x="8575" y="1530"/>
                    <a:pt x="9487" y="2793"/>
                  </a:cubicBezTo>
                  <a:cubicBezTo>
                    <a:pt x="9782" y="3214"/>
                    <a:pt x="10021" y="3663"/>
                    <a:pt x="10189" y="4154"/>
                  </a:cubicBezTo>
                  <a:lnTo>
                    <a:pt x="10189" y="4168"/>
                  </a:lnTo>
                  <a:cubicBezTo>
                    <a:pt x="9782" y="3663"/>
                    <a:pt x="9235" y="3298"/>
                    <a:pt x="8617" y="3115"/>
                  </a:cubicBezTo>
                  <a:cubicBezTo>
                    <a:pt x="8365" y="3045"/>
                    <a:pt x="8098" y="3003"/>
                    <a:pt x="7817" y="3003"/>
                  </a:cubicBezTo>
                  <a:cubicBezTo>
                    <a:pt x="7017" y="3031"/>
                    <a:pt x="6217" y="3270"/>
                    <a:pt x="5544" y="3705"/>
                  </a:cubicBezTo>
                  <a:cubicBezTo>
                    <a:pt x="4856" y="3270"/>
                    <a:pt x="4070" y="3031"/>
                    <a:pt x="3256" y="3003"/>
                  </a:cubicBezTo>
                  <a:cubicBezTo>
                    <a:pt x="2891" y="3003"/>
                    <a:pt x="2541" y="3073"/>
                    <a:pt x="2190" y="3200"/>
                  </a:cubicBezTo>
                  <a:cubicBezTo>
                    <a:pt x="1685" y="3410"/>
                    <a:pt x="1236" y="3733"/>
                    <a:pt x="885" y="4168"/>
                  </a:cubicBezTo>
                  <a:cubicBezTo>
                    <a:pt x="1179" y="3298"/>
                    <a:pt x="1699" y="2512"/>
                    <a:pt x="2400" y="1909"/>
                  </a:cubicBezTo>
                  <a:cubicBezTo>
                    <a:pt x="2645" y="1697"/>
                    <a:pt x="2449" y="1353"/>
                    <a:pt x="2203" y="1353"/>
                  </a:cubicBezTo>
                  <a:cubicBezTo>
                    <a:pt x="2139" y="1353"/>
                    <a:pt x="2071" y="1376"/>
                    <a:pt x="2007" y="1431"/>
                  </a:cubicBezTo>
                  <a:cubicBezTo>
                    <a:pt x="730" y="2512"/>
                    <a:pt x="1" y="4098"/>
                    <a:pt x="15" y="5768"/>
                  </a:cubicBezTo>
                  <a:cubicBezTo>
                    <a:pt x="15" y="8869"/>
                    <a:pt x="2485" y="11381"/>
                    <a:pt x="5530" y="11381"/>
                  </a:cubicBezTo>
                  <a:cubicBezTo>
                    <a:pt x="8575" y="11381"/>
                    <a:pt x="11045" y="8855"/>
                    <a:pt x="11045" y="5768"/>
                  </a:cubicBezTo>
                  <a:cubicBezTo>
                    <a:pt x="11045" y="5473"/>
                    <a:pt x="11031" y="5164"/>
                    <a:pt x="10975" y="4870"/>
                  </a:cubicBezTo>
                  <a:lnTo>
                    <a:pt x="11059" y="4870"/>
                  </a:lnTo>
                  <a:cubicBezTo>
                    <a:pt x="11074" y="4870"/>
                    <a:pt x="11089" y="4870"/>
                    <a:pt x="11104" y="4870"/>
                  </a:cubicBezTo>
                  <a:cubicBezTo>
                    <a:pt x="11747" y="4870"/>
                    <a:pt x="12359" y="4577"/>
                    <a:pt x="12757" y="4070"/>
                  </a:cubicBezTo>
                  <a:cubicBezTo>
                    <a:pt x="12996" y="3775"/>
                    <a:pt x="12982" y="3354"/>
                    <a:pt x="12743" y="3073"/>
                  </a:cubicBezTo>
                  <a:cubicBezTo>
                    <a:pt x="12589" y="2891"/>
                    <a:pt x="12462" y="2694"/>
                    <a:pt x="12364" y="2470"/>
                  </a:cubicBezTo>
                  <a:cubicBezTo>
                    <a:pt x="12280" y="2231"/>
                    <a:pt x="12224" y="1993"/>
                    <a:pt x="12196" y="1754"/>
                  </a:cubicBezTo>
                  <a:cubicBezTo>
                    <a:pt x="12126" y="1221"/>
                    <a:pt x="12041" y="618"/>
                    <a:pt x="11452" y="253"/>
                  </a:cubicBezTo>
                  <a:cubicBezTo>
                    <a:pt x="11171" y="84"/>
                    <a:pt x="10848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4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63" name="Google Shape;1163;p49"/>
          <p:cNvSpPr/>
          <p:nvPr/>
        </p:nvSpPr>
        <p:spPr>
          <a:xfrm>
            <a:off x="916800" y="1154916"/>
            <a:ext cx="7310400" cy="2832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164" name="Google Shape;1164;p49"/>
          <p:cNvGrpSpPr/>
          <p:nvPr/>
        </p:nvGrpSpPr>
        <p:grpSpPr>
          <a:xfrm>
            <a:off x="1638709" y="1139625"/>
            <a:ext cx="5866484" cy="822000"/>
            <a:chOff x="1506000" y="1139625"/>
            <a:chExt cx="6132000" cy="822000"/>
          </a:xfrm>
        </p:grpSpPr>
        <p:sp>
          <p:nvSpPr>
            <p:cNvPr id="1165" name="Google Shape;1165;p49"/>
            <p:cNvSpPr txBox="1"/>
            <p:nvPr/>
          </p:nvSpPr>
          <p:spPr>
            <a:xfrm>
              <a:off x="1506000" y="1454025"/>
              <a:ext cx="6132000" cy="5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Venus has a beautiful name and is the second planet from the Sun. It’s hot and has a poisonous atmosphere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166" name="Google Shape;1166;p49"/>
            <p:cNvSpPr txBox="1"/>
            <p:nvPr/>
          </p:nvSpPr>
          <p:spPr>
            <a:xfrm>
              <a:off x="1506000" y="1139625"/>
              <a:ext cx="61320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GIFT IDEAS FOR VALENTINE'S DAY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pic>
        <p:nvPicPr>
          <p:cNvPr id="1167" name="Google Shape;1167;p49"/>
          <p:cNvPicPr preferRelativeResize="0"/>
          <p:nvPr/>
        </p:nvPicPr>
        <p:blipFill rotWithShape="1">
          <a:blip r:embed="rId3">
            <a:alphaModFix/>
          </a:blip>
          <a:srcRect l="36740" t="3853" r="1973" b="54759"/>
          <a:stretch/>
        </p:blipFill>
        <p:spPr>
          <a:xfrm>
            <a:off x="1059371" y="2008175"/>
            <a:ext cx="1402800" cy="1419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1168" name="Google Shape;1168;p49"/>
          <p:cNvSpPr/>
          <p:nvPr/>
        </p:nvSpPr>
        <p:spPr>
          <a:xfrm flipH="1">
            <a:off x="714221" y="3566734"/>
            <a:ext cx="2093100" cy="283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169" name="Google Shape;1169;p49"/>
          <p:cNvGrpSpPr/>
          <p:nvPr/>
        </p:nvGrpSpPr>
        <p:grpSpPr>
          <a:xfrm>
            <a:off x="714221" y="3551425"/>
            <a:ext cx="2093100" cy="1035016"/>
            <a:chOff x="714229" y="3551425"/>
            <a:chExt cx="2093100" cy="1035016"/>
          </a:xfrm>
        </p:grpSpPr>
        <p:sp>
          <p:nvSpPr>
            <p:cNvPr id="1170" name="Google Shape;1170;p49"/>
            <p:cNvSpPr txBox="1"/>
            <p:nvPr/>
          </p:nvSpPr>
          <p:spPr>
            <a:xfrm flipH="1">
              <a:off x="714229" y="3865241"/>
              <a:ext cx="2093100" cy="72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Mercury is the closest planet to the Sun and the smallest one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171" name="Google Shape;1171;p49"/>
            <p:cNvSpPr txBox="1"/>
            <p:nvPr/>
          </p:nvSpPr>
          <p:spPr>
            <a:xfrm flipH="1">
              <a:off x="814915" y="3551425"/>
              <a:ext cx="18915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DEAR LOVE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1172" name="Google Shape;1172;p49"/>
          <p:cNvSpPr/>
          <p:nvPr/>
        </p:nvSpPr>
        <p:spPr>
          <a:xfrm>
            <a:off x="3975302" y="2718473"/>
            <a:ext cx="910500" cy="910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173" name="Google Shape;1173;p49"/>
          <p:cNvSpPr/>
          <p:nvPr/>
        </p:nvSpPr>
        <p:spPr>
          <a:xfrm flipH="1">
            <a:off x="3242552" y="2097428"/>
            <a:ext cx="2376000" cy="463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174" name="Google Shape;1174;p49"/>
          <p:cNvSpPr txBox="1"/>
          <p:nvPr/>
        </p:nvSpPr>
        <p:spPr>
          <a:xfrm flipH="1">
            <a:off x="3384002" y="2157760"/>
            <a:ext cx="2093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$250</a:t>
            </a:r>
            <a:endParaRPr sz="3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175" name="Google Shape;1175;p49"/>
          <p:cNvSpPr/>
          <p:nvPr/>
        </p:nvSpPr>
        <p:spPr>
          <a:xfrm flipH="1">
            <a:off x="3384002" y="3786524"/>
            <a:ext cx="2093100" cy="283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176" name="Google Shape;1176;p49"/>
          <p:cNvGrpSpPr/>
          <p:nvPr/>
        </p:nvGrpSpPr>
        <p:grpSpPr>
          <a:xfrm>
            <a:off x="3384002" y="3771225"/>
            <a:ext cx="2093100" cy="827994"/>
            <a:chOff x="3384005" y="3771225"/>
            <a:chExt cx="2093100" cy="827994"/>
          </a:xfrm>
        </p:grpSpPr>
        <p:sp>
          <p:nvSpPr>
            <p:cNvPr id="1177" name="Google Shape;1177;p49"/>
            <p:cNvSpPr txBox="1"/>
            <p:nvPr/>
          </p:nvSpPr>
          <p:spPr>
            <a:xfrm flipH="1">
              <a:off x="3384005" y="4085019"/>
              <a:ext cx="20931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Venus is the second planet from the Sun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178" name="Google Shape;1178;p49"/>
            <p:cNvSpPr txBox="1"/>
            <p:nvPr/>
          </p:nvSpPr>
          <p:spPr>
            <a:xfrm flipH="1">
              <a:off x="3484805" y="3771225"/>
              <a:ext cx="18915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ROMANTIC DINNER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1179" name="Google Shape;1179;p49"/>
          <p:cNvGrpSpPr/>
          <p:nvPr/>
        </p:nvGrpSpPr>
        <p:grpSpPr>
          <a:xfrm>
            <a:off x="4189865" y="2909260"/>
            <a:ext cx="481375" cy="528925"/>
            <a:chOff x="4100825" y="3614725"/>
            <a:chExt cx="481375" cy="528925"/>
          </a:xfrm>
        </p:grpSpPr>
        <p:sp>
          <p:nvSpPr>
            <p:cNvPr id="1180" name="Google Shape;1180;p49"/>
            <p:cNvSpPr/>
            <p:nvPr/>
          </p:nvSpPr>
          <p:spPr>
            <a:xfrm>
              <a:off x="4415875" y="3896700"/>
              <a:ext cx="64950" cy="58600"/>
            </a:xfrm>
            <a:custGeom>
              <a:avLst/>
              <a:gdLst/>
              <a:ahLst/>
              <a:cxnLst/>
              <a:rect l="l" t="t" r="r" b="b"/>
              <a:pathLst>
                <a:path w="2598" h="2344" extrusionOk="0">
                  <a:moveTo>
                    <a:pt x="1315" y="616"/>
                  </a:moveTo>
                  <a:cubicBezTo>
                    <a:pt x="1536" y="616"/>
                    <a:pt x="1756" y="737"/>
                    <a:pt x="1839" y="1016"/>
                  </a:cubicBezTo>
                  <a:cubicBezTo>
                    <a:pt x="1958" y="1447"/>
                    <a:pt x="1618" y="1725"/>
                    <a:pt x="1283" y="1725"/>
                  </a:cubicBezTo>
                  <a:cubicBezTo>
                    <a:pt x="1062" y="1725"/>
                    <a:pt x="842" y="1604"/>
                    <a:pt x="759" y="1325"/>
                  </a:cubicBezTo>
                  <a:cubicBezTo>
                    <a:pt x="640" y="894"/>
                    <a:pt x="980" y="616"/>
                    <a:pt x="1315" y="616"/>
                  </a:cubicBezTo>
                  <a:close/>
                  <a:moveTo>
                    <a:pt x="1307" y="1"/>
                  </a:moveTo>
                  <a:cubicBezTo>
                    <a:pt x="1200" y="1"/>
                    <a:pt x="1091" y="16"/>
                    <a:pt x="983" y="48"/>
                  </a:cubicBezTo>
                  <a:cubicBezTo>
                    <a:pt x="352" y="216"/>
                    <a:pt x="1" y="862"/>
                    <a:pt x="169" y="1493"/>
                  </a:cubicBezTo>
                  <a:cubicBezTo>
                    <a:pt x="323" y="2013"/>
                    <a:pt x="794" y="2343"/>
                    <a:pt x="1316" y="2343"/>
                  </a:cubicBezTo>
                  <a:cubicBezTo>
                    <a:pt x="1414" y="2343"/>
                    <a:pt x="1514" y="2332"/>
                    <a:pt x="1615" y="2307"/>
                  </a:cubicBezTo>
                  <a:cubicBezTo>
                    <a:pt x="2232" y="2125"/>
                    <a:pt x="2597" y="1479"/>
                    <a:pt x="2429" y="862"/>
                  </a:cubicBezTo>
                  <a:cubicBezTo>
                    <a:pt x="2290" y="340"/>
                    <a:pt x="1816" y="1"/>
                    <a:pt x="13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4404500" y="3976000"/>
              <a:ext cx="20175" cy="24250"/>
            </a:xfrm>
            <a:custGeom>
              <a:avLst/>
              <a:gdLst/>
              <a:ahLst/>
              <a:cxnLst/>
              <a:rect l="l" t="t" r="r" b="b"/>
              <a:pathLst>
                <a:path w="807" h="970" extrusionOk="0">
                  <a:moveTo>
                    <a:pt x="378" y="0"/>
                  </a:moveTo>
                  <a:cubicBezTo>
                    <a:pt x="191" y="0"/>
                    <a:pt x="1" y="161"/>
                    <a:pt x="77" y="398"/>
                  </a:cubicBezTo>
                  <a:lnTo>
                    <a:pt x="161" y="735"/>
                  </a:lnTo>
                  <a:cubicBezTo>
                    <a:pt x="209" y="877"/>
                    <a:pt x="336" y="969"/>
                    <a:pt x="476" y="969"/>
                  </a:cubicBezTo>
                  <a:cubicBezTo>
                    <a:pt x="502" y="969"/>
                    <a:pt x="528" y="966"/>
                    <a:pt x="554" y="960"/>
                  </a:cubicBezTo>
                  <a:cubicBezTo>
                    <a:pt x="708" y="903"/>
                    <a:pt x="807" y="735"/>
                    <a:pt x="765" y="567"/>
                  </a:cubicBezTo>
                  <a:lnTo>
                    <a:pt x="666" y="230"/>
                  </a:lnTo>
                  <a:cubicBezTo>
                    <a:pt x="622" y="69"/>
                    <a:pt x="501" y="0"/>
                    <a:pt x="3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4498525" y="3949675"/>
              <a:ext cx="20175" cy="24250"/>
            </a:xfrm>
            <a:custGeom>
              <a:avLst/>
              <a:gdLst/>
              <a:ahLst/>
              <a:cxnLst/>
              <a:rect l="l" t="t" r="r" b="b"/>
              <a:pathLst>
                <a:path w="807" h="970" extrusionOk="0">
                  <a:moveTo>
                    <a:pt x="378" y="1"/>
                  </a:moveTo>
                  <a:cubicBezTo>
                    <a:pt x="191" y="1"/>
                    <a:pt x="1" y="161"/>
                    <a:pt x="77" y="399"/>
                  </a:cubicBezTo>
                  <a:lnTo>
                    <a:pt x="161" y="750"/>
                  </a:lnTo>
                  <a:cubicBezTo>
                    <a:pt x="208" y="880"/>
                    <a:pt x="335" y="970"/>
                    <a:pt x="475" y="970"/>
                  </a:cubicBezTo>
                  <a:cubicBezTo>
                    <a:pt x="501" y="970"/>
                    <a:pt x="528" y="967"/>
                    <a:pt x="554" y="960"/>
                  </a:cubicBezTo>
                  <a:cubicBezTo>
                    <a:pt x="708" y="918"/>
                    <a:pt x="807" y="735"/>
                    <a:pt x="765" y="581"/>
                  </a:cubicBezTo>
                  <a:lnTo>
                    <a:pt x="666" y="230"/>
                  </a:lnTo>
                  <a:cubicBezTo>
                    <a:pt x="622" y="69"/>
                    <a:pt x="501" y="1"/>
                    <a:pt x="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4439850" y="3967500"/>
              <a:ext cx="43425" cy="24550"/>
            </a:xfrm>
            <a:custGeom>
              <a:avLst/>
              <a:gdLst/>
              <a:ahLst/>
              <a:cxnLst/>
              <a:rect l="l" t="t" r="r" b="b"/>
              <a:pathLst>
                <a:path w="1737" h="982" extrusionOk="0">
                  <a:moveTo>
                    <a:pt x="1386" y="0"/>
                  </a:moveTo>
                  <a:cubicBezTo>
                    <a:pt x="1273" y="0"/>
                    <a:pt x="1164" y="68"/>
                    <a:pt x="1105" y="177"/>
                  </a:cubicBezTo>
                  <a:cubicBezTo>
                    <a:pt x="1049" y="289"/>
                    <a:pt x="930" y="351"/>
                    <a:pt x="807" y="351"/>
                  </a:cubicBezTo>
                  <a:cubicBezTo>
                    <a:pt x="746" y="351"/>
                    <a:pt x="684" y="336"/>
                    <a:pt x="628" y="303"/>
                  </a:cubicBezTo>
                  <a:cubicBezTo>
                    <a:pt x="570" y="265"/>
                    <a:pt x="512" y="248"/>
                    <a:pt x="457" y="248"/>
                  </a:cubicBezTo>
                  <a:cubicBezTo>
                    <a:pt x="191" y="248"/>
                    <a:pt x="0" y="636"/>
                    <a:pt x="291" y="822"/>
                  </a:cubicBezTo>
                  <a:cubicBezTo>
                    <a:pt x="445" y="929"/>
                    <a:pt x="626" y="982"/>
                    <a:pt x="811" y="982"/>
                  </a:cubicBezTo>
                  <a:cubicBezTo>
                    <a:pt x="895" y="982"/>
                    <a:pt x="979" y="971"/>
                    <a:pt x="1063" y="949"/>
                  </a:cubicBezTo>
                  <a:cubicBezTo>
                    <a:pt x="1329" y="864"/>
                    <a:pt x="1554" y="682"/>
                    <a:pt x="1666" y="443"/>
                  </a:cubicBezTo>
                  <a:cubicBezTo>
                    <a:pt x="1736" y="289"/>
                    <a:pt x="1680" y="107"/>
                    <a:pt x="1526" y="37"/>
                  </a:cubicBezTo>
                  <a:cubicBezTo>
                    <a:pt x="1481" y="12"/>
                    <a:pt x="1433" y="0"/>
                    <a:pt x="1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4214150" y="3819875"/>
              <a:ext cx="71050" cy="58500"/>
            </a:xfrm>
            <a:custGeom>
              <a:avLst/>
              <a:gdLst/>
              <a:ahLst/>
              <a:cxnLst/>
              <a:rect l="l" t="t" r="r" b="b"/>
              <a:pathLst>
                <a:path w="2842" h="2340" extrusionOk="0">
                  <a:moveTo>
                    <a:pt x="1433" y="610"/>
                  </a:moveTo>
                  <a:cubicBezTo>
                    <a:pt x="1501" y="610"/>
                    <a:pt x="1572" y="623"/>
                    <a:pt x="1643" y="651"/>
                  </a:cubicBezTo>
                  <a:cubicBezTo>
                    <a:pt x="1923" y="763"/>
                    <a:pt x="2064" y="1086"/>
                    <a:pt x="1965" y="1367"/>
                  </a:cubicBezTo>
                  <a:lnTo>
                    <a:pt x="1951" y="1381"/>
                  </a:lnTo>
                  <a:cubicBezTo>
                    <a:pt x="1859" y="1607"/>
                    <a:pt x="1650" y="1723"/>
                    <a:pt x="1439" y="1723"/>
                  </a:cubicBezTo>
                  <a:cubicBezTo>
                    <a:pt x="1232" y="1723"/>
                    <a:pt x="1024" y="1610"/>
                    <a:pt x="927" y="1381"/>
                  </a:cubicBezTo>
                  <a:cubicBezTo>
                    <a:pt x="760" y="1000"/>
                    <a:pt x="1057" y="610"/>
                    <a:pt x="1433" y="610"/>
                  </a:cubicBezTo>
                  <a:close/>
                  <a:moveTo>
                    <a:pt x="1447" y="0"/>
                  </a:moveTo>
                  <a:cubicBezTo>
                    <a:pt x="1291" y="0"/>
                    <a:pt x="1130" y="33"/>
                    <a:pt x="969" y="104"/>
                  </a:cubicBezTo>
                  <a:cubicBezTo>
                    <a:pt x="1" y="525"/>
                    <a:pt x="29" y="1886"/>
                    <a:pt x="1011" y="2265"/>
                  </a:cubicBezTo>
                  <a:cubicBezTo>
                    <a:pt x="1148" y="2316"/>
                    <a:pt x="1289" y="2340"/>
                    <a:pt x="1428" y="2340"/>
                  </a:cubicBezTo>
                  <a:cubicBezTo>
                    <a:pt x="1898" y="2340"/>
                    <a:pt x="2342" y="2061"/>
                    <a:pt x="2527" y="1605"/>
                  </a:cubicBezTo>
                  <a:cubicBezTo>
                    <a:pt x="2842" y="788"/>
                    <a:pt x="2215" y="0"/>
                    <a:pt x="1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4266775" y="3902325"/>
              <a:ext cx="20725" cy="23575"/>
            </a:xfrm>
            <a:custGeom>
              <a:avLst/>
              <a:gdLst/>
              <a:ahLst/>
              <a:cxnLst/>
              <a:rect l="l" t="t" r="r" b="b"/>
              <a:pathLst>
                <a:path w="829" h="943" extrusionOk="0">
                  <a:moveTo>
                    <a:pt x="480" y="0"/>
                  </a:moveTo>
                  <a:cubicBezTo>
                    <a:pt x="357" y="0"/>
                    <a:pt x="237" y="69"/>
                    <a:pt x="183" y="188"/>
                  </a:cubicBezTo>
                  <a:lnTo>
                    <a:pt x="57" y="524"/>
                  </a:lnTo>
                  <a:cubicBezTo>
                    <a:pt x="1" y="679"/>
                    <a:pt x="71" y="861"/>
                    <a:pt x="239" y="917"/>
                  </a:cubicBezTo>
                  <a:cubicBezTo>
                    <a:pt x="277" y="934"/>
                    <a:pt x="316" y="942"/>
                    <a:pt x="355" y="942"/>
                  </a:cubicBezTo>
                  <a:cubicBezTo>
                    <a:pt x="476" y="942"/>
                    <a:pt x="593" y="866"/>
                    <a:pt x="646" y="749"/>
                  </a:cubicBezTo>
                  <a:lnTo>
                    <a:pt x="772" y="426"/>
                  </a:lnTo>
                  <a:cubicBezTo>
                    <a:pt x="829" y="258"/>
                    <a:pt x="744" y="75"/>
                    <a:pt x="590" y="19"/>
                  </a:cubicBezTo>
                  <a:cubicBezTo>
                    <a:pt x="554" y="6"/>
                    <a:pt x="517" y="0"/>
                    <a:pt x="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4175525" y="3866875"/>
              <a:ext cx="21100" cy="23250"/>
            </a:xfrm>
            <a:custGeom>
              <a:avLst/>
              <a:gdLst/>
              <a:ahLst/>
              <a:cxnLst/>
              <a:rect l="l" t="t" r="r" b="b"/>
              <a:pathLst>
                <a:path w="844" h="930" extrusionOk="0">
                  <a:moveTo>
                    <a:pt x="491" y="1"/>
                  </a:moveTo>
                  <a:cubicBezTo>
                    <a:pt x="365" y="1"/>
                    <a:pt x="253" y="72"/>
                    <a:pt x="198" y="202"/>
                  </a:cubicBezTo>
                  <a:lnTo>
                    <a:pt x="72" y="525"/>
                  </a:lnTo>
                  <a:cubicBezTo>
                    <a:pt x="0" y="759"/>
                    <a:pt x="187" y="929"/>
                    <a:pt x="376" y="929"/>
                  </a:cubicBezTo>
                  <a:cubicBezTo>
                    <a:pt x="481" y="929"/>
                    <a:pt x="587" y="876"/>
                    <a:pt x="647" y="750"/>
                  </a:cubicBezTo>
                  <a:lnTo>
                    <a:pt x="774" y="427"/>
                  </a:lnTo>
                  <a:cubicBezTo>
                    <a:pt x="844" y="258"/>
                    <a:pt x="760" y="90"/>
                    <a:pt x="605" y="20"/>
                  </a:cubicBezTo>
                  <a:cubicBezTo>
                    <a:pt x="567" y="7"/>
                    <a:pt x="529" y="1"/>
                    <a:pt x="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4208875" y="3887075"/>
              <a:ext cx="43950" cy="26700"/>
            </a:xfrm>
            <a:custGeom>
              <a:avLst/>
              <a:gdLst/>
              <a:ahLst/>
              <a:cxnLst/>
              <a:rect l="l" t="t" r="r" b="b"/>
              <a:pathLst>
                <a:path w="1758" h="1068" extrusionOk="0">
                  <a:moveTo>
                    <a:pt x="407" y="1"/>
                  </a:moveTo>
                  <a:cubicBezTo>
                    <a:pt x="205" y="1"/>
                    <a:pt x="0" y="186"/>
                    <a:pt x="113" y="447"/>
                  </a:cubicBezTo>
                  <a:cubicBezTo>
                    <a:pt x="256" y="835"/>
                    <a:pt x="630" y="1067"/>
                    <a:pt x="1018" y="1067"/>
                  </a:cubicBezTo>
                  <a:cubicBezTo>
                    <a:pt x="1162" y="1067"/>
                    <a:pt x="1309" y="1035"/>
                    <a:pt x="1447" y="966"/>
                  </a:cubicBezTo>
                  <a:cubicBezTo>
                    <a:pt x="1757" y="799"/>
                    <a:pt x="1600" y="377"/>
                    <a:pt x="1321" y="377"/>
                  </a:cubicBezTo>
                  <a:cubicBezTo>
                    <a:pt x="1272" y="377"/>
                    <a:pt x="1220" y="390"/>
                    <a:pt x="1166" y="419"/>
                  </a:cubicBezTo>
                  <a:cubicBezTo>
                    <a:pt x="1124" y="440"/>
                    <a:pt x="1078" y="450"/>
                    <a:pt x="1031" y="450"/>
                  </a:cubicBezTo>
                  <a:cubicBezTo>
                    <a:pt x="983" y="450"/>
                    <a:pt x="934" y="440"/>
                    <a:pt x="885" y="419"/>
                  </a:cubicBezTo>
                  <a:cubicBezTo>
                    <a:pt x="801" y="391"/>
                    <a:pt x="731" y="321"/>
                    <a:pt x="703" y="236"/>
                  </a:cubicBezTo>
                  <a:cubicBezTo>
                    <a:pt x="655" y="71"/>
                    <a:pt x="531" y="1"/>
                    <a:pt x="4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4100825" y="3614725"/>
              <a:ext cx="283500" cy="450275"/>
            </a:xfrm>
            <a:custGeom>
              <a:avLst/>
              <a:gdLst/>
              <a:ahLst/>
              <a:cxnLst/>
              <a:rect l="l" t="t" r="r" b="b"/>
              <a:pathLst>
                <a:path w="11340" h="18011" extrusionOk="0">
                  <a:moveTo>
                    <a:pt x="8293" y="647"/>
                  </a:moveTo>
                  <a:cubicBezTo>
                    <a:pt x="8346" y="647"/>
                    <a:pt x="8398" y="656"/>
                    <a:pt x="8449" y="675"/>
                  </a:cubicBezTo>
                  <a:lnTo>
                    <a:pt x="10021" y="1279"/>
                  </a:lnTo>
                  <a:cubicBezTo>
                    <a:pt x="10245" y="1377"/>
                    <a:pt x="10372" y="1630"/>
                    <a:pt x="10273" y="1868"/>
                  </a:cubicBezTo>
                  <a:cubicBezTo>
                    <a:pt x="10207" y="2045"/>
                    <a:pt x="10027" y="2161"/>
                    <a:pt x="9837" y="2161"/>
                  </a:cubicBezTo>
                  <a:cubicBezTo>
                    <a:pt x="9786" y="2161"/>
                    <a:pt x="9734" y="2153"/>
                    <a:pt x="9684" y="2135"/>
                  </a:cubicBezTo>
                  <a:lnTo>
                    <a:pt x="8126" y="1517"/>
                  </a:lnTo>
                  <a:cubicBezTo>
                    <a:pt x="7888" y="1433"/>
                    <a:pt x="7775" y="1167"/>
                    <a:pt x="7874" y="928"/>
                  </a:cubicBezTo>
                  <a:cubicBezTo>
                    <a:pt x="7939" y="754"/>
                    <a:pt x="8114" y="647"/>
                    <a:pt x="8293" y="647"/>
                  </a:cubicBezTo>
                  <a:close/>
                  <a:moveTo>
                    <a:pt x="5975" y="7891"/>
                  </a:moveTo>
                  <a:cubicBezTo>
                    <a:pt x="7000" y="7891"/>
                    <a:pt x="7738" y="8933"/>
                    <a:pt x="7354" y="9937"/>
                  </a:cubicBezTo>
                  <a:cubicBezTo>
                    <a:pt x="7298" y="10092"/>
                    <a:pt x="7368" y="10260"/>
                    <a:pt x="7537" y="10330"/>
                  </a:cubicBezTo>
                  <a:lnTo>
                    <a:pt x="8407" y="10667"/>
                  </a:lnTo>
                  <a:lnTo>
                    <a:pt x="6849" y="14709"/>
                  </a:lnTo>
                  <a:lnTo>
                    <a:pt x="1727" y="12716"/>
                  </a:lnTo>
                  <a:lnTo>
                    <a:pt x="3299" y="8688"/>
                  </a:lnTo>
                  <a:lnTo>
                    <a:pt x="4169" y="9025"/>
                  </a:lnTo>
                  <a:cubicBezTo>
                    <a:pt x="4207" y="9038"/>
                    <a:pt x="4246" y="9044"/>
                    <a:pt x="4283" y="9044"/>
                  </a:cubicBezTo>
                  <a:cubicBezTo>
                    <a:pt x="4409" y="9044"/>
                    <a:pt x="4522" y="8973"/>
                    <a:pt x="4576" y="8843"/>
                  </a:cubicBezTo>
                  <a:cubicBezTo>
                    <a:pt x="4772" y="8338"/>
                    <a:pt x="5235" y="7973"/>
                    <a:pt x="5783" y="7903"/>
                  </a:cubicBezTo>
                  <a:cubicBezTo>
                    <a:pt x="5848" y="7894"/>
                    <a:pt x="5912" y="7891"/>
                    <a:pt x="5975" y="7891"/>
                  </a:cubicBezTo>
                  <a:close/>
                  <a:moveTo>
                    <a:pt x="1502" y="13291"/>
                  </a:moveTo>
                  <a:lnTo>
                    <a:pt x="6625" y="15284"/>
                  </a:lnTo>
                  <a:lnTo>
                    <a:pt x="6105" y="16645"/>
                  </a:lnTo>
                  <a:cubicBezTo>
                    <a:pt x="5901" y="17146"/>
                    <a:pt x="5399" y="17394"/>
                    <a:pt x="4886" y="17394"/>
                  </a:cubicBezTo>
                  <a:cubicBezTo>
                    <a:pt x="4695" y="17394"/>
                    <a:pt x="4502" y="17360"/>
                    <a:pt x="4323" y="17291"/>
                  </a:cubicBezTo>
                  <a:lnTo>
                    <a:pt x="1839" y="16337"/>
                  </a:lnTo>
                  <a:cubicBezTo>
                    <a:pt x="1194" y="16084"/>
                    <a:pt x="702" y="15354"/>
                    <a:pt x="983" y="14653"/>
                  </a:cubicBezTo>
                  <a:lnTo>
                    <a:pt x="1502" y="13291"/>
                  </a:lnTo>
                  <a:close/>
                  <a:moveTo>
                    <a:pt x="8253" y="1"/>
                  </a:moveTo>
                  <a:cubicBezTo>
                    <a:pt x="7329" y="1"/>
                    <a:pt x="6763" y="1264"/>
                    <a:pt x="7621" y="1938"/>
                  </a:cubicBezTo>
                  <a:lnTo>
                    <a:pt x="6372" y="5152"/>
                  </a:lnTo>
                  <a:cubicBezTo>
                    <a:pt x="5965" y="5236"/>
                    <a:pt x="5572" y="5363"/>
                    <a:pt x="5207" y="5559"/>
                  </a:cubicBezTo>
                  <a:cubicBezTo>
                    <a:pt x="4863" y="5702"/>
                    <a:pt x="5021" y="6156"/>
                    <a:pt x="5316" y="6156"/>
                  </a:cubicBezTo>
                  <a:cubicBezTo>
                    <a:pt x="5369" y="6156"/>
                    <a:pt x="5428" y="6141"/>
                    <a:pt x="5488" y="6106"/>
                  </a:cubicBezTo>
                  <a:cubicBezTo>
                    <a:pt x="5839" y="5924"/>
                    <a:pt x="6232" y="5798"/>
                    <a:pt x="6639" y="5727"/>
                  </a:cubicBezTo>
                  <a:cubicBezTo>
                    <a:pt x="6751" y="5713"/>
                    <a:pt x="6849" y="5643"/>
                    <a:pt x="6891" y="5531"/>
                  </a:cubicBezTo>
                  <a:lnTo>
                    <a:pt x="8182" y="2205"/>
                  </a:lnTo>
                  <a:lnTo>
                    <a:pt x="9165" y="2584"/>
                  </a:lnTo>
                  <a:lnTo>
                    <a:pt x="7874" y="5924"/>
                  </a:lnTo>
                  <a:cubicBezTo>
                    <a:pt x="7831" y="6022"/>
                    <a:pt x="7860" y="6148"/>
                    <a:pt x="7930" y="6233"/>
                  </a:cubicBezTo>
                  <a:cubicBezTo>
                    <a:pt x="8772" y="7327"/>
                    <a:pt x="9024" y="8759"/>
                    <a:pt x="8631" y="10078"/>
                  </a:cubicBezTo>
                  <a:lnTo>
                    <a:pt x="8028" y="9839"/>
                  </a:lnTo>
                  <a:cubicBezTo>
                    <a:pt x="8126" y="9404"/>
                    <a:pt x="8084" y="8941"/>
                    <a:pt x="7902" y="8520"/>
                  </a:cubicBezTo>
                  <a:cubicBezTo>
                    <a:pt x="7565" y="7762"/>
                    <a:pt x="6807" y="7271"/>
                    <a:pt x="5979" y="7257"/>
                  </a:cubicBezTo>
                  <a:cubicBezTo>
                    <a:pt x="5207" y="7257"/>
                    <a:pt x="4506" y="7664"/>
                    <a:pt x="4127" y="8338"/>
                  </a:cubicBezTo>
                  <a:lnTo>
                    <a:pt x="3537" y="8099"/>
                  </a:lnTo>
                  <a:cubicBezTo>
                    <a:pt x="3776" y="7580"/>
                    <a:pt x="4113" y="7131"/>
                    <a:pt x="4534" y="6752"/>
                  </a:cubicBezTo>
                  <a:cubicBezTo>
                    <a:pt x="4777" y="6541"/>
                    <a:pt x="4575" y="6209"/>
                    <a:pt x="4327" y="6209"/>
                  </a:cubicBezTo>
                  <a:cubicBezTo>
                    <a:pt x="4261" y="6209"/>
                    <a:pt x="4192" y="6233"/>
                    <a:pt x="4127" y="6289"/>
                  </a:cubicBezTo>
                  <a:cubicBezTo>
                    <a:pt x="3551" y="6794"/>
                    <a:pt x="3102" y="7440"/>
                    <a:pt x="2836" y="8155"/>
                  </a:cubicBezTo>
                  <a:lnTo>
                    <a:pt x="394" y="14428"/>
                  </a:lnTo>
                  <a:cubicBezTo>
                    <a:pt x="1" y="15439"/>
                    <a:pt x="646" y="16533"/>
                    <a:pt x="1615" y="16898"/>
                  </a:cubicBezTo>
                  <a:lnTo>
                    <a:pt x="4099" y="17866"/>
                  </a:lnTo>
                  <a:cubicBezTo>
                    <a:pt x="4346" y="17963"/>
                    <a:pt x="4609" y="18011"/>
                    <a:pt x="4870" y="18011"/>
                  </a:cubicBezTo>
                  <a:cubicBezTo>
                    <a:pt x="5630" y="18011"/>
                    <a:pt x="6374" y="17608"/>
                    <a:pt x="6667" y="16856"/>
                  </a:cubicBezTo>
                  <a:lnTo>
                    <a:pt x="9109" y="10597"/>
                  </a:lnTo>
                  <a:cubicBezTo>
                    <a:pt x="9530" y="9502"/>
                    <a:pt x="9544" y="8296"/>
                    <a:pt x="9151" y="7187"/>
                  </a:cubicBezTo>
                  <a:cubicBezTo>
                    <a:pt x="8996" y="6766"/>
                    <a:pt x="8786" y="6359"/>
                    <a:pt x="8519" y="5980"/>
                  </a:cubicBezTo>
                  <a:lnTo>
                    <a:pt x="9768" y="2766"/>
                  </a:lnTo>
                  <a:lnTo>
                    <a:pt x="9852" y="2766"/>
                  </a:lnTo>
                  <a:cubicBezTo>
                    <a:pt x="11031" y="2766"/>
                    <a:pt x="11340" y="1124"/>
                    <a:pt x="10231" y="689"/>
                  </a:cubicBezTo>
                  <a:lnTo>
                    <a:pt x="8673" y="86"/>
                  </a:lnTo>
                  <a:cubicBezTo>
                    <a:pt x="8528" y="27"/>
                    <a:pt x="8387" y="1"/>
                    <a:pt x="8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4333800" y="3687500"/>
              <a:ext cx="248400" cy="456150"/>
            </a:xfrm>
            <a:custGeom>
              <a:avLst/>
              <a:gdLst/>
              <a:ahLst/>
              <a:cxnLst/>
              <a:rect l="l" t="t" r="r" b="b"/>
              <a:pathLst>
                <a:path w="9936" h="18246" extrusionOk="0">
                  <a:moveTo>
                    <a:pt x="3097" y="609"/>
                  </a:moveTo>
                  <a:cubicBezTo>
                    <a:pt x="3584" y="609"/>
                    <a:pt x="3743" y="1357"/>
                    <a:pt x="3214" y="1511"/>
                  </a:cubicBezTo>
                  <a:lnTo>
                    <a:pt x="1600" y="1960"/>
                  </a:lnTo>
                  <a:cubicBezTo>
                    <a:pt x="1562" y="1969"/>
                    <a:pt x="1525" y="1973"/>
                    <a:pt x="1489" y="1973"/>
                  </a:cubicBezTo>
                  <a:cubicBezTo>
                    <a:pt x="1280" y="1973"/>
                    <a:pt x="1098" y="1841"/>
                    <a:pt x="1038" y="1638"/>
                  </a:cubicBezTo>
                  <a:cubicBezTo>
                    <a:pt x="968" y="1399"/>
                    <a:pt x="1109" y="1146"/>
                    <a:pt x="1347" y="1076"/>
                  </a:cubicBezTo>
                  <a:lnTo>
                    <a:pt x="2961" y="627"/>
                  </a:lnTo>
                  <a:cubicBezTo>
                    <a:pt x="3009" y="615"/>
                    <a:pt x="3054" y="609"/>
                    <a:pt x="3097" y="609"/>
                  </a:cubicBezTo>
                  <a:close/>
                  <a:moveTo>
                    <a:pt x="3073" y="2185"/>
                  </a:moveTo>
                  <a:lnTo>
                    <a:pt x="4056" y="5623"/>
                  </a:lnTo>
                  <a:cubicBezTo>
                    <a:pt x="4084" y="5735"/>
                    <a:pt x="4168" y="5820"/>
                    <a:pt x="4280" y="5848"/>
                  </a:cubicBezTo>
                  <a:cubicBezTo>
                    <a:pt x="5613" y="6213"/>
                    <a:pt x="6680" y="7209"/>
                    <a:pt x="7143" y="8500"/>
                  </a:cubicBezTo>
                  <a:lnTo>
                    <a:pt x="6526" y="8682"/>
                  </a:lnTo>
                  <a:cubicBezTo>
                    <a:pt x="6171" y="7906"/>
                    <a:pt x="5399" y="7426"/>
                    <a:pt x="4586" y="7426"/>
                  </a:cubicBezTo>
                  <a:cubicBezTo>
                    <a:pt x="4401" y="7426"/>
                    <a:pt x="4213" y="7451"/>
                    <a:pt x="4028" y="7504"/>
                  </a:cubicBezTo>
                  <a:cubicBezTo>
                    <a:pt x="3312" y="7714"/>
                    <a:pt x="2765" y="8261"/>
                    <a:pt x="2554" y="8963"/>
                  </a:cubicBezTo>
                  <a:cubicBezTo>
                    <a:pt x="2484" y="9230"/>
                    <a:pt x="2456" y="9524"/>
                    <a:pt x="2498" y="9805"/>
                  </a:cubicBezTo>
                  <a:lnTo>
                    <a:pt x="1866" y="9973"/>
                  </a:lnTo>
                  <a:cubicBezTo>
                    <a:pt x="1684" y="9089"/>
                    <a:pt x="1796" y="8163"/>
                    <a:pt x="2189" y="7349"/>
                  </a:cubicBezTo>
                  <a:lnTo>
                    <a:pt x="2175" y="7349"/>
                  </a:lnTo>
                  <a:cubicBezTo>
                    <a:pt x="2358" y="6928"/>
                    <a:pt x="2624" y="6549"/>
                    <a:pt x="2933" y="6227"/>
                  </a:cubicBezTo>
                  <a:cubicBezTo>
                    <a:pt x="3017" y="6142"/>
                    <a:pt x="3045" y="6030"/>
                    <a:pt x="3017" y="5918"/>
                  </a:cubicBezTo>
                  <a:lnTo>
                    <a:pt x="2063" y="2466"/>
                  </a:lnTo>
                  <a:lnTo>
                    <a:pt x="3073" y="2185"/>
                  </a:lnTo>
                  <a:close/>
                  <a:moveTo>
                    <a:pt x="4581" y="8058"/>
                  </a:moveTo>
                  <a:cubicBezTo>
                    <a:pt x="4810" y="8058"/>
                    <a:pt x="5040" y="8111"/>
                    <a:pt x="5249" y="8219"/>
                  </a:cubicBezTo>
                  <a:cubicBezTo>
                    <a:pt x="5543" y="8360"/>
                    <a:pt x="5782" y="8598"/>
                    <a:pt x="5922" y="8907"/>
                  </a:cubicBezTo>
                  <a:cubicBezTo>
                    <a:pt x="6006" y="9075"/>
                    <a:pt x="6020" y="9342"/>
                    <a:pt x="6273" y="9370"/>
                  </a:cubicBezTo>
                  <a:cubicBezTo>
                    <a:pt x="6315" y="9370"/>
                    <a:pt x="6357" y="9370"/>
                    <a:pt x="6399" y="9356"/>
                  </a:cubicBezTo>
                  <a:lnTo>
                    <a:pt x="7297" y="9103"/>
                  </a:lnTo>
                  <a:lnTo>
                    <a:pt x="8462" y="13285"/>
                  </a:lnTo>
                  <a:lnTo>
                    <a:pt x="7747" y="13482"/>
                  </a:lnTo>
                  <a:cubicBezTo>
                    <a:pt x="7357" y="13557"/>
                    <a:pt x="7463" y="14095"/>
                    <a:pt x="7792" y="14095"/>
                  </a:cubicBezTo>
                  <a:cubicBezTo>
                    <a:pt x="7830" y="14095"/>
                    <a:pt x="7871" y="14087"/>
                    <a:pt x="7915" y="14071"/>
                  </a:cubicBezTo>
                  <a:lnTo>
                    <a:pt x="8631" y="13875"/>
                  </a:lnTo>
                  <a:lnTo>
                    <a:pt x="9024" y="15278"/>
                  </a:lnTo>
                  <a:cubicBezTo>
                    <a:pt x="9122" y="15629"/>
                    <a:pt x="9038" y="16008"/>
                    <a:pt x="8827" y="16289"/>
                  </a:cubicBezTo>
                  <a:cubicBezTo>
                    <a:pt x="8631" y="16569"/>
                    <a:pt x="8336" y="16766"/>
                    <a:pt x="8013" y="16864"/>
                  </a:cubicBezTo>
                  <a:lnTo>
                    <a:pt x="5445" y="17580"/>
                  </a:lnTo>
                  <a:cubicBezTo>
                    <a:pt x="5315" y="17615"/>
                    <a:pt x="5179" y="17632"/>
                    <a:pt x="5043" y="17632"/>
                  </a:cubicBezTo>
                  <a:cubicBezTo>
                    <a:pt x="4475" y="17632"/>
                    <a:pt x="3905" y="17329"/>
                    <a:pt x="3747" y="16752"/>
                  </a:cubicBezTo>
                  <a:lnTo>
                    <a:pt x="3354" y="15348"/>
                  </a:lnTo>
                  <a:lnTo>
                    <a:pt x="6736" y="14408"/>
                  </a:lnTo>
                  <a:cubicBezTo>
                    <a:pt x="6904" y="14366"/>
                    <a:pt x="7003" y="14184"/>
                    <a:pt x="6947" y="14029"/>
                  </a:cubicBezTo>
                  <a:cubicBezTo>
                    <a:pt x="6911" y="13887"/>
                    <a:pt x="6786" y="13795"/>
                    <a:pt x="6646" y="13795"/>
                  </a:cubicBezTo>
                  <a:cubicBezTo>
                    <a:pt x="6620" y="13795"/>
                    <a:pt x="6594" y="13798"/>
                    <a:pt x="6568" y="13805"/>
                  </a:cubicBezTo>
                  <a:lnTo>
                    <a:pt x="3186" y="14759"/>
                  </a:lnTo>
                  <a:lnTo>
                    <a:pt x="2021" y="10577"/>
                  </a:lnTo>
                  <a:lnTo>
                    <a:pt x="2933" y="10324"/>
                  </a:lnTo>
                  <a:cubicBezTo>
                    <a:pt x="2989" y="10310"/>
                    <a:pt x="3045" y="10282"/>
                    <a:pt x="3087" y="10226"/>
                  </a:cubicBezTo>
                  <a:cubicBezTo>
                    <a:pt x="3200" y="10100"/>
                    <a:pt x="3129" y="9945"/>
                    <a:pt x="3115" y="9791"/>
                  </a:cubicBezTo>
                  <a:cubicBezTo>
                    <a:pt x="2989" y="9103"/>
                    <a:pt x="3382" y="8416"/>
                    <a:pt x="4028" y="8163"/>
                  </a:cubicBezTo>
                  <a:cubicBezTo>
                    <a:pt x="4204" y="8094"/>
                    <a:pt x="4393" y="8058"/>
                    <a:pt x="4581" y="8058"/>
                  </a:cubicBezTo>
                  <a:close/>
                  <a:moveTo>
                    <a:pt x="3084" y="0"/>
                  </a:moveTo>
                  <a:cubicBezTo>
                    <a:pt x="2992" y="0"/>
                    <a:pt x="2899" y="12"/>
                    <a:pt x="2807" y="38"/>
                  </a:cubicBezTo>
                  <a:lnTo>
                    <a:pt x="1193" y="487"/>
                  </a:lnTo>
                  <a:cubicBezTo>
                    <a:pt x="0" y="824"/>
                    <a:pt x="225" y="2550"/>
                    <a:pt x="1459" y="2592"/>
                  </a:cubicBezTo>
                  <a:lnTo>
                    <a:pt x="2386" y="5904"/>
                  </a:lnTo>
                  <a:cubicBezTo>
                    <a:pt x="2077" y="6255"/>
                    <a:pt x="1824" y="6634"/>
                    <a:pt x="1628" y="7055"/>
                  </a:cubicBezTo>
                  <a:cubicBezTo>
                    <a:pt x="1123" y="8107"/>
                    <a:pt x="1024" y="9314"/>
                    <a:pt x="1347" y="10437"/>
                  </a:cubicBezTo>
                  <a:lnTo>
                    <a:pt x="3158" y="16920"/>
                  </a:lnTo>
                  <a:cubicBezTo>
                    <a:pt x="3386" y="17756"/>
                    <a:pt x="4213" y="18246"/>
                    <a:pt x="5051" y="18246"/>
                  </a:cubicBezTo>
                  <a:cubicBezTo>
                    <a:pt x="5240" y="18246"/>
                    <a:pt x="5430" y="18221"/>
                    <a:pt x="5613" y="18169"/>
                  </a:cubicBezTo>
                  <a:lnTo>
                    <a:pt x="8182" y="17453"/>
                  </a:lnTo>
                  <a:cubicBezTo>
                    <a:pt x="9178" y="17173"/>
                    <a:pt x="9936" y="16148"/>
                    <a:pt x="9627" y="15110"/>
                  </a:cubicBezTo>
                  <a:lnTo>
                    <a:pt x="7817" y="8626"/>
                  </a:lnTo>
                  <a:lnTo>
                    <a:pt x="7817" y="8640"/>
                  </a:lnTo>
                  <a:cubicBezTo>
                    <a:pt x="7508" y="7504"/>
                    <a:pt x="6806" y="6521"/>
                    <a:pt x="5824" y="5890"/>
                  </a:cubicBezTo>
                  <a:cubicBezTo>
                    <a:pt x="5445" y="5637"/>
                    <a:pt x="5024" y="5427"/>
                    <a:pt x="4589" y="5300"/>
                  </a:cubicBezTo>
                  <a:lnTo>
                    <a:pt x="3663" y="1974"/>
                  </a:lnTo>
                  <a:cubicBezTo>
                    <a:pt x="4070" y="1722"/>
                    <a:pt x="4252" y="1231"/>
                    <a:pt x="4126" y="782"/>
                  </a:cubicBezTo>
                  <a:cubicBezTo>
                    <a:pt x="3985" y="313"/>
                    <a:pt x="3551" y="0"/>
                    <a:pt x="3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49"/>
          <p:cNvSpPr/>
          <p:nvPr/>
        </p:nvSpPr>
        <p:spPr>
          <a:xfrm>
            <a:off x="6786529" y="2718473"/>
            <a:ext cx="910500" cy="910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191" name="Google Shape;1191;p49"/>
          <p:cNvSpPr/>
          <p:nvPr/>
        </p:nvSpPr>
        <p:spPr>
          <a:xfrm flipH="1">
            <a:off x="6053779" y="2097428"/>
            <a:ext cx="2376000" cy="4635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192" name="Google Shape;1192;p49"/>
          <p:cNvSpPr txBox="1"/>
          <p:nvPr/>
        </p:nvSpPr>
        <p:spPr>
          <a:xfrm flipH="1">
            <a:off x="6195229" y="2157760"/>
            <a:ext cx="2093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$250</a:t>
            </a:r>
            <a:endParaRPr sz="3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193" name="Google Shape;1193;p49"/>
          <p:cNvSpPr/>
          <p:nvPr/>
        </p:nvSpPr>
        <p:spPr>
          <a:xfrm flipH="1">
            <a:off x="6195229" y="3786524"/>
            <a:ext cx="2093100" cy="283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194" name="Google Shape;1194;p49"/>
          <p:cNvGrpSpPr/>
          <p:nvPr/>
        </p:nvGrpSpPr>
        <p:grpSpPr>
          <a:xfrm>
            <a:off x="6195229" y="3771225"/>
            <a:ext cx="2093100" cy="827994"/>
            <a:chOff x="6195231" y="3771225"/>
            <a:chExt cx="2093100" cy="827994"/>
          </a:xfrm>
        </p:grpSpPr>
        <p:sp>
          <p:nvSpPr>
            <p:cNvPr id="1195" name="Google Shape;1195;p49"/>
            <p:cNvSpPr txBox="1"/>
            <p:nvPr/>
          </p:nvSpPr>
          <p:spPr>
            <a:xfrm flipH="1">
              <a:off x="6195231" y="4085019"/>
              <a:ext cx="20931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Despite being red, Mars is a cold place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196" name="Google Shape;1196;p49"/>
            <p:cNvSpPr txBox="1"/>
            <p:nvPr/>
          </p:nvSpPr>
          <p:spPr>
            <a:xfrm flipH="1">
              <a:off x="6296031" y="3771225"/>
              <a:ext cx="18915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WEEKEND TRIP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1197" name="Google Shape;1197;p49"/>
          <p:cNvGrpSpPr/>
          <p:nvPr/>
        </p:nvGrpSpPr>
        <p:grpSpPr>
          <a:xfrm>
            <a:off x="6978291" y="2924835"/>
            <a:ext cx="526975" cy="497775"/>
            <a:chOff x="349675" y="2591025"/>
            <a:chExt cx="526975" cy="497775"/>
          </a:xfrm>
        </p:grpSpPr>
        <p:sp>
          <p:nvSpPr>
            <p:cNvPr id="1198" name="Google Shape;1198;p49"/>
            <p:cNvSpPr/>
            <p:nvPr/>
          </p:nvSpPr>
          <p:spPr>
            <a:xfrm>
              <a:off x="811025" y="2706100"/>
              <a:ext cx="15475" cy="26600"/>
            </a:xfrm>
            <a:custGeom>
              <a:avLst/>
              <a:gdLst/>
              <a:ahLst/>
              <a:cxnLst/>
              <a:rect l="l" t="t" r="r" b="b"/>
              <a:pathLst>
                <a:path w="619" h="1064" extrusionOk="0">
                  <a:moveTo>
                    <a:pt x="309" y="0"/>
                  </a:moveTo>
                  <a:cubicBezTo>
                    <a:pt x="141" y="0"/>
                    <a:pt x="1" y="140"/>
                    <a:pt x="1" y="309"/>
                  </a:cubicBezTo>
                  <a:lnTo>
                    <a:pt x="1" y="758"/>
                  </a:lnTo>
                  <a:cubicBezTo>
                    <a:pt x="1" y="961"/>
                    <a:pt x="155" y="1063"/>
                    <a:pt x="309" y="1063"/>
                  </a:cubicBezTo>
                  <a:cubicBezTo>
                    <a:pt x="464" y="1063"/>
                    <a:pt x="618" y="961"/>
                    <a:pt x="618" y="758"/>
                  </a:cubicBezTo>
                  <a:lnTo>
                    <a:pt x="618" y="309"/>
                  </a:lnTo>
                  <a:cubicBezTo>
                    <a:pt x="618" y="140"/>
                    <a:pt x="478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696125" y="2706100"/>
              <a:ext cx="15650" cy="26600"/>
            </a:xfrm>
            <a:custGeom>
              <a:avLst/>
              <a:gdLst/>
              <a:ahLst/>
              <a:cxnLst/>
              <a:rect l="l" t="t" r="r" b="b"/>
              <a:pathLst>
                <a:path w="626" h="1064" extrusionOk="0">
                  <a:moveTo>
                    <a:pt x="316" y="0"/>
                  </a:moveTo>
                  <a:cubicBezTo>
                    <a:pt x="134" y="0"/>
                    <a:pt x="8" y="140"/>
                    <a:pt x="8" y="309"/>
                  </a:cubicBezTo>
                  <a:lnTo>
                    <a:pt x="8" y="758"/>
                  </a:lnTo>
                  <a:cubicBezTo>
                    <a:pt x="1" y="961"/>
                    <a:pt x="152" y="1063"/>
                    <a:pt x="306" y="1063"/>
                  </a:cubicBezTo>
                  <a:cubicBezTo>
                    <a:pt x="460" y="1063"/>
                    <a:pt x="618" y="961"/>
                    <a:pt x="625" y="758"/>
                  </a:cubicBezTo>
                  <a:lnTo>
                    <a:pt x="625" y="309"/>
                  </a:lnTo>
                  <a:cubicBezTo>
                    <a:pt x="625" y="140"/>
                    <a:pt x="485" y="0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740425" y="2728250"/>
              <a:ext cx="40100" cy="20325"/>
            </a:xfrm>
            <a:custGeom>
              <a:avLst/>
              <a:gdLst/>
              <a:ahLst/>
              <a:cxnLst/>
              <a:rect l="l" t="t" r="r" b="b"/>
              <a:pathLst>
                <a:path w="1604" h="813" extrusionOk="0">
                  <a:moveTo>
                    <a:pt x="440" y="0"/>
                  </a:moveTo>
                  <a:cubicBezTo>
                    <a:pt x="210" y="0"/>
                    <a:pt x="1" y="286"/>
                    <a:pt x="200" y="517"/>
                  </a:cubicBezTo>
                  <a:cubicBezTo>
                    <a:pt x="369" y="714"/>
                    <a:pt x="604" y="812"/>
                    <a:pt x="841" y="812"/>
                  </a:cubicBezTo>
                  <a:cubicBezTo>
                    <a:pt x="1078" y="812"/>
                    <a:pt x="1316" y="714"/>
                    <a:pt x="1492" y="517"/>
                  </a:cubicBezTo>
                  <a:cubicBezTo>
                    <a:pt x="1604" y="391"/>
                    <a:pt x="1590" y="195"/>
                    <a:pt x="1449" y="82"/>
                  </a:cubicBezTo>
                  <a:cubicBezTo>
                    <a:pt x="1392" y="31"/>
                    <a:pt x="1320" y="6"/>
                    <a:pt x="1248" y="6"/>
                  </a:cubicBezTo>
                  <a:cubicBezTo>
                    <a:pt x="1161" y="6"/>
                    <a:pt x="1075" y="42"/>
                    <a:pt x="1014" y="110"/>
                  </a:cubicBezTo>
                  <a:cubicBezTo>
                    <a:pt x="972" y="167"/>
                    <a:pt x="902" y="195"/>
                    <a:pt x="846" y="195"/>
                  </a:cubicBezTo>
                  <a:cubicBezTo>
                    <a:pt x="776" y="195"/>
                    <a:pt x="706" y="167"/>
                    <a:pt x="664" y="110"/>
                  </a:cubicBezTo>
                  <a:cubicBezTo>
                    <a:pt x="596" y="33"/>
                    <a:pt x="517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399850" y="2968525"/>
              <a:ext cx="15450" cy="26600"/>
            </a:xfrm>
            <a:custGeom>
              <a:avLst/>
              <a:gdLst/>
              <a:ahLst/>
              <a:cxnLst/>
              <a:rect l="l" t="t" r="r" b="b"/>
              <a:pathLst>
                <a:path w="618" h="1064" extrusionOk="0">
                  <a:moveTo>
                    <a:pt x="309" y="0"/>
                  </a:moveTo>
                  <a:cubicBezTo>
                    <a:pt x="141" y="0"/>
                    <a:pt x="0" y="140"/>
                    <a:pt x="0" y="309"/>
                  </a:cubicBezTo>
                  <a:lnTo>
                    <a:pt x="0" y="758"/>
                  </a:lnTo>
                  <a:cubicBezTo>
                    <a:pt x="0" y="961"/>
                    <a:pt x="155" y="1063"/>
                    <a:pt x="309" y="1063"/>
                  </a:cubicBezTo>
                  <a:cubicBezTo>
                    <a:pt x="464" y="1063"/>
                    <a:pt x="618" y="961"/>
                    <a:pt x="618" y="758"/>
                  </a:cubicBezTo>
                  <a:lnTo>
                    <a:pt x="618" y="309"/>
                  </a:lnTo>
                  <a:cubicBezTo>
                    <a:pt x="618" y="140"/>
                    <a:pt x="478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514575" y="2968600"/>
              <a:ext cx="15450" cy="26600"/>
            </a:xfrm>
            <a:custGeom>
              <a:avLst/>
              <a:gdLst/>
              <a:ahLst/>
              <a:cxnLst/>
              <a:rect l="l" t="t" r="r" b="b"/>
              <a:pathLst>
                <a:path w="618" h="1064" extrusionOk="0">
                  <a:moveTo>
                    <a:pt x="309" y="1"/>
                  </a:moveTo>
                  <a:cubicBezTo>
                    <a:pt x="155" y="1"/>
                    <a:pt x="0" y="102"/>
                    <a:pt x="0" y="306"/>
                  </a:cubicBezTo>
                  <a:lnTo>
                    <a:pt x="0" y="755"/>
                  </a:lnTo>
                  <a:cubicBezTo>
                    <a:pt x="0" y="923"/>
                    <a:pt x="141" y="1064"/>
                    <a:pt x="309" y="1064"/>
                  </a:cubicBezTo>
                  <a:cubicBezTo>
                    <a:pt x="478" y="1064"/>
                    <a:pt x="618" y="923"/>
                    <a:pt x="618" y="755"/>
                  </a:cubicBezTo>
                  <a:lnTo>
                    <a:pt x="618" y="306"/>
                  </a:lnTo>
                  <a:cubicBezTo>
                    <a:pt x="618" y="102"/>
                    <a:pt x="46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443975" y="2991025"/>
              <a:ext cx="40100" cy="20050"/>
            </a:xfrm>
            <a:custGeom>
              <a:avLst/>
              <a:gdLst/>
              <a:ahLst/>
              <a:cxnLst/>
              <a:rect l="l" t="t" r="r" b="b"/>
              <a:pathLst>
                <a:path w="1604" h="802" extrusionOk="0">
                  <a:moveTo>
                    <a:pt x="439" y="0"/>
                  </a:moveTo>
                  <a:cubicBezTo>
                    <a:pt x="210" y="0"/>
                    <a:pt x="1" y="286"/>
                    <a:pt x="200" y="517"/>
                  </a:cubicBezTo>
                  <a:cubicBezTo>
                    <a:pt x="376" y="707"/>
                    <a:pt x="611" y="802"/>
                    <a:pt x="846" y="802"/>
                  </a:cubicBezTo>
                  <a:cubicBezTo>
                    <a:pt x="1081" y="802"/>
                    <a:pt x="1316" y="707"/>
                    <a:pt x="1491" y="517"/>
                  </a:cubicBezTo>
                  <a:cubicBezTo>
                    <a:pt x="1603" y="377"/>
                    <a:pt x="1589" y="181"/>
                    <a:pt x="1463" y="82"/>
                  </a:cubicBezTo>
                  <a:lnTo>
                    <a:pt x="1449" y="82"/>
                  </a:lnTo>
                  <a:cubicBezTo>
                    <a:pt x="1389" y="29"/>
                    <a:pt x="1314" y="1"/>
                    <a:pt x="1240" y="1"/>
                  </a:cubicBezTo>
                  <a:cubicBezTo>
                    <a:pt x="1156" y="1"/>
                    <a:pt x="1073" y="36"/>
                    <a:pt x="1014" y="111"/>
                  </a:cubicBezTo>
                  <a:cubicBezTo>
                    <a:pt x="972" y="153"/>
                    <a:pt x="902" y="181"/>
                    <a:pt x="846" y="181"/>
                  </a:cubicBezTo>
                  <a:cubicBezTo>
                    <a:pt x="776" y="181"/>
                    <a:pt x="705" y="153"/>
                    <a:pt x="663" y="111"/>
                  </a:cubicBezTo>
                  <a:cubicBezTo>
                    <a:pt x="596" y="33"/>
                    <a:pt x="517" y="0"/>
                    <a:pt x="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349675" y="2591025"/>
              <a:ext cx="526975" cy="497775"/>
            </a:xfrm>
            <a:custGeom>
              <a:avLst/>
              <a:gdLst/>
              <a:ahLst/>
              <a:cxnLst/>
              <a:rect l="l" t="t" r="r" b="b"/>
              <a:pathLst>
                <a:path w="21079" h="19911" extrusionOk="0">
                  <a:moveTo>
                    <a:pt x="11915" y="1628"/>
                  </a:moveTo>
                  <a:lnTo>
                    <a:pt x="11915" y="1628"/>
                  </a:lnTo>
                  <a:cubicBezTo>
                    <a:pt x="12224" y="1670"/>
                    <a:pt x="12533" y="1726"/>
                    <a:pt x="12841" y="1796"/>
                  </a:cubicBezTo>
                  <a:cubicBezTo>
                    <a:pt x="12729" y="1923"/>
                    <a:pt x="12645" y="2063"/>
                    <a:pt x="12561" y="2203"/>
                  </a:cubicBezTo>
                  <a:cubicBezTo>
                    <a:pt x="12350" y="2007"/>
                    <a:pt x="12140" y="1810"/>
                    <a:pt x="11915" y="1628"/>
                  </a:cubicBezTo>
                  <a:close/>
                  <a:moveTo>
                    <a:pt x="16467" y="621"/>
                  </a:moveTo>
                  <a:cubicBezTo>
                    <a:pt x="17985" y="621"/>
                    <a:pt x="19500" y="1459"/>
                    <a:pt x="20158" y="3135"/>
                  </a:cubicBezTo>
                  <a:lnTo>
                    <a:pt x="20158" y="3135"/>
                  </a:lnTo>
                  <a:lnTo>
                    <a:pt x="20139" y="3116"/>
                  </a:lnTo>
                  <a:cubicBezTo>
                    <a:pt x="19830" y="2807"/>
                    <a:pt x="19451" y="2568"/>
                    <a:pt x="19030" y="2442"/>
                  </a:cubicBezTo>
                  <a:cubicBezTo>
                    <a:pt x="18813" y="2388"/>
                    <a:pt x="18595" y="2357"/>
                    <a:pt x="18378" y="2357"/>
                  </a:cubicBezTo>
                  <a:cubicBezTo>
                    <a:pt x="18258" y="2357"/>
                    <a:pt x="18139" y="2366"/>
                    <a:pt x="18020" y="2386"/>
                  </a:cubicBezTo>
                  <a:cubicBezTo>
                    <a:pt x="17458" y="2456"/>
                    <a:pt x="16939" y="2652"/>
                    <a:pt x="16462" y="2933"/>
                  </a:cubicBezTo>
                  <a:cubicBezTo>
                    <a:pt x="15901" y="2582"/>
                    <a:pt x="15255" y="2386"/>
                    <a:pt x="14581" y="2358"/>
                  </a:cubicBezTo>
                  <a:cubicBezTo>
                    <a:pt x="13992" y="2358"/>
                    <a:pt x="13417" y="2582"/>
                    <a:pt x="12968" y="2975"/>
                  </a:cubicBezTo>
                  <a:cubicBezTo>
                    <a:pt x="12897" y="3017"/>
                    <a:pt x="12771" y="3144"/>
                    <a:pt x="12757" y="3158"/>
                  </a:cubicBezTo>
                  <a:cubicBezTo>
                    <a:pt x="13417" y="1467"/>
                    <a:pt x="14943" y="621"/>
                    <a:pt x="16467" y="621"/>
                  </a:cubicBezTo>
                  <a:close/>
                  <a:moveTo>
                    <a:pt x="10582" y="1852"/>
                  </a:moveTo>
                  <a:lnTo>
                    <a:pt x="10582" y="5291"/>
                  </a:lnTo>
                  <a:cubicBezTo>
                    <a:pt x="9712" y="5263"/>
                    <a:pt x="8842" y="5136"/>
                    <a:pt x="8000" y="4912"/>
                  </a:cubicBezTo>
                  <a:cubicBezTo>
                    <a:pt x="8617" y="3705"/>
                    <a:pt x="9501" y="2666"/>
                    <a:pt x="10582" y="1852"/>
                  </a:cubicBezTo>
                  <a:close/>
                  <a:moveTo>
                    <a:pt x="11199" y="1852"/>
                  </a:moveTo>
                  <a:cubicBezTo>
                    <a:pt x="11564" y="2133"/>
                    <a:pt x="11915" y="2442"/>
                    <a:pt x="12252" y="2779"/>
                  </a:cubicBezTo>
                  <a:cubicBezTo>
                    <a:pt x="12126" y="3059"/>
                    <a:pt x="12027" y="3340"/>
                    <a:pt x="11971" y="3621"/>
                  </a:cubicBezTo>
                  <a:cubicBezTo>
                    <a:pt x="11845" y="4154"/>
                    <a:pt x="11817" y="4701"/>
                    <a:pt x="11873" y="5249"/>
                  </a:cubicBezTo>
                  <a:cubicBezTo>
                    <a:pt x="11648" y="5263"/>
                    <a:pt x="11424" y="5277"/>
                    <a:pt x="11199" y="5291"/>
                  </a:cubicBezTo>
                  <a:lnTo>
                    <a:pt x="11199" y="1852"/>
                  </a:lnTo>
                  <a:close/>
                  <a:moveTo>
                    <a:pt x="18323" y="2974"/>
                  </a:moveTo>
                  <a:cubicBezTo>
                    <a:pt x="19108" y="2974"/>
                    <a:pt x="19746" y="3452"/>
                    <a:pt x="20153" y="4126"/>
                  </a:cubicBezTo>
                  <a:cubicBezTo>
                    <a:pt x="20265" y="4308"/>
                    <a:pt x="20363" y="4519"/>
                    <a:pt x="20461" y="4715"/>
                  </a:cubicBezTo>
                  <a:cubicBezTo>
                    <a:pt x="20461" y="4729"/>
                    <a:pt x="20461" y="4743"/>
                    <a:pt x="20461" y="4757"/>
                  </a:cubicBezTo>
                  <a:cubicBezTo>
                    <a:pt x="20447" y="6245"/>
                    <a:pt x="19619" y="7620"/>
                    <a:pt x="18300" y="8322"/>
                  </a:cubicBezTo>
                  <a:cubicBezTo>
                    <a:pt x="17726" y="8628"/>
                    <a:pt x="17093" y="8781"/>
                    <a:pt x="16462" y="8781"/>
                  </a:cubicBezTo>
                  <a:cubicBezTo>
                    <a:pt x="15706" y="8781"/>
                    <a:pt x="14951" y="8562"/>
                    <a:pt x="14301" y="8125"/>
                  </a:cubicBezTo>
                  <a:cubicBezTo>
                    <a:pt x="13192" y="7382"/>
                    <a:pt x="12519" y="6161"/>
                    <a:pt x="12462" y="4842"/>
                  </a:cubicBezTo>
                  <a:lnTo>
                    <a:pt x="12462" y="4757"/>
                  </a:lnTo>
                  <a:lnTo>
                    <a:pt x="12504" y="4673"/>
                  </a:lnTo>
                  <a:cubicBezTo>
                    <a:pt x="12687" y="4210"/>
                    <a:pt x="12968" y="3789"/>
                    <a:pt x="13332" y="3452"/>
                  </a:cubicBezTo>
                  <a:cubicBezTo>
                    <a:pt x="13683" y="3144"/>
                    <a:pt x="14118" y="2975"/>
                    <a:pt x="14581" y="2975"/>
                  </a:cubicBezTo>
                  <a:cubicBezTo>
                    <a:pt x="15452" y="2975"/>
                    <a:pt x="16209" y="3508"/>
                    <a:pt x="16280" y="3551"/>
                  </a:cubicBezTo>
                  <a:cubicBezTo>
                    <a:pt x="16336" y="3593"/>
                    <a:pt x="16402" y="3614"/>
                    <a:pt x="16469" y="3614"/>
                  </a:cubicBezTo>
                  <a:cubicBezTo>
                    <a:pt x="16536" y="3614"/>
                    <a:pt x="16602" y="3593"/>
                    <a:pt x="16658" y="3551"/>
                  </a:cubicBezTo>
                  <a:cubicBezTo>
                    <a:pt x="17079" y="3256"/>
                    <a:pt x="17571" y="3073"/>
                    <a:pt x="18076" y="2989"/>
                  </a:cubicBezTo>
                  <a:cubicBezTo>
                    <a:pt x="18160" y="2979"/>
                    <a:pt x="18242" y="2974"/>
                    <a:pt x="18323" y="2974"/>
                  </a:cubicBezTo>
                  <a:close/>
                  <a:moveTo>
                    <a:pt x="7719" y="5473"/>
                  </a:moveTo>
                  <a:cubicBezTo>
                    <a:pt x="8645" y="5740"/>
                    <a:pt x="9614" y="5880"/>
                    <a:pt x="10582" y="5908"/>
                  </a:cubicBezTo>
                  <a:lnTo>
                    <a:pt x="10568" y="9627"/>
                  </a:lnTo>
                  <a:lnTo>
                    <a:pt x="6765" y="9627"/>
                  </a:lnTo>
                  <a:cubicBezTo>
                    <a:pt x="6807" y="8196"/>
                    <a:pt x="7130" y="6778"/>
                    <a:pt x="7719" y="5473"/>
                  </a:cubicBezTo>
                  <a:close/>
                  <a:moveTo>
                    <a:pt x="11985" y="5852"/>
                  </a:moveTo>
                  <a:cubicBezTo>
                    <a:pt x="12364" y="7396"/>
                    <a:pt x="13487" y="8631"/>
                    <a:pt x="14988" y="9164"/>
                  </a:cubicBezTo>
                  <a:lnTo>
                    <a:pt x="14974" y="9164"/>
                  </a:lnTo>
                  <a:cubicBezTo>
                    <a:pt x="14988" y="9318"/>
                    <a:pt x="15002" y="9473"/>
                    <a:pt x="15002" y="9627"/>
                  </a:cubicBezTo>
                  <a:lnTo>
                    <a:pt x="11199" y="9627"/>
                  </a:lnTo>
                  <a:lnTo>
                    <a:pt x="11199" y="5908"/>
                  </a:lnTo>
                  <a:cubicBezTo>
                    <a:pt x="11452" y="5908"/>
                    <a:pt x="11719" y="5880"/>
                    <a:pt x="11985" y="5852"/>
                  </a:cubicBezTo>
                  <a:close/>
                  <a:moveTo>
                    <a:pt x="19142" y="8532"/>
                  </a:moveTo>
                  <a:cubicBezTo>
                    <a:pt x="19198" y="8897"/>
                    <a:pt x="19241" y="9262"/>
                    <a:pt x="19255" y="9627"/>
                  </a:cubicBezTo>
                  <a:lnTo>
                    <a:pt x="15620" y="9627"/>
                  </a:lnTo>
                  <a:cubicBezTo>
                    <a:pt x="15620" y="9515"/>
                    <a:pt x="15620" y="9417"/>
                    <a:pt x="15606" y="9318"/>
                  </a:cubicBezTo>
                  <a:lnTo>
                    <a:pt x="15606" y="9318"/>
                  </a:lnTo>
                  <a:cubicBezTo>
                    <a:pt x="15888" y="9373"/>
                    <a:pt x="16172" y="9399"/>
                    <a:pt x="16456" y="9399"/>
                  </a:cubicBezTo>
                  <a:cubicBezTo>
                    <a:pt x="17411" y="9399"/>
                    <a:pt x="18352" y="9095"/>
                    <a:pt x="19142" y="8532"/>
                  </a:cubicBezTo>
                  <a:close/>
                  <a:moveTo>
                    <a:pt x="4828" y="4168"/>
                  </a:moveTo>
                  <a:cubicBezTo>
                    <a:pt x="5544" y="4631"/>
                    <a:pt x="6316" y="5010"/>
                    <a:pt x="7116" y="5291"/>
                  </a:cubicBezTo>
                  <a:cubicBezTo>
                    <a:pt x="6512" y="6652"/>
                    <a:pt x="6175" y="8139"/>
                    <a:pt x="6147" y="9641"/>
                  </a:cubicBezTo>
                  <a:lnTo>
                    <a:pt x="2513" y="9641"/>
                  </a:lnTo>
                  <a:cubicBezTo>
                    <a:pt x="2569" y="8294"/>
                    <a:pt x="2948" y="6975"/>
                    <a:pt x="3607" y="5796"/>
                  </a:cubicBezTo>
                  <a:cubicBezTo>
                    <a:pt x="3944" y="5206"/>
                    <a:pt x="4351" y="4659"/>
                    <a:pt x="4828" y="4168"/>
                  </a:cubicBezTo>
                  <a:close/>
                  <a:moveTo>
                    <a:pt x="6147" y="10245"/>
                  </a:moveTo>
                  <a:cubicBezTo>
                    <a:pt x="6147" y="10427"/>
                    <a:pt x="6161" y="10595"/>
                    <a:pt x="6175" y="10778"/>
                  </a:cubicBezTo>
                  <a:cubicBezTo>
                    <a:pt x="5670" y="10595"/>
                    <a:pt x="5137" y="10497"/>
                    <a:pt x="4618" y="10497"/>
                  </a:cubicBezTo>
                  <a:cubicBezTo>
                    <a:pt x="4435" y="10497"/>
                    <a:pt x="4267" y="10511"/>
                    <a:pt x="4084" y="10525"/>
                  </a:cubicBezTo>
                  <a:cubicBezTo>
                    <a:pt x="3565" y="10595"/>
                    <a:pt x="3046" y="10736"/>
                    <a:pt x="2583" y="10974"/>
                  </a:cubicBezTo>
                  <a:cubicBezTo>
                    <a:pt x="2541" y="10736"/>
                    <a:pt x="2527" y="10497"/>
                    <a:pt x="2513" y="10245"/>
                  </a:cubicBezTo>
                  <a:close/>
                  <a:moveTo>
                    <a:pt x="10568" y="10245"/>
                  </a:moveTo>
                  <a:lnTo>
                    <a:pt x="10568" y="13977"/>
                  </a:lnTo>
                  <a:cubicBezTo>
                    <a:pt x="10077" y="13991"/>
                    <a:pt x="9586" y="14034"/>
                    <a:pt x="9108" y="14104"/>
                  </a:cubicBezTo>
                  <a:cubicBezTo>
                    <a:pt x="9066" y="13963"/>
                    <a:pt x="9038" y="13823"/>
                    <a:pt x="8982" y="13697"/>
                  </a:cubicBezTo>
                  <a:cubicBezTo>
                    <a:pt x="8926" y="13486"/>
                    <a:pt x="8842" y="13276"/>
                    <a:pt x="8729" y="13079"/>
                  </a:cubicBezTo>
                  <a:cubicBezTo>
                    <a:pt x="8505" y="12616"/>
                    <a:pt x="8196" y="12181"/>
                    <a:pt x="7817" y="11816"/>
                  </a:cubicBezTo>
                  <a:cubicBezTo>
                    <a:pt x="7523" y="11522"/>
                    <a:pt x="7172" y="11269"/>
                    <a:pt x="6807" y="11072"/>
                  </a:cubicBezTo>
                  <a:cubicBezTo>
                    <a:pt x="6779" y="10792"/>
                    <a:pt x="6765" y="10525"/>
                    <a:pt x="6765" y="10245"/>
                  </a:cubicBezTo>
                  <a:close/>
                  <a:moveTo>
                    <a:pt x="15016" y="10245"/>
                  </a:moveTo>
                  <a:cubicBezTo>
                    <a:pt x="14974" y="11676"/>
                    <a:pt x="14652" y="13093"/>
                    <a:pt x="14062" y="14398"/>
                  </a:cubicBezTo>
                  <a:lnTo>
                    <a:pt x="14048" y="14398"/>
                  </a:lnTo>
                  <a:cubicBezTo>
                    <a:pt x="13122" y="14132"/>
                    <a:pt x="12154" y="13991"/>
                    <a:pt x="11199" y="13963"/>
                  </a:cubicBezTo>
                  <a:lnTo>
                    <a:pt x="11199" y="10245"/>
                  </a:lnTo>
                  <a:close/>
                  <a:moveTo>
                    <a:pt x="4618" y="11129"/>
                  </a:moveTo>
                  <a:cubicBezTo>
                    <a:pt x="5390" y="11129"/>
                    <a:pt x="6133" y="11353"/>
                    <a:pt x="6779" y="11774"/>
                  </a:cubicBezTo>
                  <a:cubicBezTo>
                    <a:pt x="7747" y="12434"/>
                    <a:pt x="8407" y="13458"/>
                    <a:pt x="8575" y="14623"/>
                  </a:cubicBezTo>
                  <a:lnTo>
                    <a:pt x="8575" y="14679"/>
                  </a:lnTo>
                  <a:lnTo>
                    <a:pt x="8505" y="14665"/>
                  </a:lnTo>
                  <a:cubicBezTo>
                    <a:pt x="7916" y="14511"/>
                    <a:pt x="7354" y="14272"/>
                    <a:pt x="6835" y="13963"/>
                  </a:cubicBezTo>
                  <a:cubicBezTo>
                    <a:pt x="6161" y="13556"/>
                    <a:pt x="5558" y="13065"/>
                    <a:pt x="5011" y="12518"/>
                  </a:cubicBezTo>
                  <a:cubicBezTo>
                    <a:pt x="4898" y="12406"/>
                    <a:pt x="4786" y="12237"/>
                    <a:pt x="4604" y="12237"/>
                  </a:cubicBezTo>
                  <a:cubicBezTo>
                    <a:pt x="4435" y="12237"/>
                    <a:pt x="4337" y="12392"/>
                    <a:pt x="4225" y="12504"/>
                  </a:cubicBezTo>
                  <a:cubicBezTo>
                    <a:pt x="3677" y="13051"/>
                    <a:pt x="3074" y="13528"/>
                    <a:pt x="2414" y="13935"/>
                  </a:cubicBezTo>
                  <a:cubicBezTo>
                    <a:pt x="1909" y="14244"/>
                    <a:pt x="1362" y="14483"/>
                    <a:pt x="801" y="14637"/>
                  </a:cubicBezTo>
                  <a:lnTo>
                    <a:pt x="646" y="14665"/>
                  </a:lnTo>
                  <a:cubicBezTo>
                    <a:pt x="758" y="13753"/>
                    <a:pt x="1179" y="12911"/>
                    <a:pt x="1839" y="12265"/>
                  </a:cubicBezTo>
                  <a:cubicBezTo>
                    <a:pt x="2583" y="11536"/>
                    <a:pt x="3565" y="11129"/>
                    <a:pt x="4618" y="11129"/>
                  </a:cubicBezTo>
                  <a:close/>
                  <a:moveTo>
                    <a:pt x="10568" y="14595"/>
                  </a:moveTo>
                  <a:lnTo>
                    <a:pt x="10568" y="18033"/>
                  </a:lnTo>
                  <a:cubicBezTo>
                    <a:pt x="10077" y="17654"/>
                    <a:pt x="9628" y="17233"/>
                    <a:pt x="9221" y="16770"/>
                  </a:cubicBezTo>
                  <a:lnTo>
                    <a:pt x="9221" y="15367"/>
                  </a:lnTo>
                  <a:cubicBezTo>
                    <a:pt x="9221" y="15156"/>
                    <a:pt x="9221" y="14932"/>
                    <a:pt x="9207" y="14707"/>
                  </a:cubicBezTo>
                  <a:cubicBezTo>
                    <a:pt x="9656" y="14651"/>
                    <a:pt x="10105" y="14609"/>
                    <a:pt x="10568" y="14595"/>
                  </a:cubicBezTo>
                  <a:close/>
                  <a:moveTo>
                    <a:pt x="11185" y="14595"/>
                  </a:moveTo>
                  <a:lnTo>
                    <a:pt x="11185" y="14595"/>
                  </a:lnTo>
                  <a:cubicBezTo>
                    <a:pt x="12069" y="14609"/>
                    <a:pt x="12940" y="14735"/>
                    <a:pt x="13782" y="14974"/>
                  </a:cubicBezTo>
                  <a:cubicBezTo>
                    <a:pt x="13150" y="16167"/>
                    <a:pt x="12280" y="17205"/>
                    <a:pt x="11199" y="18033"/>
                  </a:cubicBezTo>
                  <a:lnTo>
                    <a:pt x="11185" y="14595"/>
                  </a:lnTo>
                  <a:close/>
                  <a:moveTo>
                    <a:pt x="9235" y="17668"/>
                  </a:moveTo>
                  <a:cubicBezTo>
                    <a:pt x="9431" y="17865"/>
                    <a:pt x="9642" y="18061"/>
                    <a:pt x="9852" y="18244"/>
                  </a:cubicBezTo>
                  <a:cubicBezTo>
                    <a:pt x="9642" y="18216"/>
                    <a:pt x="9417" y="18173"/>
                    <a:pt x="9207" y="18131"/>
                  </a:cubicBezTo>
                  <a:lnTo>
                    <a:pt x="9207" y="18117"/>
                  </a:lnTo>
                  <a:cubicBezTo>
                    <a:pt x="9221" y="18033"/>
                    <a:pt x="9221" y="17949"/>
                    <a:pt x="9235" y="17865"/>
                  </a:cubicBezTo>
                  <a:lnTo>
                    <a:pt x="9235" y="17668"/>
                  </a:lnTo>
                  <a:close/>
                  <a:moveTo>
                    <a:pt x="14385" y="15142"/>
                  </a:moveTo>
                  <a:cubicBezTo>
                    <a:pt x="15115" y="15395"/>
                    <a:pt x="15830" y="15732"/>
                    <a:pt x="16490" y="16139"/>
                  </a:cubicBezTo>
                  <a:cubicBezTo>
                    <a:pt x="15213" y="17289"/>
                    <a:pt x="13613" y="18019"/>
                    <a:pt x="11915" y="18244"/>
                  </a:cubicBezTo>
                  <a:cubicBezTo>
                    <a:pt x="12925" y="17388"/>
                    <a:pt x="13768" y="16349"/>
                    <a:pt x="14371" y="15170"/>
                  </a:cubicBezTo>
                  <a:cubicBezTo>
                    <a:pt x="14371" y="15156"/>
                    <a:pt x="14371" y="15156"/>
                    <a:pt x="14385" y="15142"/>
                  </a:cubicBezTo>
                  <a:close/>
                  <a:moveTo>
                    <a:pt x="618" y="17556"/>
                  </a:moveTo>
                  <a:cubicBezTo>
                    <a:pt x="927" y="18103"/>
                    <a:pt x="1348" y="18580"/>
                    <a:pt x="1839" y="18959"/>
                  </a:cubicBezTo>
                  <a:lnTo>
                    <a:pt x="1572" y="18945"/>
                  </a:lnTo>
                  <a:cubicBezTo>
                    <a:pt x="1025" y="18875"/>
                    <a:pt x="618" y="18412"/>
                    <a:pt x="618" y="17865"/>
                  </a:cubicBezTo>
                  <a:lnTo>
                    <a:pt x="618" y="17556"/>
                  </a:lnTo>
                  <a:close/>
                  <a:moveTo>
                    <a:pt x="8603" y="17556"/>
                  </a:moveTo>
                  <a:lnTo>
                    <a:pt x="8603" y="17865"/>
                  </a:lnTo>
                  <a:cubicBezTo>
                    <a:pt x="8603" y="18005"/>
                    <a:pt x="8589" y="18131"/>
                    <a:pt x="8533" y="18258"/>
                  </a:cubicBezTo>
                  <a:cubicBezTo>
                    <a:pt x="8393" y="18623"/>
                    <a:pt x="8056" y="18889"/>
                    <a:pt x="7663" y="18931"/>
                  </a:cubicBezTo>
                  <a:lnTo>
                    <a:pt x="7649" y="18931"/>
                  </a:lnTo>
                  <a:lnTo>
                    <a:pt x="7382" y="18959"/>
                  </a:lnTo>
                  <a:cubicBezTo>
                    <a:pt x="7873" y="18580"/>
                    <a:pt x="8294" y="18103"/>
                    <a:pt x="8603" y="17556"/>
                  </a:cubicBezTo>
                  <a:close/>
                  <a:moveTo>
                    <a:pt x="4618" y="12995"/>
                  </a:moveTo>
                  <a:lnTo>
                    <a:pt x="4674" y="13051"/>
                  </a:lnTo>
                  <a:cubicBezTo>
                    <a:pt x="5081" y="13444"/>
                    <a:pt x="5530" y="13809"/>
                    <a:pt x="5993" y="14146"/>
                  </a:cubicBezTo>
                  <a:cubicBezTo>
                    <a:pt x="6456" y="14469"/>
                    <a:pt x="6947" y="14735"/>
                    <a:pt x="7466" y="14960"/>
                  </a:cubicBezTo>
                  <a:cubicBezTo>
                    <a:pt x="7831" y="15114"/>
                    <a:pt x="8224" y="15226"/>
                    <a:pt x="8617" y="15297"/>
                  </a:cubicBezTo>
                  <a:lnTo>
                    <a:pt x="8617" y="15353"/>
                  </a:lnTo>
                  <a:cubicBezTo>
                    <a:pt x="8575" y="16517"/>
                    <a:pt x="8056" y="17598"/>
                    <a:pt x="7172" y="18356"/>
                  </a:cubicBezTo>
                  <a:cubicBezTo>
                    <a:pt x="6445" y="18969"/>
                    <a:pt x="5541" y="19289"/>
                    <a:pt x="4613" y="19289"/>
                  </a:cubicBezTo>
                  <a:cubicBezTo>
                    <a:pt x="4288" y="19289"/>
                    <a:pt x="3960" y="19250"/>
                    <a:pt x="3635" y="19170"/>
                  </a:cubicBezTo>
                  <a:cubicBezTo>
                    <a:pt x="3060" y="19015"/>
                    <a:pt x="2513" y="18735"/>
                    <a:pt x="2050" y="18356"/>
                  </a:cubicBezTo>
                  <a:cubicBezTo>
                    <a:pt x="1179" y="17598"/>
                    <a:pt x="646" y="16517"/>
                    <a:pt x="604" y="15353"/>
                  </a:cubicBezTo>
                  <a:lnTo>
                    <a:pt x="604" y="15297"/>
                  </a:lnTo>
                  <a:lnTo>
                    <a:pt x="660" y="15297"/>
                  </a:lnTo>
                  <a:cubicBezTo>
                    <a:pt x="1095" y="15212"/>
                    <a:pt x="1516" y="15072"/>
                    <a:pt x="1937" y="14890"/>
                  </a:cubicBezTo>
                  <a:cubicBezTo>
                    <a:pt x="2428" y="14665"/>
                    <a:pt x="2892" y="14384"/>
                    <a:pt x="3341" y="14076"/>
                  </a:cubicBezTo>
                  <a:cubicBezTo>
                    <a:pt x="3776" y="13767"/>
                    <a:pt x="4183" y="13416"/>
                    <a:pt x="4562" y="13051"/>
                  </a:cubicBezTo>
                  <a:lnTo>
                    <a:pt x="4618" y="12995"/>
                  </a:lnTo>
                  <a:close/>
                  <a:moveTo>
                    <a:pt x="16462" y="0"/>
                  </a:moveTo>
                  <a:cubicBezTo>
                    <a:pt x="15283" y="0"/>
                    <a:pt x="14146" y="463"/>
                    <a:pt x="13290" y="1277"/>
                  </a:cubicBezTo>
                  <a:cubicBezTo>
                    <a:pt x="12497" y="1059"/>
                    <a:pt x="11684" y="950"/>
                    <a:pt x="10873" y="950"/>
                  </a:cubicBezTo>
                  <a:cubicBezTo>
                    <a:pt x="9647" y="950"/>
                    <a:pt x="8425" y="1200"/>
                    <a:pt x="7284" y="1698"/>
                  </a:cubicBezTo>
                  <a:cubicBezTo>
                    <a:pt x="6950" y="1847"/>
                    <a:pt x="7107" y="2300"/>
                    <a:pt x="7398" y="2300"/>
                  </a:cubicBezTo>
                  <a:cubicBezTo>
                    <a:pt x="7438" y="2300"/>
                    <a:pt x="7479" y="2292"/>
                    <a:pt x="7523" y="2274"/>
                  </a:cubicBezTo>
                  <a:cubicBezTo>
                    <a:pt x="8266" y="1937"/>
                    <a:pt x="9052" y="1726"/>
                    <a:pt x="9852" y="1628"/>
                  </a:cubicBezTo>
                  <a:lnTo>
                    <a:pt x="9852" y="1628"/>
                  </a:lnTo>
                  <a:cubicBezTo>
                    <a:pt x="8842" y="2484"/>
                    <a:pt x="8014" y="3522"/>
                    <a:pt x="7396" y="4701"/>
                  </a:cubicBezTo>
                  <a:cubicBezTo>
                    <a:pt x="7396" y="4701"/>
                    <a:pt x="7396" y="4715"/>
                    <a:pt x="7382" y="4729"/>
                  </a:cubicBezTo>
                  <a:cubicBezTo>
                    <a:pt x="6653" y="4477"/>
                    <a:pt x="5937" y="4140"/>
                    <a:pt x="5277" y="3719"/>
                  </a:cubicBezTo>
                  <a:cubicBezTo>
                    <a:pt x="5656" y="3382"/>
                    <a:pt x="6063" y="3073"/>
                    <a:pt x="6498" y="2807"/>
                  </a:cubicBezTo>
                  <a:cubicBezTo>
                    <a:pt x="6790" y="2632"/>
                    <a:pt x="6616" y="2233"/>
                    <a:pt x="6347" y="2233"/>
                  </a:cubicBezTo>
                  <a:cubicBezTo>
                    <a:pt x="6293" y="2233"/>
                    <a:pt x="6234" y="2250"/>
                    <a:pt x="6175" y="2288"/>
                  </a:cubicBezTo>
                  <a:cubicBezTo>
                    <a:pt x="5600" y="2638"/>
                    <a:pt x="5067" y="3059"/>
                    <a:pt x="4590" y="3537"/>
                  </a:cubicBezTo>
                  <a:lnTo>
                    <a:pt x="4548" y="3565"/>
                  </a:lnTo>
                  <a:cubicBezTo>
                    <a:pt x="2863" y="5249"/>
                    <a:pt x="1909" y="7550"/>
                    <a:pt x="1909" y="9936"/>
                  </a:cubicBezTo>
                  <a:cubicBezTo>
                    <a:pt x="1909" y="10399"/>
                    <a:pt x="1937" y="10862"/>
                    <a:pt x="2007" y="11311"/>
                  </a:cubicBezTo>
                  <a:cubicBezTo>
                    <a:pt x="1797" y="11465"/>
                    <a:pt x="1600" y="11634"/>
                    <a:pt x="1418" y="11816"/>
                  </a:cubicBezTo>
                  <a:cubicBezTo>
                    <a:pt x="548" y="12658"/>
                    <a:pt x="57" y="13809"/>
                    <a:pt x="15" y="15016"/>
                  </a:cubicBezTo>
                  <a:lnTo>
                    <a:pt x="15" y="15367"/>
                  </a:lnTo>
                  <a:lnTo>
                    <a:pt x="15" y="17865"/>
                  </a:lnTo>
                  <a:lnTo>
                    <a:pt x="1" y="17865"/>
                  </a:lnTo>
                  <a:cubicBezTo>
                    <a:pt x="1" y="18735"/>
                    <a:pt x="646" y="19450"/>
                    <a:pt x="1502" y="19549"/>
                  </a:cubicBezTo>
                  <a:lnTo>
                    <a:pt x="3523" y="19773"/>
                  </a:lnTo>
                  <a:cubicBezTo>
                    <a:pt x="3881" y="19864"/>
                    <a:pt x="4246" y="19910"/>
                    <a:pt x="4611" y="19910"/>
                  </a:cubicBezTo>
                  <a:cubicBezTo>
                    <a:pt x="4976" y="19910"/>
                    <a:pt x="5340" y="19864"/>
                    <a:pt x="5698" y="19773"/>
                  </a:cubicBezTo>
                  <a:lnTo>
                    <a:pt x="7719" y="19549"/>
                  </a:lnTo>
                  <a:cubicBezTo>
                    <a:pt x="8252" y="19493"/>
                    <a:pt x="8729" y="19184"/>
                    <a:pt x="8996" y="18721"/>
                  </a:cubicBezTo>
                  <a:cubicBezTo>
                    <a:pt x="9629" y="18859"/>
                    <a:pt x="10267" y="18926"/>
                    <a:pt x="10899" y="18926"/>
                  </a:cubicBezTo>
                  <a:cubicBezTo>
                    <a:pt x="13229" y="18926"/>
                    <a:pt x="15492" y="18012"/>
                    <a:pt x="17192" y="16335"/>
                  </a:cubicBezTo>
                  <a:cubicBezTo>
                    <a:pt x="17206" y="16321"/>
                    <a:pt x="17220" y="16321"/>
                    <a:pt x="17220" y="16307"/>
                  </a:cubicBezTo>
                  <a:cubicBezTo>
                    <a:pt x="17599" y="15942"/>
                    <a:pt x="17935" y="15535"/>
                    <a:pt x="18244" y="15100"/>
                  </a:cubicBezTo>
                  <a:cubicBezTo>
                    <a:pt x="18385" y="14859"/>
                    <a:pt x="18187" y="14625"/>
                    <a:pt x="17976" y="14625"/>
                  </a:cubicBezTo>
                  <a:cubicBezTo>
                    <a:pt x="17893" y="14625"/>
                    <a:pt x="17807" y="14662"/>
                    <a:pt x="17739" y="14749"/>
                  </a:cubicBezTo>
                  <a:cubicBezTo>
                    <a:pt x="17500" y="15086"/>
                    <a:pt x="17234" y="15409"/>
                    <a:pt x="16953" y="15718"/>
                  </a:cubicBezTo>
                  <a:cubicBezTo>
                    <a:pt x="16237" y="15254"/>
                    <a:pt x="15466" y="14876"/>
                    <a:pt x="14666" y="14595"/>
                  </a:cubicBezTo>
                  <a:cubicBezTo>
                    <a:pt x="15269" y="13220"/>
                    <a:pt x="15592" y="11746"/>
                    <a:pt x="15634" y="10245"/>
                  </a:cubicBezTo>
                  <a:lnTo>
                    <a:pt x="19255" y="10245"/>
                  </a:lnTo>
                  <a:cubicBezTo>
                    <a:pt x="19213" y="11465"/>
                    <a:pt x="18904" y="12658"/>
                    <a:pt x="18342" y="13739"/>
                  </a:cubicBezTo>
                  <a:cubicBezTo>
                    <a:pt x="18220" y="13983"/>
                    <a:pt x="18426" y="14190"/>
                    <a:pt x="18629" y="14190"/>
                  </a:cubicBezTo>
                  <a:cubicBezTo>
                    <a:pt x="18730" y="14190"/>
                    <a:pt x="18830" y="14140"/>
                    <a:pt x="18890" y="14020"/>
                  </a:cubicBezTo>
                  <a:cubicBezTo>
                    <a:pt x="19535" y="12757"/>
                    <a:pt x="19872" y="11353"/>
                    <a:pt x="19872" y="9936"/>
                  </a:cubicBezTo>
                  <a:cubicBezTo>
                    <a:pt x="19872" y="9318"/>
                    <a:pt x="19802" y="8687"/>
                    <a:pt x="19676" y="8083"/>
                  </a:cubicBezTo>
                  <a:cubicBezTo>
                    <a:pt x="20574" y="7185"/>
                    <a:pt x="21079" y="5978"/>
                    <a:pt x="21079" y="4729"/>
                  </a:cubicBezTo>
                  <a:lnTo>
                    <a:pt x="21079" y="4673"/>
                  </a:lnTo>
                  <a:cubicBezTo>
                    <a:pt x="21065" y="2091"/>
                    <a:pt x="19002" y="0"/>
                    <a:pt x="16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50"/>
          <p:cNvSpPr/>
          <p:nvPr/>
        </p:nvSpPr>
        <p:spPr>
          <a:xfrm>
            <a:off x="718500" y="2789275"/>
            <a:ext cx="2489400" cy="1818000"/>
          </a:xfrm>
          <a:prstGeom prst="roundRect">
            <a:avLst>
              <a:gd name="adj" fmla="val 3535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210" name="Google Shape;1210;p50"/>
          <p:cNvPicPr preferRelativeResize="0"/>
          <p:nvPr/>
        </p:nvPicPr>
        <p:blipFill rotWithShape="1">
          <a:blip r:embed="rId3">
            <a:alphaModFix/>
          </a:blip>
          <a:srcRect l="17" t="17143" r="65758" b="56301"/>
          <a:stretch/>
        </p:blipFill>
        <p:spPr>
          <a:xfrm>
            <a:off x="718499" y="1152475"/>
            <a:ext cx="2489400" cy="1287300"/>
          </a:xfrm>
          <a:prstGeom prst="roundRect">
            <a:avLst>
              <a:gd name="adj" fmla="val 35079"/>
            </a:avLst>
          </a:prstGeom>
          <a:noFill/>
          <a:ln>
            <a:noFill/>
          </a:ln>
        </p:spPr>
      </p:pic>
      <p:sp>
        <p:nvSpPr>
          <p:cNvPr id="1211" name="Google Shape;1211;p5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1212" name="Google Shape;1212;p50"/>
          <p:cNvGrpSpPr/>
          <p:nvPr/>
        </p:nvGrpSpPr>
        <p:grpSpPr>
          <a:xfrm>
            <a:off x="933150" y="3285642"/>
            <a:ext cx="2060101" cy="1090682"/>
            <a:chOff x="934450" y="3332099"/>
            <a:chExt cx="2060101" cy="1090682"/>
          </a:xfrm>
        </p:grpSpPr>
        <p:sp>
          <p:nvSpPr>
            <p:cNvPr id="1213" name="Google Shape;1213;p50"/>
            <p:cNvSpPr txBox="1"/>
            <p:nvPr/>
          </p:nvSpPr>
          <p:spPr>
            <a:xfrm>
              <a:off x="934450" y="3332099"/>
              <a:ext cx="20601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ROSES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1214" name="Google Shape;1214;p50"/>
            <p:cNvSpPr txBox="1"/>
            <p:nvPr/>
          </p:nvSpPr>
          <p:spPr>
            <a:xfrm>
              <a:off x="934451" y="3660481"/>
              <a:ext cx="2060100" cy="76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They are is the most common gift, the preferred one for Valentine's Day</a:t>
              </a:r>
              <a:endPara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sp>
        <p:nvSpPr>
          <p:cNvPr id="1215" name="Google Shape;1215;p50"/>
          <p:cNvSpPr/>
          <p:nvPr/>
        </p:nvSpPr>
        <p:spPr>
          <a:xfrm>
            <a:off x="717175" y="2789275"/>
            <a:ext cx="761400" cy="761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220M</a:t>
            </a:r>
            <a:endParaRPr sz="2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cxnSp>
        <p:nvCxnSpPr>
          <p:cNvPr id="1216" name="Google Shape;1216;p50"/>
          <p:cNvCxnSpPr>
            <a:stCxn id="1210" idx="2"/>
            <a:endCxn id="1209" idx="0"/>
          </p:cNvCxnSpPr>
          <p:nvPr/>
        </p:nvCxnSpPr>
        <p:spPr>
          <a:xfrm>
            <a:off x="1963199" y="2439775"/>
            <a:ext cx="0" cy="349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17" name="Google Shape;1217;p50"/>
          <p:cNvPicPr preferRelativeResize="0"/>
          <p:nvPr/>
        </p:nvPicPr>
        <p:blipFill rotWithShape="1">
          <a:blip r:embed="rId4">
            <a:alphaModFix/>
          </a:blip>
          <a:srcRect l="28186" r="28186"/>
          <a:stretch/>
        </p:blipFill>
        <p:spPr>
          <a:xfrm>
            <a:off x="7393700" y="1147859"/>
            <a:ext cx="1032900" cy="1578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218" name="Google Shape;1218;p50"/>
          <p:cNvPicPr preferRelativeResize="0"/>
          <p:nvPr/>
        </p:nvPicPr>
        <p:blipFill rotWithShape="1">
          <a:blip r:embed="rId5">
            <a:alphaModFix/>
          </a:blip>
          <a:srcRect l="39443" t="43921" r="36092"/>
          <a:stretch/>
        </p:blipFill>
        <p:spPr>
          <a:xfrm>
            <a:off x="7393925" y="3029125"/>
            <a:ext cx="1032900" cy="1578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219" name="Google Shape;1219;p50"/>
          <p:cNvSpPr/>
          <p:nvPr/>
        </p:nvSpPr>
        <p:spPr>
          <a:xfrm flipH="1">
            <a:off x="4922983" y="1950899"/>
            <a:ext cx="2183400" cy="283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220" name="Google Shape;1220;p50"/>
          <p:cNvGrpSpPr/>
          <p:nvPr/>
        </p:nvGrpSpPr>
        <p:grpSpPr>
          <a:xfrm>
            <a:off x="4922833" y="1935600"/>
            <a:ext cx="2183700" cy="790209"/>
            <a:chOff x="4922833" y="1935600"/>
            <a:chExt cx="2183700" cy="790209"/>
          </a:xfrm>
        </p:grpSpPr>
        <p:sp>
          <p:nvSpPr>
            <p:cNvPr id="1221" name="Google Shape;1221;p50"/>
            <p:cNvSpPr txBox="1"/>
            <p:nvPr/>
          </p:nvSpPr>
          <p:spPr>
            <a:xfrm flipH="1">
              <a:off x="4922833" y="2234109"/>
              <a:ext cx="2183700" cy="49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The most romantic gift is a letter with perfume 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222" name="Google Shape;1222;p50"/>
            <p:cNvSpPr txBox="1"/>
            <p:nvPr/>
          </p:nvSpPr>
          <p:spPr>
            <a:xfrm flipH="1">
              <a:off x="5021050" y="1935600"/>
              <a:ext cx="19872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CARDS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1223" name="Google Shape;1223;p50"/>
          <p:cNvSpPr/>
          <p:nvPr/>
        </p:nvSpPr>
        <p:spPr>
          <a:xfrm>
            <a:off x="5633983" y="1147862"/>
            <a:ext cx="761400" cy="761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141M</a:t>
            </a:r>
            <a:endParaRPr sz="25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224" name="Google Shape;1224;p50"/>
          <p:cNvSpPr/>
          <p:nvPr/>
        </p:nvSpPr>
        <p:spPr>
          <a:xfrm flipH="1">
            <a:off x="4922983" y="3832169"/>
            <a:ext cx="2183400" cy="283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225" name="Google Shape;1225;p50"/>
          <p:cNvGrpSpPr/>
          <p:nvPr/>
        </p:nvGrpSpPr>
        <p:grpSpPr>
          <a:xfrm>
            <a:off x="4922833" y="3816875"/>
            <a:ext cx="2183700" cy="790204"/>
            <a:chOff x="4922833" y="3816875"/>
            <a:chExt cx="2183700" cy="790204"/>
          </a:xfrm>
        </p:grpSpPr>
        <p:sp>
          <p:nvSpPr>
            <p:cNvPr id="1226" name="Google Shape;1226;p50"/>
            <p:cNvSpPr txBox="1"/>
            <p:nvPr/>
          </p:nvSpPr>
          <p:spPr>
            <a:xfrm flipH="1">
              <a:off x="4922833" y="4115379"/>
              <a:ext cx="2183700" cy="49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It is common to ask your partner on this day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227" name="Google Shape;1227;p50"/>
            <p:cNvSpPr txBox="1"/>
            <p:nvPr/>
          </p:nvSpPr>
          <p:spPr>
            <a:xfrm flipH="1">
              <a:off x="5021050" y="3816875"/>
              <a:ext cx="19872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ENGAGEMENT PROPOSAL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1228" name="Google Shape;1228;p50"/>
          <p:cNvSpPr/>
          <p:nvPr/>
        </p:nvSpPr>
        <p:spPr>
          <a:xfrm>
            <a:off x="5633983" y="3029119"/>
            <a:ext cx="761400" cy="761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6M</a:t>
            </a:r>
            <a:endParaRPr sz="25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229" name="Google Shape;1229;p50"/>
          <p:cNvSpPr/>
          <p:nvPr/>
        </p:nvSpPr>
        <p:spPr>
          <a:xfrm>
            <a:off x="3737017" y="3319976"/>
            <a:ext cx="656700" cy="65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cxnSp>
        <p:nvCxnSpPr>
          <p:cNvPr id="1230" name="Google Shape;1230;p50"/>
          <p:cNvCxnSpPr>
            <a:stCxn id="1231" idx="4"/>
            <a:endCxn id="1229" idx="0"/>
          </p:cNvCxnSpPr>
          <p:nvPr/>
        </p:nvCxnSpPr>
        <p:spPr>
          <a:xfrm>
            <a:off x="4065367" y="2784414"/>
            <a:ext cx="0" cy="535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1" name="Google Shape;1231;p50"/>
          <p:cNvSpPr/>
          <p:nvPr/>
        </p:nvSpPr>
        <p:spPr>
          <a:xfrm>
            <a:off x="3495067" y="1643814"/>
            <a:ext cx="1140600" cy="1140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1232" name="Google Shape;1232;p50"/>
          <p:cNvGrpSpPr/>
          <p:nvPr/>
        </p:nvGrpSpPr>
        <p:grpSpPr>
          <a:xfrm>
            <a:off x="3746192" y="1989188"/>
            <a:ext cx="638350" cy="449875"/>
            <a:chOff x="1942125" y="1743350"/>
            <a:chExt cx="638350" cy="449875"/>
          </a:xfrm>
        </p:grpSpPr>
        <p:sp>
          <p:nvSpPr>
            <p:cNvPr id="1233" name="Google Shape;1233;p50"/>
            <p:cNvSpPr/>
            <p:nvPr/>
          </p:nvSpPr>
          <p:spPr>
            <a:xfrm>
              <a:off x="2056150" y="1743400"/>
              <a:ext cx="414375" cy="449800"/>
            </a:xfrm>
            <a:custGeom>
              <a:avLst/>
              <a:gdLst/>
              <a:ahLst/>
              <a:cxnLst/>
              <a:rect l="l" t="t" r="r" b="b"/>
              <a:pathLst>
                <a:path w="16575" h="17992" extrusionOk="0">
                  <a:moveTo>
                    <a:pt x="379" y="0"/>
                  </a:moveTo>
                  <a:cubicBezTo>
                    <a:pt x="1" y="28"/>
                    <a:pt x="1" y="590"/>
                    <a:pt x="379" y="618"/>
                  </a:cubicBezTo>
                  <a:lnTo>
                    <a:pt x="14708" y="618"/>
                  </a:lnTo>
                  <a:cubicBezTo>
                    <a:pt x="15395" y="618"/>
                    <a:pt x="15957" y="1165"/>
                    <a:pt x="15957" y="1853"/>
                  </a:cubicBezTo>
                  <a:lnTo>
                    <a:pt x="15957" y="16139"/>
                  </a:lnTo>
                  <a:cubicBezTo>
                    <a:pt x="15957" y="16826"/>
                    <a:pt x="15395" y="17374"/>
                    <a:pt x="14708" y="17374"/>
                  </a:cubicBezTo>
                  <a:lnTo>
                    <a:pt x="12883" y="17374"/>
                  </a:lnTo>
                  <a:cubicBezTo>
                    <a:pt x="12504" y="17402"/>
                    <a:pt x="12504" y="17963"/>
                    <a:pt x="12883" y="17991"/>
                  </a:cubicBezTo>
                  <a:lnTo>
                    <a:pt x="14722" y="17991"/>
                  </a:lnTo>
                  <a:cubicBezTo>
                    <a:pt x="15746" y="17991"/>
                    <a:pt x="16560" y="17163"/>
                    <a:pt x="16574" y="16139"/>
                  </a:cubicBezTo>
                  <a:lnTo>
                    <a:pt x="16574" y="1853"/>
                  </a:lnTo>
                  <a:cubicBezTo>
                    <a:pt x="16574" y="828"/>
                    <a:pt x="15732" y="0"/>
                    <a:pt x="147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0"/>
            <p:cNvSpPr/>
            <p:nvPr/>
          </p:nvSpPr>
          <p:spPr>
            <a:xfrm>
              <a:off x="1942125" y="1743350"/>
              <a:ext cx="415900" cy="449875"/>
            </a:xfrm>
            <a:custGeom>
              <a:avLst/>
              <a:gdLst/>
              <a:ahLst/>
              <a:cxnLst/>
              <a:rect l="l" t="t" r="r" b="b"/>
              <a:pathLst>
                <a:path w="16636" h="17995" extrusionOk="0">
                  <a:moveTo>
                    <a:pt x="3743" y="0"/>
                  </a:moveTo>
                  <a:cubicBezTo>
                    <a:pt x="3731" y="0"/>
                    <a:pt x="3718" y="1"/>
                    <a:pt x="3706" y="2"/>
                  </a:cubicBezTo>
                  <a:lnTo>
                    <a:pt x="1853" y="2"/>
                  </a:lnTo>
                  <a:cubicBezTo>
                    <a:pt x="829" y="2"/>
                    <a:pt x="1" y="830"/>
                    <a:pt x="1" y="1855"/>
                  </a:cubicBezTo>
                  <a:lnTo>
                    <a:pt x="1" y="16141"/>
                  </a:lnTo>
                  <a:cubicBezTo>
                    <a:pt x="1" y="17165"/>
                    <a:pt x="829" y="17993"/>
                    <a:pt x="1853" y="17993"/>
                  </a:cubicBezTo>
                  <a:lnTo>
                    <a:pt x="16195" y="17993"/>
                  </a:lnTo>
                  <a:cubicBezTo>
                    <a:pt x="16209" y="17994"/>
                    <a:pt x="16222" y="17995"/>
                    <a:pt x="16234" y="17995"/>
                  </a:cubicBezTo>
                  <a:cubicBezTo>
                    <a:pt x="16636" y="17995"/>
                    <a:pt x="16631" y="17375"/>
                    <a:pt x="16222" y="17375"/>
                  </a:cubicBezTo>
                  <a:cubicBezTo>
                    <a:pt x="16213" y="17375"/>
                    <a:pt x="16204" y="17375"/>
                    <a:pt x="16195" y="17376"/>
                  </a:cubicBezTo>
                  <a:lnTo>
                    <a:pt x="1853" y="17376"/>
                  </a:lnTo>
                  <a:cubicBezTo>
                    <a:pt x="1165" y="17376"/>
                    <a:pt x="618" y="16828"/>
                    <a:pt x="618" y="16141"/>
                  </a:cubicBezTo>
                  <a:lnTo>
                    <a:pt x="618" y="1855"/>
                  </a:lnTo>
                  <a:cubicBezTo>
                    <a:pt x="618" y="1167"/>
                    <a:pt x="1165" y="620"/>
                    <a:pt x="1853" y="620"/>
                  </a:cubicBezTo>
                  <a:lnTo>
                    <a:pt x="3706" y="620"/>
                  </a:lnTo>
                  <a:cubicBezTo>
                    <a:pt x="3714" y="620"/>
                    <a:pt x="3723" y="621"/>
                    <a:pt x="3731" y="621"/>
                  </a:cubicBezTo>
                  <a:cubicBezTo>
                    <a:pt x="4128" y="621"/>
                    <a:pt x="4132" y="0"/>
                    <a:pt x="37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2176150" y="1786200"/>
              <a:ext cx="251925" cy="202800"/>
            </a:xfrm>
            <a:custGeom>
              <a:avLst/>
              <a:gdLst/>
              <a:ahLst/>
              <a:cxnLst/>
              <a:rect l="l" t="t" r="r" b="b"/>
              <a:pathLst>
                <a:path w="10077" h="8112" extrusionOk="0">
                  <a:moveTo>
                    <a:pt x="7255" y="618"/>
                  </a:moveTo>
                  <a:cubicBezTo>
                    <a:pt x="8266" y="618"/>
                    <a:pt x="9094" y="1235"/>
                    <a:pt x="9318" y="2133"/>
                  </a:cubicBezTo>
                  <a:cubicBezTo>
                    <a:pt x="9501" y="2863"/>
                    <a:pt x="9276" y="3691"/>
                    <a:pt x="8687" y="4533"/>
                  </a:cubicBezTo>
                  <a:cubicBezTo>
                    <a:pt x="7971" y="5558"/>
                    <a:pt x="6736" y="6540"/>
                    <a:pt x="5038" y="7452"/>
                  </a:cubicBezTo>
                  <a:cubicBezTo>
                    <a:pt x="3340" y="6540"/>
                    <a:pt x="2119" y="5558"/>
                    <a:pt x="1389" y="4533"/>
                  </a:cubicBezTo>
                  <a:cubicBezTo>
                    <a:pt x="800" y="3691"/>
                    <a:pt x="575" y="2863"/>
                    <a:pt x="758" y="2133"/>
                  </a:cubicBezTo>
                  <a:cubicBezTo>
                    <a:pt x="982" y="1235"/>
                    <a:pt x="1810" y="618"/>
                    <a:pt x="2821" y="618"/>
                  </a:cubicBezTo>
                  <a:cubicBezTo>
                    <a:pt x="3579" y="632"/>
                    <a:pt x="4294" y="955"/>
                    <a:pt x="4828" y="1502"/>
                  </a:cubicBezTo>
                  <a:cubicBezTo>
                    <a:pt x="4884" y="1558"/>
                    <a:pt x="4961" y="1586"/>
                    <a:pt x="5040" y="1586"/>
                  </a:cubicBezTo>
                  <a:cubicBezTo>
                    <a:pt x="5119" y="1586"/>
                    <a:pt x="5199" y="1558"/>
                    <a:pt x="5263" y="1502"/>
                  </a:cubicBezTo>
                  <a:cubicBezTo>
                    <a:pt x="5782" y="955"/>
                    <a:pt x="6498" y="632"/>
                    <a:pt x="7255" y="618"/>
                  </a:cubicBezTo>
                  <a:close/>
                  <a:moveTo>
                    <a:pt x="2821" y="0"/>
                  </a:moveTo>
                  <a:cubicBezTo>
                    <a:pt x="2217" y="0"/>
                    <a:pt x="1628" y="183"/>
                    <a:pt x="1137" y="534"/>
                  </a:cubicBezTo>
                  <a:cubicBezTo>
                    <a:pt x="646" y="884"/>
                    <a:pt x="295" y="1404"/>
                    <a:pt x="154" y="1993"/>
                  </a:cubicBezTo>
                  <a:cubicBezTo>
                    <a:pt x="0" y="2625"/>
                    <a:pt x="0" y="3635"/>
                    <a:pt x="884" y="4898"/>
                  </a:cubicBezTo>
                  <a:cubicBezTo>
                    <a:pt x="1684" y="6035"/>
                    <a:pt x="3031" y="7101"/>
                    <a:pt x="4898" y="8070"/>
                  </a:cubicBezTo>
                  <a:cubicBezTo>
                    <a:pt x="4940" y="8098"/>
                    <a:pt x="4989" y="8112"/>
                    <a:pt x="5038" y="8112"/>
                  </a:cubicBezTo>
                  <a:cubicBezTo>
                    <a:pt x="5087" y="8112"/>
                    <a:pt x="5136" y="8098"/>
                    <a:pt x="5178" y="8070"/>
                  </a:cubicBezTo>
                  <a:cubicBezTo>
                    <a:pt x="7045" y="7101"/>
                    <a:pt x="8392" y="6035"/>
                    <a:pt x="9192" y="4898"/>
                  </a:cubicBezTo>
                  <a:cubicBezTo>
                    <a:pt x="10076" y="3635"/>
                    <a:pt x="10076" y="2625"/>
                    <a:pt x="9922" y="1993"/>
                  </a:cubicBezTo>
                  <a:cubicBezTo>
                    <a:pt x="9781" y="1404"/>
                    <a:pt x="9431" y="884"/>
                    <a:pt x="8939" y="534"/>
                  </a:cubicBezTo>
                  <a:cubicBezTo>
                    <a:pt x="8462" y="183"/>
                    <a:pt x="7859" y="0"/>
                    <a:pt x="7255" y="0"/>
                  </a:cubicBezTo>
                  <a:cubicBezTo>
                    <a:pt x="6441" y="14"/>
                    <a:pt x="5656" y="323"/>
                    <a:pt x="5038" y="870"/>
                  </a:cubicBezTo>
                  <a:cubicBezTo>
                    <a:pt x="4421" y="323"/>
                    <a:pt x="3635" y="14"/>
                    <a:pt x="2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2241050" y="1862600"/>
              <a:ext cx="16325" cy="25725"/>
            </a:xfrm>
            <a:custGeom>
              <a:avLst/>
              <a:gdLst/>
              <a:ahLst/>
              <a:cxnLst/>
              <a:rect l="l" t="t" r="r" b="b"/>
              <a:pathLst>
                <a:path w="653" h="1029" extrusionOk="0">
                  <a:moveTo>
                    <a:pt x="328" y="0"/>
                  </a:moveTo>
                  <a:cubicBezTo>
                    <a:pt x="165" y="0"/>
                    <a:pt x="0" y="109"/>
                    <a:pt x="14" y="326"/>
                  </a:cubicBezTo>
                  <a:lnTo>
                    <a:pt x="14" y="705"/>
                  </a:lnTo>
                  <a:cubicBezTo>
                    <a:pt x="14" y="874"/>
                    <a:pt x="155" y="1014"/>
                    <a:pt x="323" y="1014"/>
                  </a:cubicBezTo>
                  <a:lnTo>
                    <a:pt x="323" y="1028"/>
                  </a:lnTo>
                  <a:cubicBezTo>
                    <a:pt x="491" y="1028"/>
                    <a:pt x="632" y="888"/>
                    <a:pt x="632" y="719"/>
                  </a:cubicBezTo>
                  <a:lnTo>
                    <a:pt x="632" y="326"/>
                  </a:lnTo>
                  <a:cubicBezTo>
                    <a:pt x="653" y="109"/>
                    <a:pt x="491" y="0"/>
                    <a:pt x="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2347000" y="1862600"/>
              <a:ext cx="16325" cy="25725"/>
            </a:xfrm>
            <a:custGeom>
              <a:avLst/>
              <a:gdLst/>
              <a:ahLst/>
              <a:cxnLst/>
              <a:rect l="l" t="t" r="r" b="b"/>
              <a:pathLst>
                <a:path w="653" h="1029" extrusionOk="0">
                  <a:moveTo>
                    <a:pt x="328" y="0"/>
                  </a:moveTo>
                  <a:cubicBezTo>
                    <a:pt x="165" y="0"/>
                    <a:pt x="0" y="109"/>
                    <a:pt x="14" y="326"/>
                  </a:cubicBezTo>
                  <a:lnTo>
                    <a:pt x="14" y="705"/>
                  </a:lnTo>
                  <a:cubicBezTo>
                    <a:pt x="14" y="874"/>
                    <a:pt x="155" y="1014"/>
                    <a:pt x="323" y="1014"/>
                  </a:cubicBezTo>
                  <a:lnTo>
                    <a:pt x="323" y="1028"/>
                  </a:lnTo>
                  <a:cubicBezTo>
                    <a:pt x="492" y="1028"/>
                    <a:pt x="632" y="888"/>
                    <a:pt x="632" y="719"/>
                  </a:cubicBezTo>
                  <a:lnTo>
                    <a:pt x="632" y="326"/>
                  </a:lnTo>
                  <a:cubicBezTo>
                    <a:pt x="653" y="109"/>
                    <a:pt x="492" y="0"/>
                    <a:pt x="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2278200" y="1872000"/>
              <a:ext cx="47800" cy="21575"/>
            </a:xfrm>
            <a:custGeom>
              <a:avLst/>
              <a:gdLst/>
              <a:ahLst/>
              <a:cxnLst/>
              <a:rect l="l" t="t" r="r" b="b"/>
              <a:pathLst>
                <a:path w="1912" h="863" extrusionOk="0">
                  <a:moveTo>
                    <a:pt x="431" y="1"/>
                  </a:moveTo>
                  <a:cubicBezTo>
                    <a:pt x="204" y="1"/>
                    <a:pt x="0" y="286"/>
                    <a:pt x="198" y="526"/>
                  </a:cubicBezTo>
                  <a:cubicBezTo>
                    <a:pt x="395" y="736"/>
                    <a:pt x="675" y="863"/>
                    <a:pt x="956" y="863"/>
                  </a:cubicBezTo>
                  <a:cubicBezTo>
                    <a:pt x="1251" y="863"/>
                    <a:pt x="1517" y="736"/>
                    <a:pt x="1714" y="526"/>
                  </a:cubicBezTo>
                  <a:cubicBezTo>
                    <a:pt x="1912" y="286"/>
                    <a:pt x="1708" y="1"/>
                    <a:pt x="1481" y="1"/>
                  </a:cubicBezTo>
                  <a:cubicBezTo>
                    <a:pt x="1402" y="1"/>
                    <a:pt x="1320" y="35"/>
                    <a:pt x="1251" y="119"/>
                  </a:cubicBezTo>
                  <a:cubicBezTo>
                    <a:pt x="1174" y="196"/>
                    <a:pt x="1068" y="235"/>
                    <a:pt x="961" y="235"/>
                  </a:cubicBezTo>
                  <a:cubicBezTo>
                    <a:pt x="854" y="235"/>
                    <a:pt x="746" y="196"/>
                    <a:pt x="661" y="119"/>
                  </a:cubicBezTo>
                  <a:cubicBezTo>
                    <a:pt x="592" y="35"/>
                    <a:pt x="510" y="1"/>
                    <a:pt x="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1988450" y="1852100"/>
              <a:ext cx="157325" cy="15525"/>
            </a:xfrm>
            <a:custGeom>
              <a:avLst/>
              <a:gdLst/>
              <a:ahLst/>
              <a:cxnLst/>
              <a:rect l="l" t="t" r="r" b="b"/>
              <a:pathLst>
                <a:path w="6293" h="621" extrusionOk="0">
                  <a:moveTo>
                    <a:pt x="5904" y="1"/>
                  </a:moveTo>
                  <a:cubicBezTo>
                    <a:pt x="5892" y="1"/>
                    <a:pt x="5879" y="1"/>
                    <a:pt x="5866" y="3"/>
                  </a:cubicBezTo>
                  <a:lnTo>
                    <a:pt x="379" y="3"/>
                  </a:lnTo>
                  <a:cubicBezTo>
                    <a:pt x="0" y="31"/>
                    <a:pt x="0" y="592"/>
                    <a:pt x="379" y="620"/>
                  </a:cubicBezTo>
                  <a:lnTo>
                    <a:pt x="5866" y="620"/>
                  </a:lnTo>
                  <a:cubicBezTo>
                    <a:pt x="5875" y="621"/>
                    <a:pt x="5883" y="621"/>
                    <a:pt x="5892" y="621"/>
                  </a:cubicBezTo>
                  <a:cubicBezTo>
                    <a:pt x="6289" y="621"/>
                    <a:pt x="6293" y="1"/>
                    <a:pt x="5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1988450" y="1905775"/>
              <a:ext cx="157325" cy="15550"/>
            </a:xfrm>
            <a:custGeom>
              <a:avLst/>
              <a:gdLst/>
              <a:ahLst/>
              <a:cxnLst/>
              <a:rect l="l" t="t" r="r" b="b"/>
              <a:pathLst>
                <a:path w="6293" h="622" extrusionOk="0">
                  <a:moveTo>
                    <a:pt x="5904" y="1"/>
                  </a:moveTo>
                  <a:cubicBezTo>
                    <a:pt x="5892" y="1"/>
                    <a:pt x="5879" y="1"/>
                    <a:pt x="5866" y="3"/>
                  </a:cubicBezTo>
                  <a:lnTo>
                    <a:pt x="379" y="3"/>
                  </a:lnTo>
                  <a:cubicBezTo>
                    <a:pt x="0" y="31"/>
                    <a:pt x="0" y="592"/>
                    <a:pt x="379" y="620"/>
                  </a:cubicBezTo>
                  <a:lnTo>
                    <a:pt x="5866" y="620"/>
                  </a:lnTo>
                  <a:cubicBezTo>
                    <a:pt x="5875" y="621"/>
                    <a:pt x="5883" y="621"/>
                    <a:pt x="5892" y="621"/>
                  </a:cubicBezTo>
                  <a:cubicBezTo>
                    <a:pt x="6289" y="621"/>
                    <a:pt x="6293" y="1"/>
                    <a:pt x="5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1988450" y="1959500"/>
              <a:ext cx="197525" cy="15475"/>
            </a:xfrm>
            <a:custGeom>
              <a:avLst/>
              <a:gdLst/>
              <a:ahLst/>
              <a:cxnLst/>
              <a:rect l="l" t="t" r="r" b="b"/>
              <a:pathLst>
                <a:path w="7901" h="619" extrusionOk="0">
                  <a:moveTo>
                    <a:pt x="379" y="1"/>
                  </a:moveTo>
                  <a:cubicBezTo>
                    <a:pt x="0" y="29"/>
                    <a:pt x="0" y="590"/>
                    <a:pt x="379" y="618"/>
                  </a:cubicBezTo>
                  <a:lnTo>
                    <a:pt x="7522" y="618"/>
                  </a:lnTo>
                  <a:cubicBezTo>
                    <a:pt x="7901" y="590"/>
                    <a:pt x="7901" y="29"/>
                    <a:pt x="75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1988450" y="2013175"/>
              <a:ext cx="383125" cy="15475"/>
            </a:xfrm>
            <a:custGeom>
              <a:avLst/>
              <a:gdLst/>
              <a:ahLst/>
              <a:cxnLst/>
              <a:rect l="l" t="t" r="r" b="b"/>
              <a:pathLst>
                <a:path w="15325" h="619" extrusionOk="0">
                  <a:moveTo>
                    <a:pt x="379" y="1"/>
                  </a:moveTo>
                  <a:cubicBezTo>
                    <a:pt x="0" y="29"/>
                    <a:pt x="0" y="590"/>
                    <a:pt x="379" y="618"/>
                  </a:cubicBezTo>
                  <a:lnTo>
                    <a:pt x="14946" y="618"/>
                  </a:lnTo>
                  <a:cubicBezTo>
                    <a:pt x="15325" y="590"/>
                    <a:pt x="15325" y="29"/>
                    <a:pt x="14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0"/>
            <p:cNvSpPr/>
            <p:nvPr/>
          </p:nvSpPr>
          <p:spPr>
            <a:xfrm>
              <a:off x="1988450" y="2066875"/>
              <a:ext cx="383125" cy="15450"/>
            </a:xfrm>
            <a:custGeom>
              <a:avLst/>
              <a:gdLst/>
              <a:ahLst/>
              <a:cxnLst/>
              <a:rect l="l" t="t" r="r" b="b"/>
              <a:pathLst>
                <a:path w="15325" h="618" extrusionOk="0">
                  <a:moveTo>
                    <a:pt x="379" y="0"/>
                  </a:moveTo>
                  <a:cubicBezTo>
                    <a:pt x="0" y="28"/>
                    <a:pt x="0" y="589"/>
                    <a:pt x="379" y="618"/>
                  </a:cubicBezTo>
                  <a:lnTo>
                    <a:pt x="14946" y="618"/>
                  </a:lnTo>
                  <a:cubicBezTo>
                    <a:pt x="15325" y="589"/>
                    <a:pt x="15325" y="28"/>
                    <a:pt x="14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1988450" y="2120550"/>
              <a:ext cx="383125" cy="15450"/>
            </a:xfrm>
            <a:custGeom>
              <a:avLst/>
              <a:gdLst/>
              <a:ahLst/>
              <a:cxnLst/>
              <a:rect l="l" t="t" r="r" b="b"/>
              <a:pathLst>
                <a:path w="15325" h="618" extrusionOk="0">
                  <a:moveTo>
                    <a:pt x="379" y="0"/>
                  </a:moveTo>
                  <a:cubicBezTo>
                    <a:pt x="0" y="28"/>
                    <a:pt x="0" y="590"/>
                    <a:pt x="379" y="618"/>
                  </a:cubicBezTo>
                  <a:lnTo>
                    <a:pt x="14946" y="618"/>
                  </a:lnTo>
                  <a:cubicBezTo>
                    <a:pt x="15325" y="590"/>
                    <a:pt x="15325" y="28"/>
                    <a:pt x="14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2328550" y="1938600"/>
              <a:ext cx="251925" cy="202800"/>
            </a:xfrm>
            <a:custGeom>
              <a:avLst/>
              <a:gdLst/>
              <a:ahLst/>
              <a:cxnLst/>
              <a:rect l="l" t="t" r="r" b="b"/>
              <a:pathLst>
                <a:path w="10077" h="8112" extrusionOk="0">
                  <a:moveTo>
                    <a:pt x="7255" y="618"/>
                  </a:moveTo>
                  <a:cubicBezTo>
                    <a:pt x="8266" y="618"/>
                    <a:pt x="9094" y="1235"/>
                    <a:pt x="9318" y="2133"/>
                  </a:cubicBezTo>
                  <a:cubicBezTo>
                    <a:pt x="9501" y="2863"/>
                    <a:pt x="9276" y="3691"/>
                    <a:pt x="8687" y="4533"/>
                  </a:cubicBezTo>
                  <a:cubicBezTo>
                    <a:pt x="7971" y="5558"/>
                    <a:pt x="6736" y="6540"/>
                    <a:pt x="5038" y="7452"/>
                  </a:cubicBezTo>
                  <a:cubicBezTo>
                    <a:pt x="3340" y="6540"/>
                    <a:pt x="2119" y="5558"/>
                    <a:pt x="1389" y="4533"/>
                  </a:cubicBezTo>
                  <a:cubicBezTo>
                    <a:pt x="800" y="3691"/>
                    <a:pt x="575" y="2863"/>
                    <a:pt x="758" y="2133"/>
                  </a:cubicBezTo>
                  <a:cubicBezTo>
                    <a:pt x="982" y="1235"/>
                    <a:pt x="1810" y="618"/>
                    <a:pt x="2821" y="618"/>
                  </a:cubicBezTo>
                  <a:cubicBezTo>
                    <a:pt x="3579" y="632"/>
                    <a:pt x="4294" y="955"/>
                    <a:pt x="4828" y="1502"/>
                  </a:cubicBezTo>
                  <a:cubicBezTo>
                    <a:pt x="4884" y="1558"/>
                    <a:pt x="4961" y="1586"/>
                    <a:pt x="5040" y="1586"/>
                  </a:cubicBezTo>
                  <a:cubicBezTo>
                    <a:pt x="5119" y="1586"/>
                    <a:pt x="5199" y="1558"/>
                    <a:pt x="5263" y="1502"/>
                  </a:cubicBezTo>
                  <a:cubicBezTo>
                    <a:pt x="5782" y="955"/>
                    <a:pt x="6498" y="632"/>
                    <a:pt x="7255" y="618"/>
                  </a:cubicBezTo>
                  <a:close/>
                  <a:moveTo>
                    <a:pt x="2821" y="0"/>
                  </a:moveTo>
                  <a:cubicBezTo>
                    <a:pt x="2217" y="0"/>
                    <a:pt x="1628" y="183"/>
                    <a:pt x="1137" y="534"/>
                  </a:cubicBezTo>
                  <a:cubicBezTo>
                    <a:pt x="646" y="884"/>
                    <a:pt x="295" y="1404"/>
                    <a:pt x="154" y="1993"/>
                  </a:cubicBezTo>
                  <a:cubicBezTo>
                    <a:pt x="0" y="2625"/>
                    <a:pt x="0" y="3635"/>
                    <a:pt x="884" y="4898"/>
                  </a:cubicBezTo>
                  <a:cubicBezTo>
                    <a:pt x="1684" y="6035"/>
                    <a:pt x="3031" y="7101"/>
                    <a:pt x="4898" y="8070"/>
                  </a:cubicBezTo>
                  <a:cubicBezTo>
                    <a:pt x="4940" y="8098"/>
                    <a:pt x="4989" y="8112"/>
                    <a:pt x="5038" y="8112"/>
                  </a:cubicBezTo>
                  <a:cubicBezTo>
                    <a:pt x="5087" y="8112"/>
                    <a:pt x="5136" y="8098"/>
                    <a:pt x="5178" y="8070"/>
                  </a:cubicBezTo>
                  <a:cubicBezTo>
                    <a:pt x="7045" y="7101"/>
                    <a:pt x="8392" y="6035"/>
                    <a:pt x="9192" y="4898"/>
                  </a:cubicBezTo>
                  <a:cubicBezTo>
                    <a:pt x="10076" y="3635"/>
                    <a:pt x="10076" y="2625"/>
                    <a:pt x="9922" y="1993"/>
                  </a:cubicBezTo>
                  <a:cubicBezTo>
                    <a:pt x="9781" y="1404"/>
                    <a:pt x="9431" y="884"/>
                    <a:pt x="8939" y="534"/>
                  </a:cubicBezTo>
                  <a:cubicBezTo>
                    <a:pt x="8462" y="183"/>
                    <a:pt x="7859" y="0"/>
                    <a:pt x="7255" y="0"/>
                  </a:cubicBezTo>
                  <a:cubicBezTo>
                    <a:pt x="6441" y="14"/>
                    <a:pt x="5656" y="323"/>
                    <a:pt x="5038" y="870"/>
                  </a:cubicBezTo>
                  <a:cubicBezTo>
                    <a:pt x="4421" y="323"/>
                    <a:pt x="3635" y="14"/>
                    <a:pt x="2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0"/>
          <p:cNvGrpSpPr/>
          <p:nvPr/>
        </p:nvGrpSpPr>
        <p:grpSpPr>
          <a:xfrm>
            <a:off x="3843530" y="3545464"/>
            <a:ext cx="443673" cy="205712"/>
            <a:chOff x="4351675" y="1835025"/>
            <a:chExt cx="575750" cy="266950"/>
          </a:xfrm>
        </p:grpSpPr>
        <p:sp>
          <p:nvSpPr>
            <p:cNvPr id="1247" name="Google Shape;1247;p50"/>
            <p:cNvSpPr/>
            <p:nvPr/>
          </p:nvSpPr>
          <p:spPr>
            <a:xfrm>
              <a:off x="4437100" y="1835025"/>
              <a:ext cx="490325" cy="229400"/>
            </a:xfrm>
            <a:custGeom>
              <a:avLst/>
              <a:gdLst/>
              <a:ahLst/>
              <a:cxnLst/>
              <a:rect l="l" t="t" r="r" b="b"/>
              <a:pathLst>
                <a:path w="19613" h="9176" extrusionOk="0">
                  <a:moveTo>
                    <a:pt x="13301" y="3350"/>
                  </a:moveTo>
                  <a:cubicBezTo>
                    <a:pt x="13646" y="3350"/>
                    <a:pt x="13993" y="3438"/>
                    <a:pt x="14308" y="3619"/>
                  </a:cubicBezTo>
                  <a:cubicBezTo>
                    <a:pt x="15669" y="4362"/>
                    <a:pt x="15669" y="6327"/>
                    <a:pt x="14308" y="7071"/>
                  </a:cubicBezTo>
                  <a:cubicBezTo>
                    <a:pt x="13990" y="7246"/>
                    <a:pt x="13640" y="7334"/>
                    <a:pt x="13292" y="7334"/>
                  </a:cubicBezTo>
                  <a:cubicBezTo>
                    <a:pt x="12917" y="7334"/>
                    <a:pt x="12544" y="7232"/>
                    <a:pt x="12217" y="7029"/>
                  </a:cubicBezTo>
                  <a:cubicBezTo>
                    <a:pt x="11473" y="6566"/>
                    <a:pt x="10800" y="5990"/>
                    <a:pt x="10224" y="5345"/>
                  </a:cubicBezTo>
                  <a:cubicBezTo>
                    <a:pt x="10800" y="4685"/>
                    <a:pt x="11473" y="4124"/>
                    <a:pt x="12217" y="3661"/>
                  </a:cubicBezTo>
                  <a:cubicBezTo>
                    <a:pt x="12547" y="3455"/>
                    <a:pt x="12923" y="3350"/>
                    <a:pt x="13301" y="3350"/>
                  </a:cubicBezTo>
                  <a:close/>
                  <a:moveTo>
                    <a:pt x="13298" y="0"/>
                  </a:moveTo>
                  <a:cubicBezTo>
                    <a:pt x="12311" y="0"/>
                    <a:pt x="11326" y="271"/>
                    <a:pt x="10463" y="812"/>
                  </a:cubicBezTo>
                  <a:cubicBezTo>
                    <a:pt x="9593" y="1345"/>
                    <a:pt x="8807" y="1991"/>
                    <a:pt x="8105" y="2706"/>
                  </a:cubicBezTo>
                  <a:cubicBezTo>
                    <a:pt x="7404" y="1991"/>
                    <a:pt x="6618" y="1359"/>
                    <a:pt x="5762" y="826"/>
                  </a:cubicBezTo>
                  <a:cubicBezTo>
                    <a:pt x="4889" y="283"/>
                    <a:pt x="3901" y="9"/>
                    <a:pt x="2912" y="9"/>
                  </a:cubicBezTo>
                  <a:cubicBezTo>
                    <a:pt x="2009" y="9"/>
                    <a:pt x="1106" y="237"/>
                    <a:pt x="289" y="700"/>
                  </a:cubicBezTo>
                  <a:cubicBezTo>
                    <a:pt x="1" y="868"/>
                    <a:pt x="164" y="1271"/>
                    <a:pt x="436" y="1271"/>
                  </a:cubicBezTo>
                  <a:cubicBezTo>
                    <a:pt x="483" y="1271"/>
                    <a:pt x="532" y="1259"/>
                    <a:pt x="583" y="1233"/>
                  </a:cubicBezTo>
                  <a:cubicBezTo>
                    <a:pt x="1308" y="830"/>
                    <a:pt x="2109" y="630"/>
                    <a:pt x="2909" y="630"/>
                  </a:cubicBezTo>
                  <a:cubicBezTo>
                    <a:pt x="3783" y="630"/>
                    <a:pt x="4656" y="869"/>
                    <a:pt x="5425" y="1345"/>
                  </a:cubicBezTo>
                  <a:cubicBezTo>
                    <a:pt x="6323" y="1906"/>
                    <a:pt x="7151" y="2580"/>
                    <a:pt x="7867" y="3352"/>
                  </a:cubicBezTo>
                  <a:lnTo>
                    <a:pt x="7881" y="3366"/>
                  </a:lnTo>
                  <a:cubicBezTo>
                    <a:pt x="8274" y="3801"/>
                    <a:pt x="8638" y="4250"/>
                    <a:pt x="8961" y="4741"/>
                  </a:cubicBezTo>
                  <a:lnTo>
                    <a:pt x="8975" y="4755"/>
                  </a:lnTo>
                  <a:cubicBezTo>
                    <a:pt x="9747" y="5878"/>
                    <a:pt x="10729" y="6832"/>
                    <a:pt x="11894" y="7548"/>
                  </a:cubicBezTo>
                  <a:cubicBezTo>
                    <a:pt x="12321" y="7820"/>
                    <a:pt x="12814" y="7958"/>
                    <a:pt x="13307" y="7958"/>
                  </a:cubicBezTo>
                  <a:cubicBezTo>
                    <a:pt x="13755" y="7958"/>
                    <a:pt x="14202" y="7845"/>
                    <a:pt x="14603" y="7618"/>
                  </a:cubicBezTo>
                  <a:cubicBezTo>
                    <a:pt x="16399" y="6622"/>
                    <a:pt x="16399" y="4054"/>
                    <a:pt x="14603" y="3071"/>
                  </a:cubicBezTo>
                  <a:cubicBezTo>
                    <a:pt x="14202" y="2844"/>
                    <a:pt x="13755" y="2732"/>
                    <a:pt x="13307" y="2732"/>
                  </a:cubicBezTo>
                  <a:cubicBezTo>
                    <a:pt x="12814" y="2732"/>
                    <a:pt x="12321" y="2869"/>
                    <a:pt x="11894" y="3141"/>
                  </a:cubicBezTo>
                  <a:cubicBezTo>
                    <a:pt x="11122" y="3605"/>
                    <a:pt x="10421" y="4194"/>
                    <a:pt x="9817" y="4854"/>
                  </a:cubicBezTo>
                  <a:cubicBezTo>
                    <a:pt x="9705" y="4713"/>
                    <a:pt x="9593" y="4559"/>
                    <a:pt x="9495" y="4404"/>
                  </a:cubicBezTo>
                  <a:lnTo>
                    <a:pt x="9481" y="4390"/>
                  </a:lnTo>
                  <a:cubicBezTo>
                    <a:pt x="9186" y="3955"/>
                    <a:pt x="8877" y="3548"/>
                    <a:pt x="8526" y="3155"/>
                  </a:cubicBezTo>
                  <a:cubicBezTo>
                    <a:pt x="9200" y="2468"/>
                    <a:pt x="9958" y="1850"/>
                    <a:pt x="10786" y="1345"/>
                  </a:cubicBezTo>
                  <a:cubicBezTo>
                    <a:pt x="11529" y="882"/>
                    <a:pt x="12399" y="629"/>
                    <a:pt x="13270" y="629"/>
                  </a:cubicBezTo>
                  <a:lnTo>
                    <a:pt x="13298" y="629"/>
                  </a:lnTo>
                  <a:cubicBezTo>
                    <a:pt x="14112" y="629"/>
                    <a:pt x="14911" y="840"/>
                    <a:pt x="15627" y="1233"/>
                  </a:cubicBezTo>
                  <a:cubicBezTo>
                    <a:pt x="18364" y="2749"/>
                    <a:pt x="18883" y="6439"/>
                    <a:pt x="16694" y="8657"/>
                  </a:cubicBezTo>
                  <a:cubicBezTo>
                    <a:pt x="16581" y="8783"/>
                    <a:pt x="16581" y="8965"/>
                    <a:pt x="16694" y="9092"/>
                  </a:cubicBezTo>
                  <a:cubicBezTo>
                    <a:pt x="16750" y="9148"/>
                    <a:pt x="16834" y="9176"/>
                    <a:pt x="16918" y="9176"/>
                  </a:cubicBezTo>
                  <a:cubicBezTo>
                    <a:pt x="16988" y="9176"/>
                    <a:pt x="17073" y="9148"/>
                    <a:pt x="17129" y="9092"/>
                  </a:cubicBezTo>
                  <a:cubicBezTo>
                    <a:pt x="19613" y="6580"/>
                    <a:pt x="19009" y="2398"/>
                    <a:pt x="15936" y="686"/>
                  </a:cubicBezTo>
                  <a:cubicBezTo>
                    <a:pt x="15116" y="229"/>
                    <a:pt x="14206" y="0"/>
                    <a:pt x="13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4351675" y="1870975"/>
              <a:ext cx="490600" cy="231000"/>
            </a:xfrm>
            <a:custGeom>
              <a:avLst/>
              <a:gdLst/>
              <a:ahLst/>
              <a:cxnLst/>
              <a:rect l="l" t="t" r="r" b="b"/>
              <a:pathLst>
                <a:path w="19624" h="9240" extrusionOk="0">
                  <a:moveTo>
                    <a:pt x="6326" y="1912"/>
                  </a:moveTo>
                  <a:cubicBezTo>
                    <a:pt x="6704" y="1912"/>
                    <a:pt x="7080" y="2017"/>
                    <a:pt x="7410" y="2223"/>
                  </a:cubicBezTo>
                  <a:cubicBezTo>
                    <a:pt x="8154" y="2686"/>
                    <a:pt x="8828" y="3247"/>
                    <a:pt x="9403" y="3907"/>
                  </a:cubicBezTo>
                  <a:cubicBezTo>
                    <a:pt x="8828" y="4552"/>
                    <a:pt x="8154" y="5128"/>
                    <a:pt x="7410" y="5577"/>
                  </a:cubicBezTo>
                  <a:cubicBezTo>
                    <a:pt x="7080" y="5789"/>
                    <a:pt x="6704" y="5895"/>
                    <a:pt x="6326" y="5895"/>
                  </a:cubicBezTo>
                  <a:cubicBezTo>
                    <a:pt x="5981" y="5895"/>
                    <a:pt x="5634" y="5807"/>
                    <a:pt x="5319" y="5633"/>
                  </a:cubicBezTo>
                  <a:cubicBezTo>
                    <a:pt x="3958" y="4889"/>
                    <a:pt x="3958" y="2924"/>
                    <a:pt x="5319" y="2181"/>
                  </a:cubicBezTo>
                  <a:cubicBezTo>
                    <a:pt x="5634" y="2000"/>
                    <a:pt x="5981" y="1912"/>
                    <a:pt x="6326" y="1912"/>
                  </a:cubicBezTo>
                  <a:close/>
                  <a:moveTo>
                    <a:pt x="2783" y="1"/>
                  </a:moveTo>
                  <a:cubicBezTo>
                    <a:pt x="2712" y="1"/>
                    <a:pt x="2638" y="27"/>
                    <a:pt x="2569" y="90"/>
                  </a:cubicBezTo>
                  <a:cubicBezTo>
                    <a:pt x="1" y="2574"/>
                    <a:pt x="562" y="6840"/>
                    <a:pt x="3692" y="8566"/>
                  </a:cubicBezTo>
                  <a:lnTo>
                    <a:pt x="3692" y="8552"/>
                  </a:lnTo>
                  <a:cubicBezTo>
                    <a:pt x="4491" y="9001"/>
                    <a:pt x="5404" y="9239"/>
                    <a:pt x="6330" y="9239"/>
                  </a:cubicBezTo>
                  <a:lnTo>
                    <a:pt x="6358" y="9239"/>
                  </a:lnTo>
                  <a:cubicBezTo>
                    <a:pt x="7340" y="9239"/>
                    <a:pt x="8309" y="8959"/>
                    <a:pt x="9165" y="8425"/>
                  </a:cubicBezTo>
                  <a:cubicBezTo>
                    <a:pt x="10007" y="7892"/>
                    <a:pt x="10807" y="7261"/>
                    <a:pt x="11508" y="6545"/>
                  </a:cubicBezTo>
                  <a:cubicBezTo>
                    <a:pt x="12210" y="7261"/>
                    <a:pt x="12996" y="7892"/>
                    <a:pt x="13866" y="8425"/>
                  </a:cubicBezTo>
                  <a:cubicBezTo>
                    <a:pt x="14708" y="8945"/>
                    <a:pt x="15676" y="9225"/>
                    <a:pt x="16673" y="9239"/>
                  </a:cubicBezTo>
                  <a:lnTo>
                    <a:pt x="16687" y="9239"/>
                  </a:lnTo>
                  <a:cubicBezTo>
                    <a:pt x="17613" y="9239"/>
                    <a:pt x="18511" y="9001"/>
                    <a:pt x="19325" y="8552"/>
                  </a:cubicBezTo>
                  <a:cubicBezTo>
                    <a:pt x="19624" y="8384"/>
                    <a:pt x="19454" y="7963"/>
                    <a:pt x="19172" y="7963"/>
                  </a:cubicBezTo>
                  <a:cubicBezTo>
                    <a:pt x="19123" y="7963"/>
                    <a:pt x="19070" y="7975"/>
                    <a:pt x="19016" y="8004"/>
                  </a:cubicBezTo>
                  <a:cubicBezTo>
                    <a:pt x="18300" y="8411"/>
                    <a:pt x="17500" y="8622"/>
                    <a:pt x="16687" y="8622"/>
                  </a:cubicBezTo>
                  <a:lnTo>
                    <a:pt x="16658" y="8622"/>
                  </a:lnTo>
                  <a:cubicBezTo>
                    <a:pt x="15774" y="8608"/>
                    <a:pt x="14918" y="8369"/>
                    <a:pt x="14175" y="7906"/>
                  </a:cubicBezTo>
                  <a:cubicBezTo>
                    <a:pt x="13276" y="7345"/>
                    <a:pt x="12462" y="6671"/>
                    <a:pt x="11747" y="5899"/>
                  </a:cubicBezTo>
                  <a:lnTo>
                    <a:pt x="11733" y="5871"/>
                  </a:lnTo>
                  <a:cubicBezTo>
                    <a:pt x="11326" y="5450"/>
                    <a:pt x="10961" y="4987"/>
                    <a:pt x="10638" y="4510"/>
                  </a:cubicBezTo>
                  <a:cubicBezTo>
                    <a:pt x="9880" y="3387"/>
                    <a:pt x="8884" y="2433"/>
                    <a:pt x="7733" y="1717"/>
                  </a:cubicBezTo>
                  <a:cubicBezTo>
                    <a:pt x="7302" y="1447"/>
                    <a:pt x="6814" y="1310"/>
                    <a:pt x="6324" y="1310"/>
                  </a:cubicBezTo>
                  <a:cubicBezTo>
                    <a:pt x="5873" y="1310"/>
                    <a:pt x="5421" y="1426"/>
                    <a:pt x="5011" y="1661"/>
                  </a:cubicBezTo>
                  <a:cubicBezTo>
                    <a:pt x="3228" y="2644"/>
                    <a:pt x="3228" y="5212"/>
                    <a:pt x="5011" y="6194"/>
                  </a:cubicBezTo>
                  <a:cubicBezTo>
                    <a:pt x="5418" y="6421"/>
                    <a:pt x="5866" y="6534"/>
                    <a:pt x="6313" y="6534"/>
                  </a:cubicBezTo>
                  <a:cubicBezTo>
                    <a:pt x="6806" y="6534"/>
                    <a:pt x="7299" y="6396"/>
                    <a:pt x="7733" y="6124"/>
                  </a:cubicBezTo>
                  <a:cubicBezTo>
                    <a:pt x="8491" y="5661"/>
                    <a:pt x="9193" y="5071"/>
                    <a:pt x="9796" y="4412"/>
                  </a:cubicBezTo>
                  <a:cubicBezTo>
                    <a:pt x="9908" y="4552"/>
                    <a:pt x="10007" y="4693"/>
                    <a:pt x="10105" y="4833"/>
                  </a:cubicBezTo>
                  <a:lnTo>
                    <a:pt x="10133" y="4861"/>
                  </a:lnTo>
                  <a:cubicBezTo>
                    <a:pt x="10428" y="5296"/>
                    <a:pt x="10736" y="5717"/>
                    <a:pt x="11087" y="6110"/>
                  </a:cubicBezTo>
                  <a:cubicBezTo>
                    <a:pt x="10414" y="6798"/>
                    <a:pt x="9656" y="7415"/>
                    <a:pt x="8842" y="7920"/>
                  </a:cubicBezTo>
                  <a:cubicBezTo>
                    <a:pt x="8098" y="8383"/>
                    <a:pt x="7228" y="8636"/>
                    <a:pt x="6358" y="8636"/>
                  </a:cubicBezTo>
                  <a:lnTo>
                    <a:pt x="6330" y="8636"/>
                  </a:lnTo>
                  <a:cubicBezTo>
                    <a:pt x="5516" y="8636"/>
                    <a:pt x="4702" y="8425"/>
                    <a:pt x="3986" y="8033"/>
                  </a:cubicBezTo>
                  <a:cubicBezTo>
                    <a:pt x="1236" y="6503"/>
                    <a:pt x="730" y="2742"/>
                    <a:pt x="3004" y="539"/>
                  </a:cubicBezTo>
                  <a:cubicBezTo>
                    <a:pt x="3233" y="321"/>
                    <a:pt x="3030" y="1"/>
                    <a:pt x="2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5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54" name="Google Shape;1254;p51"/>
          <p:cNvSpPr/>
          <p:nvPr/>
        </p:nvSpPr>
        <p:spPr>
          <a:xfrm>
            <a:off x="719249" y="1211200"/>
            <a:ext cx="3853500" cy="3396000"/>
          </a:xfrm>
          <a:prstGeom prst="roundRect">
            <a:avLst>
              <a:gd name="adj" fmla="val 2819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55" name="Google Shape;1255;p51"/>
          <p:cNvSpPr/>
          <p:nvPr/>
        </p:nvSpPr>
        <p:spPr>
          <a:xfrm flipH="1">
            <a:off x="1467449" y="3134805"/>
            <a:ext cx="2357100" cy="283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256" name="Google Shape;1256;p51"/>
          <p:cNvGrpSpPr/>
          <p:nvPr/>
        </p:nvGrpSpPr>
        <p:grpSpPr>
          <a:xfrm>
            <a:off x="1467449" y="3119500"/>
            <a:ext cx="2357100" cy="810599"/>
            <a:chOff x="1466700" y="3119500"/>
            <a:chExt cx="2357100" cy="810599"/>
          </a:xfrm>
        </p:grpSpPr>
        <p:sp>
          <p:nvSpPr>
            <p:cNvPr id="1257" name="Google Shape;1257;p51"/>
            <p:cNvSpPr txBox="1"/>
            <p:nvPr/>
          </p:nvSpPr>
          <p:spPr>
            <a:xfrm flipH="1">
              <a:off x="1466700" y="3433299"/>
              <a:ext cx="23571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Quantity of Valentine cards sent every year</a:t>
              </a:r>
              <a:endPara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258" name="Google Shape;1258;p51"/>
            <p:cNvSpPr txBox="1"/>
            <p:nvPr/>
          </p:nvSpPr>
          <p:spPr>
            <a:xfrm flipH="1">
              <a:off x="1675425" y="3119500"/>
              <a:ext cx="19398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180 MILLION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pic>
        <p:nvPicPr>
          <p:cNvPr id="1259" name="Google Shape;1259;p51"/>
          <p:cNvPicPr preferRelativeResize="0"/>
          <p:nvPr/>
        </p:nvPicPr>
        <p:blipFill rotWithShape="1">
          <a:blip r:embed="rId3">
            <a:alphaModFix/>
          </a:blip>
          <a:srcRect t="65287" b="10242"/>
          <a:stretch/>
        </p:blipFill>
        <p:spPr>
          <a:xfrm>
            <a:off x="1166399" y="1581863"/>
            <a:ext cx="2959200" cy="1287300"/>
          </a:xfrm>
          <a:prstGeom prst="roundRect">
            <a:avLst>
              <a:gd name="adj" fmla="val 35079"/>
            </a:avLst>
          </a:prstGeom>
          <a:noFill/>
          <a:ln>
            <a:noFill/>
          </a:ln>
        </p:spPr>
      </p:pic>
      <p:sp>
        <p:nvSpPr>
          <p:cNvPr id="1260" name="Google Shape;1260;p51"/>
          <p:cNvSpPr/>
          <p:nvPr/>
        </p:nvSpPr>
        <p:spPr>
          <a:xfrm flipH="1">
            <a:off x="5189401" y="2715275"/>
            <a:ext cx="3235200" cy="2832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261" name="Google Shape;1261;p51"/>
          <p:cNvGrpSpPr/>
          <p:nvPr/>
        </p:nvGrpSpPr>
        <p:grpSpPr>
          <a:xfrm>
            <a:off x="5189249" y="2699975"/>
            <a:ext cx="3235500" cy="1017300"/>
            <a:chOff x="5188500" y="2699975"/>
            <a:chExt cx="3235500" cy="1017300"/>
          </a:xfrm>
        </p:grpSpPr>
        <p:sp>
          <p:nvSpPr>
            <p:cNvPr id="1262" name="Google Shape;1262;p51"/>
            <p:cNvSpPr txBox="1"/>
            <p:nvPr/>
          </p:nvSpPr>
          <p:spPr>
            <a:xfrm flipH="1">
              <a:off x="5188500" y="2998475"/>
              <a:ext cx="3235500" cy="71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Mercury is the closest planet to the Sun and the smallest of them all. It is a planet made of rocks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263" name="Google Shape;1263;p51"/>
            <p:cNvSpPr txBox="1"/>
            <p:nvPr/>
          </p:nvSpPr>
          <p:spPr>
            <a:xfrm flipH="1">
              <a:off x="5386850" y="2699975"/>
              <a:ext cx="28389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TOTAL EXPENSES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1264" name="Google Shape;1264;p51"/>
          <p:cNvSpPr/>
          <p:nvPr/>
        </p:nvSpPr>
        <p:spPr>
          <a:xfrm>
            <a:off x="5189251" y="1402875"/>
            <a:ext cx="1125900" cy="1125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265" name="Google Shape;1265;p51"/>
          <p:cNvSpPr/>
          <p:nvPr/>
        </p:nvSpPr>
        <p:spPr>
          <a:xfrm>
            <a:off x="7298851" y="1402875"/>
            <a:ext cx="1125900" cy="1125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266" name="Google Shape;1266;p51"/>
          <p:cNvSpPr/>
          <p:nvPr/>
        </p:nvSpPr>
        <p:spPr>
          <a:xfrm flipH="1">
            <a:off x="5189249" y="3888475"/>
            <a:ext cx="3235500" cy="718800"/>
          </a:xfrm>
          <a:prstGeom prst="roundRect">
            <a:avLst>
              <a:gd name="adj" fmla="val 4187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67" name="Google Shape;1267;p51"/>
          <p:cNvSpPr txBox="1"/>
          <p:nvPr/>
        </p:nvSpPr>
        <p:spPr>
          <a:xfrm flipH="1">
            <a:off x="5358495" y="3918775"/>
            <a:ext cx="28971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$150,181 </a:t>
            </a:r>
            <a:endParaRPr sz="3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grpSp>
        <p:nvGrpSpPr>
          <p:cNvPr id="1268" name="Google Shape;1268;p51"/>
          <p:cNvGrpSpPr/>
          <p:nvPr/>
        </p:nvGrpSpPr>
        <p:grpSpPr>
          <a:xfrm>
            <a:off x="7616026" y="1701725"/>
            <a:ext cx="491550" cy="528200"/>
            <a:chOff x="9330150" y="1906750"/>
            <a:chExt cx="491550" cy="528200"/>
          </a:xfrm>
        </p:grpSpPr>
        <p:sp>
          <p:nvSpPr>
            <p:cNvPr id="1269" name="Google Shape;1269;p51"/>
            <p:cNvSpPr/>
            <p:nvPr/>
          </p:nvSpPr>
          <p:spPr>
            <a:xfrm>
              <a:off x="9661700" y="2131100"/>
              <a:ext cx="16350" cy="34425"/>
            </a:xfrm>
            <a:custGeom>
              <a:avLst/>
              <a:gdLst/>
              <a:ahLst/>
              <a:cxnLst/>
              <a:rect l="l" t="t" r="r" b="b"/>
              <a:pathLst>
                <a:path w="654" h="1377" extrusionOk="0">
                  <a:moveTo>
                    <a:pt x="329" y="1"/>
                  </a:moveTo>
                  <a:cubicBezTo>
                    <a:pt x="166" y="1"/>
                    <a:pt x="1" y="113"/>
                    <a:pt x="15" y="338"/>
                  </a:cubicBezTo>
                  <a:lnTo>
                    <a:pt x="15" y="1068"/>
                  </a:lnTo>
                  <a:cubicBezTo>
                    <a:pt x="15" y="1236"/>
                    <a:pt x="155" y="1376"/>
                    <a:pt x="323" y="1376"/>
                  </a:cubicBezTo>
                  <a:cubicBezTo>
                    <a:pt x="506" y="1376"/>
                    <a:pt x="632" y="1236"/>
                    <a:pt x="632" y="1068"/>
                  </a:cubicBezTo>
                  <a:lnTo>
                    <a:pt x="632" y="338"/>
                  </a:lnTo>
                  <a:cubicBezTo>
                    <a:pt x="653" y="113"/>
                    <a:pt x="492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1"/>
            <p:cNvSpPr/>
            <p:nvPr/>
          </p:nvSpPr>
          <p:spPr>
            <a:xfrm>
              <a:off x="9646500" y="2177025"/>
              <a:ext cx="46575" cy="15525"/>
            </a:xfrm>
            <a:custGeom>
              <a:avLst/>
              <a:gdLst/>
              <a:ahLst/>
              <a:cxnLst/>
              <a:rect l="l" t="t" r="r" b="b"/>
              <a:pathLst>
                <a:path w="1863" h="621" extrusionOk="0">
                  <a:moveTo>
                    <a:pt x="401" y="1"/>
                  </a:moveTo>
                  <a:cubicBezTo>
                    <a:pt x="0" y="1"/>
                    <a:pt x="4" y="621"/>
                    <a:pt x="414" y="621"/>
                  </a:cubicBezTo>
                  <a:cubicBezTo>
                    <a:pt x="422" y="621"/>
                    <a:pt x="431" y="620"/>
                    <a:pt x="440" y="620"/>
                  </a:cubicBezTo>
                  <a:lnTo>
                    <a:pt x="1423" y="620"/>
                  </a:lnTo>
                  <a:cubicBezTo>
                    <a:pt x="1432" y="620"/>
                    <a:pt x="1440" y="621"/>
                    <a:pt x="1449" y="621"/>
                  </a:cubicBezTo>
                  <a:cubicBezTo>
                    <a:pt x="1859" y="621"/>
                    <a:pt x="1863" y="1"/>
                    <a:pt x="1461" y="1"/>
                  </a:cubicBezTo>
                  <a:cubicBezTo>
                    <a:pt x="1449" y="1"/>
                    <a:pt x="1436" y="1"/>
                    <a:pt x="1423" y="2"/>
                  </a:cubicBezTo>
                  <a:lnTo>
                    <a:pt x="440" y="2"/>
                  </a:lnTo>
                  <a:cubicBezTo>
                    <a:pt x="427" y="1"/>
                    <a:pt x="414" y="1"/>
                    <a:pt x="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1"/>
            <p:cNvSpPr/>
            <p:nvPr/>
          </p:nvSpPr>
          <p:spPr>
            <a:xfrm>
              <a:off x="9473650" y="2131100"/>
              <a:ext cx="16525" cy="34425"/>
            </a:xfrm>
            <a:custGeom>
              <a:avLst/>
              <a:gdLst/>
              <a:ahLst/>
              <a:cxnLst/>
              <a:rect l="l" t="t" r="r" b="b"/>
              <a:pathLst>
                <a:path w="661" h="1377" extrusionOk="0">
                  <a:moveTo>
                    <a:pt x="330" y="1"/>
                  </a:moveTo>
                  <a:cubicBezTo>
                    <a:pt x="166" y="1"/>
                    <a:pt x="1" y="113"/>
                    <a:pt x="15" y="338"/>
                  </a:cubicBezTo>
                  <a:lnTo>
                    <a:pt x="15" y="1068"/>
                  </a:lnTo>
                  <a:cubicBezTo>
                    <a:pt x="15" y="1236"/>
                    <a:pt x="155" y="1376"/>
                    <a:pt x="338" y="1376"/>
                  </a:cubicBezTo>
                  <a:cubicBezTo>
                    <a:pt x="506" y="1376"/>
                    <a:pt x="646" y="1236"/>
                    <a:pt x="646" y="1068"/>
                  </a:cubicBezTo>
                  <a:lnTo>
                    <a:pt x="646" y="338"/>
                  </a:lnTo>
                  <a:cubicBezTo>
                    <a:pt x="660" y="113"/>
                    <a:pt x="495" y="1"/>
                    <a:pt x="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1"/>
            <p:cNvSpPr/>
            <p:nvPr/>
          </p:nvSpPr>
          <p:spPr>
            <a:xfrm>
              <a:off x="9458450" y="2177025"/>
              <a:ext cx="46925" cy="15525"/>
            </a:xfrm>
            <a:custGeom>
              <a:avLst/>
              <a:gdLst/>
              <a:ahLst/>
              <a:cxnLst/>
              <a:rect l="l" t="t" r="r" b="b"/>
              <a:pathLst>
                <a:path w="1877" h="621" extrusionOk="0">
                  <a:moveTo>
                    <a:pt x="401" y="1"/>
                  </a:moveTo>
                  <a:cubicBezTo>
                    <a:pt x="0" y="1"/>
                    <a:pt x="4" y="621"/>
                    <a:pt x="414" y="621"/>
                  </a:cubicBezTo>
                  <a:cubicBezTo>
                    <a:pt x="423" y="621"/>
                    <a:pt x="431" y="620"/>
                    <a:pt x="440" y="620"/>
                  </a:cubicBezTo>
                  <a:lnTo>
                    <a:pt x="1437" y="620"/>
                  </a:lnTo>
                  <a:cubicBezTo>
                    <a:pt x="1446" y="620"/>
                    <a:pt x="1454" y="621"/>
                    <a:pt x="1463" y="621"/>
                  </a:cubicBezTo>
                  <a:cubicBezTo>
                    <a:pt x="1873" y="621"/>
                    <a:pt x="1877" y="1"/>
                    <a:pt x="1476" y="1"/>
                  </a:cubicBezTo>
                  <a:cubicBezTo>
                    <a:pt x="1463" y="1"/>
                    <a:pt x="1450" y="1"/>
                    <a:pt x="1437" y="2"/>
                  </a:cubicBezTo>
                  <a:lnTo>
                    <a:pt x="440" y="2"/>
                  </a:lnTo>
                  <a:cubicBezTo>
                    <a:pt x="427" y="1"/>
                    <a:pt x="414" y="1"/>
                    <a:pt x="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1"/>
            <p:cNvSpPr/>
            <p:nvPr/>
          </p:nvSpPr>
          <p:spPr>
            <a:xfrm>
              <a:off x="9548300" y="2168350"/>
              <a:ext cx="53075" cy="22950"/>
            </a:xfrm>
            <a:custGeom>
              <a:avLst/>
              <a:gdLst/>
              <a:ahLst/>
              <a:cxnLst/>
              <a:rect l="l" t="t" r="r" b="b"/>
              <a:pathLst>
                <a:path w="2123" h="918" extrusionOk="0">
                  <a:moveTo>
                    <a:pt x="439" y="1"/>
                  </a:moveTo>
                  <a:cubicBezTo>
                    <a:pt x="210" y="1"/>
                    <a:pt x="1" y="287"/>
                    <a:pt x="200" y="518"/>
                  </a:cubicBezTo>
                  <a:cubicBezTo>
                    <a:pt x="439" y="784"/>
                    <a:pt x="772" y="918"/>
                    <a:pt x="1105" y="918"/>
                  </a:cubicBezTo>
                  <a:cubicBezTo>
                    <a:pt x="1439" y="918"/>
                    <a:pt x="1772" y="784"/>
                    <a:pt x="2011" y="518"/>
                  </a:cubicBezTo>
                  <a:cubicBezTo>
                    <a:pt x="2123" y="391"/>
                    <a:pt x="2109" y="195"/>
                    <a:pt x="1983" y="83"/>
                  </a:cubicBezTo>
                  <a:cubicBezTo>
                    <a:pt x="1925" y="32"/>
                    <a:pt x="1853" y="7"/>
                    <a:pt x="1781" y="7"/>
                  </a:cubicBezTo>
                  <a:cubicBezTo>
                    <a:pt x="1695" y="7"/>
                    <a:pt x="1609" y="42"/>
                    <a:pt x="1548" y="111"/>
                  </a:cubicBezTo>
                  <a:cubicBezTo>
                    <a:pt x="1428" y="237"/>
                    <a:pt x="1267" y="300"/>
                    <a:pt x="1105" y="300"/>
                  </a:cubicBezTo>
                  <a:cubicBezTo>
                    <a:pt x="944" y="300"/>
                    <a:pt x="783" y="237"/>
                    <a:pt x="663" y="111"/>
                  </a:cubicBezTo>
                  <a:cubicBezTo>
                    <a:pt x="596" y="33"/>
                    <a:pt x="517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1"/>
            <p:cNvSpPr/>
            <p:nvPr/>
          </p:nvSpPr>
          <p:spPr>
            <a:xfrm>
              <a:off x="9642750" y="2250400"/>
              <a:ext cx="105075" cy="100700"/>
            </a:xfrm>
            <a:custGeom>
              <a:avLst/>
              <a:gdLst/>
              <a:ahLst/>
              <a:cxnLst/>
              <a:rect l="l" t="t" r="r" b="b"/>
              <a:pathLst>
                <a:path w="4203" h="4028" extrusionOk="0">
                  <a:moveTo>
                    <a:pt x="2073" y="0"/>
                  </a:moveTo>
                  <a:cubicBezTo>
                    <a:pt x="1909" y="0"/>
                    <a:pt x="1748" y="113"/>
                    <a:pt x="1769" y="337"/>
                  </a:cubicBezTo>
                  <a:lnTo>
                    <a:pt x="1769" y="1712"/>
                  </a:lnTo>
                  <a:lnTo>
                    <a:pt x="394" y="1712"/>
                  </a:lnTo>
                  <a:cubicBezTo>
                    <a:pt x="1" y="1741"/>
                    <a:pt x="1" y="2302"/>
                    <a:pt x="394" y="2330"/>
                  </a:cubicBezTo>
                  <a:lnTo>
                    <a:pt x="1769" y="2330"/>
                  </a:lnTo>
                  <a:lnTo>
                    <a:pt x="1769" y="3719"/>
                  </a:lnTo>
                  <a:cubicBezTo>
                    <a:pt x="1769" y="3888"/>
                    <a:pt x="1909" y="4028"/>
                    <a:pt x="2078" y="4028"/>
                  </a:cubicBezTo>
                  <a:cubicBezTo>
                    <a:pt x="2246" y="4028"/>
                    <a:pt x="2387" y="3888"/>
                    <a:pt x="2387" y="3719"/>
                  </a:cubicBezTo>
                  <a:lnTo>
                    <a:pt x="2387" y="2330"/>
                  </a:lnTo>
                  <a:lnTo>
                    <a:pt x="3762" y="2330"/>
                  </a:lnTo>
                  <a:cubicBezTo>
                    <a:pt x="3775" y="2331"/>
                    <a:pt x="3788" y="2332"/>
                    <a:pt x="3801" y="2332"/>
                  </a:cubicBezTo>
                  <a:cubicBezTo>
                    <a:pt x="4202" y="2332"/>
                    <a:pt x="4198" y="1712"/>
                    <a:pt x="3788" y="1712"/>
                  </a:cubicBezTo>
                  <a:cubicBezTo>
                    <a:pt x="3780" y="1712"/>
                    <a:pt x="3771" y="1712"/>
                    <a:pt x="3762" y="1712"/>
                  </a:cubicBezTo>
                  <a:lnTo>
                    <a:pt x="2387" y="1712"/>
                  </a:lnTo>
                  <a:lnTo>
                    <a:pt x="2387" y="337"/>
                  </a:lnTo>
                  <a:cubicBezTo>
                    <a:pt x="2401" y="113"/>
                    <a:pt x="2236" y="0"/>
                    <a:pt x="2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1"/>
            <p:cNvSpPr/>
            <p:nvPr/>
          </p:nvSpPr>
          <p:spPr>
            <a:xfrm>
              <a:off x="9330150" y="1906750"/>
              <a:ext cx="491550" cy="528200"/>
            </a:xfrm>
            <a:custGeom>
              <a:avLst/>
              <a:gdLst/>
              <a:ahLst/>
              <a:cxnLst/>
              <a:rect l="l" t="t" r="r" b="b"/>
              <a:pathLst>
                <a:path w="19662" h="21128" extrusionOk="0">
                  <a:moveTo>
                    <a:pt x="9838" y="622"/>
                  </a:moveTo>
                  <a:cubicBezTo>
                    <a:pt x="10235" y="622"/>
                    <a:pt x="10631" y="815"/>
                    <a:pt x="10863" y="1200"/>
                  </a:cubicBezTo>
                  <a:cubicBezTo>
                    <a:pt x="10922" y="1302"/>
                    <a:pt x="11028" y="1358"/>
                    <a:pt x="11134" y="1358"/>
                  </a:cubicBezTo>
                  <a:cubicBezTo>
                    <a:pt x="11202" y="1358"/>
                    <a:pt x="11271" y="1334"/>
                    <a:pt x="11326" y="1285"/>
                  </a:cubicBezTo>
                  <a:cubicBezTo>
                    <a:pt x="11537" y="1088"/>
                    <a:pt x="11817" y="990"/>
                    <a:pt x="12112" y="976"/>
                  </a:cubicBezTo>
                  <a:cubicBezTo>
                    <a:pt x="12659" y="976"/>
                    <a:pt x="13150" y="1369"/>
                    <a:pt x="13277" y="1916"/>
                  </a:cubicBezTo>
                  <a:cubicBezTo>
                    <a:pt x="13310" y="2058"/>
                    <a:pt x="13436" y="2149"/>
                    <a:pt x="13577" y="2149"/>
                  </a:cubicBezTo>
                  <a:cubicBezTo>
                    <a:pt x="13617" y="2149"/>
                    <a:pt x="13657" y="2142"/>
                    <a:pt x="13698" y="2127"/>
                  </a:cubicBezTo>
                  <a:cubicBezTo>
                    <a:pt x="13838" y="2056"/>
                    <a:pt x="14006" y="2028"/>
                    <a:pt x="14161" y="2028"/>
                  </a:cubicBezTo>
                  <a:cubicBezTo>
                    <a:pt x="14498" y="2028"/>
                    <a:pt x="14820" y="2169"/>
                    <a:pt x="15045" y="2421"/>
                  </a:cubicBezTo>
                  <a:cubicBezTo>
                    <a:pt x="15269" y="2660"/>
                    <a:pt x="15382" y="2997"/>
                    <a:pt x="15340" y="3334"/>
                  </a:cubicBezTo>
                  <a:cubicBezTo>
                    <a:pt x="15326" y="3516"/>
                    <a:pt x="15480" y="3670"/>
                    <a:pt x="15676" y="3670"/>
                  </a:cubicBezTo>
                  <a:cubicBezTo>
                    <a:pt x="15715" y="3667"/>
                    <a:pt x="15754" y="3665"/>
                    <a:pt x="15793" y="3665"/>
                  </a:cubicBezTo>
                  <a:cubicBezTo>
                    <a:pt x="16185" y="3665"/>
                    <a:pt x="16555" y="3857"/>
                    <a:pt x="16785" y="4190"/>
                  </a:cubicBezTo>
                  <a:cubicBezTo>
                    <a:pt x="16996" y="4526"/>
                    <a:pt x="17038" y="4947"/>
                    <a:pt x="16883" y="5312"/>
                  </a:cubicBezTo>
                  <a:cubicBezTo>
                    <a:pt x="16799" y="5495"/>
                    <a:pt x="16911" y="5691"/>
                    <a:pt x="17094" y="5733"/>
                  </a:cubicBezTo>
                  <a:cubicBezTo>
                    <a:pt x="17978" y="5930"/>
                    <a:pt x="18315" y="6996"/>
                    <a:pt x="17725" y="7684"/>
                  </a:cubicBezTo>
                  <a:cubicBezTo>
                    <a:pt x="17669" y="7740"/>
                    <a:pt x="17641" y="7838"/>
                    <a:pt x="17655" y="7937"/>
                  </a:cubicBezTo>
                  <a:cubicBezTo>
                    <a:pt x="17668" y="8024"/>
                    <a:pt x="17725" y="8101"/>
                    <a:pt x="17808" y="8157"/>
                  </a:cubicBezTo>
                  <a:lnTo>
                    <a:pt x="17808" y="8157"/>
                  </a:lnTo>
                  <a:cubicBezTo>
                    <a:pt x="17713" y="8130"/>
                    <a:pt x="17608" y="8104"/>
                    <a:pt x="17515" y="8091"/>
                  </a:cubicBezTo>
                  <a:lnTo>
                    <a:pt x="17431" y="8077"/>
                  </a:lnTo>
                  <a:cubicBezTo>
                    <a:pt x="17360" y="7796"/>
                    <a:pt x="17290" y="7516"/>
                    <a:pt x="17178" y="7235"/>
                  </a:cubicBezTo>
                  <a:cubicBezTo>
                    <a:pt x="17164" y="7193"/>
                    <a:pt x="17150" y="7165"/>
                    <a:pt x="17136" y="7123"/>
                  </a:cubicBezTo>
                  <a:cubicBezTo>
                    <a:pt x="16841" y="6365"/>
                    <a:pt x="16224" y="5284"/>
                    <a:pt x="15101" y="4625"/>
                  </a:cubicBezTo>
                  <a:cubicBezTo>
                    <a:pt x="14436" y="4245"/>
                    <a:pt x="13693" y="4049"/>
                    <a:pt x="12934" y="4049"/>
                  </a:cubicBezTo>
                  <a:cubicBezTo>
                    <a:pt x="12908" y="4049"/>
                    <a:pt x="12882" y="4049"/>
                    <a:pt x="12856" y="4049"/>
                  </a:cubicBezTo>
                  <a:cubicBezTo>
                    <a:pt x="11817" y="4077"/>
                    <a:pt x="10793" y="4302"/>
                    <a:pt x="9838" y="4737"/>
                  </a:cubicBezTo>
                  <a:cubicBezTo>
                    <a:pt x="8884" y="4302"/>
                    <a:pt x="7846" y="4077"/>
                    <a:pt x="6807" y="4049"/>
                  </a:cubicBezTo>
                  <a:cubicBezTo>
                    <a:pt x="6787" y="4049"/>
                    <a:pt x="6768" y="4049"/>
                    <a:pt x="6748" y="4049"/>
                  </a:cubicBezTo>
                  <a:cubicBezTo>
                    <a:pt x="5703" y="4049"/>
                    <a:pt x="4701" y="4413"/>
                    <a:pt x="3916" y="5102"/>
                  </a:cubicBezTo>
                  <a:cubicBezTo>
                    <a:pt x="3299" y="5663"/>
                    <a:pt x="2822" y="6351"/>
                    <a:pt x="2527" y="7123"/>
                  </a:cubicBezTo>
                  <a:cubicBezTo>
                    <a:pt x="2401" y="7431"/>
                    <a:pt x="2302" y="7754"/>
                    <a:pt x="2246" y="8077"/>
                  </a:cubicBezTo>
                  <a:lnTo>
                    <a:pt x="2218" y="8077"/>
                  </a:lnTo>
                  <a:cubicBezTo>
                    <a:pt x="2092" y="8105"/>
                    <a:pt x="1966" y="8133"/>
                    <a:pt x="1853" y="8161"/>
                  </a:cubicBezTo>
                  <a:lnTo>
                    <a:pt x="1825" y="8175"/>
                  </a:lnTo>
                  <a:lnTo>
                    <a:pt x="1867" y="8147"/>
                  </a:lnTo>
                  <a:cubicBezTo>
                    <a:pt x="2036" y="8049"/>
                    <a:pt x="2064" y="7824"/>
                    <a:pt x="1938" y="7684"/>
                  </a:cubicBezTo>
                  <a:cubicBezTo>
                    <a:pt x="1657" y="7361"/>
                    <a:pt x="1573" y="6926"/>
                    <a:pt x="1699" y="6533"/>
                  </a:cubicBezTo>
                  <a:cubicBezTo>
                    <a:pt x="1839" y="6126"/>
                    <a:pt x="2162" y="5817"/>
                    <a:pt x="2583" y="5733"/>
                  </a:cubicBezTo>
                  <a:cubicBezTo>
                    <a:pt x="2766" y="5691"/>
                    <a:pt x="2864" y="5495"/>
                    <a:pt x="2794" y="5312"/>
                  </a:cubicBezTo>
                  <a:cubicBezTo>
                    <a:pt x="2639" y="4947"/>
                    <a:pt x="2667" y="4526"/>
                    <a:pt x="2892" y="4190"/>
                  </a:cubicBezTo>
                  <a:cubicBezTo>
                    <a:pt x="3109" y="3857"/>
                    <a:pt x="3489" y="3665"/>
                    <a:pt x="3884" y="3665"/>
                  </a:cubicBezTo>
                  <a:cubicBezTo>
                    <a:pt x="3923" y="3665"/>
                    <a:pt x="3962" y="3667"/>
                    <a:pt x="4001" y="3670"/>
                  </a:cubicBezTo>
                  <a:cubicBezTo>
                    <a:pt x="4183" y="3670"/>
                    <a:pt x="4351" y="3516"/>
                    <a:pt x="4337" y="3334"/>
                  </a:cubicBezTo>
                  <a:cubicBezTo>
                    <a:pt x="4295" y="2997"/>
                    <a:pt x="4408" y="2660"/>
                    <a:pt x="4632" y="2421"/>
                  </a:cubicBezTo>
                  <a:cubicBezTo>
                    <a:pt x="4857" y="2169"/>
                    <a:pt x="5179" y="2028"/>
                    <a:pt x="5516" y="2028"/>
                  </a:cubicBezTo>
                  <a:cubicBezTo>
                    <a:pt x="5671" y="2028"/>
                    <a:pt x="5825" y="2056"/>
                    <a:pt x="5979" y="2127"/>
                  </a:cubicBezTo>
                  <a:cubicBezTo>
                    <a:pt x="6019" y="2142"/>
                    <a:pt x="6060" y="2149"/>
                    <a:pt x="6100" y="2149"/>
                  </a:cubicBezTo>
                  <a:cubicBezTo>
                    <a:pt x="6241" y="2149"/>
                    <a:pt x="6367" y="2058"/>
                    <a:pt x="6400" y="1916"/>
                  </a:cubicBezTo>
                  <a:cubicBezTo>
                    <a:pt x="6527" y="1369"/>
                    <a:pt x="7004" y="976"/>
                    <a:pt x="7565" y="976"/>
                  </a:cubicBezTo>
                  <a:cubicBezTo>
                    <a:pt x="7860" y="990"/>
                    <a:pt x="8126" y="1088"/>
                    <a:pt x="8351" y="1285"/>
                  </a:cubicBezTo>
                  <a:cubicBezTo>
                    <a:pt x="8406" y="1334"/>
                    <a:pt x="8475" y="1358"/>
                    <a:pt x="8543" y="1358"/>
                  </a:cubicBezTo>
                  <a:cubicBezTo>
                    <a:pt x="8649" y="1358"/>
                    <a:pt x="8755" y="1302"/>
                    <a:pt x="8814" y="1200"/>
                  </a:cubicBezTo>
                  <a:cubicBezTo>
                    <a:pt x="9046" y="815"/>
                    <a:pt x="9442" y="622"/>
                    <a:pt x="9838" y="622"/>
                  </a:cubicBezTo>
                  <a:close/>
                  <a:moveTo>
                    <a:pt x="17515" y="8722"/>
                  </a:moveTo>
                  <a:lnTo>
                    <a:pt x="17515" y="8722"/>
                  </a:lnTo>
                  <a:cubicBezTo>
                    <a:pt x="17669" y="8764"/>
                    <a:pt x="17810" y="8821"/>
                    <a:pt x="17936" y="8905"/>
                  </a:cubicBezTo>
                  <a:cubicBezTo>
                    <a:pt x="19129" y="9663"/>
                    <a:pt x="18595" y="11501"/>
                    <a:pt x="17192" y="11501"/>
                  </a:cubicBezTo>
                  <a:cubicBezTo>
                    <a:pt x="17388" y="10813"/>
                    <a:pt x="17501" y="10112"/>
                    <a:pt x="17529" y="9396"/>
                  </a:cubicBezTo>
                  <a:cubicBezTo>
                    <a:pt x="17529" y="9171"/>
                    <a:pt x="17529" y="8947"/>
                    <a:pt x="17515" y="8722"/>
                  </a:cubicBezTo>
                  <a:close/>
                  <a:moveTo>
                    <a:pt x="2148" y="8722"/>
                  </a:moveTo>
                  <a:cubicBezTo>
                    <a:pt x="2148" y="8779"/>
                    <a:pt x="2148" y="8849"/>
                    <a:pt x="2148" y="8905"/>
                  </a:cubicBezTo>
                  <a:cubicBezTo>
                    <a:pt x="2134" y="9256"/>
                    <a:pt x="2148" y="9607"/>
                    <a:pt x="2176" y="9957"/>
                  </a:cubicBezTo>
                  <a:cubicBezTo>
                    <a:pt x="2232" y="10491"/>
                    <a:pt x="2331" y="10996"/>
                    <a:pt x="2471" y="11501"/>
                  </a:cubicBezTo>
                  <a:cubicBezTo>
                    <a:pt x="2436" y="11504"/>
                    <a:pt x="2401" y="11505"/>
                    <a:pt x="2366" y="11505"/>
                  </a:cubicBezTo>
                  <a:cubicBezTo>
                    <a:pt x="1667" y="11505"/>
                    <a:pt x="1078" y="10975"/>
                    <a:pt x="997" y="10266"/>
                  </a:cubicBezTo>
                  <a:cubicBezTo>
                    <a:pt x="913" y="9522"/>
                    <a:pt x="1418" y="8849"/>
                    <a:pt x="2148" y="8722"/>
                  </a:cubicBezTo>
                  <a:close/>
                  <a:moveTo>
                    <a:pt x="6807" y="4653"/>
                  </a:moveTo>
                  <a:cubicBezTo>
                    <a:pt x="7818" y="4653"/>
                    <a:pt x="8800" y="4961"/>
                    <a:pt x="9712" y="5354"/>
                  </a:cubicBezTo>
                  <a:cubicBezTo>
                    <a:pt x="9754" y="5368"/>
                    <a:pt x="9796" y="5375"/>
                    <a:pt x="9837" y="5375"/>
                  </a:cubicBezTo>
                  <a:cubicBezTo>
                    <a:pt x="9877" y="5375"/>
                    <a:pt x="9916" y="5368"/>
                    <a:pt x="9951" y="5354"/>
                  </a:cubicBezTo>
                  <a:cubicBezTo>
                    <a:pt x="10821" y="4947"/>
                    <a:pt x="11747" y="4723"/>
                    <a:pt x="12701" y="4667"/>
                  </a:cubicBezTo>
                  <a:cubicBezTo>
                    <a:pt x="12771" y="4663"/>
                    <a:pt x="12841" y="4661"/>
                    <a:pt x="12911" y="4661"/>
                  </a:cubicBezTo>
                  <a:cubicBezTo>
                    <a:pt x="13321" y="4661"/>
                    <a:pt x="13737" y="4729"/>
                    <a:pt x="14133" y="4849"/>
                  </a:cubicBezTo>
                  <a:cubicBezTo>
                    <a:pt x="15466" y="5284"/>
                    <a:pt x="16182" y="6393"/>
                    <a:pt x="16561" y="7347"/>
                  </a:cubicBezTo>
                  <a:cubicBezTo>
                    <a:pt x="16841" y="8035"/>
                    <a:pt x="16953" y="8793"/>
                    <a:pt x="16897" y="9536"/>
                  </a:cubicBezTo>
                  <a:lnTo>
                    <a:pt x="16897" y="9564"/>
                  </a:lnTo>
                  <a:cubicBezTo>
                    <a:pt x="16841" y="10547"/>
                    <a:pt x="16603" y="11515"/>
                    <a:pt x="16182" y="12413"/>
                  </a:cubicBezTo>
                  <a:cubicBezTo>
                    <a:pt x="15789" y="12231"/>
                    <a:pt x="15354" y="12104"/>
                    <a:pt x="14919" y="12062"/>
                  </a:cubicBezTo>
                  <a:lnTo>
                    <a:pt x="14905" y="12062"/>
                  </a:lnTo>
                  <a:cubicBezTo>
                    <a:pt x="14806" y="12062"/>
                    <a:pt x="14694" y="12048"/>
                    <a:pt x="14582" y="12048"/>
                  </a:cubicBezTo>
                  <a:cubicBezTo>
                    <a:pt x="12238" y="12048"/>
                    <a:pt x="10484" y="14195"/>
                    <a:pt x="10933" y="16483"/>
                  </a:cubicBezTo>
                  <a:cubicBezTo>
                    <a:pt x="10933" y="16511"/>
                    <a:pt x="9951" y="16581"/>
                    <a:pt x="9838" y="16581"/>
                  </a:cubicBezTo>
                  <a:cubicBezTo>
                    <a:pt x="8884" y="16567"/>
                    <a:pt x="7944" y="16371"/>
                    <a:pt x="7088" y="15992"/>
                  </a:cubicBezTo>
                  <a:cubicBezTo>
                    <a:pt x="4758" y="14953"/>
                    <a:pt x="3060" y="12638"/>
                    <a:pt x="2794" y="9887"/>
                  </a:cubicBezTo>
                  <a:cubicBezTo>
                    <a:pt x="2695" y="9031"/>
                    <a:pt x="2794" y="8161"/>
                    <a:pt x="3102" y="7347"/>
                  </a:cubicBezTo>
                  <a:cubicBezTo>
                    <a:pt x="3425" y="6547"/>
                    <a:pt x="3987" y="5635"/>
                    <a:pt x="4955" y="5102"/>
                  </a:cubicBezTo>
                  <a:cubicBezTo>
                    <a:pt x="5516" y="4807"/>
                    <a:pt x="6162" y="4653"/>
                    <a:pt x="6807" y="4653"/>
                  </a:cubicBezTo>
                  <a:close/>
                  <a:moveTo>
                    <a:pt x="8112" y="17002"/>
                  </a:moveTo>
                  <a:lnTo>
                    <a:pt x="8225" y="17016"/>
                  </a:lnTo>
                  <a:cubicBezTo>
                    <a:pt x="8756" y="17135"/>
                    <a:pt x="9295" y="17196"/>
                    <a:pt x="9834" y="17196"/>
                  </a:cubicBezTo>
                  <a:cubicBezTo>
                    <a:pt x="10249" y="17196"/>
                    <a:pt x="10664" y="17160"/>
                    <a:pt x="11073" y="17086"/>
                  </a:cubicBezTo>
                  <a:lnTo>
                    <a:pt x="11116" y="17086"/>
                  </a:lnTo>
                  <a:lnTo>
                    <a:pt x="11116" y="17100"/>
                  </a:lnTo>
                  <a:cubicBezTo>
                    <a:pt x="11144" y="17199"/>
                    <a:pt x="11186" y="17297"/>
                    <a:pt x="11242" y="17381"/>
                  </a:cubicBezTo>
                  <a:cubicBezTo>
                    <a:pt x="11242" y="17409"/>
                    <a:pt x="11256" y="17437"/>
                    <a:pt x="11270" y="17451"/>
                  </a:cubicBezTo>
                  <a:cubicBezTo>
                    <a:pt x="10892" y="17919"/>
                    <a:pt x="10361" y="18141"/>
                    <a:pt x="9834" y="18141"/>
                  </a:cubicBezTo>
                  <a:cubicBezTo>
                    <a:pt x="9126" y="18141"/>
                    <a:pt x="8426" y="17742"/>
                    <a:pt x="8112" y="17002"/>
                  </a:cubicBezTo>
                  <a:close/>
                  <a:moveTo>
                    <a:pt x="9831" y="1"/>
                  </a:moveTo>
                  <a:cubicBezTo>
                    <a:pt x="9333" y="1"/>
                    <a:pt x="8835" y="204"/>
                    <a:pt x="8477" y="611"/>
                  </a:cubicBezTo>
                  <a:cubicBezTo>
                    <a:pt x="8197" y="443"/>
                    <a:pt x="7888" y="358"/>
                    <a:pt x="7565" y="358"/>
                  </a:cubicBezTo>
                  <a:cubicBezTo>
                    <a:pt x="6835" y="358"/>
                    <a:pt x="6190" y="779"/>
                    <a:pt x="5895" y="1453"/>
                  </a:cubicBezTo>
                  <a:cubicBezTo>
                    <a:pt x="5792" y="1430"/>
                    <a:pt x="5689" y="1407"/>
                    <a:pt x="5578" y="1407"/>
                  </a:cubicBezTo>
                  <a:cubicBezTo>
                    <a:pt x="5553" y="1407"/>
                    <a:pt x="5528" y="1408"/>
                    <a:pt x="5502" y="1411"/>
                  </a:cubicBezTo>
                  <a:cubicBezTo>
                    <a:pt x="4997" y="1411"/>
                    <a:pt x="4506" y="1621"/>
                    <a:pt x="4169" y="2000"/>
                  </a:cubicBezTo>
                  <a:cubicBezTo>
                    <a:pt x="3902" y="2281"/>
                    <a:pt x="3748" y="2646"/>
                    <a:pt x="3706" y="3039"/>
                  </a:cubicBezTo>
                  <a:cubicBezTo>
                    <a:pt x="2625" y="3151"/>
                    <a:pt x="1881" y="4176"/>
                    <a:pt x="2106" y="5228"/>
                  </a:cubicBezTo>
                  <a:cubicBezTo>
                    <a:pt x="1124" y="5663"/>
                    <a:pt x="731" y="6870"/>
                    <a:pt x="1278" y="7810"/>
                  </a:cubicBezTo>
                  <a:cubicBezTo>
                    <a:pt x="885" y="8161"/>
                    <a:pt x="661" y="8666"/>
                    <a:pt x="661" y="9185"/>
                  </a:cubicBezTo>
                  <a:cubicBezTo>
                    <a:pt x="1" y="10547"/>
                    <a:pt x="983" y="12118"/>
                    <a:pt x="2485" y="12118"/>
                  </a:cubicBezTo>
                  <a:lnTo>
                    <a:pt x="2681" y="12118"/>
                  </a:lnTo>
                  <a:cubicBezTo>
                    <a:pt x="3271" y="13676"/>
                    <a:pt x="4323" y="15009"/>
                    <a:pt x="5713" y="15936"/>
                  </a:cubicBezTo>
                  <a:cubicBezTo>
                    <a:pt x="5292" y="16343"/>
                    <a:pt x="4913" y="16806"/>
                    <a:pt x="4604" y="17297"/>
                  </a:cubicBezTo>
                  <a:cubicBezTo>
                    <a:pt x="4458" y="17541"/>
                    <a:pt x="4664" y="17771"/>
                    <a:pt x="4879" y="17771"/>
                  </a:cubicBezTo>
                  <a:cubicBezTo>
                    <a:pt x="4973" y="17771"/>
                    <a:pt x="5069" y="17727"/>
                    <a:pt x="5137" y="17620"/>
                  </a:cubicBezTo>
                  <a:cubicBezTo>
                    <a:pt x="5446" y="17128"/>
                    <a:pt x="5825" y="16679"/>
                    <a:pt x="6260" y="16286"/>
                  </a:cubicBezTo>
                  <a:cubicBezTo>
                    <a:pt x="6499" y="16413"/>
                    <a:pt x="6737" y="16525"/>
                    <a:pt x="6990" y="16637"/>
                  </a:cubicBezTo>
                  <a:cubicBezTo>
                    <a:pt x="7130" y="16693"/>
                    <a:pt x="7270" y="16736"/>
                    <a:pt x="7411" y="16792"/>
                  </a:cubicBezTo>
                  <a:cubicBezTo>
                    <a:pt x="7669" y="18032"/>
                    <a:pt x="8745" y="18767"/>
                    <a:pt x="9847" y="18767"/>
                  </a:cubicBezTo>
                  <a:cubicBezTo>
                    <a:pt x="10479" y="18767"/>
                    <a:pt x="11120" y="18525"/>
                    <a:pt x="11621" y="17999"/>
                  </a:cubicBezTo>
                  <a:cubicBezTo>
                    <a:pt x="12316" y="18935"/>
                    <a:pt x="13420" y="19476"/>
                    <a:pt x="14579" y="19476"/>
                  </a:cubicBezTo>
                  <a:cubicBezTo>
                    <a:pt x="14636" y="19476"/>
                    <a:pt x="14693" y="19475"/>
                    <a:pt x="14750" y="19472"/>
                  </a:cubicBezTo>
                  <a:cubicBezTo>
                    <a:pt x="14933" y="19472"/>
                    <a:pt x="15115" y="19444"/>
                    <a:pt x="15283" y="19416"/>
                  </a:cubicBezTo>
                  <a:cubicBezTo>
                    <a:pt x="15368" y="19767"/>
                    <a:pt x="15424" y="20146"/>
                    <a:pt x="15438" y="20511"/>
                  </a:cubicBezTo>
                  <a:lnTo>
                    <a:pt x="4211" y="20511"/>
                  </a:lnTo>
                  <a:cubicBezTo>
                    <a:pt x="4253" y="19907"/>
                    <a:pt x="4379" y="19304"/>
                    <a:pt x="4590" y="18742"/>
                  </a:cubicBezTo>
                  <a:cubicBezTo>
                    <a:pt x="4661" y="18502"/>
                    <a:pt x="4472" y="18335"/>
                    <a:pt x="4282" y="18335"/>
                  </a:cubicBezTo>
                  <a:cubicBezTo>
                    <a:pt x="4172" y="18335"/>
                    <a:pt x="4062" y="18390"/>
                    <a:pt x="4001" y="18518"/>
                  </a:cubicBezTo>
                  <a:cubicBezTo>
                    <a:pt x="3734" y="19262"/>
                    <a:pt x="3594" y="20033"/>
                    <a:pt x="3594" y="20819"/>
                  </a:cubicBezTo>
                  <a:cubicBezTo>
                    <a:pt x="3594" y="21002"/>
                    <a:pt x="3734" y="21128"/>
                    <a:pt x="3902" y="21128"/>
                  </a:cubicBezTo>
                  <a:lnTo>
                    <a:pt x="15761" y="21128"/>
                  </a:lnTo>
                  <a:cubicBezTo>
                    <a:pt x="15943" y="21128"/>
                    <a:pt x="16069" y="21002"/>
                    <a:pt x="16069" y="20819"/>
                  </a:cubicBezTo>
                  <a:cubicBezTo>
                    <a:pt x="16069" y="20286"/>
                    <a:pt x="16013" y="19767"/>
                    <a:pt x="15887" y="19248"/>
                  </a:cubicBezTo>
                  <a:cubicBezTo>
                    <a:pt x="17332" y="18700"/>
                    <a:pt x="18287" y="17311"/>
                    <a:pt x="18301" y="15767"/>
                  </a:cubicBezTo>
                  <a:cubicBezTo>
                    <a:pt x="18287" y="15430"/>
                    <a:pt x="18245" y="15108"/>
                    <a:pt x="18160" y="14785"/>
                  </a:cubicBezTo>
                  <a:cubicBezTo>
                    <a:pt x="18110" y="14633"/>
                    <a:pt x="17988" y="14566"/>
                    <a:pt x="17867" y="14566"/>
                  </a:cubicBezTo>
                  <a:cubicBezTo>
                    <a:pt x="17687" y="14566"/>
                    <a:pt x="17507" y="14713"/>
                    <a:pt x="17557" y="14939"/>
                  </a:cubicBezTo>
                  <a:cubicBezTo>
                    <a:pt x="17641" y="15220"/>
                    <a:pt x="17669" y="15487"/>
                    <a:pt x="17669" y="15767"/>
                  </a:cubicBezTo>
                  <a:cubicBezTo>
                    <a:pt x="17711" y="17507"/>
                    <a:pt x="16322" y="18939"/>
                    <a:pt x="14582" y="18939"/>
                  </a:cubicBezTo>
                  <a:cubicBezTo>
                    <a:pt x="12842" y="18939"/>
                    <a:pt x="11452" y="17507"/>
                    <a:pt x="11494" y="15767"/>
                  </a:cubicBezTo>
                  <a:cubicBezTo>
                    <a:pt x="11494" y="14055"/>
                    <a:pt x="12870" y="12680"/>
                    <a:pt x="14582" y="12680"/>
                  </a:cubicBezTo>
                  <a:cubicBezTo>
                    <a:pt x="14708" y="12680"/>
                    <a:pt x="14834" y="12680"/>
                    <a:pt x="14961" y="12694"/>
                  </a:cubicBezTo>
                  <a:cubicBezTo>
                    <a:pt x="15803" y="12806"/>
                    <a:pt x="16575" y="13255"/>
                    <a:pt x="17080" y="13943"/>
                  </a:cubicBezTo>
                  <a:cubicBezTo>
                    <a:pt x="17147" y="14038"/>
                    <a:pt x="17235" y="14077"/>
                    <a:pt x="17322" y="14077"/>
                  </a:cubicBezTo>
                  <a:cubicBezTo>
                    <a:pt x="17544" y="14077"/>
                    <a:pt x="17756" y="13820"/>
                    <a:pt x="17585" y="13578"/>
                  </a:cubicBezTo>
                  <a:cubicBezTo>
                    <a:pt x="17346" y="13255"/>
                    <a:pt x="17052" y="12975"/>
                    <a:pt x="16715" y="12736"/>
                  </a:cubicBezTo>
                  <a:cubicBezTo>
                    <a:pt x="16813" y="12525"/>
                    <a:pt x="16897" y="12329"/>
                    <a:pt x="16982" y="12118"/>
                  </a:cubicBezTo>
                  <a:lnTo>
                    <a:pt x="17178" y="12118"/>
                  </a:lnTo>
                  <a:lnTo>
                    <a:pt x="17178" y="12133"/>
                  </a:lnTo>
                  <a:cubicBezTo>
                    <a:pt x="18680" y="12118"/>
                    <a:pt x="19662" y="10547"/>
                    <a:pt x="19002" y="9185"/>
                  </a:cubicBezTo>
                  <a:cubicBezTo>
                    <a:pt x="19002" y="8666"/>
                    <a:pt x="18778" y="8161"/>
                    <a:pt x="18385" y="7810"/>
                  </a:cubicBezTo>
                  <a:cubicBezTo>
                    <a:pt x="18932" y="6884"/>
                    <a:pt x="18539" y="5663"/>
                    <a:pt x="17557" y="5228"/>
                  </a:cubicBezTo>
                  <a:cubicBezTo>
                    <a:pt x="17781" y="4176"/>
                    <a:pt x="17038" y="3151"/>
                    <a:pt x="15957" y="3039"/>
                  </a:cubicBezTo>
                  <a:cubicBezTo>
                    <a:pt x="15915" y="2660"/>
                    <a:pt x="15761" y="2281"/>
                    <a:pt x="15494" y="2000"/>
                  </a:cubicBezTo>
                  <a:cubicBezTo>
                    <a:pt x="15157" y="1621"/>
                    <a:pt x="14666" y="1411"/>
                    <a:pt x="14161" y="1411"/>
                  </a:cubicBezTo>
                  <a:cubicBezTo>
                    <a:pt x="14020" y="1411"/>
                    <a:pt x="13894" y="1425"/>
                    <a:pt x="13768" y="1453"/>
                  </a:cubicBezTo>
                  <a:cubicBezTo>
                    <a:pt x="13473" y="779"/>
                    <a:pt x="12828" y="358"/>
                    <a:pt x="12098" y="358"/>
                  </a:cubicBezTo>
                  <a:cubicBezTo>
                    <a:pt x="11775" y="358"/>
                    <a:pt x="11466" y="443"/>
                    <a:pt x="11186" y="611"/>
                  </a:cubicBezTo>
                  <a:cubicBezTo>
                    <a:pt x="10828" y="204"/>
                    <a:pt x="10330" y="1"/>
                    <a:pt x="98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51"/>
          <p:cNvGrpSpPr/>
          <p:nvPr/>
        </p:nvGrpSpPr>
        <p:grpSpPr>
          <a:xfrm>
            <a:off x="5510463" y="1701663"/>
            <a:ext cx="483475" cy="528325"/>
            <a:chOff x="5514225" y="1701663"/>
            <a:chExt cx="483475" cy="528325"/>
          </a:xfrm>
        </p:grpSpPr>
        <p:sp>
          <p:nvSpPr>
            <p:cNvPr id="1277" name="Google Shape;1277;p51"/>
            <p:cNvSpPr/>
            <p:nvPr/>
          </p:nvSpPr>
          <p:spPr>
            <a:xfrm>
              <a:off x="5841900" y="1925788"/>
              <a:ext cx="16525" cy="34850"/>
            </a:xfrm>
            <a:custGeom>
              <a:avLst/>
              <a:gdLst/>
              <a:ahLst/>
              <a:cxnLst/>
              <a:rect l="l" t="t" r="r" b="b"/>
              <a:pathLst>
                <a:path w="661" h="1394" extrusionOk="0">
                  <a:moveTo>
                    <a:pt x="331" y="1"/>
                  </a:moveTo>
                  <a:cubicBezTo>
                    <a:pt x="166" y="1"/>
                    <a:pt x="1" y="113"/>
                    <a:pt x="15" y="338"/>
                  </a:cubicBezTo>
                  <a:lnTo>
                    <a:pt x="15" y="1068"/>
                  </a:lnTo>
                  <a:cubicBezTo>
                    <a:pt x="1" y="1285"/>
                    <a:pt x="166" y="1394"/>
                    <a:pt x="331" y="1394"/>
                  </a:cubicBezTo>
                  <a:cubicBezTo>
                    <a:pt x="495" y="1394"/>
                    <a:pt x="660" y="1285"/>
                    <a:pt x="646" y="1068"/>
                  </a:cubicBezTo>
                  <a:lnTo>
                    <a:pt x="646" y="338"/>
                  </a:lnTo>
                  <a:cubicBezTo>
                    <a:pt x="660" y="113"/>
                    <a:pt x="495" y="1"/>
                    <a:pt x="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1"/>
            <p:cNvSpPr/>
            <p:nvPr/>
          </p:nvSpPr>
          <p:spPr>
            <a:xfrm>
              <a:off x="5829975" y="1971413"/>
              <a:ext cx="42125" cy="15800"/>
            </a:xfrm>
            <a:custGeom>
              <a:avLst/>
              <a:gdLst/>
              <a:ahLst/>
              <a:cxnLst/>
              <a:rect l="l" t="t" r="r" b="b"/>
              <a:pathLst>
                <a:path w="1685" h="632" extrusionOk="0">
                  <a:moveTo>
                    <a:pt x="309" y="0"/>
                  </a:moveTo>
                  <a:cubicBezTo>
                    <a:pt x="141" y="0"/>
                    <a:pt x="1" y="141"/>
                    <a:pt x="1" y="323"/>
                  </a:cubicBezTo>
                  <a:cubicBezTo>
                    <a:pt x="1" y="491"/>
                    <a:pt x="141" y="632"/>
                    <a:pt x="309" y="632"/>
                  </a:cubicBezTo>
                  <a:lnTo>
                    <a:pt x="1306" y="632"/>
                  </a:lnTo>
                  <a:cubicBezTo>
                    <a:pt x="1685" y="590"/>
                    <a:pt x="1685" y="28"/>
                    <a:pt x="1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1"/>
            <p:cNvSpPr/>
            <p:nvPr/>
          </p:nvSpPr>
          <p:spPr>
            <a:xfrm>
              <a:off x="5653325" y="1925788"/>
              <a:ext cx="16350" cy="34850"/>
            </a:xfrm>
            <a:custGeom>
              <a:avLst/>
              <a:gdLst/>
              <a:ahLst/>
              <a:cxnLst/>
              <a:rect l="l" t="t" r="r" b="b"/>
              <a:pathLst>
                <a:path w="654" h="1394" extrusionOk="0">
                  <a:moveTo>
                    <a:pt x="325" y="1"/>
                  </a:moveTo>
                  <a:cubicBezTo>
                    <a:pt x="162" y="1"/>
                    <a:pt x="1" y="113"/>
                    <a:pt x="22" y="338"/>
                  </a:cubicBezTo>
                  <a:lnTo>
                    <a:pt x="22" y="1068"/>
                  </a:lnTo>
                  <a:cubicBezTo>
                    <a:pt x="1" y="1285"/>
                    <a:pt x="162" y="1394"/>
                    <a:pt x="325" y="1394"/>
                  </a:cubicBezTo>
                  <a:cubicBezTo>
                    <a:pt x="488" y="1394"/>
                    <a:pt x="653" y="1285"/>
                    <a:pt x="639" y="1068"/>
                  </a:cubicBezTo>
                  <a:lnTo>
                    <a:pt x="639" y="338"/>
                  </a:lnTo>
                  <a:cubicBezTo>
                    <a:pt x="653" y="113"/>
                    <a:pt x="488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1"/>
            <p:cNvSpPr/>
            <p:nvPr/>
          </p:nvSpPr>
          <p:spPr>
            <a:xfrm>
              <a:off x="5641575" y="1971388"/>
              <a:ext cx="43650" cy="15850"/>
            </a:xfrm>
            <a:custGeom>
              <a:avLst/>
              <a:gdLst/>
              <a:ahLst/>
              <a:cxnLst/>
              <a:rect l="l" t="t" r="r" b="b"/>
              <a:pathLst>
                <a:path w="1746" h="634" extrusionOk="0">
                  <a:moveTo>
                    <a:pt x="1332" y="0"/>
                  </a:moveTo>
                  <a:cubicBezTo>
                    <a:pt x="1324" y="0"/>
                    <a:pt x="1315" y="1"/>
                    <a:pt x="1306" y="1"/>
                  </a:cubicBezTo>
                  <a:lnTo>
                    <a:pt x="309" y="1"/>
                  </a:lnTo>
                  <a:cubicBezTo>
                    <a:pt x="141" y="1"/>
                    <a:pt x="1" y="142"/>
                    <a:pt x="1" y="324"/>
                  </a:cubicBezTo>
                  <a:cubicBezTo>
                    <a:pt x="1" y="492"/>
                    <a:pt x="141" y="633"/>
                    <a:pt x="309" y="633"/>
                  </a:cubicBezTo>
                  <a:lnTo>
                    <a:pt x="1306" y="633"/>
                  </a:lnTo>
                  <a:cubicBezTo>
                    <a:pt x="1315" y="633"/>
                    <a:pt x="1324" y="634"/>
                    <a:pt x="1332" y="634"/>
                  </a:cubicBezTo>
                  <a:cubicBezTo>
                    <a:pt x="1746" y="634"/>
                    <a:pt x="1746" y="0"/>
                    <a:pt x="1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1"/>
            <p:cNvSpPr/>
            <p:nvPr/>
          </p:nvSpPr>
          <p:spPr>
            <a:xfrm>
              <a:off x="5728675" y="1963188"/>
              <a:ext cx="54575" cy="22800"/>
            </a:xfrm>
            <a:custGeom>
              <a:avLst/>
              <a:gdLst/>
              <a:ahLst/>
              <a:cxnLst/>
              <a:rect l="l" t="t" r="r" b="b"/>
              <a:pathLst>
                <a:path w="2183" h="912" extrusionOk="0">
                  <a:moveTo>
                    <a:pt x="431" y="1"/>
                  </a:moveTo>
                  <a:cubicBezTo>
                    <a:pt x="201" y="1"/>
                    <a:pt x="0" y="280"/>
                    <a:pt x="179" y="512"/>
                  </a:cubicBezTo>
                  <a:cubicBezTo>
                    <a:pt x="425" y="778"/>
                    <a:pt x="758" y="912"/>
                    <a:pt x="1092" y="912"/>
                  </a:cubicBezTo>
                  <a:cubicBezTo>
                    <a:pt x="1425" y="912"/>
                    <a:pt x="1758" y="778"/>
                    <a:pt x="2004" y="512"/>
                  </a:cubicBezTo>
                  <a:cubicBezTo>
                    <a:pt x="2183" y="280"/>
                    <a:pt x="1982" y="1"/>
                    <a:pt x="1752" y="1"/>
                  </a:cubicBezTo>
                  <a:cubicBezTo>
                    <a:pt x="1676" y="1"/>
                    <a:pt x="1596" y="31"/>
                    <a:pt x="1527" y="105"/>
                  </a:cubicBezTo>
                  <a:cubicBezTo>
                    <a:pt x="1407" y="231"/>
                    <a:pt x="1249" y="294"/>
                    <a:pt x="1092" y="294"/>
                  </a:cubicBezTo>
                  <a:cubicBezTo>
                    <a:pt x="934" y="294"/>
                    <a:pt x="776" y="231"/>
                    <a:pt x="656" y="105"/>
                  </a:cubicBezTo>
                  <a:cubicBezTo>
                    <a:pt x="587" y="31"/>
                    <a:pt x="507" y="1"/>
                    <a:pt x="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1"/>
            <p:cNvSpPr/>
            <p:nvPr/>
          </p:nvSpPr>
          <p:spPr>
            <a:xfrm>
              <a:off x="5822950" y="2045088"/>
              <a:ext cx="105075" cy="101425"/>
            </a:xfrm>
            <a:custGeom>
              <a:avLst/>
              <a:gdLst/>
              <a:ahLst/>
              <a:cxnLst/>
              <a:rect l="l" t="t" r="r" b="b"/>
              <a:pathLst>
                <a:path w="4203" h="4057" extrusionOk="0">
                  <a:moveTo>
                    <a:pt x="2073" y="0"/>
                  </a:moveTo>
                  <a:cubicBezTo>
                    <a:pt x="1909" y="0"/>
                    <a:pt x="1748" y="113"/>
                    <a:pt x="1769" y="337"/>
                  </a:cubicBezTo>
                  <a:lnTo>
                    <a:pt x="1769" y="1726"/>
                  </a:lnTo>
                  <a:lnTo>
                    <a:pt x="380" y="1726"/>
                  </a:lnTo>
                  <a:cubicBezTo>
                    <a:pt x="1" y="1755"/>
                    <a:pt x="1" y="2316"/>
                    <a:pt x="380" y="2344"/>
                  </a:cubicBezTo>
                  <a:lnTo>
                    <a:pt x="1769" y="2344"/>
                  </a:lnTo>
                  <a:lnTo>
                    <a:pt x="1769" y="3719"/>
                  </a:lnTo>
                  <a:cubicBezTo>
                    <a:pt x="1748" y="3944"/>
                    <a:pt x="1909" y="4056"/>
                    <a:pt x="2073" y="4056"/>
                  </a:cubicBezTo>
                  <a:cubicBezTo>
                    <a:pt x="2236" y="4056"/>
                    <a:pt x="2401" y="3944"/>
                    <a:pt x="2387" y="3719"/>
                  </a:cubicBezTo>
                  <a:lnTo>
                    <a:pt x="2387" y="2344"/>
                  </a:lnTo>
                  <a:lnTo>
                    <a:pt x="3762" y="2344"/>
                  </a:lnTo>
                  <a:cubicBezTo>
                    <a:pt x="3771" y="2344"/>
                    <a:pt x="3780" y="2345"/>
                    <a:pt x="3788" y="2345"/>
                  </a:cubicBezTo>
                  <a:cubicBezTo>
                    <a:pt x="4202" y="2345"/>
                    <a:pt x="4202" y="1712"/>
                    <a:pt x="3788" y="1712"/>
                  </a:cubicBezTo>
                  <a:cubicBezTo>
                    <a:pt x="3780" y="1712"/>
                    <a:pt x="3771" y="1712"/>
                    <a:pt x="3762" y="1712"/>
                  </a:cubicBezTo>
                  <a:lnTo>
                    <a:pt x="3762" y="1726"/>
                  </a:lnTo>
                  <a:lnTo>
                    <a:pt x="2387" y="1726"/>
                  </a:lnTo>
                  <a:lnTo>
                    <a:pt x="2387" y="337"/>
                  </a:lnTo>
                  <a:cubicBezTo>
                    <a:pt x="2401" y="113"/>
                    <a:pt x="2236" y="0"/>
                    <a:pt x="2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1"/>
            <p:cNvSpPr/>
            <p:nvPr/>
          </p:nvSpPr>
          <p:spPr>
            <a:xfrm>
              <a:off x="5514225" y="1701663"/>
              <a:ext cx="483475" cy="528325"/>
            </a:xfrm>
            <a:custGeom>
              <a:avLst/>
              <a:gdLst/>
              <a:ahLst/>
              <a:cxnLst/>
              <a:rect l="l" t="t" r="r" b="b"/>
              <a:pathLst>
                <a:path w="19339" h="21133" extrusionOk="0">
                  <a:moveTo>
                    <a:pt x="1965" y="8699"/>
                  </a:moveTo>
                  <a:lnTo>
                    <a:pt x="1965" y="8699"/>
                  </a:lnTo>
                  <a:cubicBezTo>
                    <a:pt x="1937" y="9485"/>
                    <a:pt x="2007" y="10285"/>
                    <a:pt x="2190" y="11057"/>
                  </a:cubicBezTo>
                  <a:cubicBezTo>
                    <a:pt x="2218" y="11197"/>
                    <a:pt x="2246" y="11352"/>
                    <a:pt x="2302" y="11478"/>
                  </a:cubicBezTo>
                  <a:cubicBezTo>
                    <a:pt x="1530" y="11478"/>
                    <a:pt x="899" y="10846"/>
                    <a:pt x="899" y="10075"/>
                  </a:cubicBezTo>
                  <a:cubicBezTo>
                    <a:pt x="899" y="9612"/>
                    <a:pt x="1123" y="9190"/>
                    <a:pt x="1488" y="8924"/>
                  </a:cubicBezTo>
                  <a:cubicBezTo>
                    <a:pt x="1628" y="8826"/>
                    <a:pt x="1797" y="8741"/>
                    <a:pt x="1965" y="8699"/>
                  </a:cubicBezTo>
                  <a:close/>
                  <a:moveTo>
                    <a:pt x="17388" y="8699"/>
                  </a:moveTo>
                  <a:lnTo>
                    <a:pt x="17444" y="8727"/>
                  </a:lnTo>
                  <a:cubicBezTo>
                    <a:pt x="18609" y="9078"/>
                    <a:pt x="18819" y="10636"/>
                    <a:pt x="17781" y="11281"/>
                  </a:cubicBezTo>
                  <a:cubicBezTo>
                    <a:pt x="17556" y="11408"/>
                    <a:pt x="17304" y="11492"/>
                    <a:pt x="17051" y="11492"/>
                  </a:cubicBezTo>
                  <a:cubicBezTo>
                    <a:pt x="17248" y="10804"/>
                    <a:pt x="17360" y="10089"/>
                    <a:pt x="17388" y="9373"/>
                  </a:cubicBezTo>
                  <a:lnTo>
                    <a:pt x="17388" y="8699"/>
                  </a:lnTo>
                  <a:close/>
                  <a:moveTo>
                    <a:pt x="17641" y="12011"/>
                  </a:moveTo>
                  <a:cubicBezTo>
                    <a:pt x="17641" y="12629"/>
                    <a:pt x="17641" y="13232"/>
                    <a:pt x="17598" y="13808"/>
                  </a:cubicBezTo>
                  <a:lnTo>
                    <a:pt x="17570" y="13779"/>
                  </a:lnTo>
                  <a:cubicBezTo>
                    <a:pt x="17318" y="13372"/>
                    <a:pt x="16995" y="13036"/>
                    <a:pt x="16616" y="12755"/>
                  </a:cubicBezTo>
                  <a:lnTo>
                    <a:pt x="16574" y="12713"/>
                  </a:lnTo>
                  <a:lnTo>
                    <a:pt x="16644" y="12544"/>
                  </a:lnTo>
                  <a:cubicBezTo>
                    <a:pt x="16686" y="12446"/>
                    <a:pt x="16728" y="12362"/>
                    <a:pt x="16770" y="12264"/>
                  </a:cubicBezTo>
                  <a:cubicBezTo>
                    <a:pt x="16799" y="12208"/>
                    <a:pt x="16813" y="12152"/>
                    <a:pt x="16841" y="12095"/>
                  </a:cubicBezTo>
                  <a:lnTo>
                    <a:pt x="17009" y="12095"/>
                  </a:lnTo>
                  <a:cubicBezTo>
                    <a:pt x="17037" y="12097"/>
                    <a:pt x="17065" y="12098"/>
                    <a:pt x="17093" y="12098"/>
                  </a:cubicBezTo>
                  <a:cubicBezTo>
                    <a:pt x="17278" y="12098"/>
                    <a:pt x="17470" y="12060"/>
                    <a:pt x="17641" y="12011"/>
                  </a:cubicBezTo>
                  <a:close/>
                  <a:moveTo>
                    <a:pt x="1699" y="12011"/>
                  </a:moveTo>
                  <a:lnTo>
                    <a:pt x="1699" y="12011"/>
                  </a:lnTo>
                  <a:cubicBezTo>
                    <a:pt x="1839" y="12053"/>
                    <a:pt x="1965" y="12081"/>
                    <a:pt x="2105" y="12095"/>
                  </a:cubicBezTo>
                  <a:cubicBezTo>
                    <a:pt x="2148" y="12095"/>
                    <a:pt x="2204" y="12095"/>
                    <a:pt x="2246" y="12109"/>
                  </a:cubicBezTo>
                  <a:lnTo>
                    <a:pt x="2512" y="12109"/>
                  </a:lnTo>
                  <a:cubicBezTo>
                    <a:pt x="3088" y="13667"/>
                    <a:pt x="4154" y="15014"/>
                    <a:pt x="5530" y="15941"/>
                  </a:cubicBezTo>
                  <a:cubicBezTo>
                    <a:pt x="5038" y="16404"/>
                    <a:pt x="4617" y="16951"/>
                    <a:pt x="4295" y="17540"/>
                  </a:cubicBezTo>
                  <a:cubicBezTo>
                    <a:pt x="3130" y="17498"/>
                    <a:pt x="2442" y="16965"/>
                    <a:pt x="2077" y="15870"/>
                  </a:cubicBezTo>
                  <a:lnTo>
                    <a:pt x="2077" y="15856"/>
                  </a:lnTo>
                  <a:cubicBezTo>
                    <a:pt x="1741" y="14846"/>
                    <a:pt x="1713" y="13485"/>
                    <a:pt x="1699" y="12011"/>
                  </a:cubicBezTo>
                  <a:close/>
                  <a:moveTo>
                    <a:pt x="7957" y="16993"/>
                  </a:moveTo>
                  <a:lnTo>
                    <a:pt x="7957" y="16993"/>
                  </a:lnTo>
                  <a:cubicBezTo>
                    <a:pt x="8523" y="17135"/>
                    <a:pt x="9113" y="17205"/>
                    <a:pt x="9694" y="17205"/>
                  </a:cubicBezTo>
                  <a:cubicBezTo>
                    <a:pt x="9747" y="17205"/>
                    <a:pt x="9799" y="17205"/>
                    <a:pt x="9852" y="17204"/>
                  </a:cubicBezTo>
                  <a:lnTo>
                    <a:pt x="9852" y="17190"/>
                  </a:lnTo>
                  <a:cubicBezTo>
                    <a:pt x="10217" y="17190"/>
                    <a:pt x="10568" y="17147"/>
                    <a:pt x="10919" y="17091"/>
                  </a:cubicBezTo>
                  <a:lnTo>
                    <a:pt x="10961" y="17091"/>
                  </a:lnTo>
                  <a:cubicBezTo>
                    <a:pt x="11003" y="17218"/>
                    <a:pt x="11059" y="17344"/>
                    <a:pt x="11115" y="17456"/>
                  </a:cubicBezTo>
                  <a:cubicBezTo>
                    <a:pt x="10737" y="17918"/>
                    <a:pt x="10206" y="18139"/>
                    <a:pt x="9679" y="18139"/>
                  </a:cubicBezTo>
                  <a:cubicBezTo>
                    <a:pt x="8972" y="18139"/>
                    <a:pt x="8271" y="17741"/>
                    <a:pt x="7957" y="16993"/>
                  </a:cubicBezTo>
                  <a:close/>
                  <a:moveTo>
                    <a:pt x="14441" y="12657"/>
                  </a:moveTo>
                  <a:cubicBezTo>
                    <a:pt x="15985" y="12657"/>
                    <a:pt x="17290" y="13808"/>
                    <a:pt x="17500" y="15337"/>
                  </a:cubicBezTo>
                  <a:cubicBezTo>
                    <a:pt x="17711" y="16881"/>
                    <a:pt x="16756" y="18326"/>
                    <a:pt x="15255" y="18747"/>
                  </a:cubicBezTo>
                  <a:cubicBezTo>
                    <a:pt x="14988" y="18817"/>
                    <a:pt x="14708" y="18860"/>
                    <a:pt x="14427" y="18860"/>
                  </a:cubicBezTo>
                  <a:cubicBezTo>
                    <a:pt x="12729" y="18831"/>
                    <a:pt x="11368" y="17456"/>
                    <a:pt x="11340" y="15758"/>
                  </a:cubicBezTo>
                  <a:cubicBezTo>
                    <a:pt x="11340" y="14046"/>
                    <a:pt x="12729" y="12657"/>
                    <a:pt x="14441" y="12657"/>
                  </a:cubicBezTo>
                  <a:close/>
                  <a:moveTo>
                    <a:pt x="6091" y="16277"/>
                  </a:moveTo>
                  <a:cubicBezTo>
                    <a:pt x="6330" y="16404"/>
                    <a:pt x="6568" y="16516"/>
                    <a:pt x="6821" y="16628"/>
                  </a:cubicBezTo>
                  <a:cubicBezTo>
                    <a:pt x="6961" y="16684"/>
                    <a:pt x="7101" y="16726"/>
                    <a:pt x="7242" y="16783"/>
                  </a:cubicBezTo>
                  <a:cubicBezTo>
                    <a:pt x="7500" y="18022"/>
                    <a:pt x="8569" y="18752"/>
                    <a:pt x="9671" y="18752"/>
                  </a:cubicBezTo>
                  <a:cubicBezTo>
                    <a:pt x="10303" y="18752"/>
                    <a:pt x="10945" y="18511"/>
                    <a:pt x="11452" y="17989"/>
                  </a:cubicBezTo>
                  <a:cubicBezTo>
                    <a:pt x="12153" y="18930"/>
                    <a:pt x="13248" y="19477"/>
                    <a:pt x="14427" y="19477"/>
                  </a:cubicBezTo>
                  <a:cubicBezTo>
                    <a:pt x="14651" y="19477"/>
                    <a:pt x="14890" y="19449"/>
                    <a:pt x="15129" y="19407"/>
                  </a:cubicBezTo>
                  <a:cubicBezTo>
                    <a:pt x="15213" y="19772"/>
                    <a:pt x="15269" y="20137"/>
                    <a:pt x="15283" y="20516"/>
                  </a:cubicBezTo>
                  <a:lnTo>
                    <a:pt x="4042" y="20516"/>
                  </a:lnTo>
                  <a:cubicBezTo>
                    <a:pt x="4084" y="19631"/>
                    <a:pt x="4323" y="18775"/>
                    <a:pt x="4744" y="17989"/>
                  </a:cubicBezTo>
                  <a:cubicBezTo>
                    <a:pt x="5081" y="17344"/>
                    <a:pt x="5544" y="16769"/>
                    <a:pt x="6091" y="16277"/>
                  </a:cubicBezTo>
                  <a:close/>
                  <a:moveTo>
                    <a:pt x="9684" y="0"/>
                  </a:moveTo>
                  <a:cubicBezTo>
                    <a:pt x="7680" y="0"/>
                    <a:pt x="5670" y="709"/>
                    <a:pt x="4056" y="2146"/>
                  </a:cubicBezTo>
                  <a:cubicBezTo>
                    <a:pt x="3813" y="2356"/>
                    <a:pt x="4015" y="2689"/>
                    <a:pt x="4262" y="2689"/>
                  </a:cubicBezTo>
                  <a:cubicBezTo>
                    <a:pt x="4328" y="2689"/>
                    <a:pt x="4398" y="2665"/>
                    <a:pt x="4463" y="2609"/>
                  </a:cubicBezTo>
                  <a:cubicBezTo>
                    <a:pt x="5895" y="1318"/>
                    <a:pt x="7761" y="616"/>
                    <a:pt x="9684" y="616"/>
                  </a:cubicBezTo>
                  <a:cubicBezTo>
                    <a:pt x="11859" y="616"/>
                    <a:pt x="13936" y="1528"/>
                    <a:pt x="15423" y="3114"/>
                  </a:cubicBezTo>
                  <a:cubicBezTo>
                    <a:pt x="16714" y="4503"/>
                    <a:pt x="17528" y="6272"/>
                    <a:pt x="17725" y="8166"/>
                  </a:cubicBezTo>
                  <a:cubicBezTo>
                    <a:pt x="17598" y="8110"/>
                    <a:pt x="17472" y="8082"/>
                    <a:pt x="17346" y="8068"/>
                  </a:cubicBezTo>
                  <a:cubicBezTo>
                    <a:pt x="17276" y="8054"/>
                    <a:pt x="17093" y="8040"/>
                    <a:pt x="17065" y="8040"/>
                  </a:cubicBezTo>
                  <a:lnTo>
                    <a:pt x="16714" y="7970"/>
                  </a:lnTo>
                  <a:cubicBezTo>
                    <a:pt x="16279" y="7885"/>
                    <a:pt x="15844" y="7787"/>
                    <a:pt x="15409" y="7675"/>
                  </a:cubicBezTo>
                  <a:cubicBezTo>
                    <a:pt x="14385" y="7422"/>
                    <a:pt x="13388" y="7085"/>
                    <a:pt x="12406" y="6707"/>
                  </a:cubicBezTo>
                  <a:cubicBezTo>
                    <a:pt x="12167" y="6608"/>
                    <a:pt x="11915" y="6496"/>
                    <a:pt x="11662" y="6384"/>
                  </a:cubicBezTo>
                  <a:cubicBezTo>
                    <a:pt x="11623" y="6370"/>
                    <a:pt x="11586" y="6364"/>
                    <a:pt x="11551" y="6364"/>
                  </a:cubicBezTo>
                  <a:cubicBezTo>
                    <a:pt x="11256" y="6364"/>
                    <a:pt x="11110" y="6796"/>
                    <a:pt x="11424" y="6959"/>
                  </a:cubicBezTo>
                  <a:cubicBezTo>
                    <a:pt x="11732" y="7100"/>
                    <a:pt x="12041" y="7226"/>
                    <a:pt x="12350" y="7352"/>
                  </a:cubicBezTo>
                  <a:cubicBezTo>
                    <a:pt x="13262" y="7703"/>
                    <a:pt x="14188" y="8012"/>
                    <a:pt x="15143" y="8250"/>
                  </a:cubicBezTo>
                  <a:cubicBezTo>
                    <a:pt x="15676" y="8377"/>
                    <a:pt x="16209" y="8503"/>
                    <a:pt x="16742" y="8615"/>
                  </a:cubicBezTo>
                  <a:cubicBezTo>
                    <a:pt x="16756" y="8924"/>
                    <a:pt x="16742" y="9233"/>
                    <a:pt x="16742" y="9541"/>
                  </a:cubicBezTo>
                  <a:cubicBezTo>
                    <a:pt x="16700" y="10327"/>
                    <a:pt x="16546" y="11085"/>
                    <a:pt x="16279" y="11829"/>
                  </a:cubicBezTo>
                  <a:cubicBezTo>
                    <a:pt x="16252" y="11870"/>
                    <a:pt x="16046" y="12404"/>
                    <a:pt x="16027" y="12404"/>
                  </a:cubicBezTo>
                  <a:cubicBezTo>
                    <a:pt x="16027" y="12404"/>
                    <a:pt x="16027" y="12404"/>
                    <a:pt x="16027" y="12404"/>
                  </a:cubicBezTo>
                  <a:cubicBezTo>
                    <a:pt x="15499" y="12152"/>
                    <a:pt x="14954" y="12036"/>
                    <a:pt x="14423" y="12036"/>
                  </a:cubicBezTo>
                  <a:cubicBezTo>
                    <a:pt x="12469" y="12036"/>
                    <a:pt x="10708" y="13607"/>
                    <a:pt x="10708" y="15758"/>
                  </a:cubicBezTo>
                  <a:lnTo>
                    <a:pt x="10708" y="15941"/>
                  </a:lnTo>
                  <a:cubicBezTo>
                    <a:pt x="10722" y="16123"/>
                    <a:pt x="10736" y="16305"/>
                    <a:pt x="10778" y="16474"/>
                  </a:cubicBezTo>
                  <a:cubicBezTo>
                    <a:pt x="10526" y="16516"/>
                    <a:pt x="10287" y="16544"/>
                    <a:pt x="10034" y="16558"/>
                  </a:cubicBezTo>
                  <a:cubicBezTo>
                    <a:pt x="9894" y="16567"/>
                    <a:pt x="9753" y="16572"/>
                    <a:pt x="9611" y="16572"/>
                  </a:cubicBezTo>
                  <a:cubicBezTo>
                    <a:pt x="8684" y="16572"/>
                    <a:pt x="7759" y="16372"/>
                    <a:pt x="6919" y="15983"/>
                  </a:cubicBezTo>
                  <a:cubicBezTo>
                    <a:pt x="4589" y="14944"/>
                    <a:pt x="2891" y="12629"/>
                    <a:pt x="2625" y="9878"/>
                  </a:cubicBezTo>
                  <a:cubicBezTo>
                    <a:pt x="2583" y="9527"/>
                    <a:pt x="2569" y="9176"/>
                    <a:pt x="2583" y="8826"/>
                  </a:cubicBezTo>
                  <a:cubicBezTo>
                    <a:pt x="2583" y="8727"/>
                    <a:pt x="2583" y="8629"/>
                    <a:pt x="2597" y="8531"/>
                  </a:cubicBezTo>
                  <a:cubicBezTo>
                    <a:pt x="2597" y="8517"/>
                    <a:pt x="2597" y="8503"/>
                    <a:pt x="2597" y="8503"/>
                  </a:cubicBezTo>
                  <a:lnTo>
                    <a:pt x="2653" y="8461"/>
                  </a:lnTo>
                  <a:cubicBezTo>
                    <a:pt x="3270" y="7984"/>
                    <a:pt x="3874" y="7478"/>
                    <a:pt x="4477" y="6973"/>
                  </a:cubicBezTo>
                  <a:cubicBezTo>
                    <a:pt x="5081" y="6454"/>
                    <a:pt x="5642" y="5935"/>
                    <a:pt x="6189" y="5387"/>
                  </a:cubicBezTo>
                  <a:cubicBezTo>
                    <a:pt x="6273" y="5303"/>
                    <a:pt x="7186" y="4335"/>
                    <a:pt x="7144" y="4293"/>
                  </a:cubicBezTo>
                  <a:lnTo>
                    <a:pt x="7144" y="4293"/>
                  </a:lnTo>
                  <a:cubicBezTo>
                    <a:pt x="8098" y="5135"/>
                    <a:pt x="9164" y="5851"/>
                    <a:pt x="10315" y="6426"/>
                  </a:cubicBezTo>
                  <a:cubicBezTo>
                    <a:pt x="10344" y="6433"/>
                    <a:pt x="10372" y="6437"/>
                    <a:pt x="10399" y="6437"/>
                  </a:cubicBezTo>
                  <a:cubicBezTo>
                    <a:pt x="10674" y="6437"/>
                    <a:pt x="10839" y="6070"/>
                    <a:pt x="10596" y="5879"/>
                  </a:cubicBezTo>
                  <a:cubicBezTo>
                    <a:pt x="9459" y="5317"/>
                    <a:pt x="8407" y="4616"/>
                    <a:pt x="7466" y="3774"/>
                  </a:cubicBezTo>
                  <a:cubicBezTo>
                    <a:pt x="7369" y="3683"/>
                    <a:pt x="7246" y="3639"/>
                    <a:pt x="7123" y="3639"/>
                  </a:cubicBezTo>
                  <a:cubicBezTo>
                    <a:pt x="6960" y="3639"/>
                    <a:pt x="6798" y="3714"/>
                    <a:pt x="6694" y="3858"/>
                  </a:cubicBezTo>
                  <a:cubicBezTo>
                    <a:pt x="6301" y="4377"/>
                    <a:pt x="5866" y="4854"/>
                    <a:pt x="5389" y="5303"/>
                  </a:cubicBezTo>
                  <a:cubicBezTo>
                    <a:pt x="4940" y="5738"/>
                    <a:pt x="4477" y="6159"/>
                    <a:pt x="4000" y="6566"/>
                  </a:cubicBezTo>
                  <a:cubicBezTo>
                    <a:pt x="3537" y="6959"/>
                    <a:pt x="3032" y="7380"/>
                    <a:pt x="2541" y="7773"/>
                  </a:cubicBezTo>
                  <a:cubicBezTo>
                    <a:pt x="2414" y="7857"/>
                    <a:pt x="2302" y="7942"/>
                    <a:pt x="2190" y="8040"/>
                  </a:cubicBezTo>
                  <a:lnTo>
                    <a:pt x="2077" y="8054"/>
                  </a:lnTo>
                  <a:cubicBezTo>
                    <a:pt x="1924" y="8068"/>
                    <a:pt x="1756" y="8096"/>
                    <a:pt x="1616" y="8151"/>
                  </a:cubicBezTo>
                  <a:lnTo>
                    <a:pt x="1616" y="8151"/>
                  </a:lnTo>
                  <a:cubicBezTo>
                    <a:pt x="1801" y="6417"/>
                    <a:pt x="2488" y="4780"/>
                    <a:pt x="3621" y="3465"/>
                  </a:cubicBezTo>
                  <a:cubicBezTo>
                    <a:pt x="3819" y="3225"/>
                    <a:pt x="3614" y="2946"/>
                    <a:pt x="3380" y="2946"/>
                  </a:cubicBezTo>
                  <a:cubicBezTo>
                    <a:pt x="3300" y="2946"/>
                    <a:pt x="3216" y="2979"/>
                    <a:pt x="3144" y="3058"/>
                  </a:cubicBezTo>
                  <a:cubicBezTo>
                    <a:pt x="1839" y="4602"/>
                    <a:pt x="1067" y="6524"/>
                    <a:pt x="969" y="8545"/>
                  </a:cubicBezTo>
                  <a:cubicBezTo>
                    <a:pt x="0" y="9401"/>
                    <a:pt x="57" y="10917"/>
                    <a:pt x="1081" y="11702"/>
                  </a:cubicBezTo>
                  <a:cubicBezTo>
                    <a:pt x="1081" y="13330"/>
                    <a:pt x="1081" y="14874"/>
                    <a:pt x="1488" y="16053"/>
                  </a:cubicBezTo>
                  <a:cubicBezTo>
                    <a:pt x="1909" y="17316"/>
                    <a:pt x="2723" y="18004"/>
                    <a:pt x="3986" y="18130"/>
                  </a:cubicBezTo>
                  <a:cubicBezTo>
                    <a:pt x="3607" y="18986"/>
                    <a:pt x="3411" y="19898"/>
                    <a:pt x="3411" y="20824"/>
                  </a:cubicBezTo>
                  <a:cubicBezTo>
                    <a:pt x="3411" y="20993"/>
                    <a:pt x="3551" y="21133"/>
                    <a:pt x="3719" y="21133"/>
                  </a:cubicBezTo>
                  <a:lnTo>
                    <a:pt x="15606" y="21133"/>
                  </a:lnTo>
                  <a:cubicBezTo>
                    <a:pt x="15788" y="21133"/>
                    <a:pt x="15928" y="20993"/>
                    <a:pt x="15914" y="20824"/>
                  </a:cubicBezTo>
                  <a:cubicBezTo>
                    <a:pt x="15928" y="20824"/>
                    <a:pt x="15928" y="20810"/>
                    <a:pt x="15914" y="20796"/>
                  </a:cubicBezTo>
                  <a:cubicBezTo>
                    <a:pt x="15914" y="20277"/>
                    <a:pt x="15858" y="19758"/>
                    <a:pt x="15732" y="19238"/>
                  </a:cubicBezTo>
                  <a:cubicBezTo>
                    <a:pt x="17177" y="18691"/>
                    <a:pt x="18146" y="17316"/>
                    <a:pt x="18146" y="15758"/>
                  </a:cubicBezTo>
                  <a:cubicBezTo>
                    <a:pt x="18146" y="15534"/>
                    <a:pt x="18132" y="15309"/>
                    <a:pt x="18090" y="15085"/>
                  </a:cubicBezTo>
                  <a:cubicBezTo>
                    <a:pt x="18244" y="14088"/>
                    <a:pt x="18258" y="12923"/>
                    <a:pt x="18258" y="11702"/>
                  </a:cubicBezTo>
                  <a:cubicBezTo>
                    <a:pt x="19282" y="10917"/>
                    <a:pt x="19339" y="9401"/>
                    <a:pt x="18384" y="8545"/>
                  </a:cubicBezTo>
                  <a:cubicBezTo>
                    <a:pt x="18258" y="6356"/>
                    <a:pt x="17374" y="4279"/>
                    <a:pt x="15872" y="2693"/>
                  </a:cubicBezTo>
                  <a:cubicBezTo>
                    <a:pt x="14205" y="906"/>
                    <a:pt x="11948" y="0"/>
                    <a:pt x="96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51"/>
          <p:cNvGrpSpPr/>
          <p:nvPr/>
        </p:nvGrpSpPr>
        <p:grpSpPr>
          <a:xfrm>
            <a:off x="6539649" y="1853050"/>
            <a:ext cx="534700" cy="427525"/>
            <a:chOff x="6248650" y="869375"/>
            <a:chExt cx="534700" cy="427525"/>
          </a:xfrm>
        </p:grpSpPr>
        <p:sp>
          <p:nvSpPr>
            <p:cNvPr id="1285" name="Google Shape;1285;p51"/>
            <p:cNvSpPr/>
            <p:nvPr/>
          </p:nvSpPr>
          <p:spPr>
            <a:xfrm>
              <a:off x="6248650" y="869375"/>
              <a:ext cx="534700" cy="427525"/>
            </a:xfrm>
            <a:custGeom>
              <a:avLst/>
              <a:gdLst/>
              <a:ahLst/>
              <a:cxnLst/>
              <a:rect l="l" t="t" r="r" b="b"/>
              <a:pathLst>
                <a:path w="21388" h="17101" extrusionOk="0">
                  <a:moveTo>
                    <a:pt x="5771" y="0"/>
                  </a:moveTo>
                  <a:cubicBezTo>
                    <a:pt x="5013" y="0"/>
                    <a:pt x="4258" y="140"/>
                    <a:pt x="3551" y="411"/>
                  </a:cubicBezTo>
                  <a:cubicBezTo>
                    <a:pt x="2597" y="776"/>
                    <a:pt x="1769" y="1393"/>
                    <a:pt x="1152" y="2193"/>
                  </a:cubicBezTo>
                  <a:cubicBezTo>
                    <a:pt x="520" y="3035"/>
                    <a:pt x="141" y="4059"/>
                    <a:pt x="99" y="5112"/>
                  </a:cubicBezTo>
                  <a:cubicBezTo>
                    <a:pt x="1" y="6936"/>
                    <a:pt x="745" y="8901"/>
                    <a:pt x="2274" y="10824"/>
                  </a:cubicBezTo>
                  <a:cubicBezTo>
                    <a:pt x="4042" y="13041"/>
                    <a:pt x="6807" y="15146"/>
                    <a:pt x="10498" y="17069"/>
                  </a:cubicBezTo>
                  <a:cubicBezTo>
                    <a:pt x="10540" y="17090"/>
                    <a:pt x="10589" y="17100"/>
                    <a:pt x="10638" y="17100"/>
                  </a:cubicBezTo>
                  <a:cubicBezTo>
                    <a:pt x="10687" y="17100"/>
                    <a:pt x="10736" y="17090"/>
                    <a:pt x="10779" y="17069"/>
                  </a:cubicBezTo>
                  <a:cubicBezTo>
                    <a:pt x="14048" y="15356"/>
                    <a:pt x="16602" y="13504"/>
                    <a:pt x="18371" y="11553"/>
                  </a:cubicBezTo>
                  <a:cubicBezTo>
                    <a:pt x="19942" y="9827"/>
                    <a:pt x="20869" y="8073"/>
                    <a:pt x="21121" y="6361"/>
                  </a:cubicBezTo>
                  <a:cubicBezTo>
                    <a:pt x="21388" y="4523"/>
                    <a:pt x="20855" y="2825"/>
                    <a:pt x="19606" y="1604"/>
                  </a:cubicBezTo>
                  <a:cubicBezTo>
                    <a:pt x="19539" y="1540"/>
                    <a:pt x="19465" y="1513"/>
                    <a:pt x="19394" y="1513"/>
                  </a:cubicBezTo>
                  <a:cubicBezTo>
                    <a:pt x="19151" y="1513"/>
                    <a:pt x="18943" y="1825"/>
                    <a:pt x="19171" y="2053"/>
                  </a:cubicBezTo>
                  <a:cubicBezTo>
                    <a:pt x="20265" y="3133"/>
                    <a:pt x="20742" y="4621"/>
                    <a:pt x="20504" y="6277"/>
                  </a:cubicBezTo>
                  <a:cubicBezTo>
                    <a:pt x="20209" y="8284"/>
                    <a:pt x="18525" y="12269"/>
                    <a:pt x="10638" y="16451"/>
                  </a:cubicBezTo>
                  <a:cubicBezTo>
                    <a:pt x="7102" y="14585"/>
                    <a:pt x="4449" y="12564"/>
                    <a:pt x="2751" y="10445"/>
                  </a:cubicBezTo>
                  <a:cubicBezTo>
                    <a:pt x="1320" y="8648"/>
                    <a:pt x="618" y="6824"/>
                    <a:pt x="702" y="5154"/>
                  </a:cubicBezTo>
                  <a:cubicBezTo>
                    <a:pt x="759" y="4228"/>
                    <a:pt x="1081" y="3316"/>
                    <a:pt x="1643" y="2572"/>
                  </a:cubicBezTo>
                  <a:cubicBezTo>
                    <a:pt x="2190" y="1856"/>
                    <a:pt x="2934" y="1309"/>
                    <a:pt x="3776" y="1000"/>
                  </a:cubicBezTo>
                  <a:cubicBezTo>
                    <a:pt x="4403" y="751"/>
                    <a:pt x="5072" y="628"/>
                    <a:pt x="5744" y="628"/>
                  </a:cubicBezTo>
                  <a:cubicBezTo>
                    <a:pt x="6171" y="628"/>
                    <a:pt x="6598" y="678"/>
                    <a:pt x="7018" y="776"/>
                  </a:cubicBezTo>
                  <a:cubicBezTo>
                    <a:pt x="8309" y="1084"/>
                    <a:pt x="9473" y="1744"/>
                    <a:pt x="10414" y="2684"/>
                  </a:cubicBezTo>
                  <a:cubicBezTo>
                    <a:pt x="10470" y="2740"/>
                    <a:pt x="10547" y="2768"/>
                    <a:pt x="10626" y="2768"/>
                  </a:cubicBezTo>
                  <a:cubicBezTo>
                    <a:pt x="10705" y="2768"/>
                    <a:pt x="10786" y="2740"/>
                    <a:pt x="10849" y="2684"/>
                  </a:cubicBezTo>
                  <a:cubicBezTo>
                    <a:pt x="11985" y="1576"/>
                    <a:pt x="13319" y="888"/>
                    <a:pt x="14708" y="691"/>
                  </a:cubicBezTo>
                  <a:cubicBezTo>
                    <a:pt x="14979" y="650"/>
                    <a:pt x="15253" y="630"/>
                    <a:pt x="15526" y="630"/>
                  </a:cubicBezTo>
                  <a:cubicBezTo>
                    <a:pt x="16468" y="630"/>
                    <a:pt x="17404" y="873"/>
                    <a:pt x="18230" y="1351"/>
                  </a:cubicBezTo>
                  <a:cubicBezTo>
                    <a:pt x="18278" y="1373"/>
                    <a:pt x="18324" y="1383"/>
                    <a:pt x="18368" y="1383"/>
                  </a:cubicBezTo>
                  <a:cubicBezTo>
                    <a:pt x="18632" y="1383"/>
                    <a:pt x="18794" y="1025"/>
                    <a:pt x="18553" y="832"/>
                  </a:cubicBezTo>
                  <a:lnTo>
                    <a:pt x="18539" y="818"/>
                  </a:lnTo>
                  <a:cubicBezTo>
                    <a:pt x="17624" y="284"/>
                    <a:pt x="16582" y="4"/>
                    <a:pt x="15524" y="4"/>
                  </a:cubicBezTo>
                  <a:cubicBezTo>
                    <a:pt x="15220" y="4"/>
                    <a:pt x="14914" y="27"/>
                    <a:pt x="14610" y="74"/>
                  </a:cubicBezTo>
                  <a:cubicBezTo>
                    <a:pt x="13122" y="299"/>
                    <a:pt x="11733" y="986"/>
                    <a:pt x="10624" y="2025"/>
                  </a:cubicBezTo>
                  <a:cubicBezTo>
                    <a:pt x="9656" y="1112"/>
                    <a:pt x="8449" y="467"/>
                    <a:pt x="7144" y="158"/>
                  </a:cubicBezTo>
                  <a:cubicBezTo>
                    <a:pt x="6693" y="52"/>
                    <a:pt x="6231" y="0"/>
                    <a:pt x="5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1"/>
            <p:cNvSpPr/>
            <p:nvPr/>
          </p:nvSpPr>
          <p:spPr>
            <a:xfrm>
              <a:off x="6287600" y="913325"/>
              <a:ext cx="455400" cy="339625"/>
            </a:xfrm>
            <a:custGeom>
              <a:avLst/>
              <a:gdLst/>
              <a:ahLst/>
              <a:cxnLst/>
              <a:rect l="l" t="t" r="r" b="b"/>
              <a:pathLst>
                <a:path w="18216" h="13585" extrusionOk="0">
                  <a:moveTo>
                    <a:pt x="13964" y="0"/>
                  </a:moveTo>
                  <a:cubicBezTo>
                    <a:pt x="12982" y="0"/>
                    <a:pt x="11508" y="309"/>
                    <a:pt x="10006" y="1768"/>
                  </a:cubicBezTo>
                  <a:lnTo>
                    <a:pt x="9066" y="2680"/>
                  </a:lnTo>
                  <a:lnTo>
                    <a:pt x="8140" y="1768"/>
                  </a:lnTo>
                  <a:cubicBezTo>
                    <a:pt x="6638" y="309"/>
                    <a:pt x="5151" y="14"/>
                    <a:pt x="4183" y="14"/>
                  </a:cubicBezTo>
                  <a:cubicBezTo>
                    <a:pt x="2274" y="14"/>
                    <a:pt x="702" y="1165"/>
                    <a:pt x="281" y="2863"/>
                  </a:cubicBezTo>
                  <a:cubicBezTo>
                    <a:pt x="15" y="3929"/>
                    <a:pt x="1" y="6175"/>
                    <a:pt x="2863" y="9136"/>
                  </a:cubicBezTo>
                  <a:cubicBezTo>
                    <a:pt x="2932" y="9215"/>
                    <a:pt x="3013" y="9248"/>
                    <a:pt x="3091" y="9248"/>
                  </a:cubicBezTo>
                  <a:cubicBezTo>
                    <a:pt x="3330" y="9248"/>
                    <a:pt x="3542" y="8937"/>
                    <a:pt x="3298" y="8715"/>
                  </a:cubicBezTo>
                  <a:cubicBezTo>
                    <a:pt x="2260" y="7634"/>
                    <a:pt x="1530" y="6554"/>
                    <a:pt x="1137" y="5515"/>
                  </a:cubicBezTo>
                  <a:cubicBezTo>
                    <a:pt x="786" y="4617"/>
                    <a:pt x="702" y="3747"/>
                    <a:pt x="885" y="3003"/>
                  </a:cubicBezTo>
                  <a:cubicBezTo>
                    <a:pt x="1235" y="1586"/>
                    <a:pt x="2555" y="632"/>
                    <a:pt x="4183" y="632"/>
                  </a:cubicBezTo>
                  <a:cubicBezTo>
                    <a:pt x="5053" y="632"/>
                    <a:pt x="6358" y="912"/>
                    <a:pt x="7705" y="2203"/>
                  </a:cubicBezTo>
                  <a:lnTo>
                    <a:pt x="8856" y="3340"/>
                  </a:lnTo>
                  <a:cubicBezTo>
                    <a:pt x="8912" y="3396"/>
                    <a:pt x="8989" y="3424"/>
                    <a:pt x="9068" y="3424"/>
                  </a:cubicBezTo>
                  <a:cubicBezTo>
                    <a:pt x="9147" y="3424"/>
                    <a:pt x="9228" y="3396"/>
                    <a:pt x="9291" y="3340"/>
                  </a:cubicBezTo>
                  <a:lnTo>
                    <a:pt x="10441" y="2203"/>
                  </a:lnTo>
                  <a:cubicBezTo>
                    <a:pt x="11775" y="898"/>
                    <a:pt x="13094" y="632"/>
                    <a:pt x="13964" y="632"/>
                  </a:cubicBezTo>
                  <a:cubicBezTo>
                    <a:pt x="15578" y="632"/>
                    <a:pt x="16911" y="1586"/>
                    <a:pt x="17262" y="3003"/>
                  </a:cubicBezTo>
                  <a:cubicBezTo>
                    <a:pt x="17823" y="5291"/>
                    <a:pt x="15957" y="9094"/>
                    <a:pt x="9066" y="12939"/>
                  </a:cubicBezTo>
                  <a:cubicBezTo>
                    <a:pt x="7312" y="11985"/>
                    <a:pt x="5670" y="10848"/>
                    <a:pt x="4168" y="9543"/>
                  </a:cubicBezTo>
                  <a:cubicBezTo>
                    <a:pt x="4111" y="9492"/>
                    <a:pt x="4039" y="9467"/>
                    <a:pt x="3967" y="9467"/>
                  </a:cubicBezTo>
                  <a:cubicBezTo>
                    <a:pt x="3881" y="9467"/>
                    <a:pt x="3795" y="9502"/>
                    <a:pt x="3733" y="9571"/>
                  </a:cubicBezTo>
                  <a:lnTo>
                    <a:pt x="3733" y="9557"/>
                  </a:lnTo>
                  <a:lnTo>
                    <a:pt x="3733" y="9557"/>
                  </a:lnTo>
                  <a:cubicBezTo>
                    <a:pt x="3621" y="9683"/>
                    <a:pt x="3635" y="9880"/>
                    <a:pt x="3762" y="9992"/>
                  </a:cubicBezTo>
                  <a:cubicBezTo>
                    <a:pt x="5347" y="11367"/>
                    <a:pt x="7073" y="12560"/>
                    <a:pt x="8926" y="13556"/>
                  </a:cubicBezTo>
                  <a:cubicBezTo>
                    <a:pt x="8968" y="13570"/>
                    <a:pt x="9024" y="13584"/>
                    <a:pt x="9066" y="13584"/>
                  </a:cubicBezTo>
                  <a:cubicBezTo>
                    <a:pt x="9122" y="13584"/>
                    <a:pt x="9178" y="13570"/>
                    <a:pt x="9221" y="13556"/>
                  </a:cubicBezTo>
                  <a:cubicBezTo>
                    <a:pt x="12546" y="11718"/>
                    <a:pt x="14988" y="9753"/>
                    <a:pt x="16476" y="7732"/>
                  </a:cubicBezTo>
                  <a:cubicBezTo>
                    <a:pt x="17711" y="6020"/>
                    <a:pt x="18216" y="4280"/>
                    <a:pt x="17851" y="2849"/>
                  </a:cubicBezTo>
                  <a:cubicBezTo>
                    <a:pt x="17444" y="1151"/>
                    <a:pt x="15872" y="0"/>
                    <a:pt x="13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1"/>
            <p:cNvSpPr/>
            <p:nvPr/>
          </p:nvSpPr>
          <p:spPr>
            <a:xfrm>
              <a:off x="6413375" y="1041375"/>
              <a:ext cx="16350" cy="32375"/>
            </a:xfrm>
            <a:custGeom>
              <a:avLst/>
              <a:gdLst/>
              <a:ahLst/>
              <a:cxnLst/>
              <a:rect l="l" t="t" r="r" b="b"/>
              <a:pathLst>
                <a:path w="654" h="1295" extrusionOk="0">
                  <a:moveTo>
                    <a:pt x="325" y="0"/>
                  </a:moveTo>
                  <a:cubicBezTo>
                    <a:pt x="162" y="0"/>
                    <a:pt x="1" y="112"/>
                    <a:pt x="22" y="337"/>
                  </a:cubicBezTo>
                  <a:lnTo>
                    <a:pt x="22" y="1011"/>
                  </a:lnTo>
                  <a:cubicBezTo>
                    <a:pt x="36" y="1200"/>
                    <a:pt x="183" y="1295"/>
                    <a:pt x="330" y="1295"/>
                  </a:cubicBezTo>
                  <a:cubicBezTo>
                    <a:pt x="478" y="1295"/>
                    <a:pt x="625" y="1200"/>
                    <a:pt x="639" y="1011"/>
                  </a:cubicBezTo>
                  <a:lnTo>
                    <a:pt x="639" y="337"/>
                  </a:lnTo>
                  <a:cubicBezTo>
                    <a:pt x="653" y="112"/>
                    <a:pt x="488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1"/>
            <p:cNvSpPr/>
            <p:nvPr/>
          </p:nvSpPr>
          <p:spPr>
            <a:xfrm>
              <a:off x="6599150" y="1042150"/>
              <a:ext cx="15450" cy="32125"/>
            </a:xfrm>
            <a:custGeom>
              <a:avLst/>
              <a:gdLst/>
              <a:ahLst/>
              <a:cxnLst/>
              <a:rect l="l" t="t" r="r" b="b"/>
              <a:pathLst>
                <a:path w="618" h="1285" extrusionOk="0">
                  <a:moveTo>
                    <a:pt x="309" y="1"/>
                  </a:moveTo>
                  <a:cubicBezTo>
                    <a:pt x="155" y="1"/>
                    <a:pt x="0" y="103"/>
                    <a:pt x="0" y="306"/>
                  </a:cubicBezTo>
                  <a:lnTo>
                    <a:pt x="0" y="980"/>
                  </a:lnTo>
                  <a:cubicBezTo>
                    <a:pt x="0" y="1183"/>
                    <a:pt x="155" y="1285"/>
                    <a:pt x="309" y="1285"/>
                  </a:cubicBezTo>
                  <a:cubicBezTo>
                    <a:pt x="463" y="1285"/>
                    <a:pt x="618" y="1183"/>
                    <a:pt x="618" y="980"/>
                  </a:cubicBezTo>
                  <a:lnTo>
                    <a:pt x="618" y="306"/>
                  </a:lnTo>
                  <a:cubicBezTo>
                    <a:pt x="618" y="103"/>
                    <a:pt x="463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1"/>
            <p:cNvSpPr/>
            <p:nvPr/>
          </p:nvSpPr>
          <p:spPr>
            <a:xfrm>
              <a:off x="6480525" y="1057350"/>
              <a:ext cx="67750" cy="25800"/>
            </a:xfrm>
            <a:custGeom>
              <a:avLst/>
              <a:gdLst/>
              <a:ahLst/>
              <a:cxnLst/>
              <a:rect l="l" t="t" r="r" b="b"/>
              <a:pathLst>
                <a:path w="2710" h="1032" extrusionOk="0">
                  <a:moveTo>
                    <a:pt x="431" y="1"/>
                  </a:moveTo>
                  <a:cubicBezTo>
                    <a:pt x="204" y="1"/>
                    <a:pt x="1" y="287"/>
                    <a:pt x="198" y="526"/>
                  </a:cubicBezTo>
                  <a:cubicBezTo>
                    <a:pt x="493" y="849"/>
                    <a:pt x="914" y="1031"/>
                    <a:pt x="1349" y="1031"/>
                  </a:cubicBezTo>
                  <a:cubicBezTo>
                    <a:pt x="1364" y="1032"/>
                    <a:pt x="1378" y="1032"/>
                    <a:pt x="1393" y="1032"/>
                  </a:cubicBezTo>
                  <a:cubicBezTo>
                    <a:pt x="1812" y="1032"/>
                    <a:pt x="2215" y="838"/>
                    <a:pt x="2500" y="526"/>
                  </a:cubicBezTo>
                  <a:cubicBezTo>
                    <a:pt x="2709" y="296"/>
                    <a:pt x="2497" y="3"/>
                    <a:pt x="2265" y="3"/>
                  </a:cubicBezTo>
                  <a:cubicBezTo>
                    <a:pt x="2186" y="3"/>
                    <a:pt x="2105" y="37"/>
                    <a:pt x="2037" y="119"/>
                  </a:cubicBezTo>
                  <a:cubicBezTo>
                    <a:pt x="1847" y="316"/>
                    <a:pt x="1595" y="414"/>
                    <a:pt x="1344" y="414"/>
                  </a:cubicBezTo>
                  <a:cubicBezTo>
                    <a:pt x="1093" y="414"/>
                    <a:pt x="844" y="316"/>
                    <a:pt x="662" y="119"/>
                  </a:cubicBezTo>
                  <a:cubicBezTo>
                    <a:pt x="593" y="36"/>
                    <a:pt x="511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52"/>
          <p:cNvSpPr/>
          <p:nvPr/>
        </p:nvSpPr>
        <p:spPr>
          <a:xfrm>
            <a:off x="590700" y="1149425"/>
            <a:ext cx="7962600" cy="3596100"/>
          </a:xfrm>
          <a:prstGeom prst="roundRect">
            <a:avLst>
              <a:gd name="adj" fmla="val 25017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295" name="Google Shape;1295;p52"/>
          <p:cNvGrpSpPr/>
          <p:nvPr/>
        </p:nvGrpSpPr>
        <p:grpSpPr>
          <a:xfrm rot="-3350276" flipH="1">
            <a:off x="8208990" y="1170932"/>
            <a:ext cx="246542" cy="367137"/>
            <a:chOff x="4940592" y="1500690"/>
            <a:chExt cx="246558" cy="367161"/>
          </a:xfrm>
        </p:grpSpPr>
        <p:sp>
          <p:nvSpPr>
            <p:cNvPr id="1296" name="Google Shape;1296;p52"/>
            <p:cNvSpPr/>
            <p:nvPr/>
          </p:nvSpPr>
          <p:spPr>
            <a:xfrm>
              <a:off x="4961075" y="1766934"/>
              <a:ext cx="44024" cy="74732"/>
            </a:xfrm>
            <a:custGeom>
              <a:avLst/>
              <a:gdLst/>
              <a:ahLst/>
              <a:cxnLst/>
              <a:rect l="l" t="t" r="r" b="b"/>
              <a:pathLst>
                <a:path w="1382" h="2346" extrusionOk="0">
                  <a:moveTo>
                    <a:pt x="679" y="334"/>
                  </a:moveTo>
                  <a:cubicBezTo>
                    <a:pt x="869" y="334"/>
                    <a:pt x="1036" y="501"/>
                    <a:pt x="1036" y="691"/>
                  </a:cubicBezTo>
                  <a:lnTo>
                    <a:pt x="1036" y="1655"/>
                  </a:lnTo>
                  <a:cubicBezTo>
                    <a:pt x="1036" y="1846"/>
                    <a:pt x="869" y="2013"/>
                    <a:pt x="679" y="2013"/>
                  </a:cubicBezTo>
                  <a:cubicBezTo>
                    <a:pt x="488" y="2013"/>
                    <a:pt x="322" y="1846"/>
                    <a:pt x="322" y="1655"/>
                  </a:cubicBezTo>
                  <a:lnTo>
                    <a:pt x="322" y="691"/>
                  </a:lnTo>
                  <a:cubicBezTo>
                    <a:pt x="322" y="501"/>
                    <a:pt x="488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0" y="322"/>
                    <a:pt x="0" y="691"/>
                  </a:cubicBezTo>
                  <a:lnTo>
                    <a:pt x="0" y="1655"/>
                  </a:lnTo>
                  <a:cubicBezTo>
                    <a:pt x="0" y="2048"/>
                    <a:pt x="310" y="2346"/>
                    <a:pt x="679" y="2346"/>
                  </a:cubicBezTo>
                  <a:cubicBezTo>
                    <a:pt x="1048" y="2346"/>
                    <a:pt x="1358" y="2024"/>
                    <a:pt x="1358" y="1655"/>
                  </a:cubicBezTo>
                  <a:lnTo>
                    <a:pt x="1358" y="691"/>
                  </a:lnTo>
                  <a:cubicBezTo>
                    <a:pt x="1381" y="322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2"/>
            <p:cNvSpPr/>
            <p:nvPr/>
          </p:nvSpPr>
          <p:spPr>
            <a:xfrm>
              <a:off x="5009240" y="1623937"/>
              <a:ext cx="37207" cy="36824"/>
            </a:xfrm>
            <a:custGeom>
              <a:avLst/>
              <a:gdLst/>
              <a:ahLst/>
              <a:cxnLst/>
              <a:rect l="l" t="t" r="r" b="b"/>
              <a:pathLst>
                <a:path w="1168" h="1156" extrusionOk="0">
                  <a:moveTo>
                    <a:pt x="584" y="334"/>
                  </a:moveTo>
                  <a:cubicBezTo>
                    <a:pt x="715" y="334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41" y="822"/>
                    <a:pt x="346" y="715"/>
                    <a:pt x="346" y="584"/>
                  </a:cubicBezTo>
                  <a:cubicBezTo>
                    <a:pt x="346" y="441"/>
                    <a:pt x="453" y="334"/>
                    <a:pt x="584" y="334"/>
                  </a:cubicBezTo>
                  <a:close/>
                  <a:moveTo>
                    <a:pt x="584" y="1"/>
                  </a:moveTo>
                  <a:cubicBezTo>
                    <a:pt x="274" y="1"/>
                    <a:pt x="0" y="251"/>
                    <a:pt x="0" y="584"/>
                  </a:cubicBezTo>
                  <a:cubicBezTo>
                    <a:pt x="0" y="906"/>
                    <a:pt x="250" y="1156"/>
                    <a:pt x="584" y="1156"/>
                  </a:cubicBezTo>
                  <a:cubicBezTo>
                    <a:pt x="893" y="1156"/>
                    <a:pt x="1167" y="906"/>
                    <a:pt x="1167" y="584"/>
                  </a:cubicBezTo>
                  <a:cubicBezTo>
                    <a:pt x="1167" y="251"/>
                    <a:pt x="893" y="1"/>
                    <a:pt x="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2"/>
            <p:cNvSpPr/>
            <p:nvPr/>
          </p:nvSpPr>
          <p:spPr>
            <a:xfrm>
              <a:off x="5110125" y="1785123"/>
              <a:ext cx="50458" cy="50108"/>
            </a:xfrm>
            <a:custGeom>
              <a:avLst/>
              <a:gdLst/>
              <a:ahLst/>
              <a:cxnLst/>
              <a:rect l="l" t="t" r="r" b="b"/>
              <a:pathLst>
                <a:path w="1584" h="1573" extrusionOk="0">
                  <a:moveTo>
                    <a:pt x="798" y="322"/>
                  </a:moveTo>
                  <a:cubicBezTo>
                    <a:pt x="1048" y="322"/>
                    <a:pt x="1239" y="537"/>
                    <a:pt x="1239" y="775"/>
                  </a:cubicBezTo>
                  <a:cubicBezTo>
                    <a:pt x="1239" y="1025"/>
                    <a:pt x="1024" y="1215"/>
                    <a:pt x="798" y="1215"/>
                  </a:cubicBezTo>
                  <a:cubicBezTo>
                    <a:pt x="560" y="1215"/>
                    <a:pt x="346" y="1013"/>
                    <a:pt x="346" y="775"/>
                  </a:cubicBezTo>
                  <a:cubicBezTo>
                    <a:pt x="346" y="537"/>
                    <a:pt x="536" y="322"/>
                    <a:pt x="798" y="322"/>
                  </a:cubicBezTo>
                  <a:close/>
                  <a:moveTo>
                    <a:pt x="798" y="1"/>
                  </a:moveTo>
                  <a:cubicBezTo>
                    <a:pt x="358" y="1"/>
                    <a:pt x="0" y="358"/>
                    <a:pt x="0" y="787"/>
                  </a:cubicBezTo>
                  <a:cubicBezTo>
                    <a:pt x="0" y="1215"/>
                    <a:pt x="358" y="1573"/>
                    <a:pt x="798" y="1573"/>
                  </a:cubicBezTo>
                  <a:cubicBezTo>
                    <a:pt x="1227" y="1573"/>
                    <a:pt x="1584" y="1215"/>
                    <a:pt x="1584" y="787"/>
                  </a:cubicBezTo>
                  <a:cubicBezTo>
                    <a:pt x="1584" y="358"/>
                    <a:pt x="1227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2"/>
            <p:cNvSpPr/>
            <p:nvPr/>
          </p:nvSpPr>
          <p:spPr>
            <a:xfrm>
              <a:off x="4940592" y="1500690"/>
              <a:ext cx="246558" cy="367161"/>
            </a:xfrm>
            <a:custGeom>
              <a:avLst/>
              <a:gdLst/>
              <a:ahLst/>
              <a:cxnLst/>
              <a:rect l="l" t="t" r="r" b="b"/>
              <a:pathLst>
                <a:path w="7740" h="11526" extrusionOk="0">
                  <a:moveTo>
                    <a:pt x="2441" y="322"/>
                  </a:moveTo>
                  <a:cubicBezTo>
                    <a:pt x="2703" y="322"/>
                    <a:pt x="2929" y="548"/>
                    <a:pt x="2929" y="822"/>
                  </a:cubicBezTo>
                  <a:lnTo>
                    <a:pt x="2929" y="3167"/>
                  </a:lnTo>
                  <a:cubicBezTo>
                    <a:pt x="2865" y="3156"/>
                    <a:pt x="2800" y="3151"/>
                    <a:pt x="2735" y="3151"/>
                  </a:cubicBezTo>
                  <a:cubicBezTo>
                    <a:pt x="2454" y="3151"/>
                    <a:pt x="2180" y="3251"/>
                    <a:pt x="1977" y="3405"/>
                  </a:cubicBezTo>
                  <a:cubicBezTo>
                    <a:pt x="1977" y="3405"/>
                    <a:pt x="1965" y="3405"/>
                    <a:pt x="1941" y="3417"/>
                  </a:cubicBezTo>
                  <a:lnTo>
                    <a:pt x="1941" y="822"/>
                  </a:lnTo>
                  <a:lnTo>
                    <a:pt x="1953" y="822"/>
                  </a:lnTo>
                  <a:cubicBezTo>
                    <a:pt x="1953" y="548"/>
                    <a:pt x="2167" y="322"/>
                    <a:pt x="2441" y="322"/>
                  </a:cubicBezTo>
                  <a:close/>
                  <a:moveTo>
                    <a:pt x="2477" y="0"/>
                  </a:moveTo>
                  <a:cubicBezTo>
                    <a:pt x="2024" y="0"/>
                    <a:pt x="1643" y="369"/>
                    <a:pt x="1643" y="834"/>
                  </a:cubicBezTo>
                  <a:lnTo>
                    <a:pt x="1643" y="3822"/>
                  </a:lnTo>
                  <a:cubicBezTo>
                    <a:pt x="1382" y="4287"/>
                    <a:pt x="1441" y="4822"/>
                    <a:pt x="1727" y="5203"/>
                  </a:cubicBezTo>
                  <a:lnTo>
                    <a:pt x="1727" y="7620"/>
                  </a:lnTo>
                  <a:cubicBezTo>
                    <a:pt x="1608" y="7585"/>
                    <a:pt x="1489" y="7573"/>
                    <a:pt x="1370" y="7573"/>
                  </a:cubicBezTo>
                  <a:cubicBezTo>
                    <a:pt x="608" y="7573"/>
                    <a:pt x="0" y="8180"/>
                    <a:pt x="0" y="8942"/>
                  </a:cubicBezTo>
                  <a:lnTo>
                    <a:pt x="0" y="10156"/>
                  </a:lnTo>
                  <a:cubicBezTo>
                    <a:pt x="0" y="10918"/>
                    <a:pt x="608" y="11525"/>
                    <a:pt x="1370" y="11525"/>
                  </a:cubicBezTo>
                  <a:cubicBezTo>
                    <a:pt x="2120" y="11525"/>
                    <a:pt x="2739" y="10918"/>
                    <a:pt x="2739" y="10156"/>
                  </a:cubicBezTo>
                  <a:lnTo>
                    <a:pt x="2739" y="5739"/>
                  </a:lnTo>
                  <a:cubicBezTo>
                    <a:pt x="2834" y="5739"/>
                    <a:pt x="2858" y="5727"/>
                    <a:pt x="2941" y="5715"/>
                  </a:cubicBezTo>
                  <a:lnTo>
                    <a:pt x="3572" y="7227"/>
                  </a:lnTo>
                  <a:cubicBezTo>
                    <a:pt x="3590" y="7298"/>
                    <a:pt x="3654" y="7336"/>
                    <a:pt x="3720" y="7336"/>
                  </a:cubicBezTo>
                  <a:cubicBezTo>
                    <a:pt x="3742" y="7336"/>
                    <a:pt x="3765" y="7332"/>
                    <a:pt x="3787" y="7323"/>
                  </a:cubicBezTo>
                  <a:cubicBezTo>
                    <a:pt x="3882" y="7287"/>
                    <a:pt x="3929" y="7180"/>
                    <a:pt x="3882" y="7096"/>
                  </a:cubicBezTo>
                  <a:lnTo>
                    <a:pt x="3287" y="5632"/>
                  </a:lnTo>
                  <a:cubicBezTo>
                    <a:pt x="3346" y="5608"/>
                    <a:pt x="3406" y="5560"/>
                    <a:pt x="3465" y="5537"/>
                  </a:cubicBezTo>
                  <a:cubicBezTo>
                    <a:pt x="3465" y="5537"/>
                    <a:pt x="3572" y="5477"/>
                    <a:pt x="3584" y="5477"/>
                  </a:cubicBezTo>
                  <a:lnTo>
                    <a:pt x="5001" y="8918"/>
                  </a:lnTo>
                  <a:cubicBezTo>
                    <a:pt x="5021" y="8984"/>
                    <a:pt x="5077" y="9017"/>
                    <a:pt x="5138" y="9017"/>
                  </a:cubicBezTo>
                  <a:cubicBezTo>
                    <a:pt x="5187" y="9017"/>
                    <a:pt x="5238" y="8996"/>
                    <a:pt x="5275" y="8954"/>
                  </a:cubicBezTo>
                  <a:cubicBezTo>
                    <a:pt x="5497" y="8710"/>
                    <a:pt x="5812" y="8558"/>
                    <a:pt x="6143" y="8558"/>
                  </a:cubicBezTo>
                  <a:cubicBezTo>
                    <a:pt x="6167" y="8558"/>
                    <a:pt x="6191" y="8559"/>
                    <a:pt x="6215" y="8561"/>
                  </a:cubicBezTo>
                  <a:cubicBezTo>
                    <a:pt x="7239" y="8585"/>
                    <a:pt x="7739" y="9835"/>
                    <a:pt x="7025" y="10561"/>
                  </a:cubicBezTo>
                  <a:cubicBezTo>
                    <a:pt x="6788" y="10803"/>
                    <a:pt x="6485" y="10915"/>
                    <a:pt x="6187" y="10915"/>
                  </a:cubicBezTo>
                  <a:cubicBezTo>
                    <a:pt x="5679" y="10915"/>
                    <a:pt x="5184" y="10588"/>
                    <a:pt x="5049" y="10025"/>
                  </a:cubicBezTo>
                  <a:cubicBezTo>
                    <a:pt x="4858" y="9359"/>
                    <a:pt x="4632" y="8859"/>
                    <a:pt x="4239" y="7930"/>
                  </a:cubicBezTo>
                  <a:cubicBezTo>
                    <a:pt x="4212" y="7859"/>
                    <a:pt x="4153" y="7821"/>
                    <a:pt x="4085" y="7821"/>
                  </a:cubicBezTo>
                  <a:cubicBezTo>
                    <a:pt x="4061" y="7821"/>
                    <a:pt x="4037" y="7825"/>
                    <a:pt x="4013" y="7835"/>
                  </a:cubicBezTo>
                  <a:cubicBezTo>
                    <a:pt x="3929" y="7870"/>
                    <a:pt x="3882" y="7977"/>
                    <a:pt x="3929" y="8061"/>
                  </a:cubicBezTo>
                  <a:cubicBezTo>
                    <a:pt x="4299" y="9001"/>
                    <a:pt x="4549" y="9490"/>
                    <a:pt x="4715" y="10121"/>
                  </a:cubicBezTo>
                  <a:cubicBezTo>
                    <a:pt x="4894" y="10787"/>
                    <a:pt x="5489" y="11252"/>
                    <a:pt x="6192" y="11252"/>
                  </a:cubicBezTo>
                  <a:cubicBezTo>
                    <a:pt x="7037" y="11252"/>
                    <a:pt x="7728" y="10549"/>
                    <a:pt x="7704" y="9704"/>
                  </a:cubicBezTo>
                  <a:cubicBezTo>
                    <a:pt x="7645" y="8808"/>
                    <a:pt x="6884" y="8194"/>
                    <a:pt x="6094" y="8194"/>
                  </a:cubicBezTo>
                  <a:cubicBezTo>
                    <a:pt x="5771" y="8194"/>
                    <a:pt x="5443" y="8297"/>
                    <a:pt x="5156" y="8525"/>
                  </a:cubicBezTo>
                  <a:lnTo>
                    <a:pt x="3787" y="5179"/>
                  </a:lnTo>
                  <a:cubicBezTo>
                    <a:pt x="3870" y="5072"/>
                    <a:pt x="3929" y="4953"/>
                    <a:pt x="3965" y="4822"/>
                  </a:cubicBezTo>
                  <a:lnTo>
                    <a:pt x="4834" y="3953"/>
                  </a:lnTo>
                  <a:cubicBezTo>
                    <a:pt x="4894" y="3894"/>
                    <a:pt x="4894" y="3775"/>
                    <a:pt x="4834" y="3715"/>
                  </a:cubicBezTo>
                  <a:cubicBezTo>
                    <a:pt x="4805" y="3685"/>
                    <a:pt x="4760" y="3670"/>
                    <a:pt x="4715" y="3670"/>
                  </a:cubicBezTo>
                  <a:cubicBezTo>
                    <a:pt x="4671" y="3670"/>
                    <a:pt x="4626" y="3685"/>
                    <a:pt x="4596" y="3715"/>
                  </a:cubicBezTo>
                  <a:cubicBezTo>
                    <a:pt x="3644" y="4668"/>
                    <a:pt x="3668" y="4608"/>
                    <a:pt x="3656" y="4703"/>
                  </a:cubicBezTo>
                  <a:cubicBezTo>
                    <a:pt x="3620" y="4882"/>
                    <a:pt x="3513" y="5013"/>
                    <a:pt x="3394" y="5132"/>
                  </a:cubicBezTo>
                  <a:cubicBezTo>
                    <a:pt x="3298" y="5227"/>
                    <a:pt x="3287" y="5239"/>
                    <a:pt x="3144" y="5310"/>
                  </a:cubicBezTo>
                  <a:cubicBezTo>
                    <a:pt x="3096" y="5322"/>
                    <a:pt x="3060" y="5358"/>
                    <a:pt x="3025" y="5370"/>
                  </a:cubicBezTo>
                  <a:cubicBezTo>
                    <a:pt x="2931" y="5399"/>
                    <a:pt x="2846" y="5415"/>
                    <a:pt x="2756" y="5415"/>
                  </a:cubicBezTo>
                  <a:cubicBezTo>
                    <a:pt x="2698" y="5415"/>
                    <a:pt x="2638" y="5408"/>
                    <a:pt x="2572" y="5394"/>
                  </a:cubicBezTo>
                  <a:cubicBezTo>
                    <a:pt x="2564" y="5393"/>
                    <a:pt x="2557" y="5392"/>
                    <a:pt x="2549" y="5392"/>
                  </a:cubicBezTo>
                  <a:cubicBezTo>
                    <a:pt x="2453" y="5392"/>
                    <a:pt x="2382" y="5461"/>
                    <a:pt x="2382" y="5560"/>
                  </a:cubicBezTo>
                  <a:lnTo>
                    <a:pt x="2382" y="10156"/>
                  </a:lnTo>
                  <a:cubicBezTo>
                    <a:pt x="2382" y="10728"/>
                    <a:pt x="1917" y="11192"/>
                    <a:pt x="1358" y="11192"/>
                  </a:cubicBezTo>
                  <a:cubicBezTo>
                    <a:pt x="786" y="11192"/>
                    <a:pt x="322" y="10728"/>
                    <a:pt x="322" y="10156"/>
                  </a:cubicBezTo>
                  <a:lnTo>
                    <a:pt x="322" y="8942"/>
                  </a:lnTo>
                  <a:cubicBezTo>
                    <a:pt x="322" y="8340"/>
                    <a:pt x="826" y="7902"/>
                    <a:pt x="1372" y="7902"/>
                  </a:cubicBezTo>
                  <a:cubicBezTo>
                    <a:pt x="1518" y="7902"/>
                    <a:pt x="1667" y="7933"/>
                    <a:pt x="1810" y="8001"/>
                  </a:cubicBezTo>
                  <a:cubicBezTo>
                    <a:pt x="1835" y="8015"/>
                    <a:pt x="1860" y="8021"/>
                    <a:pt x="1885" y="8021"/>
                  </a:cubicBezTo>
                  <a:cubicBezTo>
                    <a:pt x="1970" y="8021"/>
                    <a:pt x="2048" y="7950"/>
                    <a:pt x="2048" y="7858"/>
                  </a:cubicBezTo>
                  <a:cubicBezTo>
                    <a:pt x="2036" y="5049"/>
                    <a:pt x="2084" y="5132"/>
                    <a:pt x="2024" y="5049"/>
                  </a:cubicBezTo>
                  <a:cubicBezTo>
                    <a:pt x="1504" y="4390"/>
                    <a:pt x="2016" y="3495"/>
                    <a:pt x="2766" y="3495"/>
                  </a:cubicBezTo>
                  <a:cubicBezTo>
                    <a:pt x="2857" y="3495"/>
                    <a:pt x="2952" y="3508"/>
                    <a:pt x="3048" y="3536"/>
                  </a:cubicBezTo>
                  <a:cubicBezTo>
                    <a:pt x="3096" y="3560"/>
                    <a:pt x="3156" y="3572"/>
                    <a:pt x="3191" y="3596"/>
                  </a:cubicBezTo>
                  <a:cubicBezTo>
                    <a:pt x="3216" y="3608"/>
                    <a:pt x="3243" y="3614"/>
                    <a:pt x="3268" y="3614"/>
                  </a:cubicBezTo>
                  <a:cubicBezTo>
                    <a:pt x="3316" y="3614"/>
                    <a:pt x="3363" y="3595"/>
                    <a:pt x="3394" y="3572"/>
                  </a:cubicBezTo>
                  <a:lnTo>
                    <a:pt x="5370" y="1584"/>
                  </a:lnTo>
                  <a:cubicBezTo>
                    <a:pt x="5465" y="1489"/>
                    <a:pt x="5590" y="1441"/>
                    <a:pt x="5717" y="1441"/>
                  </a:cubicBezTo>
                  <a:cubicBezTo>
                    <a:pt x="5843" y="1441"/>
                    <a:pt x="5971" y="1489"/>
                    <a:pt x="6073" y="1584"/>
                  </a:cubicBezTo>
                  <a:cubicBezTo>
                    <a:pt x="6263" y="1786"/>
                    <a:pt x="6263" y="2096"/>
                    <a:pt x="6073" y="2286"/>
                  </a:cubicBezTo>
                  <a:lnTo>
                    <a:pt x="5156" y="3191"/>
                  </a:lnTo>
                  <a:cubicBezTo>
                    <a:pt x="5096" y="3251"/>
                    <a:pt x="5096" y="3370"/>
                    <a:pt x="5156" y="3429"/>
                  </a:cubicBezTo>
                  <a:cubicBezTo>
                    <a:pt x="5192" y="3459"/>
                    <a:pt x="5239" y="3474"/>
                    <a:pt x="5284" y="3474"/>
                  </a:cubicBezTo>
                  <a:cubicBezTo>
                    <a:pt x="5328" y="3474"/>
                    <a:pt x="5370" y="3459"/>
                    <a:pt x="5394" y="3429"/>
                  </a:cubicBezTo>
                  <a:lnTo>
                    <a:pt x="6311" y="2524"/>
                  </a:lnTo>
                  <a:cubicBezTo>
                    <a:pt x="6823" y="2001"/>
                    <a:pt x="6454" y="1108"/>
                    <a:pt x="5727" y="1108"/>
                  </a:cubicBezTo>
                  <a:cubicBezTo>
                    <a:pt x="5501" y="1108"/>
                    <a:pt x="5299" y="1203"/>
                    <a:pt x="5144" y="1346"/>
                  </a:cubicBezTo>
                  <a:lnTo>
                    <a:pt x="3310" y="3179"/>
                  </a:lnTo>
                  <a:lnTo>
                    <a:pt x="3310" y="834"/>
                  </a:lnTo>
                  <a:cubicBezTo>
                    <a:pt x="3310" y="369"/>
                    <a:pt x="2941" y="0"/>
                    <a:pt x="2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52"/>
          <p:cNvGrpSpPr/>
          <p:nvPr/>
        </p:nvGrpSpPr>
        <p:grpSpPr>
          <a:xfrm rot="7871802">
            <a:off x="637356" y="4273353"/>
            <a:ext cx="246540" cy="367135"/>
            <a:chOff x="4940592" y="1500690"/>
            <a:chExt cx="246558" cy="367161"/>
          </a:xfrm>
        </p:grpSpPr>
        <p:sp>
          <p:nvSpPr>
            <p:cNvPr id="1301" name="Google Shape;1301;p52"/>
            <p:cNvSpPr/>
            <p:nvPr/>
          </p:nvSpPr>
          <p:spPr>
            <a:xfrm>
              <a:off x="4961075" y="1766934"/>
              <a:ext cx="44024" cy="74732"/>
            </a:xfrm>
            <a:custGeom>
              <a:avLst/>
              <a:gdLst/>
              <a:ahLst/>
              <a:cxnLst/>
              <a:rect l="l" t="t" r="r" b="b"/>
              <a:pathLst>
                <a:path w="1382" h="2346" extrusionOk="0">
                  <a:moveTo>
                    <a:pt x="679" y="334"/>
                  </a:moveTo>
                  <a:cubicBezTo>
                    <a:pt x="869" y="334"/>
                    <a:pt x="1036" y="501"/>
                    <a:pt x="1036" y="691"/>
                  </a:cubicBezTo>
                  <a:lnTo>
                    <a:pt x="1036" y="1655"/>
                  </a:lnTo>
                  <a:cubicBezTo>
                    <a:pt x="1036" y="1846"/>
                    <a:pt x="869" y="2013"/>
                    <a:pt x="679" y="2013"/>
                  </a:cubicBezTo>
                  <a:cubicBezTo>
                    <a:pt x="488" y="2013"/>
                    <a:pt x="322" y="1846"/>
                    <a:pt x="322" y="1655"/>
                  </a:cubicBezTo>
                  <a:lnTo>
                    <a:pt x="322" y="691"/>
                  </a:lnTo>
                  <a:cubicBezTo>
                    <a:pt x="322" y="501"/>
                    <a:pt x="488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0" y="322"/>
                    <a:pt x="0" y="691"/>
                  </a:cubicBezTo>
                  <a:lnTo>
                    <a:pt x="0" y="1655"/>
                  </a:lnTo>
                  <a:cubicBezTo>
                    <a:pt x="0" y="2048"/>
                    <a:pt x="310" y="2346"/>
                    <a:pt x="679" y="2346"/>
                  </a:cubicBezTo>
                  <a:cubicBezTo>
                    <a:pt x="1048" y="2346"/>
                    <a:pt x="1358" y="2024"/>
                    <a:pt x="1358" y="1655"/>
                  </a:cubicBezTo>
                  <a:lnTo>
                    <a:pt x="1358" y="691"/>
                  </a:lnTo>
                  <a:cubicBezTo>
                    <a:pt x="1381" y="322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2"/>
            <p:cNvSpPr/>
            <p:nvPr/>
          </p:nvSpPr>
          <p:spPr>
            <a:xfrm>
              <a:off x="5009240" y="1623937"/>
              <a:ext cx="37207" cy="36824"/>
            </a:xfrm>
            <a:custGeom>
              <a:avLst/>
              <a:gdLst/>
              <a:ahLst/>
              <a:cxnLst/>
              <a:rect l="l" t="t" r="r" b="b"/>
              <a:pathLst>
                <a:path w="1168" h="1156" extrusionOk="0">
                  <a:moveTo>
                    <a:pt x="584" y="334"/>
                  </a:moveTo>
                  <a:cubicBezTo>
                    <a:pt x="715" y="334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41" y="822"/>
                    <a:pt x="346" y="715"/>
                    <a:pt x="346" y="584"/>
                  </a:cubicBezTo>
                  <a:cubicBezTo>
                    <a:pt x="346" y="441"/>
                    <a:pt x="453" y="334"/>
                    <a:pt x="584" y="334"/>
                  </a:cubicBezTo>
                  <a:close/>
                  <a:moveTo>
                    <a:pt x="584" y="1"/>
                  </a:moveTo>
                  <a:cubicBezTo>
                    <a:pt x="274" y="1"/>
                    <a:pt x="0" y="251"/>
                    <a:pt x="0" y="584"/>
                  </a:cubicBezTo>
                  <a:cubicBezTo>
                    <a:pt x="0" y="906"/>
                    <a:pt x="250" y="1156"/>
                    <a:pt x="584" y="1156"/>
                  </a:cubicBezTo>
                  <a:cubicBezTo>
                    <a:pt x="893" y="1156"/>
                    <a:pt x="1167" y="906"/>
                    <a:pt x="1167" y="584"/>
                  </a:cubicBezTo>
                  <a:cubicBezTo>
                    <a:pt x="1167" y="251"/>
                    <a:pt x="893" y="1"/>
                    <a:pt x="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2"/>
            <p:cNvSpPr/>
            <p:nvPr/>
          </p:nvSpPr>
          <p:spPr>
            <a:xfrm>
              <a:off x="5110125" y="1785123"/>
              <a:ext cx="50458" cy="50108"/>
            </a:xfrm>
            <a:custGeom>
              <a:avLst/>
              <a:gdLst/>
              <a:ahLst/>
              <a:cxnLst/>
              <a:rect l="l" t="t" r="r" b="b"/>
              <a:pathLst>
                <a:path w="1584" h="1573" extrusionOk="0">
                  <a:moveTo>
                    <a:pt x="798" y="322"/>
                  </a:moveTo>
                  <a:cubicBezTo>
                    <a:pt x="1048" y="322"/>
                    <a:pt x="1239" y="537"/>
                    <a:pt x="1239" y="775"/>
                  </a:cubicBezTo>
                  <a:cubicBezTo>
                    <a:pt x="1239" y="1025"/>
                    <a:pt x="1024" y="1215"/>
                    <a:pt x="798" y="1215"/>
                  </a:cubicBezTo>
                  <a:cubicBezTo>
                    <a:pt x="560" y="1215"/>
                    <a:pt x="346" y="1013"/>
                    <a:pt x="346" y="775"/>
                  </a:cubicBezTo>
                  <a:cubicBezTo>
                    <a:pt x="346" y="537"/>
                    <a:pt x="536" y="322"/>
                    <a:pt x="798" y="322"/>
                  </a:cubicBezTo>
                  <a:close/>
                  <a:moveTo>
                    <a:pt x="798" y="1"/>
                  </a:moveTo>
                  <a:cubicBezTo>
                    <a:pt x="358" y="1"/>
                    <a:pt x="0" y="358"/>
                    <a:pt x="0" y="787"/>
                  </a:cubicBezTo>
                  <a:cubicBezTo>
                    <a:pt x="0" y="1215"/>
                    <a:pt x="358" y="1573"/>
                    <a:pt x="798" y="1573"/>
                  </a:cubicBezTo>
                  <a:cubicBezTo>
                    <a:pt x="1227" y="1573"/>
                    <a:pt x="1584" y="1215"/>
                    <a:pt x="1584" y="787"/>
                  </a:cubicBezTo>
                  <a:cubicBezTo>
                    <a:pt x="1584" y="358"/>
                    <a:pt x="1227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2"/>
            <p:cNvSpPr/>
            <p:nvPr/>
          </p:nvSpPr>
          <p:spPr>
            <a:xfrm>
              <a:off x="4940592" y="1500690"/>
              <a:ext cx="246558" cy="367161"/>
            </a:xfrm>
            <a:custGeom>
              <a:avLst/>
              <a:gdLst/>
              <a:ahLst/>
              <a:cxnLst/>
              <a:rect l="l" t="t" r="r" b="b"/>
              <a:pathLst>
                <a:path w="7740" h="11526" extrusionOk="0">
                  <a:moveTo>
                    <a:pt x="2441" y="322"/>
                  </a:moveTo>
                  <a:cubicBezTo>
                    <a:pt x="2703" y="322"/>
                    <a:pt x="2929" y="548"/>
                    <a:pt x="2929" y="822"/>
                  </a:cubicBezTo>
                  <a:lnTo>
                    <a:pt x="2929" y="3167"/>
                  </a:lnTo>
                  <a:cubicBezTo>
                    <a:pt x="2865" y="3156"/>
                    <a:pt x="2800" y="3151"/>
                    <a:pt x="2735" y="3151"/>
                  </a:cubicBezTo>
                  <a:cubicBezTo>
                    <a:pt x="2454" y="3151"/>
                    <a:pt x="2180" y="3251"/>
                    <a:pt x="1977" y="3405"/>
                  </a:cubicBezTo>
                  <a:cubicBezTo>
                    <a:pt x="1977" y="3405"/>
                    <a:pt x="1965" y="3405"/>
                    <a:pt x="1941" y="3417"/>
                  </a:cubicBezTo>
                  <a:lnTo>
                    <a:pt x="1941" y="822"/>
                  </a:lnTo>
                  <a:lnTo>
                    <a:pt x="1953" y="822"/>
                  </a:lnTo>
                  <a:cubicBezTo>
                    <a:pt x="1953" y="548"/>
                    <a:pt x="2167" y="322"/>
                    <a:pt x="2441" y="322"/>
                  </a:cubicBezTo>
                  <a:close/>
                  <a:moveTo>
                    <a:pt x="2477" y="0"/>
                  </a:moveTo>
                  <a:cubicBezTo>
                    <a:pt x="2024" y="0"/>
                    <a:pt x="1643" y="369"/>
                    <a:pt x="1643" y="834"/>
                  </a:cubicBezTo>
                  <a:lnTo>
                    <a:pt x="1643" y="3822"/>
                  </a:lnTo>
                  <a:cubicBezTo>
                    <a:pt x="1382" y="4287"/>
                    <a:pt x="1441" y="4822"/>
                    <a:pt x="1727" y="5203"/>
                  </a:cubicBezTo>
                  <a:lnTo>
                    <a:pt x="1727" y="7620"/>
                  </a:lnTo>
                  <a:cubicBezTo>
                    <a:pt x="1608" y="7585"/>
                    <a:pt x="1489" y="7573"/>
                    <a:pt x="1370" y="7573"/>
                  </a:cubicBezTo>
                  <a:cubicBezTo>
                    <a:pt x="608" y="7573"/>
                    <a:pt x="0" y="8180"/>
                    <a:pt x="0" y="8942"/>
                  </a:cubicBezTo>
                  <a:lnTo>
                    <a:pt x="0" y="10156"/>
                  </a:lnTo>
                  <a:cubicBezTo>
                    <a:pt x="0" y="10918"/>
                    <a:pt x="608" y="11525"/>
                    <a:pt x="1370" y="11525"/>
                  </a:cubicBezTo>
                  <a:cubicBezTo>
                    <a:pt x="2120" y="11525"/>
                    <a:pt x="2739" y="10918"/>
                    <a:pt x="2739" y="10156"/>
                  </a:cubicBezTo>
                  <a:lnTo>
                    <a:pt x="2739" y="5739"/>
                  </a:lnTo>
                  <a:cubicBezTo>
                    <a:pt x="2834" y="5739"/>
                    <a:pt x="2858" y="5727"/>
                    <a:pt x="2941" y="5715"/>
                  </a:cubicBezTo>
                  <a:lnTo>
                    <a:pt x="3572" y="7227"/>
                  </a:lnTo>
                  <a:cubicBezTo>
                    <a:pt x="3590" y="7298"/>
                    <a:pt x="3654" y="7336"/>
                    <a:pt x="3720" y="7336"/>
                  </a:cubicBezTo>
                  <a:cubicBezTo>
                    <a:pt x="3742" y="7336"/>
                    <a:pt x="3765" y="7332"/>
                    <a:pt x="3787" y="7323"/>
                  </a:cubicBezTo>
                  <a:cubicBezTo>
                    <a:pt x="3882" y="7287"/>
                    <a:pt x="3929" y="7180"/>
                    <a:pt x="3882" y="7096"/>
                  </a:cubicBezTo>
                  <a:lnTo>
                    <a:pt x="3287" y="5632"/>
                  </a:lnTo>
                  <a:cubicBezTo>
                    <a:pt x="3346" y="5608"/>
                    <a:pt x="3406" y="5560"/>
                    <a:pt x="3465" y="5537"/>
                  </a:cubicBezTo>
                  <a:cubicBezTo>
                    <a:pt x="3465" y="5537"/>
                    <a:pt x="3572" y="5477"/>
                    <a:pt x="3584" y="5477"/>
                  </a:cubicBezTo>
                  <a:lnTo>
                    <a:pt x="5001" y="8918"/>
                  </a:lnTo>
                  <a:cubicBezTo>
                    <a:pt x="5021" y="8984"/>
                    <a:pt x="5077" y="9017"/>
                    <a:pt x="5138" y="9017"/>
                  </a:cubicBezTo>
                  <a:cubicBezTo>
                    <a:pt x="5187" y="9017"/>
                    <a:pt x="5238" y="8996"/>
                    <a:pt x="5275" y="8954"/>
                  </a:cubicBezTo>
                  <a:cubicBezTo>
                    <a:pt x="5497" y="8710"/>
                    <a:pt x="5812" y="8558"/>
                    <a:pt x="6143" y="8558"/>
                  </a:cubicBezTo>
                  <a:cubicBezTo>
                    <a:pt x="6167" y="8558"/>
                    <a:pt x="6191" y="8559"/>
                    <a:pt x="6215" y="8561"/>
                  </a:cubicBezTo>
                  <a:cubicBezTo>
                    <a:pt x="7239" y="8585"/>
                    <a:pt x="7739" y="9835"/>
                    <a:pt x="7025" y="10561"/>
                  </a:cubicBezTo>
                  <a:cubicBezTo>
                    <a:pt x="6788" y="10803"/>
                    <a:pt x="6485" y="10915"/>
                    <a:pt x="6187" y="10915"/>
                  </a:cubicBezTo>
                  <a:cubicBezTo>
                    <a:pt x="5679" y="10915"/>
                    <a:pt x="5184" y="10588"/>
                    <a:pt x="5049" y="10025"/>
                  </a:cubicBezTo>
                  <a:cubicBezTo>
                    <a:pt x="4858" y="9359"/>
                    <a:pt x="4632" y="8859"/>
                    <a:pt x="4239" y="7930"/>
                  </a:cubicBezTo>
                  <a:cubicBezTo>
                    <a:pt x="4212" y="7859"/>
                    <a:pt x="4153" y="7821"/>
                    <a:pt x="4085" y="7821"/>
                  </a:cubicBezTo>
                  <a:cubicBezTo>
                    <a:pt x="4061" y="7821"/>
                    <a:pt x="4037" y="7825"/>
                    <a:pt x="4013" y="7835"/>
                  </a:cubicBezTo>
                  <a:cubicBezTo>
                    <a:pt x="3929" y="7870"/>
                    <a:pt x="3882" y="7977"/>
                    <a:pt x="3929" y="8061"/>
                  </a:cubicBezTo>
                  <a:cubicBezTo>
                    <a:pt x="4299" y="9001"/>
                    <a:pt x="4549" y="9490"/>
                    <a:pt x="4715" y="10121"/>
                  </a:cubicBezTo>
                  <a:cubicBezTo>
                    <a:pt x="4894" y="10787"/>
                    <a:pt x="5489" y="11252"/>
                    <a:pt x="6192" y="11252"/>
                  </a:cubicBezTo>
                  <a:cubicBezTo>
                    <a:pt x="7037" y="11252"/>
                    <a:pt x="7728" y="10549"/>
                    <a:pt x="7704" y="9704"/>
                  </a:cubicBezTo>
                  <a:cubicBezTo>
                    <a:pt x="7645" y="8808"/>
                    <a:pt x="6884" y="8194"/>
                    <a:pt x="6094" y="8194"/>
                  </a:cubicBezTo>
                  <a:cubicBezTo>
                    <a:pt x="5771" y="8194"/>
                    <a:pt x="5443" y="8297"/>
                    <a:pt x="5156" y="8525"/>
                  </a:cubicBezTo>
                  <a:lnTo>
                    <a:pt x="3787" y="5179"/>
                  </a:lnTo>
                  <a:cubicBezTo>
                    <a:pt x="3870" y="5072"/>
                    <a:pt x="3929" y="4953"/>
                    <a:pt x="3965" y="4822"/>
                  </a:cubicBezTo>
                  <a:lnTo>
                    <a:pt x="4834" y="3953"/>
                  </a:lnTo>
                  <a:cubicBezTo>
                    <a:pt x="4894" y="3894"/>
                    <a:pt x="4894" y="3775"/>
                    <a:pt x="4834" y="3715"/>
                  </a:cubicBezTo>
                  <a:cubicBezTo>
                    <a:pt x="4805" y="3685"/>
                    <a:pt x="4760" y="3670"/>
                    <a:pt x="4715" y="3670"/>
                  </a:cubicBezTo>
                  <a:cubicBezTo>
                    <a:pt x="4671" y="3670"/>
                    <a:pt x="4626" y="3685"/>
                    <a:pt x="4596" y="3715"/>
                  </a:cubicBezTo>
                  <a:cubicBezTo>
                    <a:pt x="3644" y="4668"/>
                    <a:pt x="3668" y="4608"/>
                    <a:pt x="3656" y="4703"/>
                  </a:cubicBezTo>
                  <a:cubicBezTo>
                    <a:pt x="3620" y="4882"/>
                    <a:pt x="3513" y="5013"/>
                    <a:pt x="3394" y="5132"/>
                  </a:cubicBezTo>
                  <a:cubicBezTo>
                    <a:pt x="3298" y="5227"/>
                    <a:pt x="3287" y="5239"/>
                    <a:pt x="3144" y="5310"/>
                  </a:cubicBezTo>
                  <a:cubicBezTo>
                    <a:pt x="3096" y="5322"/>
                    <a:pt x="3060" y="5358"/>
                    <a:pt x="3025" y="5370"/>
                  </a:cubicBezTo>
                  <a:cubicBezTo>
                    <a:pt x="2931" y="5399"/>
                    <a:pt x="2846" y="5415"/>
                    <a:pt x="2756" y="5415"/>
                  </a:cubicBezTo>
                  <a:cubicBezTo>
                    <a:pt x="2698" y="5415"/>
                    <a:pt x="2638" y="5408"/>
                    <a:pt x="2572" y="5394"/>
                  </a:cubicBezTo>
                  <a:cubicBezTo>
                    <a:pt x="2564" y="5393"/>
                    <a:pt x="2557" y="5392"/>
                    <a:pt x="2549" y="5392"/>
                  </a:cubicBezTo>
                  <a:cubicBezTo>
                    <a:pt x="2453" y="5392"/>
                    <a:pt x="2382" y="5461"/>
                    <a:pt x="2382" y="5560"/>
                  </a:cubicBezTo>
                  <a:lnTo>
                    <a:pt x="2382" y="10156"/>
                  </a:lnTo>
                  <a:cubicBezTo>
                    <a:pt x="2382" y="10728"/>
                    <a:pt x="1917" y="11192"/>
                    <a:pt x="1358" y="11192"/>
                  </a:cubicBezTo>
                  <a:cubicBezTo>
                    <a:pt x="786" y="11192"/>
                    <a:pt x="322" y="10728"/>
                    <a:pt x="322" y="10156"/>
                  </a:cubicBezTo>
                  <a:lnTo>
                    <a:pt x="322" y="8942"/>
                  </a:lnTo>
                  <a:cubicBezTo>
                    <a:pt x="322" y="8340"/>
                    <a:pt x="826" y="7902"/>
                    <a:pt x="1372" y="7902"/>
                  </a:cubicBezTo>
                  <a:cubicBezTo>
                    <a:pt x="1518" y="7902"/>
                    <a:pt x="1667" y="7933"/>
                    <a:pt x="1810" y="8001"/>
                  </a:cubicBezTo>
                  <a:cubicBezTo>
                    <a:pt x="1835" y="8015"/>
                    <a:pt x="1860" y="8021"/>
                    <a:pt x="1885" y="8021"/>
                  </a:cubicBezTo>
                  <a:cubicBezTo>
                    <a:pt x="1970" y="8021"/>
                    <a:pt x="2048" y="7950"/>
                    <a:pt x="2048" y="7858"/>
                  </a:cubicBezTo>
                  <a:cubicBezTo>
                    <a:pt x="2036" y="5049"/>
                    <a:pt x="2084" y="5132"/>
                    <a:pt x="2024" y="5049"/>
                  </a:cubicBezTo>
                  <a:cubicBezTo>
                    <a:pt x="1504" y="4390"/>
                    <a:pt x="2016" y="3495"/>
                    <a:pt x="2766" y="3495"/>
                  </a:cubicBezTo>
                  <a:cubicBezTo>
                    <a:pt x="2857" y="3495"/>
                    <a:pt x="2952" y="3508"/>
                    <a:pt x="3048" y="3536"/>
                  </a:cubicBezTo>
                  <a:cubicBezTo>
                    <a:pt x="3096" y="3560"/>
                    <a:pt x="3156" y="3572"/>
                    <a:pt x="3191" y="3596"/>
                  </a:cubicBezTo>
                  <a:cubicBezTo>
                    <a:pt x="3216" y="3608"/>
                    <a:pt x="3243" y="3614"/>
                    <a:pt x="3268" y="3614"/>
                  </a:cubicBezTo>
                  <a:cubicBezTo>
                    <a:pt x="3316" y="3614"/>
                    <a:pt x="3363" y="3595"/>
                    <a:pt x="3394" y="3572"/>
                  </a:cubicBezTo>
                  <a:lnTo>
                    <a:pt x="5370" y="1584"/>
                  </a:lnTo>
                  <a:cubicBezTo>
                    <a:pt x="5465" y="1489"/>
                    <a:pt x="5590" y="1441"/>
                    <a:pt x="5717" y="1441"/>
                  </a:cubicBezTo>
                  <a:cubicBezTo>
                    <a:pt x="5843" y="1441"/>
                    <a:pt x="5971" y="1489"/>
                    <a:pt x="6073" y="1584"/>
                  </a:cubicBezTo>
                  <a:cubicBezTo>
                    <a:pt x="6263" y="1786"/>
                    <a:pt x="6263" y="2096"/>
                    <a:pt x="6073" y="2286"/>
                  </a:cubicBezTo>
                  <a:lnTo>
                    <a:pt x="5156" y="3191"/>
                  </a:lnTo>
                  <a:cubicBezTo>
                    <a:pt x="5096" y="3251"/>
                    <a:pt x="5096" y="3370"/>
                    <a:pt x="5156" y="3429"/>
                  </a:cubicBezTo>
                  <a:cubicBezTo>
                    <a:pt x="5192" y="3459"/>
                    <a:pt x="5239" y="3474"/>
                    <a:pt x="5284" y="3474"/>
                  </a:cubicBezTo>
                  <a:cubicBezTo>
                    <a:pt x="5328" y="3474"/>
                    <a:pt x="5370" y="3459"/>
                    <a:pt x="5394" y="3429"/>
                  </a:cubicBezTo>
                  <a:lnTo>
                    <a:pt x="6311" y="2524"/>
                  </a:lnTo>
                  <a:cubicBezTo>
                    <a:pt x="6823" y="2001"/>
                    <a:pt x="6454" y="1108"/>
                    <a:pt x="5727" y="1108"/>
                  </a:cubicBezTo>
                  <a:cubicBezTo>
                    <a:pt x="5501" y="1108"/>
                    <a:pt x="5299" y="1203"/>
                    <a:pt x="5144" y="1346"/>
                  </a:cubicBezTo>
                  <a:lnTo>
                    <a:pt x="3310" y="3179"/>
                  </a:lnTo>
                  <a:lnTo>
                    <a:pt x="3310" y="834"/>
                  </a:lnTo>
                  <a:cubicBezTo>
                    <a:pt x="3310" y="369"/>
                    <a:pt x="2941" y="0"/>
                    <a:pt x="2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5" name="Google Shape;1305;p52"/>
          <p:cNvSpPr/>
          <p:nvPr/>
        </p:nvSpPr>
        <p:spPr>
          <a:xfrm>
            <a:off x="791175" y="1298733"/>
            <a:ext cx="7561500" cy="3331200"/>
          </a:xfrm>
          <a:prstGeom prst="roundRect">
            <a:avLst>
              <a:gd name="adj" fmla="val 2501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06" name="Google Shape;1306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07" name="Google Shape;1307;p52"/>
          <p:cNvSpPr/>
          <p:nvPr/>
        </p:nvSpPr>
        <p:spPr>
          <a:xfrm flipH="1">
            <a:off x="1803532" y="1424606"/>
            <a:ext cx="5599800" cy="2832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08" name="Google Shape;1308;p52"/>
          <p:cNvSpPr txBox="1"/>
          <p:nvPr/>
        </p:nvSpPr>
        <p:spPr>
          <a:xfrm flipH="1">
            <a:off x="1879186" y="1409300"/>
            <a:ext cx="54486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 GIFT VOUCHER</a:t>
            </a:r>
            <a:endParaRPr sz="2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309" name="Google Shape;1309;p52"/>
          <p:cNvSpPr/>
          <p:nvPr/>
        </p:nvSpPr>
        <p:spPr>
          <a:xfrm>
            <a:off x="4243385" y="3710638"/>
            <a:ext cx="656700" cy="656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cxnSp>
        <p:nvCxnSpPr>
          <p:cNvPr id="1310" name="Google Shape;1310;p52"/>
          <p:cNvCxnSpPr>
            <a:stCxn id="1311" idx="4"/>
            <a:endCxn id="1309" idx="0"/>
          </p:cNvCxnSpPr>
          <p:nvPr/>
        </p:nvCxnSpPr>
        <p:spPr>
          <a:xfrm>
            <a:off x="4571735" y="3004341"/>
            <a:ext cx="0" cy="706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1" name="Google Shape;1311;p52"/>
          <p:cNvSpPr/>
          <p:nvPr/>
        </p:nvSpPr>
        <p:spPr>
          <a:xfrm>
            <a:off x="4001435" y="1863741"/>
            <a:ext cx="1140600" cy="1140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1312" name="Google Shape;1312;p52"/>
          <p:cNvGrpSpPr/>
          <p:nvPr/>
        </p:nvGrpSpPr>
        <p:grpSpPr>
          <a:xfrm>
            <a:off x="4349899" y="3936127"/>
            <a:ext cx="443673" cy="205712"/>
            <a:chOff x="4351675" y="1835025"/>
            <a:chExt cx="575750" cy="266950"/>
          </a:xfrm>
        </p:grpSpPr>
        <p:sp>
          <p:nvSpPr>
            <p:cNvPr id="1313" name="Google Shape;1313;p52"/>
            <p:cNvSpPr/>
            <p:nvPr/>
          </p:nvSpPr>
          <p:spPr>
            <a:xfrm>
              <a:off x="4437100" y="1835025"/>
              <a:ext cx="490325" cy="229400"/>
            </a:xfrm>
            <a:custGeom>
              <a:avLst/>
              <a:gdLst/>
              <a:ahLst/>
              <a:cxnLst/>
              <a:rect l="l" t="t" r="r" b="b"/>
              <a:pathLst>
                <a:path w="19613" h="9176" extrusionOk="0">
                  <a:moveTo>
                    <a:pt x="13301" y="3350"/>
                  </a:moveTo>
                  <a:cubicBezTo>
                    <a:pt x="13646" y="3350"/>
                    <a:pt x="13993" y="3438"/>
                    <a:pt x="14308" y="3619"/>
                  </a:cubicBezTo>
                  <a:cubicBezTo>
                    <a:pt x="15669" y="4362"/>
                    <a:pt x="15669" y="6327"/>
                    <a:pt x="14308" y="7071"/>
                  </a:cubicBezTo>
                  <a:cubicBezTo>
                    <a:pt x="13990" y="7246"/>
                    <a:pt x="13640" y="7334"/>
                    <a:pt x="13292" y="7334"/>
                  </a:cubicBezTo>
                  <a:cubicBezTo>
                    <a:pt x="12917" y="7334"/>
                    <a:pt x="12544" y="7232"/>
                    <a:pt x="12217" y="7029"/>
                  </a:cubicBezTo>
                  <a:cubicBezTo>
                    <a:pt x="11473" y="6566"/>
                    <a:pt x="10800" y="5990"/>
                    <a:pt x="10224" y="5345"/>
                  </a:cubicBezTo>
                  <a:cubicBezTo>
                    <a:pt x="10800" y="4685"/>
                    <a:pt x="11473" y="4124"/>
                    <a:pt x="12217" y="3661"/>
                  </a:cubicBezTo>
                  <a:cubicBezTo>
                    <a:pt x="12547" y="3455"/>
                    <a:pt x="12923" y="3350"/>
                    <a:pt x="13301" y="3350"/>
                  </a:cubicBezTo>
                  <a:close/>
                  <a:moveTo>
                    <a:pt x="13298" y="0"/>
                  </a:moveTo>
                  <a:cubicBezTo>
                    <a:pt x="12311" y="0"/>
                    <a:pt x="11326" y="271"/>
                    <a:pt x="10463" y="812"/>
                  </a:cubicBezTo>
                  <a:cubicBezTo>
                    <a:pt x="9593" y="1345"/>
                    <a:pt x="8807" y="1991"/>
                    <a:pt x="8105" y="2706"/>
                  </a:cubicBezTo>
                  <a:cubicBezTo>
                    <a:pt x="7404" y="1991"/>
                    <a:pt x="6618" y="1359"/>
                    <a:pt x="5762" y="826"/>
                  </a:cubicBezTo>
                  <a:cubicBezTo>
                    <a:pt x="4889" y="283"/>
                    <a:pt x="3901" y="9"/>
                    <a:pt x="2912" y="9"/>
                  </a:cubicBezTo>
                  <a:cubicBezTo>
                    <a:pt x="2009" y="9"/>
                    <a:pt x="1106" y="237"/>
                    <a:pt x="289" y="700"/>
                  </a:cubicBezTo>
                  <a:cubicBezTo>
                    <a:pt x="1" y="868"/>
                    <a:pt x="164" y="1271"/>
                    <a:pt x="436" y="1271"/>
                  </a:cubicBezTo>
                  <a:cubicBezTo>
                    <a:pt x="483" y="1271"/>
                    <a:pt x="532" y="1259"/>
                    <a:pt x="583" y="1233"/>
                  </a:cubicBezTo>
                  <a:cubicBezTo>
                    <a:pt x="1308" y="830"/>
                    <a:pt x="2109" y="630"/>
                    <a:pt x="2909" y="630"/>
                  </a:cubicBezTo>
                  <a:cubicBezTo>
                    <a:pt x="3783" y="630"/>
                    <a:pt x="4656" y="869"/>
                    <a:pt x="5425" y="1345"/>
                  </a:cubicBezTo>
                  <a:cubicBezTo>
                    <a:pt x="6323" y="1906"/>
                    <a:pt x="7151" y="2580"/>
                    <a:pt x="7867" y="3352"/>
                  </a:cubicBezTo>
                  <a:lnTo>
                    <a:pt x="7881" y="3366"/>
                  </a:lnTo>
                  <a:cubicBezTo>
                    <a:pt x="8274" y="3801"/>
                    <a:pt x="8638" y="4250"/>
                    <a:pt x="8961" y="4741"/>
                  </a:cubicBezTo>
                  <a:lnTo>
                    <a:pt x="8975" y="4755"/>
                  </a:lnTo>
                  <a:cubicBezTo>
                    <a:pt x="9747" y="5878"/>
                    <a:pt x="10729" y="6832"/>
                    <a:pt x="11894" y="7548"/>
                  </a:cubicBezTo>
                  <a:cubicBezTo>
                    <a:pt x="12321" y="7820"/>
                    <a:pt x="12814" y="7958"/>
                    <a:pt x="13307" y="7958"/>
                  </a:cubicBezTo>
                  <a:cubicBezTo>
                    <a:pt x="13755" y="7958"/>
                    <a:pt x="14202" y="7845"/>
                    <a:pt x="14603" y="7618"/>
                  </a:cubicBezTo>
                  <a:cubicBezTo>
                    <a:pt x="16399" y="6622"/>
                    <a:pt x="16399" y="4054"/>
                    <a:pt x="14603" y="3071"/>
                  </a:cubicBezTo>
                  <a:cubicBezTo>
                    <a:pt x="14202" y="2844"/>
                    <a:pt x="13755" y="2732"/>
                    <a:pt x="13307" y="2732"/>
                  </a:cubicBezTo>
                  <a:cubicBezTo>
                    <a:pt x="12814" y="2732"/>
                    <a:pt x="12321" y="2869"/>
                    <a:pt x="11894" y="3141"/>
                  </a:cubicBezTo>
                  <a:cubicBezTo>
                    <a:pt x="11122" y="3605"/>
                    <a:pt x="10421" y="4194"/>
                    <a:pt x="9817" y="4854"/>
                  </a:cubicBezTo>
                  <a:cubicBezTo>
                    <a:pt x="9705" y="4713"/>
                    <a:pt x="9593" y="4559"/>
                    <a:pt x="9495" y="4404"/>
                  </a:cubicBezTo>
                  <a:lnTo>
                    <a:pt x="9481" y="4390"/>
                  </a:lnTo>
                  <a:cubicBezTo>
                    <a:pt x="9186" y="3955"/>
                    <a:pt x="8877" y="3548"/>
                    <a:pt x="8526" y="3155"/>
                  </a:cubicBezTo>
                  <a:cubicBezTo>
                    <a:pt x="9200" y="2468"/>
                    <a:pt x="9958" y="1850"/>
                    <a:pt x="10786" y="1345"/>
                  </a:cubicBezTo>
                  <a:cubicBezTo>
                    <a:pt x="11529" y="882"/>
                    <a:pt x="12399" y="629"/>
                    <a:pt x="13270" y="629"/>
                  </a:cubicBezTo>
                  <a:lnTo>
                    <a:pt x="13298" y="629"/>
                  </a:lnTo>
                  <a:cubicBezTo>
                    <a:pt x="14112" y="629"/>
                    <a:pt x="14911" y="840"/>
                    <a:pt x="15627" y="1233"/>
                  </a:cubicBezTo>
                  <a:cubicBezTo>
                    <a:pt x="18364" y="2749"/>
                    <a:pt x="18883" y="6439"/>
                    <a:pt x="16694" y="8657"/>
                  </a:cubicBezTo>
                  <a:cubicBezTo>
                    <a:pt x="16581" y="8783"/>
                    <a:pt x="16581" y="8965"/>
                    <a:pt x="16694" y="9092"/>
                  </a:cubicBezTo>
                  <a:cubicBezTo>
                    <a:pt x="16750" y="9148"/>
                    <a:pt x="16834" y="9176"/>
                    <a:pt x="16918" y="9176"/>
                  </a:cubicBezTo>
                  <a:cubicBezTo>
                    <a:pt x="16988" y="9176"/>
                    <a:pt x="17073" y="9148"/>
                    <a:pt x="17129" y="9092"/>
                  </a:cubicBezTo>
                  <a:cubicBezTo>
                    <a:pt x="19613" y="6580"/>
                    <a:pt x="19009" y="2398"/>
                    <a:pt x="15936" y="686"/>
                  </a:cubicBezTo>
                  <a:cubicBezTo>
                    <a:pt x="15116" y="229"/>
                    <a:pt x="14206" y="0"/>
                    <a:pt x="13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2"/>
            <p:cNvSpPr/>
            <p:nvPr/>
          </p:nvSpPr>
          <p:spPr>
            <a:xfrm>
              <a:off x="4351675" y="1870975"/>
              <a:ext cx="490600" cy="231000"/>
            </a:xfrm>
            <a:custGeom>
              <a:avLst/>
              <a:gdLst/>
              <a:ahLst/>
              <a:cxnLst/>
              <a:rect l="l" t="t" r="r" b="b"/>
              <a:pathLst>
                <a:path w="19624" h="9240" extrusionOk="0">
                  <a:moveTo>
                    <a:pt x="6326" y="1912"/>
                  </a:moveTo>
                  <a:cubicBezTo>
                    <a:pt x="6704" y="1912"/>
                    <a:pt x="7080" y="2017"/>
                    <a:pt x="7410" y="2223"/>
                  </a:cubicBezTo>
                  <a:cubicBezTo>
                    <a:pt x="8154" y="2686"/>
                    <a:pt x="8828" y="3247"/>
                    <a:pt x="9403" y="3907"/>
                  </a:cubicBezTo>
                  <a:cubicBezTo>
                    <a:pt x="8828" y="4552"/>
                    <a:pt x="8154" y="5128"/>
                    <a:pt x="7410" y="5577"/>
                  </a:cubicBezTo>
                  <a:cubicBezTo>
                    <a:pt x="7080" y="5789"/>
                    <a:pt x="6704" y="5895"/>
                    <a:pt x="6326" y="5895"/>
                  </a:cubicBezTo>
                  <a:cubicBezTo>
                    <a:pt x="5981" y="5895"/>
                    <a:pt x="5634" y="5807"/>
                    <a:pt x="5319" y="5633"/>
                  </a:cubicBezTo>
                  <a:cubicBezTo>
                    <a:pt x="3958" y="4889"/>
                    <a:pt x="3958" y="2924"/>
                    <a:pt x="5319" y="2181"/>
                  </a:cubicBezTo>
                  <a:cubicBezTo>
                    <a:pt x="5634" y="2000"/>
                    <a:pt x="5981" y="1912"/>
                    <a:pt x="6326" y="1912"/>
                  </a:cubicBezTo>
                  <a:close/>
                  <a:moveTo>
                    <a:pt x="2783" y="1"/>
                  </a:moveTo>
                  <a:cubicBezTo>
                    <a:pt x="2712" y="1"/>
                    <a:pt x="2638" y="27"/>
                    <a:pt x="2569" y="90"/>
                  </a:cubicBezTo>
                  <a:cubicBezTo>
                    <a:pt x="1" y="2574"/>
                    <a:pt x="562" y="6840"/>
                    <a:pt x="3692" y="8566"/>
                  </a:cubicBezTo>
                  <a:lnTo>
                    <a:pt x="3692" y="8552"/>
                  </a:lnTo>
                  <a:cubicBezTo>
                    <a:pt x="4491" y="9001"/>
                    <a:pt x="5404" y="9239"/>
                    <a:pt x="6330" y="9239"/>
                  </a:cubicBezTo>
                  <a:lnTo>
                    <a:pt x="6358" y="9239"/>
                  </a:lnTo>
                  <a:cubicBezTo>
                    <a:pt x="7340" y="9239"/>
                    <a:pt x="8309" y="8959"/>
                    <a:pt x="9165" y="8425"/>
                  </a:cubicBezTo>
                  <a:cubicBezTo>
                    <a:pt x="10007" y="7892"/>
                    <a:pt x="10807" y="7261"/>
                    <a:pt x="11508" y="6545"/>
                  </a:cubicBezTo>
                  <a:cubicBezTo>
                    <a:pt x="12210" y="7261"/>
                    <a:pt x="12996" y="7892"/>
                    <a:pt x="13866" y="8425"/>
                  </a:cubicBezTo>
                  <a:cubicBezTo>
                    <a:pt x="14708" y="8945"/>
                    <a:pt x="15676" y="9225"/>
                    <a:pt x="16673" y="9239"/>
                  </a:cubicBezTo>
                  <a:lnTo>
                    <a:pt x="16687" y="9239"/>
                  </a:lnTo>
                  <a:cubicBezTo>
                    <a:pt x="17613" y="9239"/>
                    <a:pt x="18511" y="9001"/>
                    <a:pt x="19325" y="8552"/>
                  </a:cubicBezTo>
                  <a:cubicBezTo>
                    <a:pt x="19624" y="8384"/>
                    <a:pt x="19454" y="7963"/>
                    <a:pt x="19172" y="7963"/>
                  </a:cubicBezTo>
                  <a:cubicBezTo>
                    <a:pt x="19123" y="7963"/>
                    <a:pt x="19070" y="7975"/>
                    <a:pt x="19016" y="8004"/>
                  </a:cubicBezTo>
                  <a:cubicBezTo>
                    <a:pt x="18300" y="8411"/>
                    <a:pt x="17500" y="8622"/>
                    <a:pt x="16687" y="8622"/>
                  </a:cubicBezTo>
                  <a:lnTo>
                    <a:pt x="16658" y="8622"/>
                  </a:lnTo>
                  <a:cubicBezTo>
                    <a:pt x="15774" y="8608"/>
                    <a:pt x="14918" y="8369"/>
                    <a:pt x="14175" y="7906"/>
                  </a:cubicBezTo>
                  <a:cubicBezTo>
                    <a:pt x="13276" y="7345"/>
                    <a:pt x="12462" y="6671"/>
                    <a:pt x="11747" y="5899"/>
                  </a:cubicBezTo>
                  <a:lnTo>
                    <a:pt x="11733" y="5871"/>
                  </a:lnTo>
                  <a:cubicBezTo>
                    <a:pt x="11326" y="5450"/>
                    <a:pt x="10961" y="4987"/>
                    <a:pt x="10638" y="4510"/>
                  </a:cubicBezTo>
                  <a:cubicBezTo>
                    <a:pt x="9880" y="3387"/>
                    <a:pt x="8884" y="2433"/>
                    <a:pt x="7733" y="1717"/>
                  </a:cubicBezTo>
                  <a:cubicBezTo>
                    <a:pt x="7302" y="1447"/>
                    <a:pt x="6814" y="1310"/>
                    <a:pt x="6324" y="1310"/>
                  </a:cubicBezTo>
                  <a:cubicBezTo>
                    <a:pt x="5873" y="1310"/>
                    <a:pt x="5421" y="1426"/>
                    <a:pt x="5011" y="1661"/>
                  </a:cubicBezTo>
                  <a:cubicBezTo>
                    <a:pt x="3228" y="2644"/>
                    <a:pt x="3228" y="5212"/>
                    <a:pt x="5011" y="6194"/>
                  </a:cubicBezTo>
                  <a:cubicBezTo>
                    <a:pt x="5418" y="6421"/>
                    <a:pt x="5866" y="6534"/>
                    <a:pt x="6313" y="6534"/>
                  </a:cubicBezTo>
                  <a:cubicBezTo>
                    <a:pt x="6806" y="6534"/>
                    <a:pt x="7299" y="6396"/>
                    <a:pt x="7733" y="6124"/>
                  </a:cubicBezTo>
                  <a:cubicBezTo>
                    <a:pt x="8491" y="5661"/>
                    <a:pt x="9193" y="5071"/>
                    <a:pt x="9796" y="4412"/>
                  </a:cubicBezTo>
                  <a:cubicBezTo>
                    <a:pt x="9908" y="4552"/>
                    <a:pt x="10007" y="4693"/>
                    <a:pt x="10105" y="4833"/>
                  </a:cubicBezTo>
                  <a:lnTo>
                    <a:pt x="10133" y="4861"/>
                  </a:lnTo>
                  <a:cubicBezTo>
                    <a:pt x="10428" y="5296"/>
                    <a:pt x="10736" y="5717"/>
                    <a:pt x="11087" y="6110"/>
                  </a:cubicBezTo>
                  <a:cubicBezTo>
                    <a:pt x="10414" y="6798"/>
                    <a:pt x="9656" y="7415"/>
                    <a:pt x="8842" y="7920"/>
                  </a:cubicBezTo>
                  <a:cubicBezTo>
                    <a:pt x="8098" y="8383"/>
                    <a:pt x="7228" y="8636"/>
                    <a:pt x="6358" y="8636"/>
                  </a:cubicBezTo>
                  <a:lnTo>
                    <a:pt x="6330" y="8636"/>
                  </a:lnTo>
                  <a:cubicBezTo>
                    <a:pt x="5516" y="8636"/>
                    <a:pt x="4702" y="8425"/>
                    <a:pt x="3986" y="8033"/>
                  </a:cubicBezTo>
                  <a:cubicBezTo>
                    <a:pt x="1236" y="6503"/>
                    <a:pt x="730" y="2742"/>
                    <a:pt x="3004" y="539"/>
                  </a:cubicBezTo>
                  <a:cubicBezTo>
                    <a:pt x="3233" y="321"/>
                    <a:pt x="3030" y="1"/>
                    <a:pt x="2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" name="Google Shape;1315;p52"/>
          <p:cNvGrpSpPr/>
          <p:nvPr/>
        </p:nvGrpSpPr>
        <p:grpSpPr>
          <a:xfrm>
            <a:off x="4299998" y="2233178"/>
            <a:ext cx="543475" cy="401725"/>
            <a:chOff x="1780750" y="4429400"/>
            <a:chExt cx="543475" cy="401725"/>
          </a:xfrm>
        </p:grpSpPr>
        <p:sp>
          <p:nvSpPr>
            <p:cNvPr id="1316" name="Google Shape;1316;p52"/>
            <p:cNvSpPr/>
            <p:nvPr/>
          </p:nvSpPr>
          <p:spPr>
            <a:xfrm>
              <a:off x="2111575" y="4570950"/>
              <a:ext cx="23900" cy="25825"/>
            </a:xfrm>
            <a:custGeom>
              <a:avLst/>
              <a:gdLst/>
              <a:ahLst/>
              <a:cxnLst/>
              <a:rect l="l" t="t" r="r" b="b"/>
              <a:pathLst>
                <a:path w="956" h="1033" extrusionOk="0">
                  <a:moveTo>
                    <a:pt x="600" y="1"/>
                  </a:moveTo>
                  <a:cubicBezTo>
                    <a:pt x="496" y="1"/>
                    <a:pt x="393" y="56"/>
                    <a:pt x="338" y="148"/>
                  </a:cubicBezTo>
                  <a:lnTo>
                    <a:pt x="85" y="569"/>
                  </a:lnTo>
                  <a:cubicBezTo>
                    <a:pt x="1" y="724"/>
                    <a:pt x="57" y="906"/>
                    <a:pt x="197" y="990"/>
                  </a:cubicBezTo>
                  <a:cubicBezTo>
                    <a:pt x="253" y="1018"/>
                    <a:pt x="296" y="1032"/>
                    <a:pt x="352" y="1032"/>
                  </a:cubicBezTo>
                  <a:cubicBezTo>
                    <a:pt x="464" y="1032"/>
                    <a:pt x="562" y="976"/>
                    <a:pt x="618" y="892"/>
                  </a:cubicBezTo>
                  <a:lnTo>
                    <a:pt x="871" y="471"/>
                  </a:lnTo>
                  <a:cubicBezTo>
                    <a:pt x="955" y="317"/>
                    <a:pt x="913" y="134"/>
                    <a:pt x="759" y="50"/>
                  </a:cubicBezTo>
                  <a:cubicBezTo>
                    <a:pt x="710" y="16"/>
                    <a:pt x="655" y="1"/>
                    <a:pt x="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2"/>
            <p:cNvSpPr/>
            <p:nvPr/>
          </p:nvSpPr>
          <p:spPr>
            <a:xfrm>
              <a:off x="2227350" y="4639375"/>
              <a:ext cx="23900" cy="25800"/>
            </a:xfrm>
            <a:custGeom>
              <a:avLst/>
              <a:gdLst/>
              <a:ahLst/>
              <a:cxnLst/>
              <a:rect l="l" t="t" r="r" b="b"/>
              <a:pathLst>
                <a:path w="956" h="1032" extrusionOk="0">
                  <a:moveTo>
                    <a:pt x="593" y="0"/>
                  </a:moveTo>
                  <a:cubicBezTo>
                    <a:pt x="488" y="0"/>
                    <a:pt x="388" y="56"/>
                    <a:pt x="324" y="148"/>
                  </a:cubicBezTo>
                  <a:lnTo>
                    <a:pt x="85" y="569"/>
                  </a:lnTo>
                  <a:cubicBezTo>
                    <a:pt x="1" y="723"/>
                    <a:pt x="43" y="906"/>
                    <a:pt x="197" y="990"/>
                  </a:cubicBezTo>
                  <a:cubicBezTo>
                    <a:pt x="239" y="1018"/>
                    <a:pt x="296" y="1032"/>
                    <a:pt x="352" y="1032"/>
                  </a:cubicBezTo>
                  <a:cubicBezTo>
                    <a:pt x="464" y="1032"/>
                    <a:pt x="562" y="976"/>
                    <a:pt x="618" y="892"/>
                  </a:cubicBezTo>
                  <a:lnTo>
                    <a:pt x="857" y="471"/>
                  </a:lnTo>
                  <a:cubicBezTo>
                    <a:pt x="955" y="316"/>
                    <a:pt x="899" y="134"/>
                    <a:pt x="759" y="50"/>
                  </a:cubicBezTo>
                  <a:cubicBezTo>
                    <a:pt x="705" y="16"/>
                    <a:pt x="649" y="0"/>
                    <a:pt x="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2"/>
            <p:cNvSpPr/>
            <p:nvPr/>
          </p:nvSpPr>
          <p:spPr>
            <a:xfrm>
              <a:off x="2156250" y="4607025"/>
              <a:ext cx="48100" cy="32900"/>
            </a:xfrm>
            <a:custGeom>
              <a:avLst/>
              <a:gdLst/>
              <a:ahLst/>
              <a:cxnLst/>
              <a:rect l="l" t="t" r="r" b="b"/>
              <a:pathLst>
                <a:path w="1924" h="1316" extrusionOk="0">
                  <a:moveTo>
                    <a:pt x="337" y="1"/>
                  </a:moveTo>
                  <a:cubicBezTo>
                    <a:pt x="169" y="1"/>
                    <a:pt x="0" y="130"/>
                    <a:pt x="24" y="347"/>
                  </a:cubicBezTo>
                  <a:cubicBezTo>
                    <a:pt x="94" y="684"/>
                    <a:pt x="291" y="965"/>
                    <a:pt x="586" y="1147"/>
                  </a:cubicBezTo>
                  <a:cubicBezTo>
                    <a:pt x="782" y="1259"/>
                    <a:pt x="992" y="1316"/>
                    <a:pt x="1203" y="1316"/>
                  </a:cubicBezTo>
                  <a:cubicBezTo>
                    <a:pt x="1329" y="1316"/>
                    <a:pt x="1456" y="1302"/>
                    <a:pt x="1568" y="1259"/>
                  </a:cubicBezTo>
                  <a:cubicBezTo>
                    <a:pt x="1923" y="1145"/>
                    <a:pt x="1797" y="652"/>
                    <a:pt x="1479" y="652"/>
                  </a:cubicBezTo>
                  <a:cubicBezTo>
                    <a:pt x="1445" y="652"/>
                    <a:pt x="1409" y="658"/>
                    <a:pt x="1371" y="670"/>
                  </a:cubicBezTo>
                  <a:cubicBezTo>
                    <a:pt x="1316" y="685"/>
                    <a:pt x="1259" y="693"/>
                    <a:pt x="1202" y="693"/>
                  </a:cubicBezTo>
                  <a:cubicBezTo>
                    <a:pt x="1100" y="693"/>
                    <a:pt x="998" y="668"/>
                    <a:pt x="908" y="614"/>
                  </a:cubicBezTo>
                  <a:cubicBezTo>
                    <a:pt x="768" y="530"/>
                    <a:pt x="670" y="389"/>
                    <a:pt x="628" y="235"/>
                  </a:cubicBezTo>
                  <a:cubicBezTo>
                    <a:pt x="586" y="73"/>
                    <a:pt x="462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2"/>
            <p:cNvSpPr/>
            <p:nvPr/>
          </p:nvSpPr>
          <p:spPr>
            <a:xfrm>
              <a:off x="1780750" y="4429400"/>
              <a:ext cx="543475" cy="401725"/>
            </a:xfrm>
            <a:custGeom>
              <a:avLst/>
              <a:gdLst/>
              <a:ahLst/>
              <a:cxnLst/>
              <a:rect l="l" t="t" r="r" b="b"/>
              <a:pathLst>
                <a:path w="21739" h="16069" extrusionOk="0">
                  <a:moveTo>
                    <a:pt x="15395" y="0"/>
                  </a:moveTo>
                  <a:cubicBezTo>
                    <a:pt x="15397" y="0"/>
                    <a:pt x="15400" y="0"/>
                    <a:pt x="15402" y="0"/>
                  </a:cubicBezTo>
                  <a:lnTo>
                    <a:pt x="15402" y="0"/>
                  </a:lnTo>
                  <a:cubicBezTo>
                    <a:pt x="15404" y="0"/>
                    <a:pt x="15407" y="0"/>
                    <a:pt x="15409" y="0"/>
                  </a:cubicBezTo>
                  <a:close/>
                  <a:moveTo>
                    <a:pt x="11831" y="6386"/>
                  </a:moveTo>
                  <a:cubicBezTo>
                    <a:pt x="11831" y="6484"/>
                    <a:pt x="11816" y="6582"/>
                    <a:pt x="11802" y="6680"/>
                  </a:cubicBezTo>
                  <a:cubicBezTo>
                    <a:pt x="11536" y="9192"/>
                    <a:pt x="9571" y="11171"/>
                    <a:pt x="7059" y="11466"/>
                  </a:cubicBezTo>
                  <a:cubicBezTo>
                    <a:pt x="6884" y="11480"/>
                    <a:pt x="6708" y="11487"/>
                    <a:pt x="6533" y="11487"/>
                  </a:cubicBezTo>
                  <a:cubicBezTo>
                    <a:pt x="6357" y="11487"/>
                    <a:pt x="6182" y="11480"/>
                    <a:pt x="6007" y="11466"/>
                  </a:cubicBezTo>
                  <a:cubicBezTo>
                    <a:pt x="3387" y="11172"/>
                    <a:pt x="1369" y="9018"/>
                    <a:pt x="1222" y="6386"/>
                  </a:cubicBezTo>
                  <a:lnTo>
                    <a:pt x="1222" y="6386"/>
                  </a:lnTo>
                  <a:cubicBezTo>
                    <a:pt x="1601" y="6414"/>
                    <a:pt x="1965" y="6512"/>
                    <a:pt x="2302" y="6652"/>
                  </a:cubicBezTo>
                  <a:cubicBezTo>
                    <a:pt x="2877" y="6905"/>
                    <a:pt x="3410" y="7214"/>
                    <a:pt x="3916" y="7579"/>
                  </a:cubicBezTo>
                  <a:cubicBezTo>
                    <a:pt x="4758" y="8140"/>
                    <a:pt x="5558" y="8659"/>
                    <a:pt x="6526" y="8659"/>
                  </a:cubicBezTo>
                  <a:cubicBezTo>
                    <a:pt x="7508" y="8659"/>
                    <a:pt x="8308" y="8140"/>
                    <a:pt x="9136" y="7579"/>
                  </a:cubicBezTo>
                  <a:cubicBezTo>
                    <a:pt x="9754" y="7172"/>
                    <a:pt x="10371" y="6765"/>
                    <a:pt x="11073" y="6540"/>
                  </a:cubicBezTo>
                  <a:cubicBezTo>
                    <a:pt x="11311" y="6456"/>
                    <a:pt x="11578" y="6400"/>
                    <a:pt x="11831" y="6386"/>
                  </a:cubicBezTo>
                  <a:close/>
                  <a:moveTo>
                    <a:pt x="12097" y="3930"/>
                  </a:moveTo>
                  <a:lnTo>
                    <a:pt x="12097" y="3930"/>
                  </a:lnTo>
                  <a:cubicBezTo>
                    <a:pt x="13206" y="4309"/>
                    <a:pt x="14385" y="4519"/>
                    <a:pt x="15563" y="4519"/>
                  </a:cubicBezTo>
                  <a:cubicBezTo>
                    <a:pt x="16195" y="4505"/>
                    <a:pt x="16812" y="4463"/>
                    <a:pt x="17430" y="4351"/>
                  </a:cubicBezTo>
                  <a:cubicBezTo>
                    <a:pt x="17441" y="4350"/>
                    <a:pt x="17451" y="4349"/>
                    <a:pt x="17461" y="4349"/>
                  </a:cubicBezTo>
                  <a:cubicBezTo>
                    <a:pt x="17572" y="4349"/>
                    <a:pt x="17656" y="4417"/>
                    <a:pt x="17668" y="4519"/>
                  </a:cubicBezTo>
                  <a:cubicBezTo>
                    <a:pt x="17697" y="4632"/>
                    <a:pt x="17725" y="4744"/>
                    <a:pt x="17739" y="4856"/>
                  </a:cubicBezTo>
                  <a:cubicBezTo>
                    <a:pt x="18033" y="6147"/>
                    <a:pt x="18623" y="7452"/>
                    <a:pt x="19633" y="8336"/>
                  </a:cubicBezTo>
                  <a:cubicBezTo>
                    <a:pt x="19731" y="8407"/>
                    <a:pt x="19816" y="8491"/>
                    <a:pt x="19900" y="8575"/>
                  </a:cubicBezTo>
                  <a:lnTo>
                    <a:pt x="19900" y="8561"/>
                  </a:lnTo>
                  <a:cubicBezTo>
                    <a:pt x="19956" y="8645"/>
                    <a:pt x="19956" y="8757"/>
                    <a:pt x="19914" y="8856"/>
                  </a:cubicBezTo>
                  <a:cubicBezTo>
                    <a:pt x="19844" y="8982"/>
                    <a:pt x="19773" y="9108"/>
                    <a:pt x="19703" y="9235"/>
                  </a:cubicBezTo>
                  <a:cubicBezTo>
                    <a:pt x="19114" y="10175"/>
                    <a:pt x="18230" y="10904"/>
                    <a:pt x="17191" y="11311"/>
                  </a:cubicBezTo>
                  <a:cubicBezTo>
                    <a:pt x="16621" y="11528"/>
                    <a:pt x="16016" y="11641"/>
                    <a:pt x="15411" y="11641"/>
                  </a:cubicBezTo>
                  <a:cubicBezTo>
                    <a:pt x="15152" y="11641"/>
                    <a:pt x="14894" y="11620"/>
                    <a:pt x="14637" y="11578"/>
                  </a:cubicBezTo>
                  <a:cubicBezTo>
                    <a:pt x="13823" y="11452"/>
                    <a:pt x="13051" y="11129"/>
                    <a:pt x="12392" y="10624"/>
                  </a:cubicBezTo>
                  <a:cubicBezTo>
                    <a:pt x="11999" y="10329"/>
                    <a:pt x="11648" y="9992"/>
                    <a:pt x="11353" y="9585"/>
                  </a:cubicBezTo>
                  <a:cubicBezTo>
                    <a:pt x="11957" y="8743"/>
                    <a:pt x="12336" y="7747"/>
                    <a:pt x="12448" y="6708"/>
                  </a:cubicBezTo>
                  <a:cubicBezTo>
                    <a:pt x="12518" y="5909"/>
                    <a:pt x="12448" y="5095"/>
                    <a:pt x="12223" y="4323"/>
                  </a:cubicBezTo>
                  <a:cubicBezTo>
                    <a:pt x="12181" y="4182"/>
                    <a:pt x="12139" y="4056"/>
                    <a:pt x="12097" y="3930"/>
                  </a:cubicBezTo>
                  <a:close/>
                  <a:moveTo>
                    <a:pt x="2849" y="10792"/>
                  </a:moveTo>
                  <a:cubicBezTo>
                    <a:pt x="3186" y="11073"/>
                    <a:pt x="3565" y="11326"/>
                    <a:pt x="3972" y="11522"/>
                  </a:cubicBezTo>
                  <a:cubicBezTo>
                    <a:pt x="4028" y="11648"/>
                    <a:pt x="4056" y="11803"/>
                    <a:pt x="4042" y="11943"/>
                  </a:cubicBezTo>
                  <a:cubicBezTo>
                    <a:pt x="3987" y="12299"/>
                    <a:pt x="3666" y="12561"/>
                    <a:pt x="3299" y="12561"/>
                  </a:cubicBezTo>
                  <a:cubicBezTo>
                    <a:pt x="3289" y="12561"/>
                    <a:pt x="3280" y="12561"/>
                    <a:pt x="3270" y="12560"/>
                  </a:cubicBezTo>
                  <a:cubicBezTo>
                    <a:pt x="3130" y="12532"/>
                    <a:pt x="2989" y="12476"/>
                    <a:pt x="2877" y="12378"/>
                  </a:cubicBezTo>
                  <a:cubicBezTo>
                    <a:pt x="2484" y="12111"/>
                    <a:pt x="2344" y="11578"/>
                    <a:pt x="2540" y="11143"/>
                  </a:cubicBezTo>
                  <a:cubicBezTo>
                    <a:pt x="2611" y="11003"/>
                    <a:pt x="2709" y="10876"/>
                    <a:pt x="2849" y="10792"/>
                  </a:cubicBezTo>
                  <a:close/>
                  <a:moveTo>
                    <a:pt x="11243" y="12836"/>
                  </a:moveTo>
                  <a:cubicBezTo>
                    <a:pt x="11376" y="12836"/>
                    <a:pt x="11508" y="12861"/>
                    <a:pt x="11634" y="12911"/>
                  </a:cubicBezTo>
                  <a:cubicBezTo>
                    <a:pt x="12294" y="13220"/>
                    <a:pt x="12981" y="13416"/>
                    <a:pt x="13697" y="13529"/>
                  </a:cubicBezTo>
                  <a:lnTo>
                    <a:pt x="13655" y="15423"/>
                  </a:lnTo>
                  <a:cubicBezTo>
                    <a:pt x="12785" y="15325"/>
                    <a:pt x="11929" y="15101"/>
                    <a:pt x="11129" y="14750"/>
                  </a:cubicBezTo>
                  <a:cubicBezTo>
                    <a:pt x="10834" y="14637"/>
                    <a:pt x="10567" y="14511"/>
                    <a:pt x="10413" y="14216"/>
                  </a:cubicBezTo>
                  <a:cubicBezTo>
                    <a:pt x="10146" y="13683"/>
                    <a:pt x="10413" y="13052"/>
                    <a:pt x="10974" y="12869"/>
                  </a:cubicBezTo>
                  <a:cubicBezTo>
                    <a:pt x="11064" y="12847"/>
                    <a:pt x="11154" y="12836"/>
                    <a:pt x="11243" y="12836"/>
                  </a:cubicBezTo>
                  <a:close/>
                  <a:moveTo>
                    <a:pt x="8841" y="11634"/>
                  </a:moveTo>
                  <a:lnTo>
                    <a:pt x="8869" y="11662"/>
                  </a:lnTo>
                  <a:lnTo>
                    <a:pt x="8883" y="11676"/>
                  </a:lnTo>
                  <a:cubicBezTo>
                    <a:pt x="9206" y="11971"/>
                    <a:pt x="9487" y="12308"/>
                    <a:pt x="9740" y="12673"/>
                  </a:cubicBezTo>
                  <a:cubicBezTo>
                    <a:pt x="9810" y="12757"/>
                    <a:pt x="9866" y="12855"/>
                    <a:pt x="9922" y="12953"/>
                  </a:cubicBezTo>
                  <a:cubicBezTo>
                    <a:pt x="9894" y="13010"/>
                    <a:pt x="9866" y="13066"/>
                    <a:pt x="9824" y="13122"/>
                  </a:cubicBezTo>
                  <a:cubicBezTo>
                    <a:pt x="9557" y="13711"/>
                    <a:pt x="9683" y="14413"/>
                    <a:pt x="10146" y="14876"/>
                  </a:cubicBezTo>
                  <a:cubicBezTo>
                    <a:pt x="10315" y="15030"/>
                    <a:pt x="10511" y="15157"/>
                    <a:pt x="10722" y="15255"/>
                  </a:cubicBezTo>
                  <a:cubicBezTo>
                    <a:pt x="10722" y="15311"/>
                    <a:pt x="10722" y="15381"/>
                    <a:pt x="10736" y="15451"/>
                  </a:cubicBezTo>
                  <a:lnTo>
                    <a:pt x="9431" y="15451"/>
                  </a:lnTo>
                  <a:lnTo>
                    <a:pt x="9431" y="14230"/>
                  </a:lnTo>
                  <a:cubicBezTo>
                    <a:pt x="9417" y="14034"/>
                    <a:pt x="9269" y="13936"/>
                    <a:pt x="9122" y="13936"/>
                  </a:cubicBezTo>
                  <a:cubicBezTo>
                    <a:pt x="8975" y="13936"/>
                    <a:pt x="8827" y="14034"/>
                    <a:pt x="8813" y="14230"/>
                  </a:cubicBezTo>
                  <a:lnTo>
                    <a:pt x="8813" y="15451"/>
                  </a:lnTo>
                  <a:lnTo>
                    <a:pt x="4266" y="15451"/>
                  </a:lnTo>
                  <a:lnTo>
                    <a:pt x="4266" y="14230"/>
                  </a:lnTo>
                  <a:cubicBezTo>
                    <a:pt x="4252" y="14034"/>
                    <a:pt x="4105" y="13936"/>
                    <a:pt x="3958" y="13936"/>
                  </a:cubicBezTo>
                  <a:cubicBezTo>
                    <a:pt x="3810" y="13936"/>
                    <a:pt x="3663" y="14034"/>
                    <a:pt x="3649" y="14230"/>
                  </a:cubicBezTo>
                  <a:lnTo>
                    <a:pt x="3649" y="15451"/>
                  </a:lnTo>
                  <a:lnTo>
                    <a:pt x="2344" y="15451"/>
                  </a:lnTo>
                  <a:cubicBezTo>
                    <a:pt x="2400" y="14637"/>
                    <a:pt x="2639" y="13852"/>
                    <a:pt x="3046" y="13150"/>
                  </a:cubicBezTo>
                  <a:lnTo>
                    <a:pt x="3116" y="13164"/>
                  </a:lnTo>
                  <a:cubicBezTo>
                    <a:pt x="3191" y="13176"/>
                    <a:pt x="3266" y="13183"/>
                    <a:pt x="3341" y="13183"/>
                  </a:cubicBezTo>
                  <a:cubicBezTo>
                    <a:pt x="3605" y="13183"/>
                    <a:pt x="3866" y="13106"/>
                    <a:pt x="4084" y="12953"/>
                  </a:cubicBezTo>
                  <a:cubicBezTo>
                    <a:pt x="4309" y="12799"/>
                    <a:pt x="4491" y="12574"/>
                    <a:pt x="4603" y="12322"/>
                  </a:cubicBezTo>
                  <a:cubicBezTo>
                    <a:pt x="4673" y="12153"/>
                    <a:pt x="4701" y="11971"/>
                    <a:pt x="4687" y="11803"/>
                  </a:cubicBezTo>
                  <a:lnTo>
                    <a:pt x="4687" y="11803"/>
                  </a:lnTo>
                  <a:cubicBezTo>
                    <a:pt x="5293" y="12000"/>
                    <a:pt x="5935" y="12099"/>
                    <a:pt x="6579" y="12099"/>
                  </a:cubicBezTo>
                  <a:cubicBezTo>
                    <a:pt x="6622" y="12099"/>
                    <a:pt x="6665" y="12098"/>
                    <a:pt x="6708" y="12097"/>
                  </a:cubicBezTo>
                  <a:cubicBezTo>
                    <a:pt x="7438" y="12083"/>
                    <a:pt x="8168" y="11929"/>
                    <a:pt x="8841" y="11634"/>
                  </a:cubicBezTo>
                  <a:close/>
                  <a:moveTo>
                    <a:pt x="10946" y="10105"/>
                  </a:moveTo>
                  <a:cubicBezTo>
                    <a:pt x="11059" y="10259"/>
                    <a:pt x="11185" y="10399"/>
                    <a:pt x="11325" y="10540"/>
                  </a:cubicBezTo>
                  <a:cubicBezTo>
                    <a:pt x="12403" y="11651"/>
                    <a:pt x="13878" y="12270"/>
                    <a:pt x="15393" y="12270"/>
                  </a:cubicBezTo>
                  <a:cubicBezTo>
                    <a:pt x="15790" y="12270"/>
                    <a:pt x="16191" y="12227"/>
                    <a:pt x="16588" y="12139"/>
                  </a:cubicBezTo>
                  <a:lnTo>
                    <a:pt x="16616" y="12139"/>
                  </a:lnTo>
                  <a:lnTo>
                    <a:pt x="16742" y="13276"/>
                  </a:lnTo>
                  <a:cubicBezTo>
                    <a:pt x="16784" y="13837"/>
                    <a:pt x="16602" y="14385"/>
                    <a:pt x="16237" y="14806"/>
                  </a:cubicBezTo>
                  <a:lnTo>
                    <a:pt x="16237" y="14792"/>
                  </a:lnTo>
                  <a:cubicBezTo>
                    <a:pt x="15858" y="15213"/>
                    <a:pt x="15325" y="15451"/>
                    <a:pt x="14778" y="15451"/>
                  </a:cubicBezTo>
                  <a:lnTo>
                    <a:pt x="14272" y="15451"/>
                  </a:lnTo>
                  <a:lnTo>
                    <a:pt x="14314" y="13262"/>
                  </a:lnTo>
                  <a:cubicBezTo>
                    <a:pt x="14314" y="13094"/>
                    <a:pt x="14188" y="12953"/>
                    <a:pt x="14020" y="12939"/>
                  </a:cubicBezTo>
                  <a:cubicBezTo>
                    <a:pt x="13430" y="12897"/>
                    <a:pt x="12869" y="12757"/>
                    <a:pt x="12322" y="12546"/>
                  </a:cubicBezTo>
                  <a:cubicBezTo>
                    <a:pt x="11971" y="12406"/>
                    <a:pt x="11634" y="12224"/>
                    <a:pt x="11241" y="12224"/>
                  </a:cubicBezTo>
                  <a:cubicBezTo>
                    <a:pt x="10918" y="12224"/>
                    <a:pt x="10610" y="12322"/>
                    <a:pt x="10343" y="12504"/>
                  </a:cubicBezTo>
                  <a:cubicBezTo>
                    <a:pt x="10231" y="12322"/>
                    <a:pt x="10104" y="12139"/>
                    <a:pt x="9964" y="11971"/>
                  </a:cubicBezTo>
                  <a:cubicBezTo>
                    <a:pt x="9796" y="11775"/>
                    <a:pt x="9627" y="11578"/>
                    <a:pt x="9445" y="11396"/>
                  </a:cubicBezTo>
                  <a:lnTo>
                    <a:pt x="9403" y="11354"/>
                  </a:lnTo>
                  <a:cubicBezTo>
                    <a:pt x="9978" y="11031"/>
                    <a:pt x="10511" y="10596"/>
                    <a:pt x="10946" y="10105"/>
                  </a:cubicBezTo>
                  <a:close/>
                  <a:moveTo>
                    <a:pt x="15402" y="0"/>
                  </a:moveTo>
                  <a:cubicBezTo>
                    <a:pt x="15040" y="1"/>
                    <a:pt x="14691" y="29"/>
                    <a:pt x="14357" y="99"/>
                  </a:cubicBezTo>
                  <a:cubicBezTo>
                    <a:pt x="13972" y="165"/>
                    <a:pt x="14039" y="708"/>
                    <a:pt x="14391" y="708"/>
                  </a:cubicBezTo>
                  <a:cubicBezTo>
                    <a:pt x="14411" y="708"/>
                    <a:pt x="14432" y="706"/>
                    <a:pt x="14455" y="702"/>
                  </a:cubicBezTo>
                  <a:cubicBezTo>
                    <a:pt x="14764" y="646"/>
                    <a:pt x="15086" y="632"/>
                    <a:pt x="15395" y="618"/>
                  </a:cubicBezTo>
                  <a:cubicBezTo>
                    <a:pt x="18553" y="618"/>
                    <a:pt x="21107" y="3242"/>
                    <a:pt x="21107" y="6442"/>
                  </a:cubicBezTo>
                  <a:lnTo>
                    <a:pt x="21107" y="10862"/>
                  </a:lnTo>
                  <a:cubicBezTo>
                    <a:pt x="21107" y="12238"/>
                    <a:pt x="19998" y="13360"/>
                    <a:pt x="18609" y="13360"/>
                  </a:cubicBezTo>
                  <a:lnTo>
                    <a:pt x="17360" y="13360"/>
                  </a:lnTo>
                  <a:lnTo>
                    <a:pt x="17360" y="13346"/>
                  </a:lnTo>
                  <a:cubicBezTo>
                    <a:pt x="17360" y="13332"/>
                    <a:pt x="17360" y="13332"/>
                    <a:pt x="17360" y="13318"/>
                  </a:cubicBezTo>
                  <a:cubicBezTo>
                    <a:pt x="17360" y="13276"/>
                    <a:pt x="17360" y="13234"/>
                    <a:pt x="17360" y="13192"/>
                  </a:cubicBezTo>
                  <a:lnTo>
                    <a:pt x="17219" y="11957"/>
                  </a:lnTo>
                  <a:lnTo>
                    <a:pt x="17233" y="11957"/>
                  </a:lnTo>
                  <a:cubicBezTo>
                    <a:pt x="18524" y="11508"/>
                    <a:pt x="19605" y="10624"/>
                    <a:pt x="20279" y="9459"/>
                  </a:cubicBezTo>
                  <a:cubicBezTo>
                    <a:pt x="20307" y="9417"/>
                    <a:pt x="20321" y="9389"/>
                    <a:pt x="20335" y="9361"/>
                  </a:cubicBezTo>
                  <a:lnTo>
                    <a:pt x="20377" y="9305"/>
                  </a:lnTo>
                  <a:lnTo>
                    <a:pt x="20447" y="9150"/>
                  </a:lnTo>
                  <a:cubicBezTo>
                    <a:pt x="20658" y="8757"/>
                    <a:pt x="20545" y="8280"/>
                    <a:pt x="20194" y="8014"/>
                  </a:cubicBezTo>
                  <a:cubicBezTo>
                    <a:pt x="19998" y="7859"/>
                    <a:pt x="19802" y="7677"/>
                    <a:pt x="19647" y="7480"/>
                  </a:cubicBezTo>
                  <a:cubicBezTo>
                    <a:pt x="18749" y="6456"/>
                    <a:pt x="18398" y="5039"/>
                    <a:pt x="18272" y="4407"/>
                  </a:cubicBezTo>
                  <a:cubicBezTo>
                    <a:pt x="18258" y="4309"/>
                    <a:pt x="18216" y="4196"/>
                    <a:pt x="18160" y="4112"/>
                  </a:cubicBezTo>
                  <a:cubicBezTo>
                    <a:pt x="18019" y="3916"/>
                    <a:pt x="17809" y="3775"/>
                    <a:pt x="17584" y="3747"/>
                  </a:cubicBezTo>
                  <a:cubicBezTo>
                    <a:pt x="17542" y="3744"/>
                    <a:pt x="17500" y="3742"/>
                    <a:pt x="17458" y="3742"/>
                  </a:cubicBezTo>
                  <a:cubicBezTo>
                    <a:pt x="17333" y="3742"/>
                    <a:pt x="17209" y="3758"/>
                    <a:pt x="17093" y="3790"/>
                  </a:cubicBezTo>
                  <a:cubicBezTo>
                    <a:pt x="16770" y="3832"/>
                    <a:pt x="16433" y="3874"/>
                    <a:pt x="16111" y="3888"/>
                  </a:cubicBezTo>
                  <a:cubicBezTo>
                    <a:pt x="15923" y="3898"/>
                    <a:pt x="15735" y="3904"/>
                    <a:pt x="15548" y="3904"/>
                  </a:cubicBezTo>
                  <a:cubicBezTo>
                    <a:pt x="14236" y="3904"/>
                    <a:pt x="12934" y="3646"/>
                    <a:pt x="11718" y="3130"/>
                  </a:cubicBezTo>
                  <a:cubicBezTo>
                    <a:pt x="11592" y="2891"/>
                    <a:pt x="11438" y="2653"/>
                    <a:pt x="11283" y="2428"/>
                  </a:cubicBezTo>
                  <a:cubicBezTo>
                    <a:pt x="11802" y="1867"/>
                    <a:pt x="12448" y="1418"/>
                    <a:pt x="13164" y="1109"/>
                  </a:cubicBezTo>
                  <a:cubicBezTo>
                    <a:pt x="13318" y="1039"/>
                    <a:pt x="13388" y="857"/>
                    <a:pt x="13332" y="702"/>
                  </a:cubicBezTo>
                  <a:cubicBezTo>
                    <a:pt x="13280" y="578"/>
                    <a:pt x="13167" y="507"/>
                    <a:pt x="13049" y="507"/>
                  </a:cubicBezTo>
                  <a:cubicBezTo>
                    <a:pt x="13007" y="507"/>
                    <a:pt x="12965" y="516"/>
                    <a:pt x="12925" y="534"/>
                  </a:cubicBezTo>
                  <a:cubicBezTo>
                    <a:pt x="12153" y="871"/>
                    <a:pt x="11452" y="1348"/>
                    <a:pt x="10876" y="1951"/>
                  </a:cubicBezTo>
                  <a:cubicBezTo>
                    <a:pt x="9720" y="671"/>
                    <a:pt x="8129" y="24"/>
                    <a:pt x="6533" y="24"/>
                  </a:cubicBezTo>
                  <a:cubicBezTo>
                    <a:pt x="5068" y="24"/>
                    <a:pt x="3598" y="569"/>
                    <a:pt x="2456" y="1670"/>
                  </a:cubicBezTo>
                  <a:cubicBezTo>
                    <a:pt x="2228" y="1898"/>
                    <a:pt x="2428" y="2210"/>
                    <a:pt x="2673" y="2210"/>
                  </a:cubicBezTo>
                  <a:cubicBezTo>
                    <a:pt x="2745" y="2210"/>
                    <a:pt x="2821" y="2183"/>
                    <a:pt x="2891" y="2120"/>
                  </a:cubicBezTo>
                  <a:cubicBezTo>
                    <a:pt x="3859" y="1165"/>
                    <a:pt x="5165" y="632"/>
                    <a:pt x="6540" y="632"/>
                  </a:cubicBezTo>
                  <a:cubicBezTo>
                    <a:pt x="8785" y="646"/>
                    <a:pt x="10778" y="2063"/>
                    <a:pt x="11536" y="4196"/>
                  </a:cubicBezTo>
                  <a:cubicBezTo>
                    <a:pt x="11704" y="4674"/>
                    <a:pt x="11802" y="5193"/>
                    <a:pt x="11845" y="5712"/>
                  </a:cubicBezTo>
                  <a:lnTo>
                    <a:pt x="11845" y="5754"/>
                  </a:lnTo>
                  <a:lnTo>
                    <a:pt x="11802" y="5754"/>
                  </a:lnTo>
                  <a:cubicBezTo>
                    <a:pt x="11381" y="5796"/>
                    <a:pt x="10960" y="5895"/>
                    <a:pt x="10567" y="6063"/>
                  </a:cubicBezTo>
                  <a:cubicBezTo>
                    <a:pt x="9950" y="6330"/>
                    <a:pt x="9347" y="6666"/>
                    <a:pt x="8799" y="7059"/>
                  </a:cubicBezTo>
                  <a:cubicBezTo>
                    <a:pt x="8041" y="7565"/>
                    <a:pt x="7326" y="8042"/>
                    <a:pt x="6526" y="8042"/>
                  </a:cubicBezTo>
                  <a:cubicBezTo>
                    <a:pt x="5740" y="8042"/>
                    <a:pt x="5024" y="7565"/>
                    <a:pt x="4266" y="7059"/>
                  </a:cubicBezTo>
                  <a:cubicBezTo>
                    <a:pt x="3537" y="6568"/>
                    <a:pt x="2793" y="6091"/>
                    <a:pt x="1937" y="5881"/>
                  </a:cubicBezTo>
                  <a:cubicBezTo>
                    <a:pt x="1698" y="5810"/>
                    <a:pt x="1460" y="5768"/>
                    <a:pt x="1221" y="5754"/>
                  </a:cubicBezTo>
                  <a:cubicBezTo>
                    <a:pt x="1263" y="4772"/>
                    <a:pt x="1586" y="3818"/>
                    <a:pt x="2133" y="3004"/>
                  </a:cubicBezTo>
                  <a:cubicBezTo>
                    <a:pt x="2302" y="2756"/>
                    <a:pt x="2092" y="2507"/>
                    <a:pt x="1870" y="2507"/>
                  </a:cubicBezTo>
                  <a:cubicBezTo>
                    <a:pt x="1778" y="2507"/>
                    <a:pt x="1684" y="2550"/>
                    <a:pt x="1614" y="2653"/>
                  </a:cubicBezTo>
                  <a:cubicBezTo>
                    <a:pt x="0" y="5081"/>
                    <a:pt x="323" y="8308"/>
                    <a:pt x="2372" y="10371"/>
                  </a:cubicBezTo>
                  <a:cubicBezTo>
                    <a:pt x="2204" y="10512"/>
                    <a:pt x="2063" y="10680"/>
                    <a:pt x="1979" y="10876"/>
                  </a:cubicBezTo>
                  <a:cubicBezTo>
                    <a:pt x="1656" y="11578"/>
                    <a:pt x="1867" y="12420"/>
                    <a:pt x="2498" y="12869"/>
                  </a:cubicBezTo>
                  <a:cubicBezTo>
                    <a:pt x="1993" y="13753"/>
                    <a:pt x="1726" y="14736"/>
                    <a:pt x="1726" y="15760"/>
                  </a:cubicBezTo>
                  <a:cubicBezTo>
                    <a:pt x="1726" y="15928"/>
                    <a:pt x="1867" y="16069"/>
                    <a:pt x="2035" y="16069"/>
                  </a:cubicBezTo>
                  <a:lnTo>
                    <a:pt x="11059" y="16069"/>
                  </a:lnTo>
                  <a:cubicBezTo>
                    <a:pt x="11227" y="16069"/>
                    <a:pt x="11367" y="15928"/>
                    <a:pt x="11367" y="15760"/>
                  </a:cubicBezTo>
                  <a:lnTo>
                    <a:pt x="11367" y="15507"/>
                  </a:lnTo>
                  <a:cubicBezTo>
                    <a:pt x="12195" y="15830"/>
                    <a:pt x="13079" y="16013"/>
                    <a:pt x="13964" y="16069"/>
                  </a:cubicBezTo>
                  <a:lnTo>
                    <a:pt x="14778" y="16069"/>
                  </a:lnTo>
                  <a:cubicBezTo>
                    <a:pt x="16012" y="16069"/>
                    <a:pt x="17079" y="15199"/>
                    <a:pt x="17318" y="13992"/>
                  </a:cubicBezTo>
                  <a:lnTo>
                    <a:pt x="18623" y="13992"/>
                  </a:lnTo>
                  <a:cubicBezTo>
                    <a:pt x="20335" y="13978"/>
                    <a:pt x="21738" y="12589"/>
                    <a:pt x="21738" y="10862"/>
                  </a:cubicBezTo>
                  <a:lnTo>
                    <a:pt x="21738" y="6442"/>
                  </a:lnTo>
                  <a:cubicBezTo>
                    <a:pt x="21738" y="2894"/>
                    <a:pt x="18893" y="4"/>
                    <a:pt x="15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0" name="Google Shape;1320;p52"/>
          <p:cNvSpPr/>
          <p:nvPr/>
        </p:nvSpPr>
        <p:spPr>
          <a:xfrm flipH="1">
            <a:off x="5608325" y="1881375"/>
            <a:ext cx="2376000" cy="2485800"/>
          </a:xfrm>
          <a:prstGeom prst="roundRect">
            <a:avLst>
              <a:gd name="adj" fmla="val 2442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21" name="Google Shape;1321;p52"/>
          <p:cNvSpPr txBox="1"/>
          <p:nvPr/>
        </p:nvSpPr>
        <p:spPr>
          <a:xfrm flipH="1">
            <a:off x="5749775" y="2138899"/>
            <a:ext cx="20931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$250</a:t>
            </a:r>
            <a:endParaRPr sz="6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322" name="Google Shape;1322;p52"/>
          <p:cNvSpPr/>
          <p:nvPr/>
        </p:nvSpPr>
        <p:spPr>
          <a:xfrm flipH="1">
            <a:off x="5749775" y="3178594"/>
            <a:ext cx="2093100" cy="283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323" name="Google Shape;1323;p52"/>
          <p:cNvGrpSpPr/>
          <p:nvPr/>
        </p:nvGrpSpPr>
        <p:grpSpPr>
          <a:xfrm>
            <a:off x="5749775" y="3163300"/>
            <a:ext cx="2093100" cy="1028573"/>
            <a:chOff x="5749775" y="3163300"/>
            <a:chExt cx="2093100" cy="1028573"/>
          </a:xfrm>
        </p:grpSpPr>
        <p:sp>
          <p:nvSpPr>
            <p:cNvPr id="1324" name="Google Shape;1324;p52"/>
            <p:cNvSpPr txBox="1"/>
            <p:nvPr/>
          </p:nvSpPr>
          <p:spPr>
            <a:xfrm flipH="1">
              <a:off x="5749775" y="3470673"/>
              <a:ext cx="2093100" cy="72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Despite being red, Mars is a very cold place full of iron oxide dust</a:t>
              </a:r>
              <a:endPara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325" name="Google Shape;1325;p52"/>
            <p:cNvSpPr txBox="1"/>
            <p:nvPr/>
          </p:nvSpPr>
          <p:spPr>
            <a:xfrm flipH="1">
              <a:off x="5944725" y="3163300"/>
              <a:ext cx="17031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YOUR PRESENT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1326" name="Google Shape;1326;p52"/>
          <p:cNvSpPr/>
          <p:nvPr/>
        </p:nvSpPr>
        <p:spPr>
          <a:xfrm flipH="1">
            <a:off x="1300595" y="3165313"/>
            <a:ext cx="2093100" cy="2832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327" name="Google Shape;1327;p52"/>
          <p:cNvGrpSpPr/>
          <p:nvPr/>
        </p:nvGrpSpPr>
        <p:grpSpPr>
          <a:xfrm>
            <a:off x="1300595" y="3150025"/>
            <a:ext cx="2093100" cy="1028559"/>
            <a:chOff x="1300595" y="3150025"/>
            <a:chExt cx="2093100" cy="1028559"/>
          </a:xfrm>
        </p:grpSpPr>
        <p:sp>
          <p:nvSpPr>
            <p:cNvPr id="1328" name="Google Shape;1328;p52"/>
            <p:cNvSpPr txBox="1"/>
            <p:nvPr/>
          </p:nvSpPr>
          <p:spPr>
            <a:xfrm flipH="1">
              <a:off x="1300595" y="3457384"/>
              <a:ext cx="2093100" cy="72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Insert the most beautiful picture of you and your partner here</a:t>
              </a:r>
              <a:endPara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329" name="Google Shape;1329;p52"/>
            <p:cNvSpPr txBox="1"/>
            <p:nvPr/>
          </p:nvSpPr>
          <p:spPr>
            <a:xfrm flipH="1">
              <a:off x="1457949" y="3150025"/>
              <a:ext cx="17784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DEAR LOVE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pic>
        <p:nvPicPr>
          <p:cNvPr id="1330" name="Google Shape;1330;p52"/>
          <p:cNvPicPr preferRelativeResize="0"/>
          <p:nvPr/>
        </p:nvPicPr>
        <p:blipFill rotWithShape="1">
          <a:blip r:embed="rId3">
            <a:alphaModFix/>
          </a:blip>
          <a:srcRect t="12936" b="12929"/>
          <a:stretch/>
        </p:blipFill>
        <p:spPr>
          <a:xfrm>
            <a:off x="1159150" y="1881375"/>
            <a:ext cx="2376000" cy="1175700"/>
          </a:xfrm>
          <a:prstGeom prst="roundRect">
            <a:avLst>
              <a:gd name="adj" fmla="val 35079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53"/>
          <p:cNvSpPr/>
          <p:nvPr/>
        </p:nvSpPr>
        <p:spPr>
          <a:xfrm>
            <a:off x="7059178" y="2242995"/>
            <a:ext cx="846600" cy="8466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336" name="Google Shape;1336;p53"/>
          <p:cNvSpPr/>
          <p:nvPr/>
        </p:nvSpPr>
        <p:spPr>
          <a:xfrm>
            <a:off x="6989440" y="2181138"/>
            <a:ext cx="970200" cy="970500"/>
          </a:xfrm>
          <a:prstGeom prst="blockArc">
            <a:avLst>
              <a:gd name="adj1" fmla="val 16181256"/>
              <a:gd name="adj2" fmla="val 20383848"/>
              <a:gd name="adj3" fmla="val 12954"/>
            </a:avLst>
          </a:prstGeom>
          <a:solidFill>
            <a:srgbClr val="B3DDDC">
              <a:alpha val="42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53"/>
          <p:cNvSpPr/>
          <p:nvPr/>
        </p:nvSpPr>
        <p:spPr>
          <a:xfrm>
            <a:off x="5054415" y="2608088"/>
            <a:ext cx="970200" cy="970500"/>
          </a:xfrm>
          <a:prstGeom prst="blockArc">
            <a:avLst>
              <a:gd name="adj1" fmla="val 16181256"/>
              <a:gd name="adj2" fmla="val 1720639"/>
              <a:gd name="adj3" fmla="val 12683"/>
            </a:avLst>
          </a:prstGeom>
          <a:solidFill>
            <a:srgbClr val="90D5BA">
              <a:alpha val="617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53"/>
          <p:cNvSpPr/>
          <p:nvPr/>
        </p:nvSpPr>
        <p:spPr>
          <a:xfrm>
            <a:off x="5124153" y="2669945"/>
            <a:ext cx="846600" cy="846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339" name="Google Shape;1339;p53"/>
          <p:cNvSpPr/>
          <p:nvPr/>
        </p:nvSpPr>
        <p:spPr>
          <a:xfrm>
            <a:off x="3125819" y="2183400"/>
            <a:ext cx="970200" cy="970500"/>
          </a:xfrm>
          <a:prstGeom prst="blockArc">
            <a:avLst>
              <a:gd name="adj1" fmla="val 16181256"/>
              <a:gd name="adj2" fmla="val 3700449"/>
              <a:gd name="adj3" fmla="val 11771"/>
            </a:avLst>
          </a:prstGeom>
          <a:solidFill>
            <a:srgbClr val="FFAEAC">
              <a:alpha val="43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53"/>
          <p:cNvSpPr/>
          <p:nvPr/>
        </p:nvSpPr>
        <p:spPr>
          <a:xfrm>
            <a:off x="3195557" y="2245257"/>
            <a:ext cx="846600" cy="8466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341" name="Google Shape;1341;p5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42" name="Google Shape;1342;p53"/>
          <p:cNvSpPr/>
          <p:nvPr/>
        </p:nvSpPr>
        <p:spPr>
          <a:xfrm>
            <a:off x="1341092" y="2765001"/>
            <a:ext cx="656700" cy="656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6B</a:t>
            </a:r>
            <a:endParaRPr sz="1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cxnSp>
        <p:nvCxnSpPr>
          <p:cNvPr id="1343" name="Google Shape;1343;p53"/>
          <p:cNvCxnSpPr>
            <a:stCxn id="1344" idx="4"/>
            <a:endCxn id="1342" idx="0"/>
          </p:cNvCxnSpPr>
          <p:nvPr/>
        </p:nvCxnSpPr>
        <p:spPr>
          <a:xfrm>
            <a:off x="1669442" y="2305639"/>
            <a:ext cx="0" cy="459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4" name="Google Shape;1344;p53"/>
          <p:cNvSpPr/>
          <p:nvPr/>
        </p:nvSpPr>
        <p:spPr>
          <a:xfrm>
            <a:off x="1099142" y="1165039"/>
            <a:ext cx="1140600" cy="1140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1345" name="Google Shape;1345;p53"/>
          <p:cNvGrpSpPr/>
          <p:nvPr/>
        </p:nvGrpSpPr>
        <p:grpSpPr>
          <a:xfrm>
            <a:off x="1400680" y="1493738"/>
            <a:ext cx="537525" cy="483225"/>
            <a:chOff x="1125375" y="1726825"/>
            <a:chExt cx="537525" cy="483225"/>
          </a:xfrm>
        </p:grpSpPr>
        <p:sp>
          <p:nvSpPr>
            <p:cNvPr id="1346" name="Google Shape;1346;p53"/>
            <p:cNvSpPr/>
            <p:nvPr/>
          </p:nvSpPr>
          <p:spPr>
            <a:xfrm>
              <a:off x="1191150" y="2059850"/>
              <a:ext cx="16350" cy="27025"/>
            </a:xfrm>
            <a:custGeom>
              <a:avLst/>
              <a:gdLst/>
              <a:ahLst/>
              <a:cxnLst/>
              <a:rect l="l" t="t" r="r" b="b"/>
              <a:pathLst>
                <a:path w="654" h="1081" extrusionOk="0">
                  <a:moveTo>
                    <a:pt x="326" y="0"/>
                  </a:moveTo>
                  <a:cubicBezTo>
                    <a:pt x="162" y="0"/>
                    <a:pt x="1" y="113"/>
                    <a:pt x="22" y="337"/>
                  </a:cubicBezTo>
                  <a:lnTo>
                    <a:pt x="22" y="772"/>
                  </a:lnTo>
                  <a:cubicBezTo>
                    <a:pt x="22" y="941"/>
                    <a:pt x="162" y="1081"/>
                    <a:pt x="331" y="1081"/>
                  </a:cubicBezTo>
                  <a:cubicBezTo>
                    <a:pt x="499" y="1081"/>
                    <a:pt x="640" y="941"/>
                    <a:pt x="640" y="772"/>
                  </a:cubicBezTo>
                  <a:lnTo>
                    <a:pt x="640" y="337"/>
                  </a:lnTo>
                  <a:cubicBezTo>
                    <a:pt x="654" y="113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3"/>
            <p:cNvSpPr/>
            <p:nvPr/>
          </p:nvSpPr>
          <p:spPr>
            <a:xfrm>
              <a:off x="1312900" y="2059850"/>
              <a:ext cx="16350" cy="26675"/>
            </a:xfrm>
            <a:custGeom>
              <a:avLst/>
              <a:gdLst/>
              <a:ahLst/>
              <a:cxnLst/>
              <a:rect l="l" t="t" r="r" b="b"/>
              <a:pathLst>
                <a:path w="654" h="1067" extrusionOk="0">
                  <a:moveTo>
                    <a:pt x="325" y="0"/>
                  </a:moveTo>
                  <a:cubicBezTo>
                    <a:pt x="162" y="0"/>
                    <a:pt x="1" y="113"/>
                    <a:pt x="22" y="337"/>
                  </a:cubicBezTo>
                  <a:lnTo>
                    <a:pt x="22" y="772"/>
                  </a:lnTo>
                  <a:cubicBezTo>
                    <a:pt x="36" y="969"/>
                    <a:pt x="183" y="1067"/>
                    <a:pt x="330" y="1067"/>
                  </a:cubicBezTo>
                  <a:cubicBezTo>
                    <a:pt x="478" y="1067"/>
                    <a:pt x="625" y="969"/>
                    <a:pt x="639" y="772"/>
                  </a:cubicBezTo>
                  <a:lnTo>
                    <a:pt x="639" y="337"/>
                  </a:lnTo>
                  <a:cubicBezTo>
                    <a:pt x="653" y="113"/>
                    <a:pt x="488" y="0"/>
                    <a:pt x="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3"/>
            <p:cNvSpPr/>
            <p:nvPr/>
          </p:nvSpPr>
          <p:spPr>
            <a:xfrm>
              <a:off x="1228800" y="2078100"/>
              <a:ext cx="62625" cy="20050"/>
            </a:xfrm>
            <a:custGeom>
              <a:avLst/>
              <a:gdLst/>
              <a:ahLst/>
              <a:cxnLst/>
              <a:rect l="l" t="t" r="r" b="b"/>
              <a:pathLst>
                <a:path w="2505" h="802" extrusionOk="0">
                  <a:moveTo>
                    <a:pt x="1253" y="0"/>
                  </a:moveTo>
                  <a:cubicBezTo>
                    <a:pt x="1154" y="0"/>
                    <a:pt x="1070" y="42"/>
                    <a:pt x="1014" y="112"/>
                  </a:cubicBezTo>
                  <a:cubicBezTo>
                    <a:pt x="972" y="155"/>
                    <a:pt x="902" y="183"/>
                    <a:pt x="846" y="183"/>
                  </a:cubicBezTo>
                  <a:cubicBezTo>
                    <a:pt x="775" y="183"/>
                    <a:pt x="705" y="155"/>
                    <a:pt x="663" y="112"/>
                  </a:cubicBezTo>
                  <a:cubicBezTo>
                    <a:pt x="596" y="35"/>
                    <a:pt x="516" y="2"/>
                    <a:pt x="439" y="2"/>
                  </a:cubicBezTo>
                  <a:cubicBezTo>
                    <a:pt x="210" y="2"/>
                    <a:pt x="1" y="288"/>
                    <a:pt x="200" y="519"/>
                  </a:cubicBezTo>
                  <a:cubicBezTo>
                    <a:pt x="354" y="702"/>
                    <a:pt x="593" y="800"/>
                    <a:pt x="832" y="800"/>
                  </a:cubicBezTo>
                  <a:lnTo>
                    <a:pt x="860" y="800"/>
                  </a:lnTo>
                  <a:cubicBezTo>
                    <a:pt x="1000" y="800"/>
                    <a:pt x="1126" y="772"/>
                    <a:pt x="1253" y="702"/>
                  </a:cubicBezTo>
                  <a:cubicBezTo>
                    <a:pt x="1382" y="769"/>
                    <a:pt x="1523" y="802"/>
                    <a:pt x="1662" y="802"/>
                  </a:cubicBezTo>
                  <a:cubicBezTo>
                    <a:pt x="1901" y="802"/>
                    <a:pt x="2137" y="705"/>
                    <a:pt x="2305" y="519"/>
                  </a:cubicBezTo>
                  <a:cubicBezTo>
                    <a:pt x="2505" y="288"/>
                    <a:pt x="2296" y="2"/>
                    <a:pt x="2060" y="2"/>
                  </a:cubicBezTo>
                  <a:cubicBezTo>
                    <a:pt x="1981" y="2"/>
                    <a:pt x="1899" y="35"/>
                    <a:pt x="1828" y="112"/>
                  </a:cubicBezTo>
                  <a:cubicBezTo>
                    <a:pt x="1786" y="155"/>
                    <a:pt x="1730" y="183"/>
                    <a:pt x="1660" y="183"/>
                  </a:cubicBezTo>
                  <a:cubicBezTo>
                    <a:pt x="1589" y="183"/>
                    <a:pt x="1533" y="155"/>
                    <a:pt x="1477" y="112"/>
                  </a:cubicBezTo>
                  <a:cubicBezTo>
                    <a:pt x="1421" y="42"/>
                    <a:pt x="1337" y="0"/>
                    <a:pt x="1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3"/>
            <p:cNvSpPr/>
            <p:nvPr/>
          </p:nvSpPr>
          <p:spPr>
            <a:xfrm>
              <a:off x="1402950" y="1931300"/>
              <a:ext cx="83475" cy="22625"/>
            </a:xfrm>
            <a:custGeom>
              <a:avLst/>
              <a:gdLst/>
              <a:ahLst/>
              <a:cxnLst/>
              <a:rect l="l" t="t" r="r" b="b"/>
              <a:pathLst>
                <a:path w="3339" h="905" extrusionOk="0">
                  <a:moveTo>
                    <a:pt x="2996" y="0"/>
                  </a:moveTo>
                  <a:cubicBezTo>
                    <a:pt x="2910" y="0"/>
                    <a:pt x="2824" y="36"/>
                    <a:pt x="2763" y="104"/>
                  </a:cubicBezTo>
                  <a:cubicBezTo>
                    <a:pt x="2651" y="224"/>
                    <a:pt x="2500" y="283"/>
                    <a:pt x="2351" y="283"/>
                  </a:cubicBezTo>
                  <a:cubicBezTo>
                    <a:pt x="2201" y="283"/>
                    <a:pt x="2054" y="224"/>
                    <a:pt x="1949" y="104"/>
                  </a:cubicBezTo>
                  <a:cubicBezTo>
                    <a:pt x="1879" y="34"/>
                    <a:pt x="1794" y="6"/>
                    <a:pt x="1710" y="6"/>
                  </a:cubicBezTo>
                  <a:cubicBezTo>
                    <a:pt x="1626" y="6"/>
                    <a:pt x="1528" y="34"/>
                    <a:pt x="1472" y="104"/>
                  </a:cubicBezTo>
                  <a:cubicBezTo>
                    <a:pt x="1359" y="224"/>
                    <a:pt x="1209" y="283"/>
                    <a:pt x="1059" y="283"/>
                  </a:cubicBezTo>
                  <a:cubicBezTo>
                    <a:pt x="910" y="283"/>
                    <a:pt x="763" y="224"/>
                    <a:pt x="658" y="104"/>
                  </a:cubicBezTo>
                  <a:cubicBezTo>
                    <a:pt x="589" y="35"/>
                    <a:pt x="510" y="6"/>
                    <a:pt x="435" y="6"/>
                  </a:cubicBezTo>
                  <a:cubicBezTo>
                    <a:pt x="204" y="6"/>
                    <a:pt x="1" y="279"/>
                    <a:pt x="181" y="511"/>
                  </a:cubicBezTo>
                  <a:cubicBezTo>
                    <a:pt x="405" y="764"/>
                    <a:pt x="728" y="904"/>
                    <a:pt x="1065" y="904"/>
                  </a:cubicBezTo>
                  <a:cubicBezTo>
                    <a:pt x="1289" y="904"/>
                    <a:pt x="1514" y="834"/>
                    <a:pt x="1710" y="722"/>
                  </a:cubicBezTo>
                  <a:cubicBezTo>
                    <a:pt x="1893" y="834"/>
                    <a:pt x="2117" y="904"/>
                    <a:pt x="2356" y="904"/>
                  </a:cubicBezTo>
                  <a:cubicBezTo>
                    <a:pt x="2679" y="904"/>
                    <a:pt x="3001" y="764"/>
                    <a:pt x="3226" y="511"/>
                  </a:cubicBezTo>
                  <a:cubicBezTo>
                    <a:pt x="3338" y="385"/>
                    <a:pt x="3324" y="189"/>
                    <a:pt x="3198" y="76"/>
                  </a:cubicBezTo>
                  <a:cubicBezTo>
                    <a:pt x="3140" y="25"/>
                    <a:pt x="3068" y="0"/>
                    <a:pt x="29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3"/>
            <p:cNvSpPr/>
            <p:nvPr/>
          </p:nvSpPr>
          <p:spPr>
            <a:xfrm>
              <a:off x="1423600" y="1905475"/>
              <a:ext cx="43875" cy="13625"/>
            </a:xfrm>
            <a:custGeom>
              <a:avLst/>
              <a:gdLst/>
              <a:ahLst/>
              <a:cxnLst/>
              <a:rect l="l" t="t" r="r" b="b"/>
              <a:pathLst>
                <a:path w="1755" h="545" extrusionOk="0">
                  <a:moveTo>
                    <a:pt x="295" y="1"/>
                  </a:moveTo>
                  <a:cubicBezTo>
                    <a:pt x="70" y="1"/>
                    <a:pt x="0" y="323"/>
                    <a:pt x="211" y="408"/>
                  </a:cubicBezTo>
                  <a:lnTo>
                    <a:pt x="225" y="408"/>
                  </a:lnTo>
                  <a:cubicBezTo>
                    <a:pt x="435" y="499"/>
                    <a:pt x="660" y="544"/>
                    <a:pt x="884" y="544"/>
                  </a:cubicBezTo>
                  <a:cubicBezTo>
                    <a:pt x="1109" y="544"/>
                    <a:pt x="1333" y="499"/>
                    <a:pt x="1544" y="408"/>
                  </a:cubicBezTo>
                  <a:cubicBezTo>
                    <a:pt x="1754" y="323"/>
                    <a:pt x="1698" y="1"/>
                    <a:pt x="1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3"/>
            <p:cNvSpPr/>
            <p:nvPr/>
          </p:nvSpPr>
          <p:spPr>
            <a:xfrm>
              <a:off x="1353775" y="1871800"/>
              <a:ext cx="15450" cy="29925"/>
            </a:xfrm>
            <a:custGeom>
              <a:avLst/>
              <a:gdLst/>
              <a:ahLst/>
              <a:cxnLst/>
              <a:rect l="l" t="t" r="r" b="b"/>
              <a:pathLst>
                <a:path w="618" h="1197" extrusionOk="0">
                  <a:moveTo>
                    <a:pt x="323" y="0"/>
                  </a:moveTo>
                  <a:cubicBezTo>
                    <a:pt x="141" y="0"/>
                    <a:pt x="1" y="141"/>
                    <a:pt x="1" y="309"/>
                  </a:cubicBezTo>
                  <a:lnTo>
                    <a:pt x="1" y="913"/>
                  </a:lnTo>
                  <a:cubicBezTo>
                    <a:pt x="15" y="1102"/>
                    <a:pt x="162" y="1197"/>
                    <a:pt x="309" y="1197"/>
                  </a:cubicBezTo>
                  <a:cubicBezTo>
                    <a:pt x="457" y="1197"/>
                    <a:pt x="604" y="1102"/>
                    <a:pt x="618" y="913"/>
                  </a:cubicBezTo>
                  <a:lnTo>
                    <a:pt x="618" y="309"/>
                  </a:lnTo>
                  <a:cubicBezTo>
                    <a:pt x="618" y="141"/>
                    <a:pt x="492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3"/>
            <p:cNvSpPr/>
            <p:nvPr/>
          </p:nvSpPr>
          <p:spPr>
            <a:xfrm>
              <a:off x="1521825" y="1871800"/>
              <a:ext cx="15475" cy="29925"/>
            </a:xfrm>
            <a:custGeom>
              <a:avLst/>
              <a:gdLst/>
              <a:ahLst/>
              <a:cxnLst/>
              <a:rect l="l" t="t" r="r" b="b"/>
              <a:pathLst>
                <a:path w="619" h="1197" extrusionOk="0">
                  <a:moveTo>
                    <a:pt x="309" y="0"/>
                  </a:moveTo>
                  <a:cubicBezTo>
                    <a:pt x="141" y="0"/>
                    <a:pt x="1" y="141"/>
                    <a:pt x="1" y="309"/>
                  </a:cubicBezTo>
                  <a:lnTo>
                    <a:pt x="1" y="913"/>
                  </a:lnTo>
                  <a:cubicBezTo>
                    <a:pt x="15" y="1102"/>
                    <a:pt x="162" y="1197"/>
                    <a:pt x="309" y="1197"/>
                  </a:cubicBezTo>
                  <a:cubicBezTo>
                    <a:pt x="457" y="1197"/>
                    <a:pt x="604" y="1102"/>
                    <a:pt x="618" y="913"/>
                  </a:cubicBezTo>
                  <a:lnTo>
                    <a:pt x="618" y="309"/>
                  </a:lnTo>
                  <a:cubicBezTo>
                    <a:pt x="618" y="141"/>
                    <a:pt x="492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3"/>
            <p:cNvSpPr/>
            <p:nvPr/>
          </p:nvSpPr>
          <p:spPr>
            <a:xfrm>
              <a:off x="1125375" y="1726825"/>
              <a:ext cx="537525" cy="483225"/>
            </a:xfrm>
            <a:custGeom>
              <a:avLst/>
              <a:gdLst/>
              <a:ahLst/>
              <a:cxnLst/>
              <a:rect l="l" t="t" r="r" b="b"/>
              <a:pathLst>
                <a:path w="21501" h="19329" extrusionOk="0">
                  <a:moveTo>
                    <a:pt x="7200" y="1253"/>
                  </a:moveTo>
                  <a:cubicBezTo>
                    <a:pt x="7761" y="1281"/>
                    <a:pt x="8323" y="1435"/>
                    <a:pt x="8814" y="1702"/>
                  </a:cubicBezTo>
                  <a:cubicBezTo>
                    <a:pt x="8575" y="1954"/>
                    <a:pt x="8351" y="2235"/>
                    <a:pt x="8168" y="2530"/>
                  </a:cubicBezTo>
                  <a:cubicBezTo>
                    <a:pt x="7719" y="3217"/>
                    <a:pt x="7438" y="3989"/>
                    <a:pt x="7340" y="4803"/>
                  </a:cubicBezTo>
                  <a:cubicBezTo>
                    <a:pt x="7284" y="5449"/>
                    <a:pt x="7270" y="6094"/>
                    <a:pt x="7298" y="6740"/>
                  </a:cubicBezTo>
                  <a:cubicBezTo>
                    <a:pt x="7284" y="7062"/>
                    <a:pt x="7312" y="7371"/>
                    <a:pt x="7368" y="7694"/>
                  </a:cubicBezTo>
                  <a:cubicBezTo>
                    <a:pt x="7031" y="7806"/>
                    <a:pt x="6695" y="7862"/>
                    <a:pt x="6344" y="7862"/>
                  </a:cubicBezTo>
                  <a:lnTo>
                    <a:pt x="6358" y="7876"/>
                  </a:lnTo>
                  <a:cubicBezTo>
                    <a:pt x="5937" y="7876"/>
                    <a:pt x="5544" y="7764"/>
                    <a:pt x="5193" y="7568"/>
                  </a:cubicBezTo>
                  <a:cubicBezTo>
                    <a:pt x="4926" y="7413"/>
                    <a:pt x="4828" y="7091"/>
                    <a:pt x="4955" y="6824"/>
                  </a:cubicBezTo>
                  <a:cubicBezTo>
                    <a:pt x="5179" y="6333"/>
                    <a:pt x="5446" y="5392"/>
                    <a:pt x="5446" y="3779"/>
                  </a:cubicBezTo>
                  <a:cubicBezTo>
                    <a:pt x="5446" y="2838"/>
                    <a:pt x="5670" y="1253"/>
                    <a:pt x="7200" y="1253"/>
                  </a:cubicBezTo>
                  <a:close/>
                  <a:moveTo>
                    <a:pt x="15129" y="1211"/>
                  </a:moveTo>
                  <a:cubicBezTo>
                    <a:pt x="15466" y="1393"/>
                    <a:pt x="15774" y="1603"/>
                    <a:pt x="16069" y="1870"/>
                  </a:cubicBezTo>
                  <a:cubicBezTo>
                    <a:pt x="16925" y="2642"/>
                    <a:pt x="17486" y="3708"/>
                    <a:pt x="17641" y="4859"/>
                  </a:cubicBezTo>
                  <a:cubicBezTo>
                    <a:pt x="17697" y="5505"/>
                    <a:pt x="17711" y="6150"/>
                    <a:pt x="17683" y="6796"/>
                  </a:cubicBezTo>
                  <a:lnTo>
                    <a:pt x="17697" y="6796"/>
                  </a:lnTo>
                  <a:cubicBezTo>
                    <a:pt x="17697" y="7329"/>
                    <a:pt x="17613" y="7862"/>
                    <a:pt x="17430" y="8382"/>
                  </a:cubicBezTo>
                  <a:lnTo>
                    <a:pt x="17402" y="8382"/>
                  </a:lnTo>
                  <a:cubicBezTo>
                    <a:pt x="16462" y="8241"/>
                    <a:pt x="15494" y="7834"/>
                    <a:pt x="14904" y="7048"/>
                  </a:cubicBezTo>
                  <a:cubicBezTo>
                    <a:pt x="14385" y="6361"/>
                    <a:pt x="14245" y="5463"/>
                    <a:pt x="14273" y="4607"/>
                  </a:cubicBezTo>
                  <a:cubicBezTo>
                    <a:pt x="14301" y="3680"/>
                    <a:pt x="14483" y="2768"/>
                    <a:pt x="14806" y="1912"/>
                  </a:cubicBezTo>
                  <a:cubicBezTo>
                    <a:pt x="14890" y="1660"/>
                    <a:pt x="14988" y="1435"/>
                    <a:pt x="15129" y="1211"/>
                  </a:cubicBezTo>
                  <a:close/>
                  <a:moveTo>
                    <a:pt x="10470" y="1225"/>
                  </a:moveTo>
                  <a:cubicBezTo>
                    <a:pt x="10610" y="1435"/>
                    <a:pt x="10722" y="1674"/>
                    <a:pt x="10792" y="1926"/>
                  </a:cubicBezTo>
                  <a:cubicBezTo>
                    <a:pt x="11143" y="2838"/>
                    <a:pt x="11326" y="3821"/>
                    <a:pt x="11340" y="4817"/>
                  </a:cubicBezTo>
                  <a:lnTo>
                    <a:pt x="11354" y="4803"/>
                  </a:lnTo>
                  <a:lnTo>
                    <a:pt x="11354" y="4803"/>
                  </a:lnTo>
                  <a:cubicBezTo>
                    <a:pt x="11368" y="5519"/>
                    <a:pt x="11185" y="6234"/>
                    <a:pt x="10835" y="6866"/>
                  </a:cubicBezTo>
                  <a:cubicBezTo>
                    <a:pt x="10400" y="7512"/>
                    <a:pt x="9726" y="7989"/>
                    <a:pt x="8968" y="8199"/>
                  </a:cubicBezTo>
                  <a:cubicBezTo>
                    <a:pt x="8892" y="8225"/>
                    <a:pt x="8323" y="8388"/>
                    <a:pt x="8204" y="8388"/>
                  </a:cubicBezTo>
                  <a:cubicBezTo>
                    <a:pt x="8191" y="8388"/>
                    <a:pt x="8184" y="8386"/>
                    <a:pt x="8182" y="8382"/>
                  </a:cubicBezTo>
                  <a:cubicBezTo>
                    <a:pt x="8000" y="7876"/>
                    <a:pt x="7916" y="7343"/>
                    <a:pt x="7916" y="6796"/>
                  </a:cubicBezTo>
                  <a:cubicBezTo>
                    <a:pt x="7888" y="6150"/>
                    <a:pt x="7902" y="5505"/>
                    <a:pt x="7958" y="4873"/>
                  </a:cubicBezTo>
                  <a:cubicBezTo>
                    <a:pt x="8112" y="3723"/>
                    <a:pt x="8673" y="2656"/>
                    <a:pt x="9543" y="1870"/>
                  </a:cubicBezTo>
                  <a:cubicBezTo>
                    <a:pt x="9824" y="1617"/>
                    <a:pt x="10133" y="1393"/>
                    <a:pt x="10470" y="1225"/>
                  </a:cubicBezTo>
                  <a:close/>
                  <a:moveTo>
                    <a:pt x="12806" y="618"/>
                  </a:moveTo>
                  <a:cubicBezTo>
                    <a:pt x="13403" y="618"/>
                    <a:pt x="13999" y="726"/>
                    <a:pt x="14567" y="944"/>
                  </a:cubicBezTo>
                  <a:lnTo>
                    <a:pt x="14553" y="958"/>
                  </a:lnTo>
                  <a:cubicBezTo>
                    <a:pt x="14427" y="1196"/>
                    <a:pt x="14301" y="1435"/>
                    <a:pt x="14217" y="1702"/>
                  </a:cubicBezTo>
                  <a:cubicBezTo>
                    <a:pt x="13866" y="2656"/>
                    <a:pt x="13669" y="3666"/>
                    <a:pt x="13655" y="4691"/>
                  </a:cubicBezTo>
                  <a:cubicBezTo>
                    <a:pt x="13613" y="5561"/>
                    <a:pt x="13824" y="6431"/>
                    <a:pt x="14259" y="7189"/>
                  </a:cubicBezTo>
                  <a:cubicBezTo>
                    <a:pt x="14638" y="7764"/>
                    <a:pt x="15157" y="8241"/>
                    <a:pt x="15788" y="8536"/>
                  </a:cubicBezTo>
                  <a:cubicBezTo>
                    <a:pt x="16237" y="8746"/>
                    <a:pt x="16701" y="8887"/>
                    <a:pt x="17192" y="8971"/>
                  </a:cubicBezTo>
                  <a:cubicBezTo>
                    <a:pt x="16967" y="9448"/>
                    <a:pt x="16644" y="9883"/>
                    <a:pt x="16266" y="10262"/>
                  </a:cubicBezTo>
                  <a:lnTo>
                    <a:pt x="16266" y="10248"/>
                  </a:lnTo>
                  <a:cubicBezTo>
                    <a:pt x="15322" y="11192"/>
                    <a:pt x="14068" y="11684"/>
                    <a:pt x="12799" y="11684"/>
                  </a:cubicBezTo>
                  <a:cubicBezTo>
                    <a:pt x="12030" y="11684"/>
                    <a:pt x="11255" y="11503"/>
                    <a:pt x="10540" y="11132"/>
                  </a:cubicBezTo>
                  <a:cubicBezTo>
                    <a:pt x="10540" y="10767"/>
                    <a:pt x="10498" y="10402"/>
                    <a:pt x="10414" y="10052"/>
                  </a:cubicBezTo>
                  <a:cubicBezTo>
                    <a:pt x="10414" y="10038"/>
                    <a:pt x="10414" y="10038"/>
                    <a:pt x="10414" y="10038"/>
                  </a:cubicBezTo>
                  <a:cubicBezTo>
                    <a:pt x="10371" y="9771"/>
                    <a:pt x="10231" y="9532"/>
                    <a:pt x="10007" y="9392"/>
                  </a:cubicBezTo>
                  <a:cubicBezTo>
                    <a:pt x="9864" y="9302"/>
                    <a:pt x="9701" y="9268"/>
                    <a:pt x="9532" y="9268"/>
                  </a:cubicBezTo>
                  <a:cubicBezTo>
                    <a:pt x="9254" y="9268"/>
                    <a:pt x="8960" y="9361"/>
                    <a:pt x="8716" y="9448"/>
                  </a:cubicBezTo>
                  <a:cubicBezTo>
                    <a:pt x="8603" y="9294"/>
                    <a:pt x="8519" y="9125"/>
                    <a:pt x="8435" y="8957"/>
                  </a:cubicBezTo>
                  <a:lnTo>
                    <a:pt x="8477" y="8957"/>
                  </a:lnTo>
                  <a:cubicBezTo>
                    <a:pt x="8898" y="8887"/>
                    <a:pt x="9305" y="8761"/>
                    <a:pt x="9698" y="8592"/>
                  </a:cubicBezTo>
                  <a:cubicBezTo>
                    <a:pt x="10329" y="8325"/>
                    <a:pt x="10863" y="7890"/>
                    <a:pt x="11270" y="7329"/>
                  </a:cubicBezTo>
                  <a:cubicBezTo>
                    <a:pt x="12322" y="5813"/>
                    <a:pt x="12027" y="3442"/>
                    <a:pt x="11396" y="1688"/>
                  </a:cubicBezTo>
                  <a:cubicBezTo>
                    <a:pt x="11298" y="1435"/>
                    <a:pt x="11185" y="1182"/>
                    <a:pt x="11045" y="944"/>
                  </a:cubicBezTo>
                  <a:cubicBezTo>
                    <a:pt x="11613" y="726"/>
                    <a:pt x="12210" y="618"/>
                    <a:pt x="12806" y="618"/>
                  </a:cubicBezTo>
                  <a:close/>
                  <a:moveTo>
                    <a:pt x="1165" y="9897"/>
                  </a:moveTo>
                  <a:cubicBezTo>
                    <a:pt x="1685" y="9953"/>
                    <a:pt x="2176" y="10136"/>
                    <a:pt x="2597" y="10445"/>
                  </a:cubicBezTo>
                  <a:cubicBezTo>
                    <a:pt x="1937" y="10894"/>
                    <a:pt x="1404" y="11511"/>
                    <a:pt x="1039" y="12213"/>
                  </a:cubicBezTo>
                  <a:cubicBezTo>
                    <a:pt x="773" y="11511"/>
                    <a:pt x="744" y="10753"/>
                    <a:pt x="969" y="10038"/>
                  </a:cubicBezTo>
                  <a:cubicBezTo>
                    <a:pt x="997" y="9953"/>
                    <a:pt x="1067" y="9897"/>
                    <a:pt x="1165" y="9897"/>
                  </a:cubicBezTo>
                  <a:close/>
                  <a:moveTo>
                    <a:pt x="9572" y="9897"/>
                  </a:moveTo>
                  <a:cubicBezTo>
                    <a:pt x="9656" y="9897"/>
                    <a:pt x="9740" y="9939"/>
                    <a:pt x="9768" y="10024"/>
                  </a:cubicBezTo>
                  <a:cubicBezTo>
                    <a:pt x="9782" y="10066"/>
                    <a:pt x="9796" y="10108"/>
                    <a:pt x="9810" y="10164"/>
                  </a:cubicBezTo>
                  <a:cubicBezTo>
                    <a:pt x="9894" y="10529"/>
                    <a:pt x="9936" y="10908"/>
                    <a:pt x="9922" y="11287"/>
                  </a:cubicBezTo>
                  <a:lnTo>
                    <a:pt x="9922" y="11315"/>
                  </a:lnTo>
                  <a:cubicBezTo>
                    <a:pt x="9894" y="11623"/>
                    <a:pt x="9824" y="11932"/>
                    <a:pt x="9712" y="12213"/>
                  </a:cubicBezTo>
                  <a:cubicBezTo>
                    <a:pt x="9347" y="11511"/>
                    <a:pt x="8800" y="10894"/>
                    <a:pt x="8154" y="10445"/>
                  </a:cubicBezTo>
                  <a:cubicBezTo>
                    <a:pt x="8477" y="10206"/>
                    <a:pt x="8842" y="10052"/>
                    <a:pt x="9221" y="9953"/>
                  </a:cubicBezTo>
                  <a:cubicBezTo>
                    <a:pt x="9263" y="9953"/>
                    <a:pt x="9487" y="9911"/>
                    <a:pt x="9572" y="9897"/>
                  </a:cubicBezTo>
                  <a:close/>
                  <a:moveTo>
                    <a:pt x="12813" y="0"/>
                  </a:moveTo>
                  <a:cubicBezTo>
                    <a:pt x="12003" y="0"/>
                    <a:pt x="11192" y="179"/>
                    <a:pt x="10442" y="537"/>
                  </a:cubicBezTo>
                  <a:cubicBezTo>
                    <a:pt x="10035" y="733"/>
                    <a:pt x="9656" y="972"/>
                    <a:pt x="9305" y="1253"/>
                  </a:cubicBezTo>
                  <a:cubicBezTo>
                    <a:pt x="8561" y="846"/>
                    <a:pt x="7845" y="635"/>
                    <a:pt x="7214" y="635"/>
                  </a:cubicBezTo>
                  <a:cubicBezTo>
                    <a:pt x="7186" y="634"/>
                    <a:pt x="7157" y="633"/>
                    <a:pt x="7129" y="633"/>
                  </a:cubicBezTo>
                  <a:cubicBezTo>
                    <a:pt x="6485" y="633"/>
                    <a:pt x="5863" y="939"/>
                    <a:pt x="5460" y="1463"/>
                  </a:cubicBezTo>
                  <a:cubicBezTo>
                    <a:pt x="5053" y="2010"/>
                    <a:pt x="4842" y="2796"/>
                    <a:pt x="4842" y="3779"/>
                  </a:cubicBezTo>
                  <a:cubicBezTo>
                    <a:pt x="4842" y="5294"/>
                    <a:pt x="4604" y="6122"/>
                    <a:pt x="4393" y="6557"/>
                  </a:cubicBezTo>
                  <a:cubicBezTo>
                    <a:pt x="4141" y="7119"/>
                    <a:pt x="4351" y="7792"/>
                    <a:pt x="4884" y="8101"/>
                  </a:cubicBezTo>
                  <a:cubicBezTo>
                    <a:pt x="5333" y="8368"/>
                    <a:pt x="5839" y="8494"/>
                    <a:pt x="6358" y="8494"/>
                  </a:cubicBezTo>
                  <a:cubicBezTo>
                    <a:pt x="6751" y="8480"/>
                    <a:pt x="7144" y="8424"/>
                    <a:pt x="7509" y="8297"/>
                  </a:cubicBezTo>
                  <a:cubicBezTo>
                    <a:pt x="7565" y="8480"/>
                    <a:pt x="7621" y="8648"/>
                    <a:pt x="7691" y="8831"/>
                  </a:cubicBezTo>
                  <a:cubicBezTo>
                    <a:pt x="7817" y="9139"/>
                    <a:pt x="7972" y="9434"/>
                    <a:pt x="8140" y="9715"/>
                  </a:cubicBezTo>
                  <a:cubicBezTo>
                    <a:pt x="7944" y="9827"/>
                    <a:pt x="7761" y="9967"/>
                    <a:pt x="7593" y="10108"/>
                  </a:cubicBezTo>
                  <a:cubicBezTo>
                    <a:pt x="6898" y="9757"/>
                    <a:pt x="6140" y="9581"/>
                    <a:pt x="5383" y="9581"/>
                  </a:cubicBezTo>
                  <a:cubicBezTo>
                    <a:pt x="4625" y="9581"/>
                    <a:pt x="3867" y="9757"/>
                    <a:pt x="3172" y="10108"/>
                  </a:cubicBezTo>
                  <a:cubicBezTo>
                    <a:pt x="2625" y="9645"/>
                    <a:pt x="1937" y="9350"/>
                    <a:pt x="1222" y="9280"/>
                  </a:cubicBezTo>
                  <a:cubicBezTo>
                    <a:pt x="1202" y="9278"/>
                    <a:pt x="1183" y="9278"/>
                    <a:pt x="1164" y="9278"/>
                  </a:cubicBezTo>
                  <a:cubicBezTo>
                    <a:pt x="808" y="9278"/>
                    <a:pt x="486" y="9523"/>
                    <a:pt x="380" y="9869"/>
                  </a:cubicBezTo>
                  <a:cubicBezTo>
                    <a:pt x="197" y="10543"/>
                    <a:pt x="1" y="11806"/>
                    <a:pt x="730" y="12957"/>
                  </a:cubicBezTo>
                  <a:cubicBezTo>
                    <a:pt x="253" y="14444"/>
                    <a:pt x="520" y="16072"/>
                    <a:pt x="1432" y="17335"/>
                  </a:cubicBezTo>
                  <a:cubicBezTo>
                    <a:pt x="1503" y="17430"/>
                    <a:pt x="1593" y="17469"/>
                    <a:pt x="1680" y="17469"/>
                  </a:cubicBezTo>
                  <a:cubicBezTo>
                    <a:pt x="1903" y="17469"/>
                    <a:pt x="2109" y="17212"/>
                    <a:pt x="1937" y="16970"/>
                  </a:cubicBezTo>
                  <a:cubicBezTo>
                    <a:pt x="1067" y="15791"/>
                    <a:pt x="871" y="14248"/>
                    <a:pt x="1404" y="12900"/>
                  </a:cubicBezTo>
                  <a:cubicBezTo>
                    <a:pt x="2105" y="11134"/>
                    <a:pt x="3737" y="10200"/>
                    <a:pt x="5383" y="10200"/>
                  </a:cubicBezTo>
                  <a:cubicBezTo>
                    <a:pt x="6705" y="10200"/>
                    <a:pt x="8035" y="10802"/>
                    <a:pt x="8898" y="12058"/>
                  </a:cubicBezTo>
                  <a:cubicBezTo>
                    <a:pt x="10821" y="14879"/>
                    <a:pt x="8800" y="18710"/>
                    <a:pt x="5390" y="18724"/>
                  </a:cubicBezTo>
                  <a:cubicBezTo>
                    <a:pt x="4421" y="18724"/>
                    <a:pt x="3481" y="18402"/>
                    <a:pt x="2737" y="17798"/>
                  </a:cubicBezTo>
                  <a:cubicBezTo>
                    <a:pt x="2673" y="17748"/>
                    <a:pt x="2606" y="17726"/>
                    <a:pt x="2542" y="17726"/>
                  </a:cubicBezTo>
                  <a:cubicBezTo>
                    <a:pt x="2286" y="17726"/>
                    <a:pt x="2086" y="18073"/>
                    <a:pt x="2344" y="18275"/>
                  </a:cubicBezTo>
                  <a:cubicBezTo>
                    <a:pt x="3199" y="18951"/>
                    <a:pt x="4243" y="19328"/>
                    <a:pt x="5330" y="19328"/>
                  </a:cubicBezTo>
                  <a:cubicBezTo>
                    <a:pt x="5350" y="19328"/>
                    <a:pt x="5370" y="19328"/>
                    <a:pt x="5390" y="19328"/>
                  </a:cubicBezTo>
                  <a:cubicBezTo>
                    <a:pt x="8084" y="19328"/>
                    <a:pt x="10259" y="17153"/>
                    <a:pt x="10259" y="14458"/>
                  </a:cubicBezTo>
                  <a:cubicBezTo>
                    <a:pt x="10259" y="13939"/>
                    <a:pt x="10189" y="13434"/>
                    <a:pt x="10021" y="12957"/>
                  </a:cubicBezTo>
                  <a:cubicBezTo>
                    <a:pt x="10259" y="12592"/>
                    <a:pt x="10414" y="12199"/>
                    <a:pt x="10484" y="11792"/>
                  </a:cubicBezTo>
                  <a:cubicBezTo>
                    <a:pt x="11236" y="12140"/>
                    <a:pt x="12025" y="12305"/>
                    <a:pt x="12800" y="12305"/>
                  </a:cubicBezTo>
                  <a:cubicBezTo>
                    <a:pt x="14990" y="12305"/>
                    <a:pt x="17075" y="10993"/>
                    <a:pt x="17936" y="8817"/>
                  </a:cubicBezTo>
                  <a:cubicBezTo>
                    <a:pt x="18006" y="8648"/>
                    <a:pt x="18076" y="8466"/>
                    <a:pt x="18118" y="8297"/>
                  </a:cubicBezTo>
                  <a:cubicBezTo>
                    <a:pt x="18497" y="8410"/>
                    <a:pt x="18876" y="8480"/>
                    <a:pt x="19269" y="8480"/>
                  </a:cubicBezTo>
                  <a:cubicBezTo>
                    <a:pt x="19788" y="8480"/>
                    <a:pt x="20293" y="8354"/>
                    <a:pt x="20742" y="8101"/>
                  </a:cubicBezTo>
                  <a:cubicBezTo>
                    <a:pt x="21290" y="7792"/>
                    <a:pt x="21500" y="7119"/>
                    <a:pt x="21233" y="6557"/>
                  </a:cubicBezTo>
                  <a:cubicBezTo>
                    <a:pt x="21037" y="6122"/>
                    <a:pt x="20798" y="5280"/>
                    <a:pt x="20798" y="3779"/>
                  </a:cubicBezTo>
                  <a:lnTo>
                    <a:pt x="20784" y="3779"/>
                  </a:lnTo>
                  <a:cubicBezTo>
                    <a:pt x="20812" y="3133"/>
                    <a:pt x="20686" y="2488"/>
                    <a:pt x="20419" y="1884"/>
                  </a:cubicBezTo>
                  <a:cubicBezTo>
                    <a:pt x="20358" y="1762"/>
                    <a:pt x="20256" y="1711"/>
                    <a:pt x="20154" y="1711"/>
                  </a:cubicBezTo>
                  <a:cubicBezTo>
                    <a:pt x="19951" y="1711"/>
                    <a:pt x="19746" y="1913"/>
                    <a:pt x="19858" y="2165"/>
                  </a:cubicBezTo>
                  <a:cubicBezTo>
                    <a:pt x="20083" y="2670"/>
                    <a:pt x="20195" y="3231"/>
                    <a:pt x="20167" y="3779"/>
                  </a:cubicBezTo>
                  <a:cubicBezTo>
                    <a:pt x="20167" y="5392"/>
                    <a:pt x="20433" y="6333"/>
                    <a:pt x="20672" y="6824"/>
                  </a:cubicBezTo>
                  <a:cubicBezTo>
                    <a:pt x="20798" y="7091"/>
                    <a:pt x="20700" y="7413"/>
                    <a:pt x="20433" y="7568"/>
                  </a:cubicBezTo>
                  <a:cubicBezTo>
                    <a:pt x="20057" y="7788"/>
                    <a:pt x="19663" y="7868"/>
                    <a:pt x="19284" y="7868"/>
                  </a:cubicBezTo>
                  <a:cubicBezTo>
                    <a:pt x="18913" y="7868"/>
                    <a:pt x="18556" y="7791"/>
                    <a:pt x="18244" y="7694"/>
                  </a:cubicBezTo>
                  <a:cubicBezTo>
                    <a:pt x="18272" y="7554"/>
                    <a:pt x="18286" y="7399"/>
                    <a:pt x="18300" y="7259"/>
                  </a:cubicBezTo>
                  <a:cubicBezTo>
                    <a:pt x="18314" y="7105"/>
                    <a:pt x="18328" y="6950"/>
                    <a:pt x="18328" y="6796"/>
                  </a:cubicBezTo>
                  <a:cubicBezTo>
                    <a:pt x="18328" y="6150"/>
                    <a:pt x="18385" y="5463"/>
                    <a:pt x="18286" y="4817"/>
                  </a:cubicBezTo>
                  <a:cubicBezTo>
                    <a:pt x="18132" y="3652"/>
                    <a:pt x="17613" y="2558"/>
                    <a:pt x="16799" y="1702"/>
                  </a:cubicBezTo>
                  <a:cubicBezTo>
                    <a:pt x="17390" y="1411"/>
                    <a:pt x="17936" y="1258"/>
                    <a:pt x="18407" y="1258"/>
                  </a:cubicBezTo>
                  <a:cubicBezTo>
                    <a:pt x="18685" y="1258"/>
                    <a:pt x="18937" y="1312"/>
                    <a:pt x="19156" y="1421"/>
                  </a:cubicBezTo>
                  <a:cubicBezTo>
                    <a:pt x="19206" y="1446"/>
                    <a:pt x="19255" y="1457"/>
                    <a:pt x="19300" y="1457"/>
                  </a:cubicBezTo>
                  <a:cubicBezTo>
                    <a:pt x="19586" y="1457"/>
                    <a:pt x="19750" y="1017"/>
                    <a:pt x="19423" y="860"/>
                  </a:cubicBezTo>
                  <a:cubicBezTo>
                    <a:pt x="19125" y="713"/>
                    <a:pt x="18787" y="641"/>
                    <a:pt x="18417" y="641"/>
                  </a:cubicBezTo>
                  <a:cubicBezTo>
                    <a:pt x="17793" y="641"/>
                    <a:pt x="17080" y="847"/>
                    <a:pt x="16322" y="1253"/>
                  </a:cubicBezTo>
                  <a:cubicBezTo>
                    <a:pt x="15971" y="972"/>
                    <a:pt x="15592" y="719"/>
                    <a:pt x="15185" y="537"/>
                  </a:cubicBezTo>
                  <a:cubicBezTo>
                    <a:pt x="14434" y="179"/>
                    <a:pt x="13624" y="0"/>
                    <a:pt x="128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4" name="Google Shape;1354;p53"/>
          <p:cNvSpPr/>
          <p:nvPr/>
        </p:nvSpPr>
        <p:spPr>
          <a:xfrm>
            <a:off x="717842" y="3639500"/>
            <a:ext cx="1903200" cy="2832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355" name="Google Shape;1355;p53"/>
          <p:cNvGrpSpPr/>
          <p:nvPr/>
        </p:nvGrpSpPr>
        <p:grpSpPr>
          <a:xfrm>
            <a:off x="717842" y="3624200"/>
            <a:ext cx="1903200" cy="970500"/>
            <a:chOff x="717842" y="3624200"/>
            <a:chExt cx="1903200" cy="970500"/>
          </a:xfrm>
        </p:grpSpPr>
        <p:sp>
          <p:nvSpPr>
            <p:cNvPr id="1356" name="Google Shape;1356;p53"/>
            <p:cNvSpPr txBox="1"/>
            <p:nvPr/>
          </p:nvSpPr>
          <p:spPr>
            <a:xfrm>
              <a:off x="717842" y="3938000"/>
              <a:ext cx="19032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Mercury is the closest planet to the Sun and the smallest one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357" name="Google Shape;1357;p53"/>
            <p:cNvSpPr txBox="1"/>
            <p:nvPr/>
          </p:nvSpPr>
          <p:spPr>
            <a:xfrm>
              <a:off x="774242" y="3624200"/>
              <a:ext cx="17904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SWEETHEARTS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1358" name="Google Shape;1358;p53"/>
          <p:cNvSpPr/>
          <p:nvPr/>
        </p:nvSpPr>
        <p:spPr>
          <a:xfrm flipH="1">
            <a:off x="3276131" y="2338038"/>
            <a:ext cx="656700" cy="65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40%</a:t>
            </a:r>
            <a:endParaRPr sz="18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cxnSp>
        <p:nvCxnSpPr>
          <p:cNvPr id="1359" name="Google Shape;1359;p53"/>
          <p:cNvCxnSpPr>
            <a:stCxn id="1360" idx="0"/>
            <a:endCxn id="1358" idx="4"/>
          </p:cNvCxnSpPr>
          <p:nvPr/>
        </p:nvCxnSpPr>
        <p:spPr>
          <a:xfrm rot="10800000">
            <a:off x="3604481" y="2994800"/>
            <a:ext cx="0" cy="45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0" name="Google Shape;1360;p53"/>
          <p:cNvSpPr/>
          <p:nvPr/>
        </p:nvSpPr>
        <p:spPr>
          <a:xfrm>
            <a:off x="3034181" y="3454100"/>
            <a:ext cx="1140600" cy="114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61" name="Google Shape;1361;p53"/>
          <p:cNvSpPr/>
          <p:nvPr/>
        </p:nvSpPr>
        <p:spPr>
          <a:xfrm>
            <a:off x="2652881" y="1180350"/>
            <a:ext cx="1903200" cy="283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362" name="Google Shape;1362;p53"/>
          <p:cNvGrpSpPr/>
          <p:nvPr/>
        </p:nvGrpSpPr>
        <p:grpSpPr>
          <a:xfrm>
            <a:off x="2652881" y="1165050"/>
            <a:ext cx="1903200" cy="970500"/>
            <a:chOff x="2652881" y="1165050"/>
            <a:chExt cx="1903200" cy="970500"/>
          </a:xfrm>
        </p:grpSpPr>
        <p:sp>
          <p:nvSpPr>
            <p:cNvPr id="1363" name="Google Shape;1363;p53"/>
            <p:cNvSpPr txBox="1"/>
            <p:nvPr/>
          </p:nvSpPr>
          <p:spPr>
            <a:xfrm>
              <a:off x="2652881" y="1478850"/>
              <a:ext cx="19032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Venus has a beautiful name and very high temperatures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364" name="Google Shape;1364;p53"/>
            <p:cNvSpPr txBox="1"/>
            <p:nvPr/>
          </p:nvSpPr>
          <p:spPr>
            <a:xfrm>
              <a:off x="2709281" y="1165050"/>
              <a:ext cx="17904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DINNER 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1365" name="Google Shape;1365;p53"/>
          <p:cNvSpPr/>
          <p:nvPr/>
        </p:nvSpPr>
        <p:spPr>
          <a:xfrm>
            <a:off x="5211169" y="2765001"/>
            <a:ext cx="656700" cy="656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30%</a:t>
            </a:r>
            <a:endParaRPr sz="18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cxnSp>
        <p:nvCxnSpPr>
          <p:cNvPr id="1366" name="Google Shape;1366;p53"/>
          <p:cNvCxnSpPr>
            <a:stCxn id="1367" idx="4"/>
            <a:endCxn id="1365" idx="0"/>
          </p:cNvCxnSpPr>
          <p:nvPr/>
        </p:nvCxnSpPr>
        <p:spPr>
          <a:xfrm>
            <a:off x="5539519" y="2305639"/>
            <a:ext cx="0" cy="4593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7" name="Google Shape;1367;p53"/>
          <p:cNvSpPr/>
          <p:nvPr/>
        </p:nvSpPr>
        <p:spPr>
          <a:xfrm>
            <a:off x="4969219" y="1165039"/>
            <a:ext cx="1140600" cy="1140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68" name="Google Shape;1368;p53"/>
          <p:cNvSpPr/>
          <p:nvPr/>
        </p:nvSpPr>
        <p:spPr>
          <a:xfrm>
            <a:off x="4587919" y="3639500"/>
            <a:ext cx="1903200" cy="283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369" name="Google Shape;1369;p53"/>
          <p:cNvGrpSpPr/>
          <p:nvPr/>
        </p:nvGrpSpPr>
        <p:grpSpPr>
          <a:xfrm>
            <a:off x="4587919" y="3624200"/>
            <a:ext cx="1903200" cy="970500"/>
            <a:chOff x="4587919" y="3624200"/>
            <a:chExt cx="1903200" cy="970500"/>
          </a:xfrm>
        </p:grpSpPr>
        <p:sp>
          <p:nvSpPr>
            <p:cNvPr id="1370" name="Google Shape;1370;p53"/>
            <p:cNvSpPr txBox="1"/>
            <p:nvPr/>
          </p:nvSpPr>
          <p:spPr>
            <a:xfrm>
              <a:off x="4587919" y="3938000"/>
              <a:ext cx="19032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Despite being red, Mars is actually a cold place. It’s full of iron 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371" name="Google Shape;1371;p53"/>
            <p:cNvSpPr txBox="1"/>
            <p:nvPr/>
          </p:nvSpPr>
          <p:spPr>
            <a:xfrm>
              <a:off x="4644319" y="3624200"/>
              <a:ext cx="17904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JEWELRY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1372" name="Google Shape;1372;p53"/>
          <p:cNvSpPr/>
          <p:nvPr/>
        </p:nvSpPr>
        <p:spPr>
          <a:xfrm flipH="1">
            <a:off x="7146208" y="2338038"/>
            <a:ext cx="656700" cy="656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15%</a:t>
            </a:r>
            <a:endParaRPr sz="18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cxnSp>
        <p:nvCxnSpPr>
          <p:cNvPr id="1373" name="Google Shape;1373;p53"/>
          <p:cNvCxnSpPr>
            <a:stCxn id="1374" idx="0"/>
            <a:endCxn id="1372" idx="4"/>
          </p:cNvCxnSpPr>
          <p:nvPr/>
        </p:nvCxnSpPr>
        <p:spPr>
          <a:xfrm rot="10800000">
            <a:off x="7474583" y="2994800"/>
            <a:ext cx="0" cy="459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4" name="Google Shape;1374;p53"/>
          <p:cNvSpPr/>
          <p:nvPr/>
        </p:nvSpPr>
        <p:spPr>
          <a:xfrm>
            <a:off x="6904283" y="3454100"/>
            <a:ext cx="1140600" cy="1140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75" name="Google Shape;1375;p53"/>
          <p:cNvSpPr/>
          <p:nvPr/>
        </p:nvSpPr>
        <p:spPr>
          <a:xfrm>
            <a:off x="6522958" y="1180350"/>
            <a:ext cx="1903200" cy="283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376" name="Google Shape;1376;p53"/>
          <p:cNvGrpSpPr/>
          <p:nvPr/>
        </p:nvGrpSpPr>
        <p:grpSpPr>
          <a:xfrm>
            <a:off x="6522958" y="1165050"/>
            <a:ext cx="1903200" cy="970500"/>
            <a:chOff x="6522958" y="1165050"/>
            <a:chExt cx="1903200" cy="970500"/>
          </a:xfrm>
        </p:grpSpPr>
        <p:sp>
          <p:nvSpPr>
            <p:cNvPr id="1377" name="Google Shape;1377;p53"/>
            <p:cNvSpPr txBox="1"/>
            <p:nvPr/>
          </p:nvSpPr>
          <p:spPr>
            <a:xfrm>
              <a:off x="6522958" y="1478850"/>
              <a:ext cx="19032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Earth is the only planet known to harbor life. We all live here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378" name="Google Shape;1378;p53"/>
            <p:cNvSpPr txBox="1"/>
            <p:nvPr/>
          </p:nvSpPr>
          <p:spPr>
            <a:xfrm>
              <a:off x="6579358" y="1165050"/>
              <a:ext cx="17904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PARFUMERY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1379" name="Google Shape;1379;p53"/>
          <p:cNvGrpSpPr/>
          <p:nvPr/>
        </p:nvGrpSpPr>
        <p:grpSpPr>
          <a:xfrm>
            <a:off x="3363793" y="3759938"/>
            <a:ext cx="481375" cy="528925"/>
            <a:chOff x="4100825" y="3614725"/>
            <a:chExt cx="481375" cy="528925"/>
          </a:xfrm>
        </p:grpSpPr>
        <p:sp>
          <p:nvSpPr>
            <p:cNvPr id="1380" name="Google Shape;1380;p53"/>
            <p:cNvSpPr/>
            <p:nvPr/>
          </p:nvSpPr>
          <p:spPr>
            <a:xfrm>
              <a:off x="4415875" y="3896700"/>
              <a:ext cx="64950" cy="58600"/>
            </a:xfrm>
            <a:custGeom>
              <a:avLst/>
              <a:gdLst/>
              <a:ahLst/>
              <a:cxnLst/>
              <a:rect l="l" t="t" r="r" b="b"/>
              <a:pathLst>
                <a:path w="2598" h="2344" extrusionOk="0">
                  <a:moveTo>
                    <a:pt x="1315" y="616"/>
                  </a:moveTo>
                  <a:cubicBezTo>
                    <a:pt x="1536" y="616"/>
                    <a:pt x="1756" y="737"/>
                    <a:pt x="1839" y="1016"/>
                  </a:cubicBezTo>
                  <a:cubicBezTo>
                    <a:pt x="1958" y="1447"/>
                    <a:pt x="1618" y="1725"/>
                    <a:pt x="1283" y="1725"/>
                  </a:cubicBezTo>
                  <a:cubicBezTo>
                    <a:pt x="1062" y="1725"/>
                    <a:pt x="842" y="1604"/>
                    <a:pt x="759" y="1325"/>
                  </a:cubicBezTo>
                  <a:cubicBezTo>
                    <a:pt x="640" y="894"/>
                    <a:pt x="980" y="616"/>
                    <a:pt x="1315" y="616"/>
                  </a:cubicBezTo>
                  <a:close/>
                  <a:moveTo>
                    <a:pt x="1307" y="1"/>
                  </a:moveTo>
                  <a:cubicBezTo>
                    <a:pt x="1200" y="1"/>
                    <a:pt x="1091" y="16"/>
                    <a:pt x="983" y="48"/>
                  </a:cubicBezTo>
                  <a:cubicBezTo>
                    <a:pt x="352" y="216"/>
                    <a:pt x="1" y="862"/>
                    <a:pt x="169" y="1493"/>
                  </a:cubicBezTo>
                  <a:cubicBezTo>
                    <a:pt x="323" y="2013"/>
                    <a:pt x="794" y="2343"/>
                    <a:pt x="1316" y="2343"/>
                  </a:cubicBezTo>
                  <a:cubicBezTo>
                    <a:pt x="1414" y="2343"/>
                    <a:pt x="1514" y="2332"/>
                    <a:pt x="1615" y="2307"/>
                  </a:cubicBezTo>
                  <a:cubicBezTo>
                    <a:pt x="2232" y="2125"/>
                    <a:pt x="2597" y="1479"/>
                    <a:pt x="2429" y="862"/>
                  </a:cubicBezTo>
                  <a:cubicBezTo>
                    <a:pt x="2290" y="340"/>
                    <a:pt x="1816" y="1"/>
                    <a:pt x="13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3"/>
            <p:cNvSpPr/>
            <p:nvPr/>
          </p:nvSpPr>
          <p:spPr>
            <a:xfrm>
              <a:off x="4404500" y="3976000"/>
              <a:ext cx="20175" cy="24250"/>
            </a:xfrm>
            <a:custGeom>
              <a:avLst/>
              <a:gdLst/>
              <a:ahLst/>
              <a:cxnLst/>
              <a:rect l="l" t="t" r="r" b="b"/>
              <a:pathLst>
                <a:path w="807" h="970" extrusionOk="0">
                  <a:moveTo>
                    <a:pt x="378" y="0"/>
                  </a:moveTo>
                  <a:cubicBezTo>
                    <a:pt x="191" y="0"/>
                    <a:pt x="1" y="161"/>
                    <a:pt x="77" y="398"/>
                  </a:cubicBezTo>
                  <a:lnTo>
                    <a:pt x="161" y="735"/>
                  </a:lnTo>
                  <a:cubicBezTo>
                    <a:pt x="209" y="877"/>
                    <a:pt x="336" y="969"/>
                    <a:pt x="476" y="969"/>
                  </a:cubicBezTo>
                  <a:cubicBezTo>
                    <a:pt x="502" y="969"/>
                    <a:pt x="528" y="966"/>
                    <a:pt x="554" y="960"/>
                  </a:cubicBezTo>
                  <a:cubicBezTo>
                    <a:pt x="708" y="903"/>
                    <a:pt x="807" y="735"/>
                    <a:pt x="765" y="567"/>
                  </a:cubicBezTo>
                  <a:lnTo>
                    <a:pt x="666" y="230"/>
                  </a:lnTo>
                  <a:cubicBezTo>
                    <a:pt x="622" y="69"/>
                    <a:pt x="501" y="0"/>
                    <a:pt x="3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3"/>
            <p:cNvSpPr/>
            <p:nvPr/>
          </p:nvSpPr>
          <p:spPr>
            <a:xfrm>
              <a:off x="4498525" y="3949675"/>
              <a:ext cx="20175" cy="24250"/>
            </a:xfrm>
            <a:custGeom>
              <a:avLst/>
              <a:gdLst/>
              <a:ahLst/>
              <a:cxnLst/>
              <a:rect l="l" t="t" r="r" b="b"/>
              <a:pathLst>
                <a:path w="807" h="970" extrusionOk="0">
                  <a:moveTo>
                    <a:pt x="378" y="1"/>
                  </a:moveTo>
                  <a:cubicBezTo>
                    <a:pt x="191" y="1"/>
                    <a:pt x="1" y="161"/>
                    <a:pt x="77" y="399"/>
                  </a:cubicBezTo>
                  <a:lnTo>
                    <a:pt x="161" y="750"/>
                  </a:lnTo>
                  <a:cubicBezTo>
                    <a:pt x="208" y="880"/>
                    <a:pt x="335" y="970"/>
                    <a:pt x="475" y="970"/>
                  </a:cubicBezTo>
                  <a:cubicBezTo>
                    <a:pt x="501" y="970"/>
                    <a:pt x="528" y="967"/>
                    <a:pt x="554" y="960"/>
                  </a:cubicBezTo>
                  <a:cubicBezTo>
                    <a:pt x="708" y="918"/>
                    <a:pt x="807" y="735"/>
                    <a:pt x="765" y="581"/>
                  </a:cubicBezTo>
                  <a:lnTo>
                    <a:pt x="666" y="230"/>
                  </a:lnTo>
                  <a:cubicBezTo>
                    <a:pt x="622" y="69"/>
                    <a:pt x="501" y="1"/>
                    <a:pt x="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3"/>
            <p:cNvSpPr/>
            <p:nvPr/>
          </p:nvSpPr>
          <p:spPr>
            <a:xfrm>
              <a:off x="4439850" y="3967500"/>
              <a:ext cx="43425" cy="24550"/>
            </a:xfrm>
            <a:custGeom>
              <a:avLst/>
              <a:gdLst/>
              <a:ahLst/>
              <a:cxnLst/>
              <a:rect l="l" t="t" r="r" b="b"/>
              <a:pathLst>
                <a:path w="1737" h="982" extrusionOk="0">
                  <a:moveTo>
                    <a:pt x="1386" y="0"/>
                  </a:moveTo>
                  <a:cubicBezTo>
                    <a:pt x="1273" y="0"/>
                    <a:pt x="1164" y="68"/>
                    <a:pt x="1105" y="177"/>
                  </a:cubicBezTo>
                  <a:cubicBezTo>
                    <a:pt x="1049" y="289"/>
                    <a:pt x="930" y="351"/>
                    <a:pt x="807" y="351"/>
                  </a:cubicBezTo>
                  <a:cubicBezTo>
                    <a:pt x="746" y="351"/>
                    <a:pt x="684" y="336"/>
                    <a:pt x="628" y="303"/>
                  </a:cubicBezTo>
                  <a:cubicBezTo>
                    <a:pt x="570" y="265"/>
                    <a:pt x="512" y="248"/>
                    <a:pt x="457" y="248"/>
                  </a:cubicBezTo>
                  <a:cubicBezTo>
                    <a:pt x="191" y="248"/>
                    <a:pt x="0" y="636"/>
                    <a:pt x="291" y="822"/>
                  </a:cubicBezTo>
                  <a:cubicBezTo>
                    <a:pt x="445" y="929"/>
                    <a:pt x="626" y="982"/>
                    <a:pt x="811" y="982"/>
                  </a:cubicBezTo>
                  <a:cubicBezTo>
                    <a:pt x="895" y="982"/>
                    <a:pt x="979" y="971"/>
                    <a:pt x="1063" y="949"/>
                  </a:cubicBezTo>
                  <a:cubicBezTo>
                    <a:pt x="1329" y="864"/>
                    <a:pt x="1554" y="682"/>
                    <a:pt x="1666" y="443"/>
                  </a:cubicBezTo>
                  <a:cubicBezTo>
                    <a:pt x="1736" y="289"/>
                    <a:pt x="1680" y="107"/>
                    <a:pt x="1526" y="37"/>
                  </a:cubicBezTo>
                  <a:cubicBezTo>
                    <a:pt x="1481" y="12"/>
                    <a:pt x="1433" y="0"/>
                    <a:pt x="1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3"/>
            <p:cNvSpPr/>
            <p:nvPr/>
          </p:nvSpPr>
          <p:spPr>
            <a:xfrm>
              <a:off x="4214150" y="3819875"/>
              <a:ext cx="71050" cy="58500"/>
            </a:xfrm>
            <a:custGeom>
              <a:avLst/>
              <a:gdLst/>
              <a:ahLst/>
              <a:cxnLst/>
              <a:rect l="l" t="t" r="r" b="b"/>
              <a:pathLst>
                <a:path w="2842" h="2340" extrusionOk="0">
                  <a:moveTo>
                    <a:pt x="1433" y="610"/>
                  </a:moveTo>
                  <a:cubicBezTo>
                    <a:pt x="1501" y="610"/>
                    <a:pt x="1572" y="623"/>
                    <a:pt x="1643" y="651"/>
                  </a:cubicBezTo>
                  <a:cubicBezTo>
                    <a:pt x="1923" y="763"/>
                    <a:pt x="2064" y="1086"/>
                    <a:pt x="1965" y="1367"/>
                  </a:cubicBezTo>
                  <a:lnTo>
                    <a:pt x="1951" y="1381"/>
                  </a:lnTo>
                  <a:cubicBezTo>
                    <a:pt x="1859" y="1607"/>
                    <a:pt x="1650" y="1723"/>
                    <a:pt x="1439" y="1723"/>
                  </a:cubicBezTo>
                  <a:cubicBezTo>
                    <a:pt x="1232" y="1723"/>
                    <a:pt x="1024" y="1610"/>
                    <a:pt x="927" y="1381"/>
                  </a:cubicBezTo>
                  <a:cubicBezTo>
                    <a:pt x="760" y="1000"/>
                    <a:pt x="1057" y="610"/>
                    <a:pt x="1433" y="610"/>
                  </a:cubicBezTo>
                  <a:close/>
                  <a:moveTo>
                    <a:pt x="1447" y="0"/>
                  </a:moveTo>
                  <a:cubicBezTo>
                    <a:pt x="1291" y="0"/>
                    <a:pt x="1130" y="33"/>
                    <a:pt x="969" y="104"/>
                  </a:cubicBezTo>
                  <a:cubicBezTo>
                    <a:pt x="1" y="525"/>
                    <a:pt x="29" y="1886"/>
                    <a:pt x="1011" y="2265"/>
                  </a:cubicBezTo>
                  <a:cubicBezTo>
                    <a:pt x="1148" y="2316"/>
                    <a:pt x="1289" y="2340"/>
                    <a:pt x="1428" y="2340"/>
                  </a:cubicBezTo>
                  <a:cubicBezTo>
                    <a:pt x="1898" y="2340"/>
                    <a:pt x="2342" y="2061"/>
                    <a:pt x="2527" y="1605"/>
                  </a:cubicBezTo>
                  <a:cubicBezTo>
                    <a:pt x="2842" y="788"/>
                    <a:pt x="2215" y="0"/>
                    <a:pt x="1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3"/>
            <p:cNvSpPr/>
            <p:nvPr/>
          </p:nvSpPr>
          <p:spPr>
            <a:xfrm>
              <a:off x="4266775" y="3902325"/>
              <a:ext cx="20725" cy="23575"/>
            </a:xfrm>
            <a:custGeom>
              <a:avLst/>
              <a:gdLst/>
              <a:ahLst/>
              <a:cxnLst/>
              <a:rect l="l" t="t" r="r" b="b"/>
              <a:pathLst>
                <a:path w="829" h="943" extrusionOk="0">
                  <a:moveTo>
                    <a:pt x="480" y="0"/>
                  </a:moveTo>
                  <a:cubicBezTo>
                    <a:pt x="357" y="0"/>
                    <a:pt x="237" y="69"/>
                    <a:pt x="183" y="188"/>
                  </a:cubicBezTo>
                  <a:lnTo>
                    <a:pt x="57" y="524"/>
                  </a:lnTo>
                  <a:cubicBezTo>
                    <a:pt x="1" y="679"/>
                    <a:pt x="71" y="861"/>
                    <a:pt x="239" y="917"/>
                  </a:cubicBezTo>
                  <a:cubicBezTo>
                    <a:pt x="277" y="934"/>
                    <a:pt x="316" y="942"/>
                    <a:pt x="355" y="942"/>
                  </a:cubicBezTo>
                  <a:cubicBezTo>
                    <a:pt x="476" y="942"/>
                    <a:pt x="593" y="866"/>
                    <a:pt x="646" y="749"/>
                  </a:cubicBezTo>
                  <a:lnTo>
                    <a:pt x="772" y="426"/>
                  </a:lnTo>
                  <a:cubicBezTo>
                    <a:pt x="829" y="258"/>
                    <a:pt x="744" y="75"/>
                    <a:pt x="590" y="19"/>
                  </a:cubicBezTo>
                  <a:cubicBezTo>
                    <a:pt x="554" y="6"/>
                    <a:pt x="517" y="0"/>
                    <a:pt x="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3"/>
            <p:cNvSpPr/>
            <p:nvPr/>
          </p:nvSpPr>
          <p:spPr>
            <a:xfrm>
              <a:off x="4175525" y="3866875"/>
              <a:ext cx="21100" cy="23250"/>
            </a:xfrm>
            <a:custGeom>
              <a:avLst/>
              <a:gdLst/>
              <a:ahLst/>
              <a:cxnLst/>
              <a:rect l="l" t="t" r="r" b="b"/>
              <a:pathLst>
                <a:path w="844" h="930" extrusionOk="0">
                  <a:moveTo>
                    <a:pt x="491" y="1"/>
                  </a:moveTo>
                  <a:cubicBezTo>
                    <a:pt x="365" y="1"/>
                    <a:pt x="253" y="72"/>
                    <a:pt x="198" y="202"/>
                  </a:cubicBezTo>
                  <a:lnTo>
                    <a:pt x="72" y="525"/>
                  </a:lnTo>
                  <a:cubicBezTo>
                    <a:pt x="0" y="759"/>
                    <a:pt x="187" y="929"/>
                    <a:pt x="376" y="929"/>
                  </a:cubicBezTo>
                  <a:cubicBezTo>
                    <a:pt x="481" y="929"/>
                    <a:pt x="587" y="876"/>
                    <a:pt x="647" y="750"/>
                  </a:cubicBezTo>
                  <a:lnTo>
                    <a:pt x="774" y="427"/>
                  </a:lnTo>
                  <a:cubicBezTo>
                    <a:pt x="844" y="258"/>
                    <a:pt x="760" y="90"/>
                    <a:pt x="605" y="20"/>
                  </a:cubicBezTo>
                  <a:cubicBezTo>
                    <a:pt x="567" y="7"/>
                    <a:pt x="529" y="1"/>
                    <a:pt x="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3"/>
            <p:cNvSpPr/>
            <p:nvPr/>
          </p:nvSpPr>
          <p:spPr>
            <a:xfrm>
              <a:off x="4208875" y="3887075"/>
              <a:ext cx="43950" cy="26700"/>
            </a:xfrm>
            <a:custGeom>
              <a:avLst/>
              <a:gdLst/>
              <a:ahLst/>
              <a:cxnLst/>
              <a:rect l="l" t="t" r="r" b="b"/>
              <a:pathLst>
                <a:path w="1758" h="1068" extrusionOk="0">
                  <a:moveTo>
                    <a:pt x="407" y="1"/>
                  </a:moveTo>
                  <a:cubicBezTo>
                    <a:pt x="205" y="1"/>
                    <a:pt x="0" y="186"/>
                    <a:pt x="113" y="447"/>
                  </a:cubicBezTo>
                  <a:cubicBezTo>
                    <a:pt x="256" y="835"/>
                    <a:pt x="630" y="1067"/>
                    <a:pt x="1018" y="1067"/>
                  </a:cubicBezTo>
                  <a:cubicBezTo>
                    <a:pt x="1162" y="1067"/>
                    <a:pt x="1309" y="1035"/>
                    <a:pt x="1447" y="966"/>
                  </a:cubicBezTo>
                  <a:cubicBezTo>
                    <a:pt x="1757" y="799"/>
                    <a:pt x="1600" y="377"/>
                    <a:pt x="1321" y="377"/>
                  </a:cubicBezTo>
                  <a:cubicBezTo>
                    <a:pt x="1272" y="377"/>
                    <a:pt x="1220" y="390"/>
                    <a:pt x="1166" y="419"/>
                  </a:cubicBezTo>
                  <a:cubicBezTo>
                    <a:pt x="1124" y="440"/>
                    <a:pt x="1078" y="450"/>
                    <a:pt x="1031" y="450"/>
                  </a:cubicBezTo>
                  <a:cubicBezTo>
                    <a:pt x="983" y="450"/>
                    <a:pt x="934" y="440"/>
                    <a:pt x="885" y="419"/>
                  </a:cubicBezTo>
                  <a:cubicBezTo>
                    <a:pt x="801" y="391"/>
                    <a:pt x="731" y="321"/>
                    <a:pt x="703" y="236"/>
                  </a:cubicBezTo>
                  <a:cubicBezTo>
                    <a:pt x="655" y="71"/>
                    <a:pt x="531" y="1"/>
                    <a:pt x="4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3"/>
            <p:cNvSpPr/>
            <p:nvPr/>
          </p:nvSpPr>
          <p:spPr>
            <a:xfrm>
              <a:off x="4100825" y="3614725"/>
              <a:ext cx="283500" cy="450275"/>
            </a:xfrm>
            <a:custGeom>
              <a:avLst/>
              <a:gdLst/>
              <a:ahLst/>
              <a:cxnLst/>
              <a:rect l="l" t="t" r="r" b="b"/>
              <a:pathLst>
                <a:path w="11340" h="18011" extrusionOk="0">
                  <a:moveTo>
                    <a:pt x="8293" y="647"/>
                  </a:moveTo>
                  <a:cubicBezTo>
                    <a:pt x="8346" y="647"/>
                    <a:pt x="8398" y="656"/>
                    <a:pt x="8449" y="675"/>
                  </a:cubicBezTo>
                  <a:lnTo>
                    <a:pt x="10021" y="1279"/>
                  </a:lnTo>
                  <a:cubicBezTo>
                    <a:pt x="10245" y="1377"/>
                    <a:pt x="10372" y="1630"/>
                    <a:pt x="10273" y="1868"/>
                  </a:cubicBezTo>
                  <a:cubicBezTo>
                    <a:pt x="10207" y="2045"/>
                    <a:pt x="10027" y="2161"/>
                    <a:pt x="9837" y="2161"/>
                  </a:cubicBezTo>
                  <a:cubicBezTo>
                    <a:pt x="9786" y="2161"/>
                    <a:pt x="9734" y="2153"/>
                    <a:pt x="9684" y="2135"/>
                  </a:cubicBezTo>
                  <a:lnTo>
                    <a:pt x="8126" y="1517"/>
                  </a:lnTo>
                  <a:cubicBezTo>
                    <a:pt x="7888" y="1433"/>
                    <a:pt x="7775" y="1167"/>
                    <a:pt x="7874" y="928"/>
                  </a:cubicBezTo>
                  <a:cubicBezTo>
                    <a:pt x="7939" y="754"/>
                    <a:pt x="8114" y="647"/>
                    <a:pt x="8293" y="647"/>
                  </a:cubicBezTo>
                  <a:close/>
                  <a:moveTo>
                    <a:pt x="5975" y="7891"/>
                  </a:moveTo>
                  <a:cubicBezTo>
                    <a:pt x="7000" y="7891"/>
                    <a:pt x="7738" y="8933"/>
                    <a:pt x="7354" y="9937"/>
                  </a:cubicBezTo>
                  <a:cubicBezTo>
                    <a:pt x="7298" y="10092"/>
                    <a:pt x="7368" y="10260"/>
                    <a:pt x="7537" y="10330"/>
                  </a:cubicBezTo>
                  <a:lnTo>
                    <a:pt x="8407" y="10667"/>
                  </a:lnTo>
                  <a:lnTo>
                    <a:pt x="6849" y="14709"/>
                  </a:lnTo>
                  <a:lnTo>
                    <a:pt x="1727" y="12716"/>
                  </a:lnTo>
                  <a:lnTo>
                    <a:pt x="3299" y="8688"/>
                  </a:lnTo>
                  <a:lnTo>
                    <a:pt x="4169" y="9025"/>
                  </a:lnTo>
                  <a:cubicBezTo>
                    <a:pt x="4207" y="9038"/>
                    <a:pt x="4246" y="9044"/>
                    <a:pt x="4283" y="9044"/>
                  </a:cubicBezTo>
                  <a:cubicBezTo>
                    <a:pt x="4409" y="9044"/>
                    <a:pt x="4522" y="8973"/>
                    <a:pt x="4576" y="8843"/>
                  </a:cubicBezTo>
                  <a:cubicBezTo>
                    <a:pt x="4772" y="8338"/>
                    <a:pt x="5235" y="7973"/>
                    <a:pt x="5783" y="7903"/>
                  </a:cubicBezTo>
                  <a:cubicBezTo>
                    <a:pt x="5848" y="7894"/>
                    <a:pt x="5912" y="7891"/>
                    <a:pt x="5975" y="7891"/>
                  </a:cubicBezTo>
                  <a:close/>
                  <a:moveTo>
                    <a:pt x="1502" y="13291"/>
                  </a:moveTo>
                  <a:lnTo>
                    <a:pt x="6625" y="15284"/>
                  </a:lnTo>
                  <a:lnTo>
                    <a:pt x="6105" y="16645"/>
                  </a:lnTo>
                  <a:cubicBezTo>
                    <a:pt x="5901" y="17146"/>
                    <a:pt x="5399" y="17394"/>
                    <a:pt x="4886" y="17394"/>
                  </a:cubicBezTo>
                  <a:cubicBezTo>
                    <a:pt x="4695" y="17394"/>
                    <a:pt x="4502" y="17360"/>
                    <a:pt x="4323" y="17291"/>
                  </a:cubicBezTo>
                  <a:lnTo>
                    <a:pt x="1839" y="16337"/>
                  </a:lnTo>
                  <a:cubicBezTo>
                    <a:pt x="1194" y="16084"/>
                    <a:pt x="702" y="15354"/>
                    <a:pt x="983" y="14653"/>
                  </a:cubicBezTo>
                  <a:lnTo>
                    <a:pt x="1502" y="13291"/>
                  </a:lnTo>
                  <a:close/>
                  <a:moveTo>
                    <a:pt x="8253" y="1"/>
                  </a:moveTo>
                  <a:cubicBezTo>
                    <a:pt x="7329" y="1"/>
                    <a:pt x="6763" y="1264"/>
                    <a:pt x="7621" y="1938"/>
                  </a:cubicBezTo>
                  <a:lnTo>
                    <a:pt x="6372" y="5152"/>
                  </a:lnTo>
                  <a:cubicBezTo>
                    <a:pt x="5965" y="5236"/>
                    <a:pt x="5572" y="5363"/>
                    <a:pt x="5207" y="5559"/>
                  </a:cubicBezTo>
                  <a:cubicBezTo>
                    <a:pt x="4863" y="5702"/>
                    <a:pt x="5021" y="6156"/>
                    <a:pt x="5316" y="6156"/>
                  </a:cubicBezTo>
                  <a:cubicBezTo>
                    <a:pt x="5369" y="6156"/>
                    <a:pt x="5428" y="6141"/>
                    <a:pt x="5488" y="6106"/>
                  </a:cubicBezTo>
                  <a:cubicBezTo>
                    <a:pt x="5839" y="5924"/>
                    <a:pt x="6232" y="5798"/>
                    <a:pt x="6639" y="5727"/>
                  </a:cubicBezTo>
                  <a:cubicBezTo>
                    <a:pt x="6751" y="5713"/>
                    <a:pt x="6849" y="5643"/>
                    <a:pt x="6891" y="5531"/>
                  </a:cubicBezTo>
                  <a:lnTo>
                    <a:pt x="8182" y="2205"/>
                  </a:lnTo>
                  <a:lnTo>
                    <a:pt x="9165" y="2584"/>
                  </a:lnTo>
                  <a:lnTo>
                    <a:pt x="7874" y="5924"/>
                  </a:lnTo>
                  <a:cubicBezTo>
                    <a:pt x="7831" y="6022"/>
                    <a:pt x="7860" y="6148"/>
                    <a:pt x="7930" y="6233"/>
                  </a:cubicBezTo>
                  <a:cubicBezTo>
                    <a:pt x="8772" y="7327"/>
                    <a:pt x="9024" y="8759"/>
                    <a:pt x="8631" y="10078"/>
                  </a:cubicBezTo>
                  <a:lnTo>
                    <a:pt x="8028" y="9839"/>
                  </a:lnTo>
                  <a:cubicBezTo>
                    <a:pt x="8126" y="9404"/>
                    <a:pt x="8084" y="8941"/>
                    <a:pt x="7902" y="8520"/>
                  </a:cubicBezTo>
                  <a:cubicBezTo>
                    <a:pt x="7565" y="7762"/>
                    <a:pt x="6807" y="7271"/>
                    <a:pt x="5979" y="7257"/>
                  </a:cubicBezTo>
                  <a:cubicBezTo>
                    <a:pt x="5207" y="7257"/>
                    <a:pt x="4506" y="7664"/>
                    <a:pt x="4127" y="8338"/>
                  </a:cubicBezTo>
                  <a:lnTo>
                    <a:pt x="3537" y="8099"/>
                  </a:lnTo>
                  <a:cubicBezTo>
                    <a:pt x="3776" y="7580"/>
                    <a:pt x="4113" y="7131"/>
                    <a:pt x="4534" y="6752"/>
                  </a:cubicBezTo>
                  <a:cubicBezTo>
                    <a:pt x="4777" y="6541"/>
                    <a:pt x="4575" y="6209"/>
                    <a:pt x="4327" y="6209"/>
                  </a:cubicBezTo>
                  <a:cubicBezTo>
                    <a:pt x="4261" y="6209"/>
                    <a:pt x="4192" y="6233"/>
                    <a:pt x="4127" y="6289"/>
                  </a:cubicBezTo>
                  <a:cubicBezTo>
                    <a:pt x="3551" y="6794"/>
                    <a:pt x="3102" y="7440"/>
                    <a:pt x="2836" y="8155"/>
                  </a:cubicBezTo>
                  <a:lnTo>
                    <a:pt x="394" y="14428"/>
                  </a:lnTo>
                  <a:cubicBezTo>
                    <a:pt x="1" y="15439"/>
                    <a:pt x="646" y="16533"/>
                    <a:pt x="1615" y="16898"/>
                  </a:cubicBezTo>
                  <a:lnTo>
                    <a:pt x="4099" y="17866"/>
                  </a:lnTo>
                  <a:cubicBezTo>
                    <a:pt x="4346" y="17963"/>
                    <a:pt x="4609" y="18011"/>
                    <a:pt x="4870" y="18011"/>
                  </a:cubicBezTo>
                  <a:cubicBezTo>
                    <a:pt x="5630" y="18011"/>
                    <a:pt x="6374" y="17608"/>
                    <a:pt x="6667" y="16856"/>
                  </a:cubicBezTo>
                  <a:lnTo>
                    <a:pt x="9109" y="10597"/>
                  </a:lnTo>
                  <a:cubicBezTo>
                    <a:pt x="9530" y="9502"/>
                    <a:pt x="9544" y="8296"/>
                    <a:pt x="9151" y="7187"/>
                  </a:cubicBezTo>
                  <a:cubicBezTo>
                    <a:pt x="8996" y="6766"/>
                    <a:pt x="8786" y="6359"/>
                    <a:pt x="8519" y="5980"/>
                  </a:cubicBezTo>
                  <a:lnTo>
                    <a:pt x="9768" y="2766"/>
                  </a:lnTo>
                  <a:lnTo>
                    <a:pt x="9852" y="2766"/>
                  </a:lnTo>
                  <a:cubicBezTo>
                    <a:pt x="11031" y="2766"/>
                    <a:pt x="11340" y="1124"/>
                    <a:pt x="10231" y="689"/>
                  </a:cubicBezTo>
                  <a:lnTo>
                    <a:pt x="8673" y="86"/>
                  </a:lnTo>
                  <a:cubicBezTo>
                    <a:pt x="8528" y="27"/>
                    <a:pt x="8387" y="1"/>
                    <a:pt x="8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3"/>
            <p:cNvSpPr/>
            <p:nvPr/>
          </p:nvSpPr>
          <p:spPr>
            <a:xfrm>
              <a:off x="4333800" y="3687500"/>
              <a:ext cx="248400" cy="456150"/>
            </a:xfrm>
            <a:custGeom>
              <a:avLst/>
              <a:gdLst/>
              <a:ahLst/>
              <a:cxnLst/>
              <a:rect l="l" t="t" r="r" b="b"/>
              <a:pathLst>
                <a:path w="9936" h="18246" extrusionOk="0">
                  <a:moveTo>
                    <a:pt x="3097" y="609"/>
                  </a:moveTo>
                  <a:cubicBezTo>
                    <a:pt x="3584" y="609"/>
                    <a:pt x="3743" y="1357"/>
                    <a:pt x="3214" y="1511"/>
                  </a:cubicBezTo>
                  <a:lnTo>
                    <a:pt x="1600" y="1960"/>
                  </a:lnTo>
                  <a:cubicBezTo>
                    <a:pt x="1562" y="1969"/>
                    <a:pt x="1525" y="1973"/>
                    <a:pt x="1489" y="1973"/>
                  </a:cubicBezTo>
                  <a:cubicBezTo>
                    <a:pt x="1280" y="1973"/>
                    <a:pt x="1098" y="1841"/>
                    <a:pt x="1038" y="1638"/>
                  </a:cubicBezTo>
                  <a:cubicBezTo>
                    <a:pt x="968" y="1399"/>
                    <a:pt x="1109" y="1146"/>
                    <a:pt x="1347" y="1076"/>
                  </a:cubicBezTo>
                  <a:lnTo>
                    <a:pt x="2961" y="627"/>
                  </a:lnTo>
                  <a:cubicBezTo>
                    <a:pt x="3009" y="615"/>
                    <a:pt x="3054" y="609"/>
                    <a:pt x="3097" y="609"/>
                  </a:cubicBezTo>
                  <a:close/>
                  <a:moveTo>
                    <a:pt x="3073" y="2185"/>
                  </a:moveTo>
                  <a:lnTo>
                    <a:pt x="4056" y="5623"/>
                  </a:lnTo>
                  <a:cubicBezTo>
                    <a:pt x="4084" y="5735"/>
                    <a:pt x="4168" y="5820"/>
                    <a:pt x="4280" y="5848"/>
                  </a:cubicBezTo>
                  <a:cubicBezTo>
                    <a:pt x="5613" y="6213"/>
                    <a:pt x="6680" y="7209"/>
                    <a:pt x="7143" y="8500"/>
                  </a:cubicBezTo>
                  <a:lnTo>
                    <a:pt x="6526" y="8682"/>
                  </a:lnTo>
                  <a:cubicBezTo>
                    <a:pt x="6171" y="7906"/>
                    <a:pt x="5399" y="7426"/>
                    <a:pt x="4586" y="7426"/>
                  </a:cubicBezTo>
                  <a:cubicBezTo>
                    <a:pt x="4401" y="7426"/>
                    <a:pt x="4213" y="7451"/>
                    <a:pt x="4028" y="7504"/>
                  </a:cubicBezTo>
                  <a:cubicBezTo>
                    <a:pt x="3312" y="7714"/>
                    <a:pt x="2765" y="8261"/>
                    <a:pt x="2554" y="8963"/>
                  </a:cubicBezTo>
                  <a:cubicBezTo>
                    <a:pt x="2484" y="9230"/>
                    <a:pt x="2456" y="9524"/>
                    <a:pt x="2498" y="9805"/>
                  </a:cubicBezTo>
                  <a:lnTo>
                    <a:pt x="1866" y="9973"/>
                  </a:lnTo>
                  <a:cubicBezTo>
                    <a:pt x="1684" y="9089"/>
                    <a:pt x="1796" y="8163"/>
                    <a:pt x="2189" y="7349"/>
                  </a:cubicBezTo>
                  <a:lnTo>
                    <a:pt x="2175" y="7349"/>
                  </a:lnTo>
                  <a:cubicBezTo>
                    <a:pt x="2358" y="6928"/>
                    <a:pt x="2624" y="6549"/>
                    <a:pt x="2933" y="6227"/>
                  </a:cubicBezTo>
                  <a:cubicBezTo>
                    <a:pt x="3017" y="6142"/>
                    <a:pt x="3045" y="6030"/>
                    <a:pt x="3017" y="5918"/>
                  </a:cubicBezTo>
                  <a:lnTo>
                    <a:pt x="2063" y="2466"/>
                  </a:lnTo>
                  <a:lnTo>
                    <a:pt x="3073" y="2185"/>
                  </a:lnTo>
                  <a:close/>
                  <a:moveTo>
                    <a:pt x="4581" y="8058"/>
                  </a:moveTo>
                  <a:cubicBezTo>
                    <a:pt x="4810" y="8058"/>
                    <a:pt x="5040" y="8111"/>
                    <a:pt x="5249" y="8219"/>
                  </a:cubicBezTo>
                  <a:cubicBezTo>
                    <a:pt x="5543" y="8360"/>
                    <a:pt x="5782" y="8598"/>
                    <a:pt x="5922" y="8907"/>
                  </a:cubicBezTo>
                  <a:cubicBezTo>
                    <a:pt x="6006" y="9075"/>
                    <a:pt x="6020" y="9342"/>
                    <a:pt x="6273" y="9370"/>
                  </a:cubicBezTo>
                  <a:cubicBezTo>
                    <a:pt x="6315" y="9370"/>
                    <a:pt x="6357" y="9370"/>
                    <a:pt x="6399" y="9356"/>
                  </a:cubicBezTo>
                  <a:lnTo>
                    <a:pt x="7297" y="9103"/>
                  </a:lnTo>
                  <a:lnTo>
                    <a:pt x="8462" y="13285"/>
                  </a:lnTo>
                  <a:lnTo>
                    <a:pt x="7747" y="13482"/>
                  </a:lnTo>
                  <a:cubicBezTo>
                    <a:pt x="7357" y="13557"/>
                    <a:pt x="7463" y="14095"/>
                    <a:pt x="7792" y="14095"/>
                  </a:cubicBezTo>
                  <a:cubicBezTo>
                    <a:pt x="7830" y="14095"/>
                    <a:pt x="7871" y="14087"/>
                    <a:pt x="7915" y="14071"/>
                  </a:cubicBezTo>
                  <a:lnTo>
                    <a:pt x="8631" y="13875"/>
                  </a:lnTo>
                  <a:lnTo>
                    <a:pt x="9024" y="15278"/>
                  </a:lnTo>
                  <a:cubicBezTo>
                    <a:pt x="9122" y="15629"/>
                    <a:pt x="9038" y="16008"/>
                    <a:pt x="8827" y="16289"/>
                  </a:cubicBezTo>
                  <a:cubicBezTo>
                    <a:pt x="8631" y="16569"/>
                    <a:pt x="8336" y="16766"/>
                    <a:pt x="8013" y="16864"/>
                  </a:cubicBezTo>
                  <a:lnTo>
                    <a:pt x="5445" y="17580"/>
                  </a:lnTo>
                  <a:cubicBezTo>
                    <a:pt x="5315" y="17615"/>
                    <a:pt x="5179" y="17632"/>
                    <a:pt x="5043" y="17632"/>
                  </a:cubicBezTo>
                  <a:cubicBezTo>
                    <a:pt x="4475" y="17632"/>
                    <a:pt x="3905" y="17329"/>
                    <a:pt x="3747" y="16752"/>
                  </a:cubicBezTo>
                  <a:lnTo>
                    <a:pt x="3354" y="15348"/>
                  </a:lnTo>
                  <a:lnTo>
                    <a:pt x="6736" y="14408"/>
                  </a:lnTo>
                  <a:cubicBezTo>
                    <a:pt x="6904" y="14366"/>
                    <a:pt x="7003" y="14184"/>
                    <a:pt x="6947" y="14029"/>
                  </a:cubicBezTo>
                  <a:cubicBezTo>
                    <a:pt x="6911" y="13887"/>
                    <a:pt x="6786" y="13795"/>
                    <a:pt x="6646" y="13795"/>
                  </a:cubicBezTo>
                  <a:cubicBezTo>
                    <a:pt x="6620" y="13795"/>
                    <a:pt x="6594" y="13798"/>
                    <a:pt x="6568" y="13805"/>
                  </a:cubicBezTo>
                  <a:lnTo>
                    <a:pt x="3186" y="14759"/>
                  </a:lnTo>
                  <a:lnTo>
                    <a:pt x="2021" y="10577"/>
                  </a:lnTo>
                  <a:lnTo>
                    <a:pt x="2933" y="10324"/>
                  </a:lnTo>
                  <a:cubicBezTo>
                    <a:pt x="2989" y="10310"/>
                    <a:pt x="3045" y="10282"/>
                    <a:pt x="3087" y="10226"/>
                  </a:cubicBezTo>
                  <a:cubicBezTo>
                    <a:pt x="3200" y="10100"/>
                    <a:pt x="3129" y="9945"/>
                    <a:pt x="3115" y="9791"/>
                  </a:cubicBezTo>
                  <a:cubicBezTo>
                    <a:pt x="2989" y="9103"/>
                    <a:pt x="3382" y="8416"/>
                    <a:pt x="4028" y="8163"/>
                  </a:cubicBezTo>
                  <a:cubicBezTo>
                    <a:pt x="4204" y="8094"/>
                    <a:pt x="4393" y="8058"/>
                    <a:pt x="4581" y="8058"/>
                  </a:cubicBezTo>
                  <a:close/>
                  <a:moveTo>
                    <a:pt x="3084" y="0"/>
                  </a:moveTo>
                  <a:cubicBezTo>
                    <a:pt x="2992" y="0"/>
                    <a:pt x="2899" y="12"/>
                    <a:pt x="2807" y="38"/>
                  </a:cubicBezTo>
                  <a:lnTo>
                    <a:pt x="1193" y="487"/>
                  </a:lnTo>
                  <a:cubicBezTo>
                    <a:pt x="0" y="824"/>
                    <a:pt x="225" y="2550"/>
                    <a:pt x="1459" y="2592"/>
                  </a:cubicBezTo>
                  <a:lnTo>
                    <a:pt x="2386" y="5904"/>
                  </a:lnTo>
                  <a:cubicBezTo>
                    <a:pt x="2077" y="6255"/>
                    <a:pt x="1824" y="6634"/>
                    <a:pt x="1628" y="7055"/>
                  </a:cubicBezTo>
                  <a:cubicBezTo>
                    <a:pt x="1123" y="8107"/>
                    <a:pt x="1024" y="9314"/>
                    <a:pt x="1347" y="10437"/>
                  </a:cubicBezTo>
                  <a:lnTo>
                    <a:pt x="3158" y="16920"/>
                  </a:lnTo>
                  <a:cubicBezTo>
                    <a:pt x="3386" y="17756"/>
                    <a:pt x="4213" y="18246"/>
                    <a:pt x="5051" y="18246"/>
                  </a:cubicBezTo>
                  <a:cubicBezTo>
                    <a:pt x="5240" y="18246"/>
                    <a:pt x="5430" y="18221"/>
                    <a:pt x="5613" y="18169"/>
                  </a:cubicBezTo>
                  <a:lnTo>
                    <a:pt x="8182" y="17453"/>
                  </a:lnTo>
                  <a:cubicBezTo>
                    <a:pt x="9178" y="17173"/>
                    <a:pt x="9936" y="16148"/>
                    <a:pt x="9627" y="15110"/>
                  </a:cubicBezTo>
                  <a:lnTo>
                    <a:pt x="7817" y="8626"/>
                  </a:lnTo>
                  <a:lnTo>
                    <a:pt x="7817" y="8640"/>
                  </a:lnTo>
                  <a:cubicBezTo>
                    <a:pt x="7508" y="7504"/>
                    <a:pt x="6806" y="6521"/>
                    <a:pt x="5824" y="5890"/>
                  </a:cubicBezTo>
                  <a:cubicBezTo>
                    <a:pt x="5445" y="5637"/>
                    <a:pt x="5024" y="5427"/>
                    <a:pt x="4589" y="5300"/>
                  </a:cubicBezTo>
                  <a:lnTo>
                    <a:pt x="3663" y="1974"/>
                  </a:lnTo>
                  <a:cubicBezTo>
                    <a:pt x="4070" y="1722"/>
                    <a:pt x="4252" y="1231"/>
                    <a:pt x="4126" y="782"/>
                  </a:cubicBezTo>
                  <a:cubicBezTo>
                    <a:pt x="3985" y="313"/>
                    <a:pt x="3551" y="0"/>
                    <a:pt x="3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" name="Google Shape;1390;p53"/>
          <p:cNvGrpSpPr/>
          <p:nvPr/>
        </p:nvGrpSpPr>
        <p:grpSpPr>
          <a:xfrm>
            <a:off x="5274269" y="1536588"/>
            <a:ext cx="530500" cy="397550"/>
            <a:chOff x="5648725" y="884875"/>
            <a:chExt cx="530500" cy="397550"/>
          </a:xfrm>
        </p:grpSpPr>
        <p:grpSp>
          <p:nvGrpSpPr>
            <p:cNvPr id="1391" name="Google Shape;1391;p53"/>
            <p:cNvGrpSpPr/>
            <p:nvPr/>
          </p:nvGrpSpPr>
          <p:grpSpPr>
            <a:xfrm>
              <a:off x="5946950" y="884875"/>
              <a:ext cx="232275" cy="397550"/>
              <a:chOff x="5946950" y="884875"/>
              <a:chExt cx="232275" cy="397550"/>
            </a:xfrm>
          </p:grpSpPr>
          <p:sp>
            <p:nvSpPr>
              <p:cNvPr id="1392" name="Google Shape;1392;p53"/>
              <p:cNvSpPr/>
              <p:nvPr/>
            </p:nvSpPr>
            <p:spPr>
              <a:xfrm>
                <a:off x="5998325" y="954350"/>
                <a:ext cx="15650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036" extrusionOk="0">
                    <a:moveTo>
                      <a:pt x="317" y="1"/>
                    </a:moveTo>
                    <a:cubicBezTo>
                      <a:pt x="134" y="1"/>
                      <a:pt x="8" y="141"/>
                      <a:pt x="8" y="310"/>
                    </a:cubicBezTo>
                    <a:lnTo>
                      <a:pt x="8" y="731"/>
                    </a:lnTo>
                    <a:cubicBezTo>
                      <a:pt x="1" y="934"/>
                      <a:pt x="152" y="1036"/>
                      <a:pt x="306" y="1036"/>
                    </a:cubicBezTo>
                    <a:cubicBezTo>
                      <a:pt x="461" y="1036"/>
                      <a:pt x="618" y="934"/>
                      <a:pt x="625" y="731"/>
                    </a:cubicBezTo>
                    <a:lnTo>
                      <a:pt x="625" y="310"/>
                    </a:lnTo>
                    <a:cubicBezTo>
                      <a:pt x="625" y="141"/>
                      <a:pt x="485" y="1"/>
                      <a:pt x="3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53"/>
              <p:cNvSpPr/>
              <p:nvPr/>
            </p:nvSpPr>
            <p:spPr>
              <a:xfrm>
                <a:off x="6112525" y="954350"/>
                <a:ext cx="1547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015" extrusionOk="0">
                    <a:moveTo>
                      <a:pt x="310" y="1"/>
                    </a:moveTo>
                    <a:cubicBezTo>
                      <a:pt x="141" y="1"/>
                      <a:pt x="1" y="141"/>
                      <a:pt x="1" y="310"/>
                    </a:cubicBezTo>
                    <a:lnTo>
                      <a:pt x="1" y="731"/>
                    </a:lnTo>
                    <a:cubicBezTo>
                      <a:pt x="15" y="920"/>
                      <a:pt x="162" y="1015"/>
                      <a:pt x="310" y="1015"/>
                    </a:cubicBezTo>
                    <a:cubicBezTo>
                      <a:pt x="457" y="1015"/>
                      <a:pt x="604" y="920"/>
                      <a:pt x="618" y="731"/>
                    </a:cubicBezTo>
                    <a:lnTo>
                      <a:pt x="618" y="310"/>
                    </a:lnTo>
                    <a:cubicBezTo>
                      <a:pt x="618" y="141"/>
                      <a:pt x="478" y="1"/>
                      <a:pt x="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53"/>
              <p:cNvSpPr/>
              <p:nvPr/>
            </p:nvSpPr>
            <p:spPr>
              <a:xfrm>
                <a:off x="6038075" y="963900"/>
                <a:ext cx="47825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875" extrusionOk="0">
                    <a:moveTo>
                      <a:pt x="445" y="0"/>
                    </a:moveTo>
                    <a:cubicBezTo>
                      <a:pt x="210" y="0"/>
                      <a:pt x="1" y="286"/>
                      <a:pt x="200" y="517"/>
                    </a:cubicBezTo>
                    <a:cubicBezTo>
                      <a:pt x="418" y="756"/>
                      <a:pt x="712" y="875"/>
                      <a:pt x="1005" y="875"/>
                    </a:cubicBezTo>
                    <a:cubicBezTo>
                      <a:pt x="1298" y="875"/>
                      <a:pt x="1590" y="756"/>
                      <a:pt x="1800" y="517"/>
                    </a:cubicBezTo>
                    <a:cubicBezTo>
                      <a:pt x="1912" y="391"/>
                      <a:pt x="1898" y="194"/>
                      <a:pt x="1772" y="82"/>
                    </a:cubicBezTo>
                    <a:cubicBezTo>
                      <a:pt x="1714" y="31"/>
                      <a:pt x="1642" y="6"/>
                      <a:pt x="1570" y="6"/>
                    </a:cubicBezTo>
                    <a:cubicBezTo>
                      <a:pt x="1484" y="6"/>
                      <a:pt x="1398" y="41"/>
                      <a:pt x="1337" y="110"/>
                    </a:cubicBezTo>
                    <a:cubicBezTo>
                      <a:pt x="1261" y="198"/>
                      <a:pt x="1152" y="253"/>
                      <a:pt x="1039" y="253"/>
                    </a:cubicBezTo>
                    <a:cubicBezTo>
                      <a:pt x="1026" y="253"/>
                      <a:pt x="1013" y="252"/>
                      <a:pt x="1000" y="250"/>
                    </a:cubicBezTo>
                    <a:cubicBezTo>
                      <a:pt x="987" y="252"/>
                      <a:pt x="974" y="253"/>
                      <a:pt x="962" y="253"/>
                    </a:cubicBezTo>
                    <a:cubicBezTo>
                      <a:pt x="851" y="253"/>
                      <a:pt x="753" y="198"/>
                      <a:pt x="677" y="110"/>
                    </a:cubicBezTo>
                    <a:cubicBezTo>
                      <a:pt x="607" y="32"/>
                      <a:pt x="524" y="0"/>
                      <a:pt x="4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53"/>
              <p:cNvSpPr/>
              <p:nvPr/>
            </p:nvSpPr>
            <p:spPr>
              <a:xfrm>
                <a:off x="5946950" y="884875"/>
                <a:ext cx="232275" cy="397550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15902" extrusionOk="0">
                    <a:moveTo>
                      <a:pt x="6680" y="619"/>
                    </a:moveTo>
                    <a:cubicBezTo>
                      <a:pt x="7592" y="619"/>
                      <a:pt x="8336" y="1166"/>
                      <a:pt x="8546" y="1994"/>
                    </a:cubicBezTo>
                    <a:cubicBezTo>
                      <a:pt x="8701" y="2654"/>
                      <a:pt x="8504" y="3397"/>
                      <a:pt x="7971" y="4169"/>
                    </a:cubicBezTo>
                    <a:cubicBezTo>
                      <a:pt x="7382" y="4983"/>
                      <a:pt x="6441" y="5783"/>
                      <a:pt x="5178" y="6527"/>
                    </a:cubicBezTo>
                    <a:cubicBezTo>
                      <a:pt x="4996" y="6625"/>
                      <a:pt x="4828" y="6723"/>
                      <a:pt x="4645" y="6822"/>
                    </a:cubicBezTo>
                    <a:cubicBezTo>
                      <a:pt x="4477" y="6723"/>
                      <a:pt x="4294" y="6625"/>
                      <a:pt x="4126" y="6527"/>
                    </a:cubicBezTo>
                    <a:cubicBezTo>
                      <a:pt x="2849" y="5783"/>
                      <a:pt x="1909" y="4983"/>
                      <a:pt x="1333" y="4169"/>
                    </a:cubicBezTo>
                    <a:cubicBezTo>
                      <a:pt x="786" y="3397"/>
                      <a:pt x="589" y="2654"/>
                      <a:pt x="744" y="1994"/>
                    </a:cubicBezTo>
                    <a:cubicBezTo>
                      <a:pt x="954" y="1166"/>
                      <a:pt x="1698" y="619"/>
                      <a:pt x="2610" y="619"/>
                    </a:cubicBezTo>
                    <a:cubicBezTo>
                      <a:pt x="3298" y="633"/>
                      <a:pt x="3957" y="928"/>
                      <a:pt x="4435" y="1419"/>
                    </a:cubicBezTo>
                    <a:cubicBezTo>
                      <a:pt x="4491" y="1482"/>
                      <a:pt x="4568" y="1513"/>
                      <a:pt x="4645" y="1513"/>
                    </a:cubicBezTo>
                    <a:cubicBezTo>
                      <a:pt x="4722" y="1513"/>
                      <a:pt x="4799" y="1482"/>
                      <a:pt x="4856" y="1419"/>
                    </a:cubicBezTo>
                    <a:cubicBezTo>
                      <a:pt x="5333" y="928"/>
                      <a:pt x="5992" y="633"/>
                      <a:pt x="6680" y="619"/>
                    </a:cubicBezTo>
                    <a:close/>
                    <a:moveTo>
                      <a:pt x="2548" y="1"/>
                    </a:moveTo>
                    <a:cubicBezTo>
                      <a:pt x="1423" y="1"/>
                      <a:pt x="444" y="751"/>
                      <a:pt x="154" y="1840"/>
                    </a:cubicBezTo>
                    <a:cubicBezTo>
                      <a:pt x="0" y="2429"/>
                      <a:pt x="0" y="3369"/>
                      <a:pt x="814" y="4520"/>
                    </a:cubicBezTo>
                    <a:cubicBezTo>
                      <a:pt x="1431" y="5376"/>
                      <a:pt x="2386" y="6204"/>
                      <a:pt x="3663" y="6976"/>
                    </a:cubicBezTo>
                    <a:lnTo>
                      <a:pt x="3663" y="10077"/>
                    </a:lnTo>
                    <a:cubicBezTo>
                      <a:pt x="3663" y="10162"/>
                      <a:pt x="3593" y="10218"/>
                      <a:pt x="3522" y="10218"/>
                    </a:cubicBezTo>
                    <a:cubicBezTo>
                      <a:pt x="3101" y="10218"/>
                      <a:pt x="2765" y="10554"/>
                      <a:pt x="2765" y="10975"/>
                    </a:cubicBezTo>
                    <a:lnTo>
                      <a:pt x="2765" y="11635"/>
                    </a:lnTo>
                    <a:cubicBezTo>
                      <a:pt x="2765" y="12056"/>
                      <a:pt x="3101" y="12393"/>
                      <a:pt x="3522" y="12393"/>
                    </a:cubicBezTo>
                    <a:cubicBezTo>
                      <a:pt x="3593" y="12393"/>
                      <a:pt x="3663" y="12449"/>
                      <a:pt x="3663" y="12533"/>
                    </a:cubicBezTo>
                    <a:lnTo>
                      <a:pt x="3663" y="12940"/>
                    </a:lnTo>
                    <a:cubicBezTo>
                      <a:pt x="3663" y="13024"/>
                      <a:pt x="3593" y="13080"/>
                      <a:pt x="3522" y="13080"/>
                    </a:cubicBezTo>
                    <a:cubicBezTo>
                      <a:pt x="3101" y="13080"/>
                      <a:pt x="2765" y="13417"/>
                      <a:pt x="2765" y="13838"/>
                    </a:cubicBezTo>
                    <a:lnTo>
                      <a:pt x="2765" y="15143"/>
                    </a:lnTo>
                    <a:cubicBezTo>
                      <a:pt x="2765" y="15564"/>
                      <a:pt x="3101" y="15901"/>
                      <a:pt x="3522" y="15901"/>
                    </a:cubicBezTo>
                    <a:lnTo>
                      <a:pt x="4575" y="15901"/>
                    </a:lnTo>
                    <a:cubicBezTo>
                      <a:pt x="5164" y="15901"/>
                      <a:pt x="5641" y="15424"/>
                      <a:pt x="5641" y="14835"/>
                    </a:cubicBezTo>
                    <a:lnTo>
                      <a:pt x="5641" y="10232"/>
                    </a:lnTo>
                    <a:cubicBezTo>
                      <a:pt x="5641" y="10028"/>
                      <a:pt x="5487" y="9926"/>
                      <a:pt x="5333" y="9926"/>
                    </a:cubicBezTo>
                    <a:cubicBezTo>
                      <a:pt x="5178" y="9926"/>
                      <a:pt x="5024" y="10028"/>
                      <a:pt x="5024" y="10232"/>
                    </a:cubicBezTo>
                    <a:lnTo>
                      <a:pt x="5024" y="14835"/>
                    </a:lnTo>
                    <a:cubicBezTo>
                      <a:pt x="5024" y="15073"/>
                      <a:pt x="4814" y="15284"/>
                      <a:pt x="4575" y="15284"/>
                    </a:cubicBezTo>
                    <a:lnTo>
                      <a:pt x="3522" y="15284"/>
                    </a:lnTo>
                    <a:cubicBezTo>
                      <a:pt x="3452" y="15284"/>
                      <a:pt x="3382" y="15214"/>
                      <a:pt x="3382" y="15143"/>
                    </a:cubicBezTo>
                    <a:lnTo>
                      <a:pt x="3382" y="13838"/>
                    </a:lnTo>
                    <a:cubicBezTo>
                      <a:pt x="3382" y="13768"/>
                      <a:pt x="3452" y="13698"/>
                      <a:pt x="3522" y="13698"/>
                    </a:cubicBezTo>
                    <a:cubicBezTo>
                      <a:pt x="3943" y="13698"/>
                      <a:pt x="4280" y="13361"/>
                      <a:pt x="4280" y="12954"/>
                    </a:cubicBezTo>
                    <a:lnTo>
                      <a:pt x="4280" y="12533"/>
                    </a:lnTo>
                    <a:cubicBezTo>
                      <a:pt x="4280" y="12112"/>
                      <a:pt x="3943" y="11775"/>
                      <a:pt x="3522" y="11775"/>
                    </a:cubicBezTo>
                    <a:cubicBezTo>
                      <a:pt x="3452" y="11775"/>
                      <a:pt x="3382" y="11719"/>
                      <a:pt x="3382" y="11635"/>
                    </a:cubicBezTo>
                    <a:lnTo>
                      <a:pt x="3382" y="10975"/>
                    </a:lnTo>
                    <a:cubicBezTo>
                      <a:pt x="3382" y="10891"/>
                      <a:pt x="3452" y="10835"/>
                      <a:pt x="3522" y="10835"/>
                    </a:cubicBezTo>
                    <a:cubicBezTo>
                      <a:pt x="3943" y="10835"/>
                      <a:pt x="4280" y="10498"/>
                      <a:pt x="4280" y="10077"/>
                    </a:cubicBezTo>
                    <a:lnTo>
                      <a:pt x="4280" y="7327"/>
                    </a:lnTo>
                    <a:cubicBezTo>
                      <a:pt x="4280" y="7327"/>
                      <a:pt x="4435" y="7411"/>
                      <a:pt x="4505" y="7439"/>
                    </a:cubicBezTo>
                    <a:cubicBezTo>
                      <a:pt x="4547" y="7467"/>
                      <a:pt x="4596" y="7481"/>
                      <a:pt x="4645" y="7481"/>
                    </a:cubicBezTo>
                    <a:cubicBezTo>
                      <a:pt x="4694" y="7481"/>
                      <a:pt x="4743" y="7467"/>
                      <a:pt x="4785" y="7439"/>
                    </a:cubicBezTo>
                    <a:cubicBezTo>
                      <a:pt x="4856" y="7411"/>
                      <a:pt x="5010" y="7327"/>
                      <a:pt x="5024" y="7327"/>
                    </a:cubicBezTo>
                    <a:lnTo>
                      <a:pt x="5024" y="9011"/>
                    </a:lnTo>
                    <a:cubicBezTo>
                      <a:pt x="5024" y="9214"/>
                      <a:pt x="5178" y="9316"/>
                      <a:pt x="5333" y="9316"/>
                    </a:cubicBezTo>
                    <a:cubicBezTo>
                      <a:pt x="5487" y="9316"/>
                      <a:pt x="5641" y="9214"/>
                      <a:pt x="5641" y="9011"/>
                    </a:cubicBezTo>
                    <a:lnTo>
                      <a:pt x="5641" y="6976"/>
                    </a:lnTo>
                    <a:cubicBezTo>
                      <a:pt x="6904" y="6204"/>
                      <a:pt x="7859" y="5390"/>
                      <a:pt x="8476" y="4520"/>
                    </a:cubicBezTo>
                    <a:cubicBezTo>
                      <a:pt x="9290" y="3355"/>
                      <a:pt x="9290" y="2429"/>
                      <a:pt x="9150" y="1840"/>
                    </a:cubicBezTo>
                    <a:cubicBezTo>
                      <a:pt x="8847" y="751"/>
                      <a:pt x="7867" y="1"/>
                      <a:pt x="6742" y="1"/>
                    </a:cubicBezTo>
                    <a:cubicBezTo>
                      <a:pt x="6721" y="1"/>
                      <a:pt x="6701" y="1"/>
                      <a:pt x="6680" y="1"/>
                    </a:cubicBezTo>
                    <a:cubicBezTo>
                      <a:pt x="5936" y="1"/>
                      <a:pt x="5206" y="282"/>
                      <a:pt x="4645" y="787"/>
                    </a:cubicBezTo>
                    <a:cubicBezTo>
                      <a:pt x="4084" y="282"/>
                      <a:pt x="3368" y="1"/>
                      <a:pt x="2610" y="1"/>
                    </a:cubicBezTo>
                    <a:cubicBezTo>
                      <a:pt x="2590" y="1"/>
                      <a:pt x="2569" y="1"/>
                      <a:pt x="2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6" name="Google Shape;1396;p53"/>
            <p:cNvGrpSpPr/>
            <p:nvPr/>
          </p:nvGrpSpPr>
          <p:grpSpPr>
            <a:xfrm>
              <a:off x="5648725" y="884900"/>
              <a:ext cx="305600" cy="397175"/>
              <a:chOff x="5648725" y="884900"/>
              <a:chExt cx="305600" cy="397175"/>
            </a:xfrm>
          </p:grpSpPr>
          <p:sp>
            <p:nvSpPr>
              <p:cNvPr id="1397" name="Google Shape;1397;p53"/>
              <p:cNvSpPr/>
              <p:nvPr/>
            </p:nvSpPr>
            <p:spPr>
              <a:xfrm>
                <a:off x="5775725" y="1115750"/>
                <a:ext cx="51600" cy="60375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2415" extrusionOk="0">
                    <a:moveTo>
                      <a:pt x="1025" y="0"/>
                    </a:moveTo>
                    <a:cubicBezTo>
                      <a:pt x="281" y="0"/>
                      <a:pt x="1" y="983"/>
                      <a:pt x="646" y="1376"/>
                    </a:cubicBezTo>
                    <a:lnTo>
                      <a:pt x="646" y="2414"/>
                    </a:lnTo>
                    <a:lnTo>
                      <a:pt x="1418" y="2414"/>
                    </a:lnTo>
                    <a:lnTo>
                      <a:pt x="1418" y="1376"/>
                    </a:lnTo>
                    <a:cubicBezTo>
                      <a:pt x="2064" y="983"/>
                      <a:pt x="1783" y="0"/>
                      <a:pt x="10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53"/>
              <p:cNvSpPr/>
              <p:nvPr/>
            </p:nvSpPr>
            <p:spPr>
              <a:xfrm>
                <a:off x="5648725" y="884900"/>
                <a:ext cx="305600" cy="397175"/>
              </a:xfrm>
              <a:custGeom>
                <a:avLst/>
                <a:gdLst/>
                <a:ahLst/>
                <a:cxnLst/>
                <a:rect l="l" t="t" r="r" b="b"/>
                <a:pathLst>
                  <a:path w="12224" h="15887" extrusionOk="0">
                    <a:moveTo>
                      <a:pt x="6105" y="632"/>
                    </a:moveTo>
                    <a:cubicBezTo>
                      <a:pt x="8098" y="632"/>
                      <a:pt x="9698" y="2232"/>
                      <a:pt x="9698" y="4224"/>
                    </a:cubicBezTo>
                    <a:lnTo>
                      <a:pt x="9698" y="6105"/>
                    </a:lnTo>
                    <a:lnTo>
                      <a:pt x="9599" y="6077"/>
                    </a:lnTo>
                    <a:cubicBezTo>
                      <a:pt x="9360" y="6032"/>
                      <a:pt x="9120" y="6005"/>
                      <a:pt x="8880" y="6005"/>
                    </a:cubicBezTo>
                    <a:cubicBezTo>
                      <a:pt x="8741" y="6005"/>
                      <a:pt x="8602" y="6014"/>
                      <a:pt x="8463" y="6035"/>
                    </a:cubicBezTo>
                    <a:lnTo>
                      <a:pt x="8463" y="4224"/>
                    </a:lnTo>
                    <a:cubicBezTo>
                      <a:pt x="8463" y="2919"/>
                      <a:pt x="7410" y="1867"/>
                      <a:pt x="6105" y="1867"/>
                    </a:cubicBezTo>
                    <a:cubicBezTo>
                      <a:pt x="4814" y="1867"/>
                      <a:pt x="3762" y="2919"/>
                      <a:pt x="3762" y="4224"/>
                    </a:cubicBezTo>
                    <a:lnTo>
                      <a:pt x="3762" y="6021"/>
                    </a:lnTo>
                    <a:cubicBezTo>
                      <a:pt x="3607" y="6007"/>
                      <a:pt x="3467" y="6007"/>
                      <a:pt x="3312" y="6007"/>
                    </a:cubicBezTo>
                    <a:cubicBezTo>
                      <a:pt x="3046" y="6007"/>
                      <a:pt x="2779" y="6049"/>
                      <a:pt x="2527" y="6105"/>
                    </a:cubicBezTo>
                    <a:lnTo>
                      <a:pt x="2527" y="4224"/>
                    </a:lnTo>
                    <a:cubicBezTo>
                      <a:pt x="2527" y="2232"/>
                      <a:pt x="4126" y="632"/>
                      <a:pt x="6105" y="632"/>
                    </a:cubicBezTo>
                    <a:close/>
                    <a:moveTo>
                      <a:pt x="6105" y="2540"/>
                    </a:moveTo>
                    <a:cubicBezTo>
                      <a:pt x="7045" y="2540"/>
                      <a:pt x="7817" y="3284"/>
                      <a:pt x="7845" y="4210"/>
                    </a:cubicBezTo>
                    <a:lnTo>
                      <a:pt x="7845" y="6147"/>
                    </a:lnTo>
                    <a:cubicBezTo>
                      <a:pt x="7200" y="6329"/>
                      <a:pt x="6610" y="6652"/>
                      <a:pt x="6105" y="7101"/>
                    </a:cubicBezTo>
                    <a:cubicBezTo>
                      <a:pt x="5614" y="6652"/>
                      <a:pt x="5025" y="6329"/>
                      <a:pt x="4379" y="6147"/>
                    </a:cubicBezTo>
                    <a:lnTo>
                      <a:pt x="4379" y="4210"/>
                    </a:lnTo>
                    <a:cubicBezTo>
                      <a:pt x="4407" y="3284"/>
                      <a:pt x="5179" y="2540"/>
                      <a:pt x="6105" y="2540"/>
                    </a:cubicBezTo>
                    <a:close/>
                    <a:moveTo>
                      <a:pt x="6105" y="0"/>
                    </a:moveTo>
                    <a:lnTo>
                      <a:pt x="6105" y="14"/>
                    </a:lnTo>
                    <a:cubicBezTo>
                      <a:pt x="3790" y="14"/>
                      <a:pt x="1895" y="1895"/>
                      <a:pt x="1895" y="4224"/>
                    </a:cubicBezTo>
                    <a:lnTo>
                      <a:pt x="1895" y="6329"/>
                    </a:lnTo>
                    <a:cubicBezTo>
                      <a:pt x="1572" y="6470"/>
                      <a:pt x="1278" y="6680"/>
                      <a:pt x="1025" y="6919"/>
                    </a:cubicBezTo>
                    <a:cubicBezTo>
                      <a:pt x="365" y="7550"/>
                      <a:pt x="1" y="8434"/>
                      <a:pt x="57" y="9361"/>
                    </a:cubicBezTo>
                    <a:cubicBezTo>
                      <a:pt x="99" y="10413"/>
                      <a:pt x="618" y="11522"/>
                      <a:pt x="1544" y="12588"/>
                    </a:cubicBezTo>
                    <a:cubicBezTo>
                      <a:pt x="1615" y="12666"/>
                      <a:pt x="1697" y="12698"/>
                      <a:pt x="1776" y="12698"/>
                    </a:cubicBezTo>
                    <a:cubicBezTo>
                      <a:pt x="2011" y="12698"/>
                      <a:pt x="2217" y="12412"/>
                      <a:pt x="2007" y="12181"/>
                    </a:cubicBezTo>
                    <a:cubicBezTo>
                      <a:pt x="1179" y="11227"/>
                      <a:pt x="716" y="10231"/>
                      <a:pt x="674" y="9333"/>
                    </a:cubicBezTo>
                    <a:cubicBezTo>
                      <a:pt x="632" y="8589"/>
                      <a:pt x="913" y="7873"/>
                      <a:pt x="1446" y="7368"/>
                    </a:cubicBezTo>
                    <a:cubicBezTo>
                      <a:pt x="1969" y="6884"/>
                      <a:pt x="2662" y="6620"/>
                      <a:pt x="3367" y="6620"/>
                    </a:cubicBezTo>
                    <a:cubicBezTo>
                      <a:pt x="3419" y="6620"/>
                      <a:pt x="3471" y="6621"/>
                      <a:pt x="3523" y="6624"/>
                    </a:cubicBezTo>
                    <a:cubicBezTo>
                      <a:pt x="4421" y="6708"/>
                      <a:pt x="5263" y="7101"/>
                      <a:pt x="5895" y="7747"/>
                    </a:cubicBezTo>
                    <a:cubicBezTo>
                      <a:pt x="5958" y="7803"/>
                      <a:pt x="6035" y="7831"/>
                      <a:pt x="6112" y="7831"/>
                    </a:cubicBezTo>
                    <a:cubicBezTo>
                      <a:pt x="6189" y="7831"/>
                      <a:pt x="6267" y="7803"/>
                      <a:pt x="6330" y="7747"/>
                    </a:cubicBezTo>
                    <a:cubicBezTo>
                      <a:pt x="6975" y="7087"/>
                      <a:pt x="7845" y="6680"/>
                      <a:pt x="8757" y="6624"/>
                    </a:cubicBezTo>
                    <a:cubicBezTo>
                      <a:pt x="8790" y="6623"/>
                      <a:pt x="8823" y="6622"/>
                      <a:pt x="8856" y="6622"/>
                    </a:cubicBezTo>
                    <a:cubicBezTo>
                      <a:pt x="9216" y="6622"/>
                      <a:pt x="9574" y="6692"/>
                      <a:pt x="9908" y="6821"/>
                    </a:cubicBezTo>
                    <a:cubicBezTo>
                      <a:pt x="10862" y="7157"/>
                      <a:pt x="11508" y="8041"/>
                      <a:pt x="11550" y="9038"/>
                    </a:cubicBezTo>
                    <a:cubicBezTo>
                      <a:pt x="11606" y="10006"/>
                      <a:pt x="11171" y="12532"/>
                      <a:pt x="6105" y="15227"/>
                    </a:cubicBezTo>
                    <a:cubicBezTo>
                      <a:pt x="4940" y="14623"/>
                      <a:pt x="3846" y="13879"/>
                      <a:pt x="2849" y="13023"/>
                    </a:cubicBezTo>
                    <a:cubicBezTo>
                      <a:pt x="2782" y="12962"/>
                      <a:pt x="2710" y="12936"/>
                      <a:pt x="2642" y="12936"/>
                    </a:cubicBezTo>
                    <a:cubicBezTo>
                      <a:pt x="2397" y="12936"/>
                      <a:pt x="2201" y="13267"/>
                      <a:pt x="2442" y="13486"/>
                    </a:cubicBezTo>
                    <a:cubicBezTo>
                      <a:pt x="3509" y="14413"/>
                      <a:pt x="4702" y="15199"/>
                      <a:pt x="5965" y="15844"/>
                    </a:cubicBezTo>
                    <a:cubicBezTo>
                      <a:pt x="6014" y="15872"/>
                      <a:pt x="6063" y="15886"/>
                      <a:pt x="6112" y="15886"/>
                    </a:cubicBezTo>
                    <a:cubicBezTo>
                      <a:pt x="6161" y="15886"/>
                      <a:pt x="6210" y="15872"/>
                      <a:pt x="6259" y="15844"/>
                    </a:cubicBezTo>
                    <a:cubicBezTo>
                      <a:pt x="8336" y="14764"/>
                      <a:pt x="9908" y="13571"/>
                      <a:pt x="10919" y="12308"/>
                    </a:cubicBezTo>
                    <a:cubicBezTo>
                      <a:pt x="11789" y="11199"/>
                      <a:pt x="12224" y="10062"/>
                      <a:pt x="12168" y="9010"/>
                    </a:cubicBezTo>
                    <a:cubicBezTo>
                      <a:pt x="12097" y="7831"/>
                      <a:pt x="11382" y="6792"/>
                      <a:pt x="10315" y="6315"/>
                    </a:cubicBezTo>
                    <a:lnTo>
                      <a:pt x="10315" y="4210"/>
                    </a:lnTo>
                    <a:cubicBezTo>
                      <a:pt x="10315" y="1895"/>
                      <a:pt x="8435" y="0"/>
                      <a:pt x="61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99" name="Google Shape;1399;p53"/>
          <p:cNvGrpSpPr/>
          <p:nvPr/>
        </p:nvGrpSpPr>
        <p:grpSpPr>
          <a:xfrm>
            <a:off x="7244220" y="3760175"/>
            <a:ext cx="460675" cy="528475"/>
            <a:chOff x="5310525" y="3615400"/>
            <a:chExt cx="460675" cy="528475"/>
          </a:xfrm>
        </p:grpSpPr>
        <p:sp>
          <p:nvSpPr>
            <p:cNvPr id="1400" name="Google Shape;1400;p53"/>
            <p:cNvSpPr/>
            <p:nvPr/>
          </p:nvSpPr>
          <p:spPr>
            <a:xfrm>
              <a:off x="5415600" y="3922100"/>
              <a:ext cx="16325" cy="37300"/>
            </a:xfrm>
            <a:custGeom>
              <a:avLst/>
              <a:gdLst/>
              <a:ahLst/>
              <a:cxnLst/>
              <a:rect l="l" t="t" r="r" b="b"/>
              <a:pathLst>
                <a:path w="653" h="1492" extrusionOk="0">
                  <a:moveTo>
                    <a:pt x="330" y="0"/>
                  </a:moveTo>
                  <a:cubicBezTo>
                    <a:pt x="148" y="0"/>
                    <a:pt x="21" y="140"/>
                    <a:pt x="21" y="309"/>
                  </a:cubicBezTo>
                  <a:lnTo>
                    <a:pt x="21" y="1165"/>
                  </a:lnTo>
                  <a:cubicBezTo>
                    <a:pt x="0" y="1382"/>
                    <a:pt x="162" y="1491"/>
                    <a:pt x="325" y="1491"/>
                  </a:cubicBezTo>
                  <a:cubicBezTo>
                    <a:pt x="488" y="1491"/>
                    <a:pt x="653" y="1382"/>
                    <a:pt x="639" y="1165"/>
                  </a:cubicBezTo>
                  <a:lnTo>
                    <a:pt x="639" y="309"/>
                  </a:lnTo>
                  <a:cubicBezTo>
                    <a:pt x="639" y="140"/>
                    <a:pt x="498" y="0"/>
                    <a:pt x="3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3"/>
            <p:cNvSpPr/>
            <p:nvPr/>
          </p:nvSpPr>
          <p:spPr>
            <a:xfrm>
              <a:off x="5649775" y="3922700"/>
              <a:ext cx="16350" cy="36700"/>
            </a:xfrm>
            <a:custGeom>
              <a:avLst/>
              <a:gdLst/>
              <a:ahLst/>
              <a:cxnLst/>
              <a:rect l="l" t="t" r="r" b="b"/>
              <a:pathLst>
                <a:path w="654" h="1468" extrusionOk="0">
                  <a:moveTo>
                    <a:pt x="323" y="1"/>
                  </a:moveTo>
                  <a:cubicBezTo>
                    <a:pt x="176" y="1"/>
                    <a:pt x="29" y="95"/>
                    <a:pt x="15" y="285"/>
                  </a:cubicBezTo>
                  <a:lnTo>
                    <a:pt x="15" y="1141"/>
                  </a:lnTo>
                  <a:cubicBezTo>
                    <a:pt x="1" y="1358"/>
                    <a:pt x="166" y="1467"/>
                    <a:pt x="329" y="1467"/>
                  </a:cubicBezTo>
                  <a:cubicBezTo>
                    <a:pt x="492" y="1467"/>
                    <a:pt x="653" y="1358"/>
                    <a:pt x="632" y="1141"/>
                  </a:cubicBezTo>
                  <a:lnTo>
                    <a:pt x="632" y="285"/>
                  </a:lnTo>
                  <a:cubicBezTo>
                    <a:pt x="618" y="95"/>
                    <a:pt x="471" y="1"/>
                    <a:pt x="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3"/>
            <p:cNvSpPr/>
            <p:nvPr/>
          </p:nvSpPr>
          <p:spPr>
            <a:xfrm>
              <a:off x="5507250" y="3943200"/>
              <a:ext cx="64675" cy="25575"/>
            </a:xfrm>
            <a:custGeom>
              <a:avLst/>
              <a:gdLst/>
              <a:ahLst/>
              <a:cxnLst/>
              <a:rect l="l" t="t" r="r" b="b"/>
              <a:pathLst>
                <a:path w="2587" h="1023" extrusionOk="0">
                  <a:moveTo>
                    <a:pt x="440" y="0"/>
                  </a:moveTo>
                  <a:cubicBezTo>
                    <a:pt x="210" y="0"/>
                    <a:pt x="1" y="286"/>
                    <a:pt x="201" y="517"/>
                  </a:cubicBezTo>
                  <a:cubicBezTo>
                    <a:pt x="502" y="854"/>
                    <a:pt x="920" y="1023"/>
                    <a:pt x="1337" y="1023"/>
                  </a:cubicBezTo>
                  <a:cubicBezTo>
                    <a:pt x="1755" y="1023"/>
                    <a:pt x="2172" y="854"/>
                    <a:pt x="2474" y="517"/>
                  </a:cubicBezTo>
                  <a:cubicBezTo>
                    <a:pt x="2586" y="391"/>
                    <a:pt x="2586" y="195"/>
                    <a:pt x="2446" y="82"/>
                  </a:cubicBezTo>
                  <a:lnTo>
                    <a:pt x="2460" y="82"/>
                  </a:lnTo>
                  <a:cubicBezTo>
                    <a:pt x="2396" y="31"/>
                    <a:pt x="2320" y="6"/>
                    <a:pt x="2248" y="6"/>
                  </a:cubicBezTo>
                  <a:cubicBezTo>
                    <a:pt x="2161" y="6"/>
                    <a:pt x="2078" y="42"/>
                    <a:pt x="2025" y="110"/>
                  </a:cubicBezTo>
                  <a:cubicBezTo>
                    <a:pt x="1842" y="307"/>
                    <a:pt x="1593" y="405"/>
                    <a:pt x="1344" y="405"/>
                  </a:cubicBezTo>
                  <a:cubicBezTo>
                    <a:pt x="1095" y="405"/>
                    <a:pt x="846" y="307"/>
                    <a:pt x="664" y="110"/>
                  </a:cubicBezTo>
                  <a:cubicBezTo>
                    <a:pt x="597" y="33"/>
                    <a:pt x="517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3"/>
            <p:cNvSpPr/>
            <p:nvPr/>
          </p:nvSpPr>
          <p:spPr>
            <a:xfrm>
              <a:off x="5310525" y="3615400"/>
              <a:ext cx="460675" cy="528475"/>
            </a:xfrm>
            <a:custGeom>
              <a:avLst/>
              <a:gdLst/>
              <a:ahLst/>
              <a:cxnLst/>
              <a:rect l="l" t="t" r="r" b="b"/>
              <a:pathLst>
                <a:path w="18427" h="21139" extrusionOk="0">
                  <a:moveTo>
                    <a:pt x="4266" y="606"/>
                  </a:moveTo>
                  <a:cubicBezTo>
                    <a:pt x="5473" y="606"/>
                    <a:pt x="6652" y="1841"/>
                    <a:pt x="7073" y="2318"/>
                  </a:cubicBezTo>
                  <a:cubicBezTo>
                    <a:pt x="6989" y="2445"/>
                    <a:pt x="6919" y="2585"/>
                    <a:pt x="6891" y="2725"/>
                  </a:cubicBezTo>
                  <a:cubicBezTo>
                    <a:pt x="6849" y="2838"/>
                    <a:pt x="6835" y="2950"/>
                    <a:pt x="6835" y="3076"/>
                  </a:cubicBezTo>
                  <a:lnTo>
                    <a:pt x="6835" y="4044"/>
                  </a:lnTo>
                  <a:lnTo>
                    <a:pt x="2779" y="4044"/>
                  </a:lnTo>
                  <a:cubicBezTo>
                    <a:pt x="2526" y="3343"/>
                    <a:pt x="2484" y="2571"/>
                    <a:pt x="2681" y="1841"/>
                  </a:cubicBezTo>
                  <a:lnTo>
                    <a:pt x="2667" y="1841"/>
                  </a:lnTo>
                  <a:cubicBezTo>
                    <a:pt x="2807" y="1322"/>
                    <a:pt x="3200" y="901"/>
                    <a:pt x="3705" y="705"/>
                  </a:cubicBezTo>
                  <a:cubicBezTo>
                    <a:pt x="3888" y="634"/>
                    <a:pt x="4070" y="606"/>
                    <a:pt x="4266" y="606"/>
                  </a:cubicBezTo>
                  <a:close/>
                  <a:moveTo>
                    <a:pt x="10245" y="2346"/>
                  </a:moveTo>
                  <a:cubicBezTo>
                    <a:pt x="10638" y="2346"/>
                    <a:pt x="10974" y="2669"/>
                    <a:pt x="10974" y="3076"/>
                  </a:cubicBezTo>
                  <a:lnTo>
                    <a:pt x="10974" y="4044"/>
                  </a:lnTo>
                  <a:lnTo>
                    <a:pt x="7452" y="4044"/>
                  </a:lnTo>
                  <a:lnTo>
                    <a:pt x="7452" y="3076"/>
                  </a:lnTo>
                  <a:cubicBezTo>
                    <a:pt x="7452" y="2669"/>
                    <a:pt x="7775" y="2346"/>
                    <a:pt x="8182" y="2346"/>
                  </a:cubicBezTo>
                  <a:close/>
                  <a:moveTo>
                    <a:pt x="14160" y="620"/>
                  </a:moveTo>
                  <a:cubicBezTo>
                    <a:pt x="14357" y="620"/>
                    <a:pt x="14539" y="648"/>
                    <a:pt x="14721" y="705"/>
                  </a:cubicBezTo>
                  <a:cubicBezTo>
                    <a:pt x="15227" y="901"/>
                    <a:pt x="15620" y="1322"/>
                    <a:pt x="15760" y="1855"/>
                  </a:cubicBezTo>
                  <a:cubicBezTo>
                    <a:pt x="15942" y="2585"/>
                    <a:pt x="15914" y="3343"/>
                    <a:pt x="15662" y="4059"/>
                  </a:cubicBezTo>
                  <a:lnTo>
                    <a:pt x="11592" y="4059"/>
                  </a:lnTo>
                  <a:lnTo>
                    <a:pt x="11592" y="3090"/>
                  </a:lnTo>
                  <a:cubicBezTo>
                    <a:pt x="11592" y="2810"/>
                    <a:pt x="11508" y="2543"/>
                    <a:pt x="11367" y="2318"/>
                  </a:cubicBezTo>
                  <a:cubicBezTo>
                    <a:pt x="11606" y="2052"/>
                    <a:pt x="11859" y="1785"/>
                    <a:pt x="12139" y="1547"/>
                  </a:cubicBezTo>
                  <a:cubicBezTo>
                    <a:pt x="12630" y="1126"/>
                    <a:pt x="13388" y="620"/>
                    <a:pt x="14160" y="620"/>
                  </a:cubicBezTo>
                  <a:close/>
                  <a:moveTo>
                    <a:pt x="10974" y="4676"/>
                  </a:moveTo>
                  <a:lnTo>
                    <a:pt x="10974" y="7665"/>
                  </a:lnTo>
                  <a:lnTo>
                    <a:pt x="7452" y="7665"/>
                  </a:lnTo>
                  <a:lnTo>
                    <a:pt x="7452" y="4676"/>
                  </a:lnTo>
                  <a:close/>
                  <a:moveTo>
                    <a:pt x="17402" y="4676"/>
                  </a:moveTo>
                  <a:cubicBezTo>
                    <a:pt x="17626" y="4676"/>
                    <a:pt x="17809" y="4858"/>
                    <a:pt x="17809" y="5069"/>
                  </a:cubicBezTo>
                  <a:lnTo>
                    <a:pt x="17809" y="7258"/>
                  </a:lnTo>
                  <a:cubicBezTo>
                    <a:pt x="17809" y="7483"/>
                    <a:pt x="17626" y="7665"/>
                    <a:pt x="17402" y="7665"/>
                  </a:cubicBezTo>
                  <a:lnTo>
                    <a:pt x="11592" y="7665"/>
                  </a:lnTo>
                  <a:lnTo>
                    <a:pt x="11592" y="4676"/>
                  </a:lnTo>
                  <a:close/>
                  <a:moveTo>
                    <a:pt x="6835" y="4676"/>
                  </a:moveTo>
                  <a:lnTo>
                    <a:pt x="6835" y="7665"/>
                  </a:lnTo>
                  <a:lnTo>
                    <a:pt x="3789" y="7665"/>
                  </a:lnTo>
                  <a:cubicBezTo>
                    <a:pt x="3410" y="7693"/>
                    <a:pt x="3410" y="8255"/>
                    <a:pt x="3789" y="8283"/>
                  </a:cubicBezTo>
                  <a:lnTo>
                    <a:pt x="6835" y="8283"/>
                  </a:lnTo>
                  <a:lnTo>
                    <a:pt x="6835" y="20520"/>
                  </a:lnTo>
                  <a:lnTo>
                    <a:pt x="2344" y="20520"/>
                  </a:lnTo>
                  <a:cubicBezTo>
                    <a:pt x="1783" y="20520"/>
                    <a:pt x="1319" y="20057"/>
                    <a:pt x="1319" y="19495"/>
                  </a:cubicBezTo>
                  <a:lnTo>
                    <a:pt x="1319" y="19481"/>
                  </a:lnTo>
                  <a:lnTo>
                    <a:pt x="1319" y="8283"/>
                  </a:lnTo>
                  <a:lnTo>
                    <a:pt x="2554" y="8283"/>
                  </a:lnTo>
                  <a:cubicBezTo>
                    <a:pt x="2567" y="8284"/>
                    <a:pt x="2580" y="8284"/>
                    <a:pt x="2592" y="8284"/>
                  </a:cubicBezTo>
                  <a:cubicBezTo>
                    <a:pt x="2981" y="8284"/>
                    <a:pt x="2977" y="7664"/>
                    <a:pt x="2580" y="7664"/>
                  </a:cubicBezTo>
                  <a:cubicBezTo>
                    <a:pt x="2572" y="7664"/>
                    <a:pt x="2563" y="7665"/>
                    <a:pt x="2554" y="7665"/>
                  </a:cubicBezTo>
                  <a:lnTo>
                    <a:pt x="1025" y="7665"/>
                  </a:lnTo>
                  <a:cubicBezTo>
                    <a:pt x="800" y="7665"/>
                    <a:pt x="618" y="7483"/>
                    <a:pt x="618" y="7272"/>
                  </a:cubicBezTo>
                  <a:lnTo>
                    <a:pt x="618" y="5069"/>
                  </a:lnTo>
                  <a:cubicBezTo>
                    <a:pt x="618" y="4858"/>
                    <a:pt x="800" y="4676"/>
                    <a:pt x="1025" y="4676"/>
                  </a:cubicBezTo>
                  <a:close/>
                  <a:moveTo>
                    <a:pt x="10974" y="8283"/>
                  </a:moveTo>
                  <a:lnTo>
                    <a:pt x="10974" y="20520"/>
                  </a:lnTo>
                  <a:lnTo>
                    <a:pt x="7452" y="20506"/>
                  </a:lnTo>
                  <a:lnTo>
                    <a:pt x="7452" y="8283"/>
                  </a:lnTo>
                  <a:close/>
                  <a:moveTo>
                    <a:pt x="4184" y="1"/>
                  </a:moveTo>
                  <a:cubicBezTo>
                    <a:pt x="3948" y="1"/>
                    <a:pt x="3721" y="54"/>
                    <a:pt x="3495" y="129"/>
                  </a:cubicBezTo>
                  <a:cubicBezTo>
                    <a:pt x="2793" y="382"/>
                    <a:pt x="2260" y="957"/>
                    <a:pt x="2077" y="1687"/>
                  </a:cubicBezTo>
                  <a:cubicBezTo>
                    <a:pt x="1867" y="2459"/>
                    <a:pt x="1881" y="3287"/>
                    <a:pt x="2119" y="4059"/>
                  </a:cubicBezTo>
                  <a:lnTo>
                    <a:pt x="1011" y="4059"/>
                  </a:lnTo>
                  <a:cubicBezTo>
                    <a:pt x="449" y="4059"/>
                    <a:pt x="0" y="4508"/>
                    <a:pt x="0" y="5069"/>
                  </a:cubicBezTo>
                  <a:lnTo>
                    <a:pt x="0" y="7272"/>
                  </a:lnTo>
                  <a:cubicBezTo>
                    <a:pt x="0" y="7707"/>
                    <a:pt x="281" y="8100"/>
                    <a:pt x="702" y="8240"/>
                  </a:cubicBezTo>
                  <a:lnTo>
                    <a:pt x="702" y="19495"/>
                  </a:lnTo>
                  <a:cubicBezTo>
                    <a:pt x="702" y="20393"/>
                    <a:pt x="1432" y="21137"/>
                    <a:pt x="2344" y="21137"/>
                  </a:cubicBezTo>
                  <a:lnTo>
                    <a:pt x="13472" y="21137"/>
                  </a:lnTo>
                  <a:cubicBezTo>
                    <a:pt x="13481" y="21138"/>
                    <a:pt x="13490" y="21138"/>
                    <a:pt x="13499" y="21138"/>
                  </a:cubicBezTo>
                  <a:cubicBezTo>
                    <a:pt x="13908" y="21138"/>
                    <a:pt x="13913" y="20518"/>
                    <a:pt x="13511" y="20518"/>
                  </a:cubicBezTo>
                  <a:cubicBezTo>
                    <a:pt x="13499" y="20518"/>
                    <a:pt x="13486" y="20519"/>
                    <a:pt x="13472" y="20520"/>
                  </a:cubicBezTo>
                  <a:lnTo>
                    <a:pt x="11592" y="20520"/>
                  </a:lnTo>
                  <a:lnTo>
                    <a:pt x="11592" y="8283"/>
                  </a:lnTo>
                  <a:lnTo>
                    <a:pt x="17093" y="8283"/>
                  </a:lnTo>
                  <a:lnTo>
                    <a:pt x="17093" y="19495"/>
                  </a:lnTo>
                  <a:cubicBezTo>
                    <a:pt x="17093" y="20057"/>
                    <a:pt x="16630" y="20520"/>
                    <a:pt x="16069" y="20520"/>
                  </a:cubicBezTo>
                  <a:lnTo>
                    <a:pt x="14721" y="20520"/>
                  </a:lnTo>
                  <a:cubicBezTo>
                    <a:pt x="14328" y="20548"/>
                    <a:pt x="14328" y="21109"/>
                    <a:pt x="14721" y="21137"/>
                  </a:cubicBezTo>
                  <a:lnTo>
                    <a:pt x="16069" y="21137"/>
                  </a:lnTo>
                  <a:cubicBezTo>
                    <a:pt x="16981" y="21137"/>
                    <a:pt x="17711" y="20393"/>
                    <a:pt x="17711" y="19495"/>
                  </a:cubicBezTo>
                  <a:lnTo>
                    <a:pt x="17711" y="8240"/>
                  </a:lnTo>
                  <a:cubicBezTo>
                    <a:pt x="18132" y="8100"/>
                    <a:pt x="18412" y="7707"/>
                    <a:pt x="18412" y="7272"/>
                  </a:cubicBezTo>
                  <a:lnTo>
                    <a:pt x="18426" y="5069"/>
                  </a:lnTo>
                  <a:cubicBezTo>
                    <a:pt x="18426" y="4508"/>
                    <a:pt x="17977" y="4059"/>
                    <a:pt x="17416" y="4059"/>
                  </a:cubicBezTo>
                  <a:lnTo>
                    <a:pt x="16307" y="4059"/>
                  </a:lnTo>
                  <a:cubicBezTo>
                    <a:pt x="16546" y="3287"/>
                    <a:pt x="16560" y="2459"/>
                    <a:pt x="16349" y="1687"/>
                  </a:cubicBezTo>
                  <a:cubicBezTo>
                    <a:pt x="16153" y="957"/>
                    <a:pt x="15620" y="382"/>
                    <a:pt x="14932" y="129"/>
                  </a:cubicBezTo>
                  <a:cubicBezTo>
                    <a:pt x="14705" y="54"/>
                    <a:pt x="14479" y="1"/>
                    <a:pt x="14242" y="1"/>
                  </a:cubicBezTo>
                  <a:cubicBezTo>
                    <a:pt x="14215" y="1"/>
                    <a:pt x="14188" y="1"/>
                    <a:pt x="14160" y="3"/>
                  </a:cubicBezTo>
                  <a:cubicBezTo>
                    <a:pt x="12701" y="3"/>
                    <a:pt x="11395" y="1350"/>
                    <a:pt x="10904" y="1911"/>
                  </a:cubicBezTo>
                  <a:cubicBezTo>
                    <a:pt x="10708" y="1785"/>
                    <a:pt x="10469" y="1729"/>
                    <a:pt x="10245" y="1729"/>
                  </a:cubicBezTo>
                  <a:lnTo>
                    <a:pt x="8182" y="1729"/>
                  </a:lnTo>
                  <a:cubicBezTo>
                    <a:pt x="7957" y="1729"/>
                    <a:pt x="7719" y="1785"/>
                    <a:pt x="7522" y="1911"/>
                  </a:cubicBezTo>
                  <a:cubicBezTo>
                    <a:pt x="7031" y="1350"/>
                    <a:pt x="5726" y="3"/>
                    <a:pt x="4266" y="3"/>
                  </a:cubicBezTo>
                  <a:cubicBezTo>
                    <a:pt x="4239" y="1"/>
                    <a:pt x="4212" y="1"/>
                    <a:pt x="4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5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1409" name="Google Shape;1409;p54"/>
          <p:cNvGrpSpPr/>
          <p:nvPr/>
        </p:nvGrpSpPr>
        <p:grpSpPr>
          <a:xfrm>
            <a:off x="904051" y="1909852"/>
            <a:ext cx="3861993" cy="2057425"/>
            <a:chOff x="233350" y="949250"/>
            <a:chExt cx="7137300" cy="3802300"/>
          </a:xfrm>
        </p:grpSpPr>
        <p:sp>
          <p:nvSpPr>
            <p:cNvPr id="1410" name="Google Shape;1410;p54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4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4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4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4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4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4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4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4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4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4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4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4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4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4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4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4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4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4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4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4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4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4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4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4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4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4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4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4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4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4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4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4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4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4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4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4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4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4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4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4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4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4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4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4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4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4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4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4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4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4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1" name="Google Shape;1461;p54"/>
          <p:cNvSpPr/>
          <p:nvPr/>
        </p:nvSpPr>
        <p:spPr>
          <a:xfrm flipH="1">
            <a:off x="5302049" y="1953291"/>
            <a:ext cx="2937900" cy="283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462" name="Google Shape;1462;p54"/>
          <p:cNvGrpSpPr/>
          <p:nvPr/>
        </p:nvGrpSpPr>
        <p:grpSpPr>
          <a:xfrm>
            <a:off x="5436899" y="1938000"/>
            <a:ext cx="2668200" cy="974699"/>
            <a:chOff x="5436899" y="1938000"/>
            <a:chExt cx="2668200" cy="974699"/>
          </a:xfrm>
        </p:grpSpPr>
        <p:sp>
          <p:nvSpPr>
            <p:cNvPr id="1463" name="Google Shape;1463;p54"/>
            <p:cNvSpPr txBox="1"/>
            <p:nvPr/>
          </p:nvSpPr>
          <p:spPr>
            <a:xfrm flipH="1">
              <a:off x="5436899" y="2236499"/>
              <a:ext cx="2668200" cy="67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Percentage of people who plan to spend at least this much money on Valentine's Day dinner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464" name="Google Shape;1464;p54"/>
            <p:cNvSpPr txBox="1"/>
            <p:nvPr/>
          </p:nvSpPr>
          <p:spPr>
            <a:xfrm flipH="1">
              <a:off x="5488349" y="1938000"/>
              <a:ext cx="25653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$100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1465" name="Google Shape;1465;p54"/>
          <p:cNvSpPr/>
          <p:nvPr/>
        </p:nvSpPr>
        <p:spPr>
          <a:xfrm>
            <a:off x="6517049" y="1321065"/>
            <a:ext cx="507900" cy="507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466" name="Google Shape;1466;p54"/>
          <p:cNvSpPr/>
          <p:nvPr/>
        </p:nvSpPr>
        <p:spPr>
          <a:xfrm flipH="1">
            <a:off x="5302049" y="3656452"/>
            <a:ext cx="2937900" cy="2832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467" name="Google Shape;1467;p54"/>
          <p:cNvGrpSpPr/>
          <p:nvPr/>
        </p:nvGrpSpPr>
        <p:grpSpPr>
          <a:xfrm>
            <a:off x="5436899" y="3641152"/>
            <a:ext cx="2668200" cy="974698"/>
            <a:chOff x="5436899" y="3641152"/>
            <a:chExt cx="2668200" cy="974698"/>
          </a:xfrm>
        </p:grpSpPr>
        <p:sp>
          <p:nvSpPr>
            <p:cNvPr id="1468" name="Google Shape;1468;p54"/>
            <p:cNvSpPr txBox="1"/>
            <p:nvPr/>
          </p:nvSpPr>
          <p:spPr>
            <a:xfrm flipH="1">
              <a:off x="5436899" y="3939650"/>
              <a:ext cx="2668200" cy="67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Percentage of people who plan to spend $200 and up on Valentine's dinner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469" name="Google Shape;1469;p54"/>
            <p:cNvSpPr txBox="1"/>
            <p:nvPr/>
          </p:nvSpPr>
          <p:spPr>
            <a:xfrm flipH="1">
              <a:off x="5488349" y="3641152"/>
              <a:ext cx="25653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$200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1470" name="Google Shape;1470;p54"/>
          <p:cNvSpPr/>
          <p:nvPr/>
        </p:nvSpPr>
        <p:spPr>
          <a:xfrm>
            <a:off x="6517049" y="3008193"/>
            <a:ext cx="507900" cy="507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471" name="Google Shape;1471;p54"/>
          <p:cNvSpPr/>
          <p:nvPr/>
        </p:nvSpPr>
        <p:spPr>
          <a:xfrm flipH="1">
            <a:off x="6622949" y="1444902"/>
            <a:ext cx="296100" cy="258900"/>
          </a:xfrm>
          <a:prstGeom prst="hear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54"/>
          <p:cNvSpPr/>
          <p:nvPr/>
        </p:nvSpPr>
        <p:spPr>
          <a:xfrm flipH="1">
            <a:off x="6622949" y="3138345"/>
            <a:ext cx="296100" cy="258900"/>
          </a:xfrm>
          <a:prstGeom prst="hear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3" name="Google Shape;1473;p54"/>
          <p:cNvGrpSpPr/>
          <p:nvPr/>
        </p:nvGrpSpPr>
        <p:grpSpPr>
          <a:xfrm>
            <a:off x="3496037" y="1907611"/>
            <a:ext cx="627300" cy="629533"/>
            <a:chOff x="980025" y="1542542"/>
            <a:chExt cx="627300" cy="629533"/>
          </a:xfrm>
        </p:grpSpPr>
        <p:sp>
          <p:nvSpPr>
            <p:cNvPr id="1474" name="Google Shape;1474;p54"/>
            <p:cNvSpPr/>
            <p:nvPr/>
          </p:nvSpPr>
          <p:spPr>
            <a:xfrm>
              <a:off x="980025" y="1544775"/>
              <a:ext cx="627300" cy="6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45%</a:t>
              </a:r>
              <a:endParaRPr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1475" name="Google Shape;1475;p54"/>
            <p:cNvSpPr/>
            <p:nvPr/>
          </p:nvSpPr>
          <p:spPr>
            <a:xfrm flipH="1">
              <a:off x="980752" y="1542542"/>
              <a:ext cx="201900" cy="180000"/>
            </a:xfrm>
            <a:prstGeom prst="hear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" name="Google Shape;1476;p54"/>
          <p:cNvGrpSpPr/>
          <p:nvPr/>
        </p:nvGrpSpPr>
        <p:grpSpPr>
          <a:xfrm>
            <a:off x="1430337" y="3116086"/>
            <a:ext cx="627300" cy="629533"/>
            <a:chOff x="980025" y="1542542"/>
            <a:chExt cx="627300" cy="629533"/>
          </a:xfrm>
        </p:grpSpPr>
        <p:sp>
          <p:nvSpPr>
            <p:cNvPr id="1477" name="Google Shape;1477;p54"/>
            <p:cNvSpPr/>
            <p:nvPr/>
          </p:nvSpPr>
          <p:spPr>
            <a:xfrm>
              <a:off x="980025" y="1544775"/>
              <a:ext cx="627300" cy="627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25%</a:t>
              </a:r>
              <a:endParaRPr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1478" name="Google Shape;1478;p54"/>
            <p:cNvSpPr/>
            <p:nvPr/>
          </p:nvSpPr>
          <p:spPr>
            <a:xfrm flipH="1">
              <a:off x="980752" y="1542542"/>
              <a:ext cx="201900" cy="180000"/>
            </a:xfrm>
            <a:prstGeom prst="hear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54"/>
          <p:cNvGrpSpPr/>
          <p:nvPr/>
        </p:nvGrpSpPr>
        <p:grpSpPr>
          <a:xfrm>
            <a:off x="3948737" y="3116086"/>
            <a:ext cx="627300" cy="629533"/>
            <a:chOff x="980025" y="1542542"/>
            <a:chExt cx="627300" cy="629533"/>
          </a:xfrm>
        </p:grpSpPr>
        <p:sp>
          <p:nvSpPr>
            <p:cNvPr id="1480" name="Google Shape;1480;p54"/>
            <p:cNvSpPr/>
            <p:nvPr/>
          </p:nvSpPr>
          <p:spPr>
            <a:xfrm>
              <a:off x="980025" y="1544775"/>
              <a:ext cx="627300" cy="627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30%</a:t>
              </a:r>
              <a:endParaRPr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1481" name="Google Shape;1481;p54"/>
            <p:cNvSpPr/>
            <p:nvPr/>
          </p:nvSpPr>
          <p:spPr>
            <a:xfrm flipH="1">
              <a:off x="980752" y="1542542"/>
              <a:ext cx="201900" cy="180000"/>
            </a:xfrm>
            <a:prstGeom prst="hear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54"/>
          <p:cNvGrpSpPr/>
          <p:nvPr/>
        </p:nvGrpSpPr>
        <p:grpSpPr>
          <a:xfrm>
            <a:off x="2368987" y="2512686"/>
            <a:ext cx="627300" cy="629533"/>
            <a:chOff x="980025" y="1542542"/>
            <a:chExt cx="627300" cy="629533"/>
          </a:xfrm>
        </p:grpSpPr>
        <p:sp>
          <p:nvSpPr>
            <p:cNvPr id="1483" name="Google Shape;1483;p54"/>
            <p:cNvSpPr/>
            <p:nvPr/>
          </p:nvSpPr>
          <p:spPr>
            <a:xfrm>
              <a:off x="980025" y="1544775"/>
              <a:ext cx="627300" cy="6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12%</a:t>
              </a:r>
              <a:endParaRPr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1484" name="Google Shape;1484;p54"/>
            <p:cNvSpPr/>
            <p:nvPr/>
          </p:nvSpPr>
          <p:spPr>
            <a:xfrm flipH="1">
              <a:off x="980752" y="1542542"/>
              <a:ext cx="201900" cy="180000"/>
            </a:xfrm>
            <a:prstGeom prst="hear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5" name="Google Shape;1485;p54"/>
          <p:cNvGrpSpPr/>
          <p:nvPr/>
        </p:nvGrpSpPr>
        <p:grpSpPr>
          <a:xfrm>
            <a:off x="1186337" y="1826749"/>
            <a:ext cx="627300" cy="629533"/>
            <a:chOff x="980025" y="1542542"/>
            <a:chExt cx="627300" cy="629533"/>
          </a:xfrm>
        </p:grpSpPr>
        <p:sp>
          <p:nvSpPr>
            <p:cNvPr id="1486" name="Google Shape;1486;p54"/>
            <p:cNvSpPr/>
            <p:nvPr/>
          </p:nvSpPr>
          <p:spPr>
            <a:xfrm>
              <a:off x="980025" y="1544775"/>
              <a:ext cx="627300" cy="627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40%</a:t>
              </a:r>
              <a:endParaRPr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1487" name="Google Shape;1487;p54"/>
            <p:cNvSpPr/>
            <p:nvPr/>
          </p:nvSpPr>
          <p:spPr>
            <a:xfrm flipH="1">
              <a:off x="980752" y="1542542"/>
              <a:ext cx="201900" cy="180000"/>
            </a:xfrm>
            <a:prstGeom prst="hear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5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93" name="Google Shape;1493;p55"/>
          <p:cNvSpPr/>
          <p:nvPr/>
        </p:nvSpPr>
        <p:spPr>
          <a:xfrm>
            <a:off x="916800" y="1154916"/>
            <a:ext cx="7310400" cy="2832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494" name="Google Shape;1494;p55"/>
          <p:cNvGrpSpPr/>
          <p:nvPr/>
        </p:nvGrpSpPr>
        <p:grpSpPr>
          <a:xfrm>
            <a:off x="1463550" y="1139616"/>
            <a:ext cx="6216900" cy="822009"/>
            <a:chOff x="1463550" y="1139616"/>
            <a:chExt cx="6216900" cy="822009"/>
          </a:xfrm>
        </p:grpSpPr>
        <p:sp>
          <p:nvSpPr>
            <p:cNvPr id="1495" name="Google Shape;1495;p55"/>
            <p:cNvSpPr txBox="1"/>
            <p:nvPr/>
          </p:nvSpPr>
          <p:spPr>
            <a:xfrm>
              <a:off x="1506000" y="1454025"/>
              <a:ext cx="6132000" cy="5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Venus has a beautiful name and is the second planet from the Sun. It’s hot and has a poisonous atmosphere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496" name="Google Shape;1496;p55"/>
            <p:cNvSpPr txBox="1"/>
            <p:nvPr/>
          </p:nvSpPr>
          <p:spPr>
            <a:xfrm>
              <a:off x="1463550" y="1139616"/>
              <a:ext cx="62169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GIFT IDEAS FOR VALENTINE'S DAY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cxnSp>
        <p:nvCxnSpPr>
          <p:cNvPr id="1497" name="Google Shape;1497;p55"/>
          <p:cNvCxnSpPr>
            <a:stCxn id="1498" idx="3"/>
            <a:endCxn id="1499" idx="2"/>
          </p:cNvCxnSpPr>
          <p:nvPr/>
        </p:nvCxnSpPr>
        <p:spPr>
          <a:xfrm>
            <a:off x="4689153" y="2280722"/>
            <a:ext cx="3110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8" name="Google Shape;1498;p55"/>
          <p:cNvSpPr/>
          <p:nvPr/>
        </p:nvSpPr>
        <p:spPr>
          <a:xfrm>
            <a:off x="721053" y="2105972"/>
            <a:ext cx="3968100" cy="3495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499" name="Google Shape;1499;p55"/>
          <p:cNvSpPr/>
          <p:nvPr/>
        </p:nvSpPr>
        <p:spPr>
          <a:xfrm>
            <a:off x="7799249" y="1967066"/>
            <a:ext cx="627300" cy="627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50%</a:t>
            </a:r>
            <a:endParaRPr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500" name="Google Shape;1500;p55"/>
          <p:cNvSpPr/>
          <p:nvPr/>
        </p:nvSpPr>
        <p:spPr>
          <a:xfrm flipH="1">
            <a:off x="7799976" y="1964833"/>
            <a:ext cx="201900" cy="180000"/>
          </a:xfrm>
          <a:prstGeom prst="hear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1" name="Google Shape;1501;p55"/>
          <p:cNvGrpSpPr/>
          <p:nvPr/>
        </p:nvGrpSpPr>
        <p:grpSpPr>
          <a:xfrm>
            <a:off x="715452" y="2458321"/>
            <a:ext cx="7572823" cy="349500"/>
            <a:chOff x="712651" y="2458321"/>
            <a:chExt cx="7572823" cy="349500"/>
          </a:xfrm>
        </p:grpSpPr>
        <p:sp>
          <p:nvSpPr>
            <p:cNvPr id="1502" name="Google Shape;1502;p55"/>
            <p:cNvSpPr txBox="1"/>
            <p:nvPr/>
          </p:nvSpPr>
          <p:spPr>
            <a:xfrm>
              <a:off x="712651" y="2458321"/>
              <a:ext cx="12009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FLOWERS</a:t>
              </a:r>
              <a:endParaRPr sz="2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1503" name="Google Shape;1503;p55"/>
            <p:cNvSpPr txBox="1"/>
            <p:nvPr/>
          </p:nvSpPr>
          <p:spPr>
            <a:xfrm flipH="1">
              <a:off x="1913475" y="2458321"/>
              <a:ext cx="63720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Mercury is the closest planet to the Sun and the smallest one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sp>
        <p:nvSpPr>
          <p:cNvPr id="1504" name="Google Shape;1504;p55"/>
          <p:cNvSpPr/>
          <p:nvPr/>
        </p:nvSpPr>
        <p:spPr>
          <a:xfrm>
            <a:off x="723053" y="3006536"/>
            <a:ext cx="2487900" cy="3495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505" name="Google Shape;1505;p55"/>
          <p:cNvCxnSpPr>
            <a:stCxn id="1504" idx="3"/>
            <a:endCxn id="1506" idx="2"/>
          </p:cNvCxnSpPr>
          <p:nvPr/>
        </p:nvCxnSpPr>
        <p:spPr>
          <a:xfrm>
            <a:off x="3210953" y="3181286"/>
            <a:ext cx="4590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6" name="Google Shape;1506;p55"/>
          <p:cNvSpPr/>
          <p:nvPr/>
        </p:nvSpPr>
        <p:spPr>
          <a:xfrm>
            <a:off x="7801249" y="2867630"/>
            <a:ext cx="627300" cy="62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30%</a:t>
            </a:r>
            <a:endParaRPr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507" name="Google Shape;1507;p55"/>
          <p:cNvSpPr/>
          <p:nvPr/>
        </p:nvSpPr>
        <p:spPr>
          <a:xfrm flipH="1">
            <a:off x="7801976" y="2865397"/>
            <a:ext cx="201900" cy="180000"/>
          </a:xfrm>
          <a:prstGeom prst="hear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8" name="Google Shape;1508;p55"/>
          <p:cNvGrpSpPr/>
          <p:nvPr/>
        </p:nvGrpSpPr>
        <p:grpSpPr>
          <a:xfrm>
            <a:off x="715451" y="3362335"/>
            <a:ext cx="7571107" cy="349500"/>
            <a:chOff x="712650" y="3362335"/>
            <a:chExt cx="7571107" cy="349500"/>
          </a:xfrm>
        </p:grpSpPr>
        <p:sp>
          <p:nvSpPr>
            <p:cNvPr id="1509" name="Google Shape;1509;p55"/>
            <p:cNvSpPr txBox="1"/>
            <p:nvPr/>
          </p:nvSpPr>
          <p:spPr>
            <a:xfrm>
              <a:off x="712650" y="3362335"/>
              <a:ext cx="12009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CHOCOLATES</a:t>
              </a:r>
              <a:endParaRPr sz="2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1510" name="Google Shape;1510;p55"/>
            <p:cNvSpPr txBox="1"/>
            <p:nvPr/>
          </p:nvSpPr>
          <p:spPr>
            <a:xfrm flipH="1">
              <a:off x="1911757" y="3362335"/>
              <a:ext cx="63720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Venus has a beautiful name and extremely high temperatures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1511" name="Google Shape;1511;p55"/>
          <p:cNvGrpSpPr/>
          <p:nvPr/>
        </p:nvGrpSpPr>
        <p:grpSpPr>
          <a:xfrm>
            <a:off x="721014" y="4266348"/>
            <a:ext cx="7572825" cy="349500"/>
            <a:chOff x="718213" y="4266348"/>
            <a:chExt cx="7572825" cy="349500"/>
          </a:xfrm>
        </p:grpSpPr>
        <p:sp>
          <p:nvSpPr>
            <p:cNvPr id="1512" name="Google Shape;1512;p55"/>
            <p:cNvSpPr txBox="1"/>
            <p:nvPr/>
          </p:nvSpPr>
          <p:spPr>
            <a:xfrm>
              <a:off x="718213" y="4266348"/>
              <a:ext cx="12009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JEWELRY</a:t>
              </a:r>
              <a:endParaRPr sz="2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1513" name="Google Shape;1513;p55"/>
            <p:cNvSpPr txBox="1"/>
            <p:nvPr/>
          </p:nvSpPr>
          <p:spPr>
            <a:xfrm flipH="1">
              <a:off x="1919037" y="4266348"/>
              <a:ext cx="63720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Despite being red, Mars is actually a cold place. It’s full of iron oxide dust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sp>
        <p:nvSpPr>
          <p:cNvPr id="1514" name="Google Shape;1514;p55"/>
          <p:cNvSpPr/>
          <p:nvPr/>
        </p:nvSpPr>
        <p:spPr>
          <a:xfrm>
            <a:off x="723056" y="3907100"/>
            <a:ext cx="1690800" cy="349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515" name="Google Shape;1515;p55"/>
          <p:cNvCxnSpPr>
            <a:stCxn id="1514" idx="3"/>
            <a:endCxn id="1516" idx="2"/>
          </p:cNvCxnSpPr>
          <p:nvPr/>
        </p:nvCxnSpPr>
        <p:spPr>
          <a:xfrm>
            <a:off x="2413856" y="4081850"/>
            <a:ext cx="5387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6" name="Google Shape;1516;p55"/>
          <p:cNvSpPr/>
          <p:nvPr/>
        </p:nvSpPr>
        <p:spPr>
          <a:xfrm>
            <a:off x="7801249" y="3768194"/>
            <a:ext cx="627300" cy="627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20%</a:t>
            </a:r>
            <a:endParaRPr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517" name="Google Shape;1517;p55"/>
          <p:cNvSpPr/>
          <p:nvPr/>
        </p:nvSpPr>
        <p:spPr>
          <a:xfrm flipH="1">
            <a:off x="7801976" y="3765961"/>
            <a:ext cx="201900" cy="180000"/>
          </a:xfrm>
          <a:prstGeom prst="hear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5" name="Google Shape;205;p29"/>
          <p:cNvSpPr/>
          <p:nvPr/>
        </p:nvSpPr>
        <p:spPr>
          <a:xfrm>
            <a:off x="719948" y="3038697"/>
            <a:ext cx="2489400" cy="15687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206" name="Google Shape;206;p29"/>
          <p:cNvGrpSpPr/>
          <p:nvPr/>
        </p:nvGrpSpPr>
        <p:grpSpPr>
          <a:xfrm>
            <a:off x="934448" y="3277667"/>
            <a:ext cx="2060225" cy="1090760"/>
            <a:chOff x="934450" y="3332099"/>
            <a:chExt cx="2060225" cy="1090760"/>
          </a:xfrm>
        </p:grpSpPr>
        <p:sp>
          <p:nvSpPr>
            <p:cNvPr id="207" name="Google Shape;207;p29"/>
            <p:cNvSpPr txBox="1"/>
            <p:nvPr/>
          </p:nvSpPr>
          <p:spPr>
            <a:xfrm>
              <a:off x="934450" y="3332099"/>
              <a:ext cx="20601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MARS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208" name="Google Shape;208;p29"/>
            <p:cNvSpPr txBox="1"/>
            <p:nvPr/>
          </p:nvSpPr>
          <p:spPr>
            <a:xfrm>
              <a:off x="934451" y="3660481"/>
              <a:ext cx="2060225" cy="762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Despite being red, Mars is actually a cold place. It’s full of iron oxide dust</a:t>
              </a:r>
              <a:endPara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sp>
        <p:nvSpPr>
          <p:cNvPr id="209" name="Google Shape;209;p29"/>
          <p:cNvSpPr txBox="1"/>
          <p:nvPr/>
        </p:nvSpPr>
        <p:spPr>
          <a:xfrm>
            <a:off x="1350358" y="1728350"/>
            <a:ext cx="12285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A6565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IDEA 1</a:t>
            </a:r>
            <a:endParaRPr sz="2000">
              <a:solidFill>
                <a:srgbClr val="EA6565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210" name="Google Shape;210;p29"/>
          <p:cNvSpPr/>
          <p:nvPr/>
        </p:nvSpPr>
        <p:spPr>
          <a:xfrm>
            <a:off x="1223549" y="2329224"/>
            <a:ext cx="1482000" cy="4371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1350358" y="2383523"/>
            <a:ext cx="12285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DINNER</a:t>
            </a:r>
            <a:endParaRPr sz="18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3957722" y="1728350"/>
            <a:ext cx="12285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A6565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IDEA 2</a:t>
            </a:r>
            <a:endParaRPr sz="2000">
              <a:solidFill>
                <a:srgbClr val="EA6565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3830972" y="2329224"/>
            <a:ext cx="1482000" cy="4371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14" name="Google Shape;214;p29"/>
          <p:cNvSpPr txBox="1"/>
          <p:nvPr/>
        </p:nvSpPr>
        <p:spPr>
          <a:xfrm>
            <a:off x="3957722" y="2383523"/>
            <a:ext cx="12285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TRIP</a:t>
            </a:r>
            <a:endParaRPr sz="18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215" name="Google Shape;215;p29"/>
          <p:cNvSpPr/>
          <p:nvPr/>
        </p:nvSpPr>
        <p:spPr>
          <a:xfrm>
            <a:off x="3327272" y="3038697"/>
            <a:ext cx="2489400" cy="1568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216" name="Google Shape;216;p29"/>
          <p:cNvGrpSpPr/>
          <p:nvPr/>
        </p:nvGrpSpPr>
        <p:grpSpPr>
          <a:xfrm>
            <a:off x="3541827" y="3277659"/>
            <a:ext cx="2060287" cy="1090777"/>
            <a:chOff x="3526770" y="3332133"/>
            <a:chExt cx="2060287" cy="1090777"/>
          </a:xfrm>
        </p:grpSpPr>
        <p:sp>
          <p:nvSpPr>
            <p:cNvPr id="217" name="Google Shape;217;p29"/>
            <p:cNvSpPr txBox="1"/>
            <p:nvPr/>
          </p:nvSpPr>
          <p:spPr>
            <a:xfrm>
              <a:off x="3532056" y="3332133"/>
              <a:ext cx="20550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MERCURY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218" name="Google Shape;218;p29"/>
            <p:cNvSpPr txBox="1"/>
            <p:nvPr/>
          </p:nvSpPr>
          <p:spPr>
            <a:xfrm>
              <a:off x="3526770" y="3660532"/>
              <a:ext cx="2055012" cy="762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Mercury is the closest planet to the Sun and the smallest one</a:t>
              </a:r>
              <a:endPara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sp>
        <p:nvSpPr>
          <p:cNvPr id="219" name="Google Shape;219;p29"/>
          <p:cNvSpPr txBox="1"/>
          <p:nvPr/>
        </p:nvSpPr>
        <p:spPr>
          <a:xfrm>
            <a:off x="6565072" y="1728350"/>
            <a:ext cx="12285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A6565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IDEA 3</a:t>
            </a:r>
            <a:endParaRPr sz="2000">
              <a:solidFill>
                <a:srgbClr val="EA6565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6438263" y="2329224"/>
            <a:ext cx="1482000" cy="4371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21" name="Google Shape;221;p29"/>
          <p:cNvSpPr txBox="1"/>
          <p:nvPr/>
        </p:nvSpPr>
        <p:spPr>
          <a:xfrm>
            <a:off x="6565072" y="2383523"/>
            <a:ext cx="12285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SURPRISE</a:t>
            </a:r>
            <a:endParaRPr sz="18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222" name="Google Shape;222;p29"/>
          <p:cNvSpPr/>
          <p:nvPr/>
        </p:nvSpPr>
        <p:spPr>
          <a:xfrm>
            <a:off x="5934652" y="3038697"/>
            <a:ext cx="2489400" cy="15687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223" name="Google Shape;223;p29"/>
          <p:cNvGrpSpPr/>
          <p:nvPr/>
        </p:nvGrpSpPr>
        <p:grpSpPr>
          <a:xfrm>
            <a:off x="6149268" y="3277659"/>
            <a:ext cx="2060291" cy="1090777"/>
            <a:chOff x="6146820" y="3332133"/>
            <a:chExt cx="2060291" cy="1090777"/>
          </a:xfrm>
        </p:grpSpPr>
        <p:sp>
          <p:nvSpPr>
            <p:cNvPr id="224" name="Google Shape;224;p29"/>
            <p:cNvSpPr txBox="1"/>
            <p:nvPr/>
          </p:nvSpPr>
          <p:spPr>
            <a:xfrm>
              <a:off x="6152110" y="3332133"/>
              <a:ext cx="20550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VENUS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  <p:sp>
          <p:nvSpPr>
            <p:cNvPr id="225" name="Google Shape;225;p29"/>
            <p:cNvSpPr txBox="1"/>
            <p:nvPr/>
          </p:nvSpPr>
          <p:spPr>
            <a:xfrm>
              <a:off x="6146820" y="3660532"/>
              <a:ext cx="2055012" cy="762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Venus has a beautiful name and is the second planet from the Sun</a:t>
              </a:r>
              <a:endPara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sp>
        <p:nvSpPr>
          <p:cNvPr id="226" name="Google Shape;226;p29"/>
          <p:cNvSpPr txBox="1"/>
          <p:nvPr/>
        </p:nvSpPr>
        <p:spPr>
          <a:xfrm>
            <a:off x="719972" y="1150825"/>
            <a:ext cx="77040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A6565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FEBRUARY 14TH</a:t>
            </a:r>
            <a:endParaRPr sz="2000">
              <a:solidFill>
                <a:srgbClr val="EA6565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cxnSp>
        <p:nvCxnSpPr>
          <p:cNvPr id="227" name="Google Shape;227;p29"/>
          <p:cNvCxnSpPr>
            <a:stCxn id="226" idx="2"/>
            <a:endCxn id="219" idx="0"/>
          </p:cNvCxnSpPr>
          <p:nvPr/>
        </p:nvCxnSpPr>
        <p:spPr>
          <a:xfrm rot="-5400000" flipH="1">
            <a:off x="5751122" y="300175"/>
            <a:ext cx="249000" cy="2607300"/>
          </a:xfrm>
          <a:prstGeom prst="bentConnector3">
            <a:avLst>
              <a:gd name="adj1" fmla="val 5000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29"/>
          <p:cNvCxnSpPr>
            <a:stCxn id="226" idx="2"/>
            <a:endCxn id="209" idx="0"/>
          </p:cNvCxnSpPr>
          <p:nvPr/>
        </p:nvCxnSpPr>
        <p:spPr>
          <a:xfrm rot="5400000">
            <a:off x="3143822" y="300175"/>
            <a:ext cx="249000" cy="2607300"/>
          </a:xfrm>
          <a:prstGeom prst="bentConnector3">
            <a:avLst>
              <a:gd name="adj1" fmla="val 5000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29"/>
          <p:cNvCxnSpPr>
            <a:stCxn id="226" idx="2"/>
            <a:endCxn id="212" idx="0"/>
          </p:cNvCxnSpPr>
          <p:nvPr/>
        </p:nvCxnSpPr>
        <p:spPr>
          <a:xfrm rot="-5400000" flipH="1">
            <a:off x="4447772" y="1603525"/>
            <a:ext cx="249000" cy="600"/>
          </a:xfrm>
          <a:prstGeom prst="bentConnector3">
            <a:avLst>
              <a:gd name="adj1" fmla="val 5000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29"/>
          <p:cNvCxnSpPr>
            <a:stCxn id="209" idx="2"/>
            <a:endCxn id="210" idx="0"/>
          </p:cNvCxnSpPr>
          <p:nvPr/>
        </p:nvCxnSpPr>
        <p:spPr>
          <a:xfrm rot="-5400000" flipH="1">
            <a:off x="1828708" y="2192750"/>
            <a:ext cx="272400" cy="600"/>
          </a:xfrm>
          <a:prstGeom prst="bentConnector3">
            <a:avLst>
              <a:gd name="adj1" fmla="val 4999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29"/>
          <p:cNvCxnSpPr>
            <a:stCxn id="210" idx="2"/>
            <a:endCxn id="205" idx="0"/>
          </p:cNvCxnSpPr>
          <p:nvPr/>
        </p:nvCxnSpPr>
        <p:spPr>
          <a:xfrm rot="-5400000" flipH="1">
            <a:off x="1828649" y="2902224"/>
            <a:ext cx="272400" cy="600"/>
          </a:xfrm>
          <a:prstGeom prst="bentConnector3">
            <a:avLst>
              <a:gd name="adj1" fmla="val 4999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29"/>
          <p:cNvCxnSpPr>
            <a:stCxn id="212" idx="2"/>
            <a:endCxn id="213" idx="0"/>
          </p:cNvCxnSpPr>
          <p:nvPr/>
        </p:nvCxnSpPr>
        <p:spPr>
          <a:xfrm rot="-5400000" flipH="1">
            <a:off x="4436072" y="2192750"/>
            <a:ext cx="272400" cy="600"/>
          </a:xfrm>
          <a:prstGeom prst="bentConnector3">
            <a:avLst>
              <a:gd name="adj1" fmla="val 4999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29"/>
          <p:cNvCxnSpPr>
            <a:stCxn id="219" idx="2"/>
            <a:endCxn id="220" idx="0"/>
          </p:cNvCxnSpPr>
          <p:nvPr/>
        </p:nvCxnSpPr>
        <p:spPr>
          <a:xfrm rot="-5400000" flipH="1">
            <a:off x="7043422" y="2192750"/>
            <a:ext cx="272400" cy="600"/>
          </a:xfrm>
          <a:prstGeom prst="bentConnector3">
            <a:avLst>
              <a:gd name="adj1" fmla="val 4999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29"/>
          <p:cNvCxnSpPr>
            <a:stCxn id="220" idx="2"/>
            <a:endCxn id="222" idx="0"/>
          </p:cNvCxnSpPr>
          <p:nvPr/>
        </p:nvCxnSpPr>
        <p:spPr>
          <a:xfrm rot="-5400000" flipH="1">
            <a:off x="7043363" y="2902224"/>
            <a:ext cx="272400" cy="600"/>
          </a:xfrm>
          <a:prstGeom prst="bentConnector3">
            <a:avLst>
              <a:gd name="adj1" fmla="val 4999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29"/>
          <p:cNvCxnSpPr>
            <a:stCxn id="213" idx="2"/>
            <a:endCxn id="215" idx="0"/>
          </p:cNvCxnSpPr>
          <p:nvPr/>
        </p:nvCxnSpPr>
        <p:spPr>
          <a:xfrm rot="-5400000" flipH="1">
            <a:off x="4436072" y="2902224"/>
            <a:ext cx="272400" cy="600"/>
          </a:xfrm>
          <a:prstGeom prst="bentConnector3">
            <a:avLst>
              <a:gd name="adj1" fmla="val 4999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5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23" name="Google Shape;1523;p56"/>
          <p:cNvSpPr/>
          <p:nvPr/>
        </p:nvSpPr>
        <p:spPr>
          <a:xfrm>
            <a:off x="1378583" y="1471940"/>
            <a:ext cx="1583700" cy="1583700"/>
          </a:xfrm>
          <a:prstGeom prst="donut">
            <a:avLst>
              <a:gd name="adj" fmla="val 12138"/>
            </a:avLst>
          </a:prstGeom>
          <a:solidFill>
            <a:srgbClr val="EA6565">
              <a:alpha val="4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56"/>
          <p:cNvSpPr/>
          <p:nvPr/>
        </p:nvSpPr>
        <p:spPr>
          <a:xfrm>
            <a:off x="1070345" y="1403834"/>
            <a:ext cx="671100" cy="671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50%</a:t>
            </a:r>
            <a:endParaRPr sz="2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525" name="Google Shape;1525;p56"/>
          <p:cNvSpPr/>
          <p:nvPr/>
        </p:nvSpPr>
        <p:spPr>
          <a:xfrm>
            <a:off x="1834895" y="1928234"/>
            <a:ext cx="671100" cy="671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56"/>
          <p:cNvSpPr/>
          <p:nvPr/>
        </p:nvSpPr>
        <p:spPr>
          <a:xfrm>
            <a:off x="1385196" y="1478533"/>
            <a:ext cx="1570500" cy="1570500"/>
          </a:xfrm>
          <a:prstGeom prst="blockArc">
            <a:avLst>
              <a:gd name="adj1" fmla="val 16205509"/>
              <a:gd name="adj2" fmla="val 5436802"/>
              <a:gd name="adj3" fmla="val 1802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56"/>
          <p:cNvSpPr/>
          <p:nvPr/>
        </p:nvSpPr>
        <p:spPr>
          <a:xfrm>
            <a:off x="735217" y="3362875"/>
            <a:ext cx="2562300" cy="2832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528" name="Google Shape;1528;p56"/>
          <p:cNvGrpSpPr/>
          <p:nvPr/>
        </p:nvGrpSpPr>
        <p:grpSpPr>
          <a:xfrm>
            <a:off x="735207" y="3347575"/>
            <a:ext cx="2562300" cy="1236601"/>
            <a:chOff x="735207" y="3347575"/>
            <a:chExt cx="2562300" cy="1236601"/>
          </a:xfrm>
        </p:grpSpPr>
        <p:sp>
          <p:nvSpPr>
            <p:cNvPr id="1529" name="Google Shape;1529;p56"/>
            <p:cNvSpPr txBox="1"/>
            <p:nvPr/>
          </p:nvSpPr>
          <p:spPr>
            <a:xfrm>
              <a:off x="735206" y="3661376"/>
              <a:ext cx="2562300" cy="92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Mercury is the closest planet to the Sun and the smallest one. This planet is made of rocks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530" name="Google Shape;1530;p56"/>
            <p:cNvSpPr txBox="1"/>
            <p:nvPr/>
          </p:nvSpPr>
          <p:spPr>
            <a:xfrm>
              <a:off x="811049" y="3347575"/>
              <a:ext cx="24105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YOUNG COUPLES 16-50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1531" name="Google Shape;1531;p56"/>
          <p:cNvSpPr/>
          <p:nvPr/>
        </p:nvSpPr>
        <p:spPr>
          <a:xfrm>
            <a:off x="3936858" y="1220590"/>
            <a:ext cx="1583700" cy="1583700"/>
          </a:xfrm>
          <a:prstGeom prst="donut">
            <a:avLst>
              <a:gd name="adj" fmla="val 12138"/>
            </a:avLst>
          </a:prstGeom>
          <a:solidFill>
            <a:srgbClr val="90D5BA">
              <a:alpha val="617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56"/>
          <p:cNvSpPr/>
          <p:nvPr/>
        </p:nvSpPr>
        <p:spPr>
          <a:xfrm>
            <a:off x="3628620" y="1152484"/>
            <a:ext cx="671100" cy="67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35%</a:t>
            </a:r>
            <a:endParaRPr sz="2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533" name="Google Shape;1533;p56"/>
          <p:cNvSpPr/>
          <p:nvPr/>
        </p:nvSpPr>
        <p:spPr>
          <a:xfrm>
            <a:off x="4393170" y="1676884"/>
            <a:ext cx="671100" cy="67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56"/>
          <p:cNvSpPr/>
          <p:nvPr/>
        </p:nvSpPr>
        <p:spPr>
          <a:xfrm>
            <a:off x="3943470" y="1227183"/>
            <a:ext cx="1570500" cy="1570500"/>
          </a:xfrm>
          <a:prstGeom prst="blockArc">
            <a:avLst>
              <a:gd name="adj1" fmla="val 16205509"/>
              <a:gd name="adj2" fmla="val 1430290"/>
              <a:gd name="adj3" fmla="val 1860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56"/>
          <p:cNvSpPr/>
          <p:nvPr/>
        </p:nvSpPr>
        <p:spPr>
          <a:xfrm>
            <a:off x="5685394" y="1536325"/>
            <a:ext cx="2723400" cy="283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536" name="Google Shape;1536;p56"/>
          <p:cNvGrpSpPr/>
          <p:nvPr/>
        </p:nvGrpSpPr>
        <p:grpSpPr>
          <a:xfrm>
            <a:off x="5685381" y="1521025"/>
            <a:ext cx="2723400" cy="787200"/>
            <a:chOff x="5685381" y="1521025"/>
            <a:chExt cx="2723400" cy="787200"/>
          </a:xfrm>
        </p:grpSpPr>
        <p:sp>
          <p:nvSpPr>
            <p:cNvPr id="1537" name="Google Shape;1537;p56"/>
            <p:cNvSpPr txBox="1"/>
            <p:nvPr/>
          </p:nvSpPr>
          <p:spPr>
            <a:xfrm>
              <a:off x="5685381" y="1834825"/>
              <a:ext cx="27234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Venus has a beautiful name and is the second planet from the Sun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538" name="Google Shape;1538;p56"/>
            <p:cNvSpPr txBox="1"/>
            <p:nvPr/>
          </p:nvSpPr>
          <p:spPr>
            <a:xfrm>
              <a:off x="5766001" y="1521025"/>
              <a:ext cx="25623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OLDER COUPLES 50- 80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1539" name="Google Shape;1539;p56"/>
          <p:cNvSpPr/>
          <p:nvPr/>
        </p:nvSpPr>
        <p:spPr>
          <a:xfrm>
            <a:off x="3936858" y="3007165"/>
            <a:ext cx="1583700" cy="1583700"/>
          </a:xfrm>
          <a:prstGeom prst="donut">
            <a:avLst>
              <a:gd name="adj" fmla="val 12138"/>
            </a:avLst>
          </a:prstGeom>
          <a:solidFill>
            <a:srgbClr val="B3DDDC">
              <a:alpha val="45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56"/>
          <p:cNvSpPr/>
          <p:nvPr/>
        </p:nvSpPr>
        <p:spPr>
          <a:xfrm>
            <a:off x="3628620" y="2939059"/>
            <a:ext cx="671100" cy="671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15%</a:t>
            </a:r>
            <a:endParaRPr sz="2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541" name="Google Shape;1541;p56"/>
          <p:cNvSpPr/>
          <p:nvPr/>
        </p:nvSpPr>
        <p:spPr>
          <a:xfrm>
            <a:off x="4393170" y="3463459"/>
            <a:ext cx="671100" cy="671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56"/>
          <p:cNvSpPr/>
          <p:nvPr/>
        </p:nvSpPr>
        <p:spPr>
          <a:xfrm>
            <a:off x="3943470" y="3013757"/>
            <a:ext cx="1570500" cy="1570500"/>
          </a:xfrm>
          <a:prstGeom prst="blockArc">
            <a:avLst>
              <a:gd name="adj1" fmla="val 16205509"/>
              <a:gd name="adj2" fmla="val 20643971"/>
              <a:gd name="adj3" fmla="val 1886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56"/>
          <p:cNvSpPr/>
          <p:nvPr/>
        </p:nvSpPr>
        <p:spPr>
          <a:xfrm>
            <a:off x="5685394" y="3322899"/>
            <a:ext cx="2723400" cy="283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544" name="Google Shape;1544;p56"/>
          <p:cNvGrpSpPr/>
          <p:nvPr/>
        </p:nvGrpSpPr>
        <p:grpSpPr>
          <a:xfrm>
            <a:off x="5685381" y="3307599"/>
            <a:ext cx="2723400" cy="787201"/>
            <a:chOff x="5685381" y="3307599"/>
            <a:chExt cx="2723400" cy="787201"/>
          </a:xfrm>
        </p:grpSpPr>
        <p:sp>
          <p:nvSpPr>
            <p:cNvPr id="1545" name="Google Shape;1545;p56"/>
            <p:cNvSpPr txBox="1"/>
            <p:nvPr/>
          </p:nvSpPr>
          <p:spPr>
            <a:xfrm>
              <a:off x="5685381" y="3621400"/>
              <a:ext cx="27234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Mars is actually a cold place. It’s full of iron oxide dust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546" name="Google Shape;1546;p56"/>
            <p:cNvSpPr txBox="1"/>
            <p:nvPr/>
          </p:nvSpPr>
          <p:spPr>
            <a:xfrm>
              <a:off x="5766001" y="3307599"/>
              <a:ext cx="25623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PETS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grpSp>
        <p:nvGrpSpPr>
          <p:cNvPr id="1547" name="Google Shape;1547;p56"/>
          <p:cNvGrpSpPr/>
          <p:nvPr/>
        </p:nvGrpSpPr>
        <p:grpSpPr>
          <a:xfrm>
            <a:off x="4506876" y="1840898"/>
            <a:ext cx="443713" cy="343094"/>
            <a:chOff x="3550025" y="1754975"/>
            <a:chExt cx="552225" cy="427000"/>
          </a:xfrm>
        </p:grpSpPr>
        <p:sp>
          <p:nvSpPr>
            <p:cNvPr id="1548" name="Google Shape;1548;p56"/>
            <p:cNvSpPr/>
            <p:nvPr/>
          </p:nvSpPr>
          <p:spPr>
            <a:xfrm>
              <a:off x="3985050" y="1947925"/>
              <a:ext cx="15475" cy="28450"/>
            </a:xfrm>
            <a:custGeom>
              <a:avLst/>
              <a:gdLst/>
              <a:ahLst/>
              <a:cxnLst/>
              <a:rect l="l" t="t" r="r" b="b"/>
              <a:pathLst>
                <a:path w="619" h="1138" extrusionOk="0">
                  <a:moveTo>
                    <a:pt x="309" y="1"/>
                  </a:moveTo>
                  <a:cubicBezTo>
                    <a:pt x="141" y="1"/>
                    <a:pt x="1" y="127"/>
                    <a:pt x="1" y="309"/>
                  </a:cubicBezTo>
                  <a:lnTo>
                    <a:pt x="1" y="843"/>
                  </a:lnTo>
                  <a:cubicBezTo>
                    <a:pt x="15" y="1039"/>
                    <a:pt x="162" y="1137"/>
                    <a:pt x="309" y="1137"/>
                  </a:cubicBezTo>
                  <a:cubicBezTo>
                    <a:pt x="457" y="1137"/>
                    <a:pt x="604" y="1039"/>
                    <a:pt x="618" y="843"/>
                  </a:cubicBezTo>
                  <a:lnTo>
                    <a:pt x="618" y="309"/>
                  </a:lnTo>
                  <a:cubicBezTo>
                    <a:pt x="618" y="127"/>
                    <a:pt x="478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6"/>
            <p:cNvSpPr/>
            <p:nvPr/>
          </p:nvSpPr>
          <p:spPr>
            <a:xfrm>
              <a:off x="3973825" y="1981225"/>
              <a:ext cx="38750" cy="15525"/>
            </a:xfrm>
            <a:custGeom>
              <a:avLst/>
              <a:gdLst/>
              <a:ahLst/>
              <a:cxnLst/>
              <a:rect l="l" t="t" r="r" b="b"/>
              <a:pathLst>
                <a:path w="1550" h="621" extrusionOk="0">
                  <a:moveTo>
                    <a:pt x="1161" y="0"/>
                  </a:moveTo>
                  <a:cubicBezTo>
                    <a:pt x="1149" y="0"/>
                    <a:pt x="1136" y="1"/>
                    <a:pt x="1123" y="2"/>
                  </a:cubicBezTo>
                  <a:lnTo>
                    <a:pt x="380" y="2"/>
                  </a:lnTo>
                  <a:cubicBezTo>
                    <a:pt x="1" y="30"/>
                    <a:pt x="1" y="591"/>
                    <a:pt x="380" y="619"/>
                  </a:cubicBezTo>
                  <a:lnTo>
                    <a:pt x="1123" y="619"/>
                  </a:lnTo>
                  <a:cubicBezTo>
                    <a:pt x="1132" y="620"/>
                    <a:pt x="1141" y="620"/>
                    <a:pt x="1149" y="620"/>
                  </a:cubicBezTo>
                  <a:cubicBezTo>
                    <a:pt x="1546" y="620"/>
                    <a:pt x="1550" y="0"/>
                    <a:pt x="1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6"/>
            <p:cNvSpPr/>
            <p:nvPr/>
          </p:nvSpPr>
          <p:spPr>
            <a:xfrm>
              <a:off x="3845775" y="1948275"/>
              <a:ext cx="15450" cy="28100"/>
            </a:xfrm>
            <a:custGeom>
              <a:avLst/>
              <a:gdLst/>
              <a:ahLst/>
              <a:cxnLst/>
              <a:rect l="l" t="t" r="r" b="b"/>
              <a:pathLst>
                <a:path w="618" h="1124" extrusionOk="0">
                  <a:moveTo>
                    <a:pt x="309" y="1"/>
                  </a:moveTo>
                  <a:cubicBezTo>
                    <a:pt x="162" y="1"/>
                    <a:pt x="14" y="99"/>
                    <a:pt x="0" y="295"/>
                  </a:cubicBezTo>
                  <a:lnTo>
                    <a:pt x="0" y="829"/>
                  </a:lnTo>
                  <a:cubicBezTo>
                    <a:pt x="14" y="1025"/>
                    <a:pt x="162" y="1123"/>
                    <a:pt x="309" y="1123"/>
                  </a:cubicBezTo>
                  <a:cubicBezTo>
                    <a:pt x="457" y="1123"/>
                    <a:pt x="604" y="1025"/>
                    <a:pt x="618" y="829"/>
                  </a:cubicBezTo>
                  <a:lnTo>
                    <a:pt x="618" y="295"/>
                  </a:lnTo>
                  <a:cubicBezTo>
                    <a:pt x="604" y="99"/>
                    <a:pt x="457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6"/>
            <p:cNvSpPr/>
            <p:nvPr/>
          </p:nvSpPr>
          <p:spPr>
            <a:xfrm>
              <a:off x="3836650" y="1981225"/>
              <a:ext cx="37000" cy="15525"/>
            </a:xfrm>
            <a:custGeom>
              <a:avLst/>
              <a:gdLst/>
              <a:ahLst/>
              <a:cxnLst/>
              <a:rect l="l" t="t" r="r" b="b"/>
              <a:pathLst>
                <a:path w="1480" h="621" extrusionOk="0">
                  <a:moveTo>
                    <a:pt x="1078" y="0"/>
                  </a:moveTo>
                  <a:cubicBezTo>
                    <a:pt x="1065" y="0"/>
                    <a:pt x="1052" y="1"/>
                    <a:pt x="1039" y="2"/>
                  </a:cubicBezTo>
                  <a:lnTo>
                    <a:pt x="309" y="2"/>
                  </a:lnTo>
                  <a:cubicBezTo>
                    <a:pt x="127" y="2"/>
                    <a:pt x="1" y="142"/>
                    <a:pt x="1" y="311"/>
                  </a:cubicBezTo>
                  <a:cubicBezTo>
                    <a:pt x="1" y="479"/>
                    <a:pt x="127" y="619"/>
                    <a:pt x="309" y="619"/>
                  </a:cubicBezTo>
                  <a:lnTo>
                    <a:pt x="1039" y="619"/>
                  </a:lnTo>
                  <a:cubicBezTo>
                    <a:pt x="1048" y="620"/>
                    <a:pt x="1057" y="620"/>
                    <a:pt x="1065" y="620"/>
                  </a:cubicBezTo>
                  <a:cubicBezTo>
                    <a:pt x="1475" y="620"/>
                    <a:pt x="1479" y="0"/>
                    <a:pt x="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6"/>
            <p:cNvSpPr/>
            <p:nvPr/>
          </p:nvSpPr>
          <p:spPr>
            <a:xfrm>
              <a:off x="3764025" y="1948200"/>
              <a:ext cx="15825" cy="28525"/>
            </a:xfrm>
            <a:custGeom>
              <a:avLst/>
              <a:gdLst/>
              <a:ahLst/>
              <a:cxnLst/>
              <a:rect l="l" t="t" r="r" b="b"/>
              <a:pathLst>
                <a:path w="633" h="1141" extrusionOk="0">
                  <a:moveTo>
                    <a:pt x="311" y="0"/>
                  </a:moveTo>
                  <a:cubicBezTo>
                    <a:pt x="162" y="0"/>
                    <a:pt x="15" y="95"/>
                    <a:pt x="1" y="284"/>
                  </a:cubicBezTo>
                  <a:lnTo>
                    <a:pt x="1" y="832"/>
                  </a:lnTo>
                  <a:cubicBezTo>
                    <a:pt x="1" y="1000"/>
                    <a:pt x="141" y="1140"/>
                    <a:pt x="309" y="1140"/>
                  </a:cubicBezTo>
                  <a:cubicBezTo>
                    <a:pt x="492" y="1140"/>
                    <a:pt x="632" y="1000"/>
                    <a:pt x="632" y="832"/>
                  </a:cubicBezTo>
                  <a:lnTo>
                    <a:pt x="632" y="284"/>
                  </a:lnTo>
                  <a:cubicBezTo>
                    <a:pt x="611" y="95"/>
                    <a:pt x="460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6"/>
            <p:cNvSpPr/>
            <p:nvPr/>
          </p:nvSpPr>
          <p:spPr>
            <a:xfrm>
              <a:off x="3753150" y="1981250"/>
              <a:ext cx="37575" cy="15475"/>
            </a:xfrm>
            <a:custGeom>
              <a:avLst/>
              <a:gdLst/>
              <a:ahLst/>
              <a:cxnLst/>
              <a:rect l="l" t="t" r="r" b="b"/>
              <a:pathLst>
                <a:path w="1503" h="619" extrusionOk="0">
                  <a:moveTo>
                    <a:pt x="379" y="1"/>
                  </a:moveTo>
                  <a:cubicBezTo>
                    <a:pt x="1" y="29"/>
                    <a:pt x="1" y="590"/>
                    <a:pt x="379" y="618"/>
                  </a:cubicBezTo>
                  <a:lnTo>
                    <a:pt x="1123" y="618"/>
                  </a:lnTo>
                  <a:cubicBezTo>
                    <a:pt x="1502" y="590"/>
                    <a:pt x="1502" y="29"/>
                    <a:pt x="1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6"/>
            <p:cNvSpPr/>
            <p:nvPr/>
          </p:nvSpPr>
          <p:spPr>
            <a:xfrm>
              <a:off x="3624750" y="1948200"/>
              <a:ext cx="15800" cy="28525"/>
            </a:xfrm>
            <a:custGeom>
              <a:avLst/>
              <a:gdLst/>
              <a:ahLst/>
              <a:cxnLst/>
              <a:rect l="l" t="t" r="r" b="b"/>
              <a:pathLst>
                <a:path w="632" h="1141" extrusionOk="0">
                  <a:moveTo>
                    <a:pt x="323" y="0"/>
                  </a:moveTo>
                  <a:cubicBezTo>
                    <a:pt x="176" y="0"/>
                    <a:pt x="28" y="95"/>
                    <a:pt x="14" y="284"/>
                  </a:cubicBezTo>
                  <a:lnTo>
                    <a:pt x="14" y="832"/>
                  </a:lnTo>
                  <a:cubicBezTo>
                    <a:pt x="0" y="1000"/>
                    <a:pt x="141" y="1140"/>
                    <a:pt x="323" y="1140"/>
                  </a:cubicBezTo>
                  <a:cubicBezTo>
                    <a:pt x="491" y="1140"/>
                    <a:pt x="632" y="1000"/>
                    <a:pt x="632" y="832"/>
                  </a:cubicBezTo>
                  <a:lnTo>
                    <a:pt x="632" y="284"/>
                  </a:lnTo>
                  <a:cubicBezTo>
                    <a:pt x="618" y="95"/>
                    <a:pt x="470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6"/>
            <p:cNvSpPr/>
            <p:nvPr/>
          </p:nvSpPr>
          <p:spPr>
            <a:xfrm>
              <a:off x="3613875" y="1981250"/>
              <a:ext cx="37550" cy="15475"/>
            </a:xfrm>
            <a:custGeom>
              <a:avLst/>
              <a:gdLst/>
              <a:ahLst/>
              <a:cxnLst/>
              <a:rect l="l" t="t" r="r" b="b"/>
              <a:pathLst>
                <a:path w="1502" h="619" extrusionOk="0">
                  <a:moveTo>
                    <a:pt x="379" y="1"/>
                  </a:moveTo>
                  <a:cubicBezTo>
                    <a:pt x="0" y="29"/>
                    <a:pt x="0" y="590"/>
                    <a:pt x="379" y="618"/>
                  </a:cubicBezTo>
                  <a:lnTo>
                    <a:pt x="1123" y="618"/>
                  </a:lnTo>
                  <a:cubicBezTo>
                    <a:pt x="1502" y="590"/>
                    <a:pt x="1502" y="29"/>
                    <a:pt x="1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6"/>
            <p:cNvSpPr/>
            <p:nvPr/>
          </p:nvSpPr>
          <p:spPr>
            <a:xfrm>
              <a:off x="3679550" y="1975150"/>
              <a:ext cx="45750" cy="20875"/>
            </a:xfrm>
            <a:custGeom>
              <a:avLst/>
              <a:gdLst/>
              <a:ahLst/>
              <a:cxnLst/>
              <a:rect l="l" t="t" r="r" b="b"/>
              <a:pathLst>
                <a:path w="1830" h="835" extrusionOk="0">
                  <a:moveTo>
                    <a:pt x="425" y="0"/>
                  </a:moveTo>
                  <a:cubicBezTo>
                    <a:pt x="202" y="0"/>
                    <a:pt x="1" y="280"/>
                    <a:pt x="180" y="512"/>
                  </a:cubicBezTo>
                  <a:cubicBezTo>
                    <a:pt x="362" y="722"/>
                    <a:pt x="629" y="834"/>
                    <a:pt x="910" y="834"/>
                  </a:cubicBezTo>
                  <a:cubicBezTo>
                    <a:pt x="1190" y="834"/>
                    <a:pt x="1457" y="722"/>
                    <a:pt x="1639" y="512"/>
                  </a:cubicBezTo>
                  <a:cubicBezTo>
                    <a:pt x="1829" y="280"/>
                    <a:pt x="1623" y="0"/>
                    <a:pt x="1396" y="0"/>
                  </a:cubicBezTo>
                  <a:cubicBezTo>
                    <a:pt x="1321" y="0"/>
                    <a:pt x="1243" y="31"/>
                    <a:pt x="1176" y="105"/>
                  </a:cubicBezTo>
                  <a:cubicBezTo>
                    <a:pt x="1106" y="175"/>
                    <a:pt x="1011" y="210"/>
                    <a:pt x="915" y="210"/>
                  </a:cubicBezTo>
                  <a:cubicBezTo>
                    <a:pt x="819" y="210"/>
                    <a:pt x="720" y="175"/>
                    <a:pt x="643" y="105"/>
                  </a:cubicBezTo>
                  <a:cubicBezTo>
                    <a:pt x="577" y="31"/>
                    <a:pt x="500" y="0"/>
                    <a:pt x="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6"/>
            <p:cNvSpPr/>
            <p:nvPr/>
          </p:nvSpPr>
          <p:spPr>
            <a:xfrm>
              <a:off x="3870675" y="1979150"/>
              <a:ext cx="104925" cy="53025"/>
            </a:xfrm>
            <a:custGeom>
              <a:avLst/>
              <a:gdLst/>
              <a:ahLst/>
              <a:cxnLst/>
              <a:rect l="l" t="t" r="r" b="b"/>
              <a:pathLst>
                <a:path w="4197" h="2121" extrusionOk="0">
                  <a:moveTo>
                    <a:pt x="2527" y="618"/>
                  </a:moveTo>
                  <a:cubicBezTo>
                    <a:pt x="2709" y="632"/>
                    <a:pt x="2892" y="716"/>
                    <a:pt x="3032" y="843"/>
                  </a:cubicBezTo>
                  <a:cubicBezTo>
                    <a:pt x="3102" y="913"/>
                    <a:pt x="3158" y="997"/>
                    <a:pt x="3214" y="1095"/>
                  </a:cubicBezTo>
                  <a:cubicBezTo>
                    <a:pt x="3285" y="1194"/>
                    <a:pt x="3355" y="1306"/>
                    <a:pt x="3439" y="1390"/>
                  </a:cubicBezTo>
                  <a:cubicBezTo>
                    <a:pt x="3271" y="1460"/>
                    <a:pt x="3102" y="1502"/>
                    <a:pt x="2934" y="1502"/>
                  </a:cubicBezTo>
                  <a:cubicBezTo>
                    <a:pt x="2921" y="1503"/>
                    <a:pt x="2909" y="1503"/>
                    <a:pt x="2896" y="1503"/>
                  </a:cubicBezTo>
                  <a:cubicBezTo>
                    <a:pt x="2684" y="1503"/>
                    <a:pt x="2477" y="1393"/>
                    <a:pt x="2344" y="1208"/>
                  </a:cubicBezTo>
                  <a:cubicBezTo>
                    <a:pt x="2274" y="1137"/>
                    <a:pt x="2190" y="1095"/>
                    <a:pt x="2092" y="1095"/>
                  </a:cubicBezTo>
                  <a:cubicBezTo>
                    <a:pt x="2008" y="1095"/>
                    <a:pt x="1909" y="1137"/>
                    <a:pt x="1853" y="1208"/>
                  </a:cubicBezTo>
                  <a:cubicBezTo>
                    <a:pt x="1721" y="1393"/>
                    <a:pt x="1513" y="1503"/>
                    <a:pt x="1290" y="1503"/>
                  </a:cubicBezTo>
                  <a:cubicBezTo>
                    <a:pt x="1276" y="1503"/>
                    <a:pt x="1263" y="1503"/>
                    <a:pt x="1250" y="1502"/>
                  </a:cubicBezTo>
                  <a:cubicBezTo>
                    <a:pt x="1081" y="1502"/>
                    <a:pt x="913" y="1460"/>
                    <a:pt x="745" y="1390"/>
                  </a:cubicBezTo>
                  <a:cubicBezTo>
                    <a:pt x="829" y="1306"/>
                    <a:pt x="899" y="1194"/>
                    <a:pt x="969" y="1095"/>
                  </a:cubicBezTo>
                  <a:cubicBezTo>
                    <a:pt x="1011" y="997"/>
                    <a:pt x="1081" y="913"/>
                    <a:pt x="1138" y="843"/>
                  </a:cubicBezTo>
                  <a:cubicBezTo>
                    <a:pt x="1278" y="716"/>
                    <a:pt x="1460" y="632"/>
                    <a:pt x="1643" y="618"/>
                  </a:cubicBezTo>
                  <a:cubicBezTo>
                    <a:pt x="1727" y="618"/>
                    <a:pt x="1811" y="646"/>
                    <a:pt x="1881" y="702"/>
                  </a:cubicBezTo>
                  <a:cubicBezTo>
                    <a:pt x="1937" y="759"/>
                    <a:pt x="2011" y="787"/>
                    <a:pt x="2087" y="787"/>
                  </a:cubicBezTo>
                  <a:cubicBezTo>
                    <a:pt x="2162" y="787"/>
                    <a:pt x="2239" y="759"/>
                    <a:pt x="2302" y="702"/>
                  </a:cubicBezTo>
                  <a:cubicBezTo>
                    <a:pt x="2358" y="646"/>
                    <a:pt x="2443" y="618"/>
                    <a:pt x="2527" y="618"/>
                  </a:cubicBezTo>
                  <a:close/>
                  <a:moveTo>
                    <a:pt x="1657" y="1"/>
                  </a:moveTo>
                  <a:cubicBezTo>
                    <a:pt x="1306" y="15"/>
                    <a:pt x="983" y="155"/>
                    <a:pt x="731" y="394"/>
                  </a:cubicBezTo>
                  <a:cubicBezTo>
                    <a:pt x="618" y="506"/>
                    <a:pt x="534" y="618"/>
                    <a:pt x="450" y="759"/>
                  </a:cubicBezTo>
                  <a:cubicBezTo>
                    <a:pt x="380" y="871"/>
                    <a:pt x="296" y="969"/>
                    <a:pt x="197" y="1067"/>
                  </a:cubicBezTo>
                  <a:cubicBezTo>
                    <a:pt x="71" y="1151"/>
                    <a:pt x="1" y="1306"/>
                    <a:pt x="1" y="1474"/>
                  </a:cubicBezTo>
                  <a:cubicBezTo>
                    <a:pt x="15" y="1629"/>
                    <a:pt x="113" y="1769"/>
                    <a:pt x="253" y="1839"/>
                  </a:cubicBezTo>
                  <a:cubicBezTo>
                    <a:pt x="562" y="2022"/>
                    <a:pt x="899" y="2106"/>
                    <a:pt x="1250" y="2120"/>
                  </a:cubicBezTo>
                  <a:cubicBezTo>
                    <a:pt x="1267" y="2121"/>
                    <a:pt x="1284" y="2121"/>
                    <a:pt x="1302" y="2121"/>
                  </a:cubicBezTo>
                  <a:cubicBezTo>
                    <a:pt x="1592" y="2121"/>
                    <a:pt x="1867" y="2011"/>
                    <a:pt x="2092" y="1839"/>
                  </a:cubicBezTo>
                  <a:cubicBezTo>
                    <a:pt x="2317" y="2011"/>
                    <a:pt x="2605" y="2121"/>
                    <a:pt x="2884" y="2121"/>
                  </a:cubicBezTo>
                  <a:cubicBezTo>
                    <a:pt x="2901" y="2121"/>
                    <a:pt x="2917" y="2121"/>
                    <a:pt x="2934" y="2120"/>
                  </a:cubicBezTo>
                  <a:cubicBezTo>
                    <a:pt x="3299" y="2106"/>
                    <a:pt x="3635" y="2022"/>
                    <a:pt x="3944" y="1853"/>
                  </a:cubicBezTo>
                  <a:cubicBezTo>
                    <a:pt x="4085" y="1769"/>
                    <a:pt x="4183" y="1629"/>
                    <a:pt x="4183" y="1474"/>
                  </a:cubicBezTo>
                  <a:cubicBezTo>
                    <a:pt x="4197" y="1306"/>
                    <a:pt x="4127" y="1151"/>
                    <a:pt x="4000" y="1067"/>
                  </a:cubicBezTo>
                  <a:cubicBezTo>
                    <a:pt x="3888" y="969"/>
                    <a:pt x="3804" y="871"/>
                    <a:pt x="3748" y="759"/>
                  </a:cubicBezTo>
                  <a:cubicBezTo>
                    <a:pt x="3664" y="618"/>
                    <a:pt x="3565" y="492"/>
                    <a:pt x="3467" y="394"/>
                  </a:cubicBezTo>
                  <a:cubicBezTo>
                    <a:pt x="3214" y="155"/>
                    <a:pt x="2878" y="15"/>
                    <a:pt x="2541" y="1"/>
                  </a:cubicBezTo>
                  <a:cubicBezTo>
                    <a:pt x="2386" y="1"/>
                    <a:pt x="2232" y="29"/>
                    <a:pt x="2092" y="99"/>
                  </a:cubicBezTo>
                  <a:cubicBezTo>
                    <a:pt x="1965" y="29"/>
                    <a:pt x="1811" y="1"/>
                    <a:pt x="1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6"/>
            <p:cNvSpPr/>
            <p:nvPr/>
          </p:nvSpPr>
          <p:spPr>
            <a:xfrm>
              <a:off x="3864950" y="1898425"/>
              <a:ext cx="113125" cy="15525"/>
            </a:xfrm>
            <a:custGeom>
              <a:avLst/>
              <a:gdLst/>
              <a:ahLst/>
              <a:cxnLst/>
              <a:rect l="l" t="t" r="r" b="b"/>
              <a:pathLst>
                <a:path w="4525" h="621" extrusionOk="0">
                  <a:moveTo>
                    <a:pt x="401" y="0"/>
                  </a:moveTo>
                  <a:cubicBezTo>
                    <a:pt x="0" y="0"/>
                    <a:pt x="4" y="620"/>
                    <a:pt x="414" y="620"/>
                  </a:cubicBezTo>
                  <a:cubicBezTo>
                    <a:pt x="423" y="620"/>
                    <a:pt x="431" y="620"/>
                    <a:pt x="440" y="619"/>
                  </a:cubicBezTo>
                  <a:lnTo>
                    <a:pt x="4215" y="619"/>
                  </a:lnTo>
                  <a:cubicBezTo>
                    <a:pt x="4384" y="619"/>
                    <a:pt x="4524" y="479"/>
                    <a:pt x="4524" y="311"/>
                  </a:cubicBezTo>
                  <a:cubicBezTo>
                    <a:pt x="4524" y="142"/>
                    <a:pt x="4384" y="2"/>
                    <a:pt x="4215" y="2"/>
                  </a:cubicBezTo>
                  <a:lnTo>
                    <a:pt x="440" y="2"/>
                  </a:lnTo>
                  <a:cubicBezTo>
                    <a:pt x="427" y="1"/>
                    <a:pt x="414" y="0"/>
                    <a:pt x="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6"/>
            <p:cNvSpPr/>
            <p:nvPr/>
          </p:nvSpPr>
          <p:spPr>
            <a:xfrm>
              <a:off x="3880025" y="1872125"/>
              <a:ext cx="85050" cy="15525"/>
            </a:xfrm>
            <a:custGeom>
              <a:avLst/>
              <a:gdLst/>
              <a:ahLst/>
              <a:cxnLst/>
              <a:rect l="l" t="t" r="r" b="b"/>
              <a:pathLst>
                <a:path w="3402" h="621" extrusionOk="0">
                  <a:moveTo>
                    <a:pt x="401" y="1"/>
                  </a:moveTo>
                  <a:cubicBezTo>
                    <a:pt x="4" y="1"/>
                    <a:pt x="0" y="621"/>
                    <a:pt x="389" y="621"/>
                  </a:cubicBezTo>
                  <a:cubicBezTo>
                    <a:pt x="401" y="621"/>
                    <a:pt x="414" y="620"/>
                    <a:pt x="427" y="619"/>
                  </a:cubicBezTo>
                  <a:lnTo>
                    <a:pt x="3023" y="619"/>
                  </a:lnTo>
                  <a:cubicBezTo>
                    <a:pt x="3402" y="591"/>
                    <a:pt x="3402" y="30"/>
                    <a:pt x="3023" y="1"/>
                  </a:cubicBezTo>
                  <a:lnTo>
                    <a:pt x="427" y="1"/>
                  </a:lnTo>
                  <a:cubicBezTo>
                    <a:pt x="418" y="1"/>
                    <a:pt x="409" y="1"/>
                    <a:pt x="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6"/>
            <p:cNvSpPr/>
            <p:nvPr/>
          </p:nvSpPr>
          <p:spPr>
            <a:xfrm>
              <a:off x="3550025" y="1754975"/>
              <a:ext cx="552225" cy="427000"/>
            </a:xfrm>
            <a:custGeom>
              <a:avLst/>
              <a:gdLst/>
              <a:ahLst/>
              <a:cxnLst/>
              <a:rect l="l" t="t" r="r" b="b"/>
              <a:pathLst>
                <a:path w="22089" h="17080" extrusionOk="0">
                  <a:moveTo>
                    <a:pt x="6091" y="632"/>
                  </a:moveTo>
                  <a:cubicBezTo>
                    <a:pt x="6877" y="632"/>
                    <a:pt x="7522" y="1263"/>
                    <a:pt x="7522" y="2049"/>
                  </a:cubicBezTo>
                  <a:cubicBezTo>
                    <a:pt x="7522" y="2147"/>
                    <a:pt x="7508" y="2232"/>
                    <a:pt x="7494" y="2316"/>
                  </a:cubicBezTo>
                  <a:lnTo>
                    <a:pt x="7480" y="2316"/>
                  </a:lnTo>
                  <a:cubicBezTo>
                    <a:pt x="7024" y="2197"/>
                    <a:pt x="6556" y="2138"/>
                    <a:pt x="6088" y="2138"/>
                  </a:cubicBezTo>
                  <a:cubicBezTo>
                    <a:pt x="5836" y="2138"/>
                    <a:pt x="5583" y="2155"/>
                    <a:pt x="5333" y="2190"/>
                  </a:cubicBezTo>
                  <a:cubicBezTo>
                    <a:pt x="5108" y="2218"/>
                    <a:pt x="4898" y="2260"/>
                    <a:pt x="4687" y="2316"/>
                  </a:cubicBezTo>
                  <a:cubicBezTo>
                    <a:pt x="4673" y="2232"/>
                    <a:pt x="4659" y="2147"/>
                    <a:pt x="4659" y="2063"/>
                  </a:cubicBezTo>
                  <a:lnTo>
                    <a:pt x="4659" y="2049"/>
                  </a:lnTo>
                  <a:cubicBezTo>
                    <a:pt x="4659" y="1263"/>
                    <a:pt x="5305" y="632"/>
                    <a:pt x="6091" y="632"/>
                  </a:cubicBezTo>
                  <a:close/>
                  <a:moveTo>
                    <a:pt x="19647" y="4842"/>
                  </a:moveTo>
                  <a:cubicBezTo>
                    <a:pt x="19914" y="4912"/>
                    <a:pt x="20166" y="5052"/>
                    <a:pt x="20349" y="5263"/>
                  </a:cubicBezTo>
                  <a:lnTo>
                    <a:pt x="20363" y="5263"/>
                  </a:lnTo>
                  <a:cubicBezTo>
                    <a:pt x="20587" y="5530"/>
                    <a:pt x="20728" y="5852"/>
                    <a:pt x="20784" y="6189"/>
                  </a:cubicBezTo>
                  <a:cubicBezTo>
                    <a:pt x="20601" y="6077"/>
                    <a:pt x="20391" y="6007"/>
                    <a:pt x="20180" y="5979"/>
                  </a:cubicBezTo>
                  <a:cubicBezTo>
                    <a:pt x="20040" y="5572"/>
                    <a:pt x="19872" y="5193"/>
                    <a:pt x="19647" y="4842"/>
                  </a:cubicBezTo>
                  <a:close/>
                  <a:moveTo>
                    <a:pt x="20363" y="6666"/>
                  </a:moveTo>
                  <a:cubicBezTo>
                    <a:pt x="21331" y="7087"/>
                    <a:pt x="21331" y="8462"/>
                    <a:pt x="20363" y="8869"/>
                  </a:cubicBezTo>
                  <a:lnTo>
                    <a:pt x="20377" y="8813"/>
                  </a:lnTo>
                  <a:cubicBezTo>
                    <a:pt x="20461" y="8350"/>
                    <a:pt x="20489" y="7887"/>
                    <a:pt x="20461" y="7424"/>
                  </a:cubicBezTo>
                  <a:cubicBezTo>
                    <a:pt x="20447" y="7171"/>
                    <a:pt x="20405" y="6919"/>
                    <a:pt x="20363" y="6666"/>
                  </a:cubicBezTo>
                  <a:close/>
                  <a:moveTo>
                    <a:pt x="10511" y="11157"/>
                  </a:moveTo>
                  <a:cubicBezTo>
                    <a:pt x="10694" y="11424"/>
                    <a:pt x="10918" y="11662"/>
                    <a:pt x="11143" y="11887"/>
                  </a:cubicBezTo>
                  <a:cubicBezTo>
                    <a:pt x="10932" y="11873"/>
                    <a:pt x="10736" y="11859"/>
                    <a:pt x="10525" y="11859"/>
                  </a:cubicBezTo>
                  <a:cubicBezTo>
                    <a:pt x="10301" y="11859"/>
                    <a:pt x="10076" y="11873"/>
                    <a:pt x="9852" y="11901"/>
                  </a:cubicBezTo>
                  <a:cubicBezTo>
                    <a:pt x="10090" y="11676"/>
                    <a:pt x="10315" y="11424"/>
                    <a:pt x="10511" y="11157"/>
                  </a:cubicBezTo>
                  <a:close/>
                  <a:moveTo>
                    <a:pt x="4401" y="5233"/>
                  </a:moveTo>
                  <a:cubicBezTo>
                    <a:pt x="5272" y="5233"/>
                    <a:pt x="5954" y="5575"/>
                    <a:pt x="5964" y="5586"/>
                  </a:cubicBezTo>
                  <a:cubicBezTo>
                    <a:pt x="6007" y="5607"/>
                    <a:pt x="6052" y="5617"/>
                    <a:pt x="6099" y="5617"/>
                  </a:cubicBezTo>
                  <a:cubicBezTo>
                    <a:pt x="6147" y="5617"/>
                    <a:pt x="6196" y="5607"/>
                    <a:pt x="6245" y="5586"/>
                  </a:cubicBezTo>
                  <a:cubicBezTo>
                    <a:pt x="6442" y="5487"/>
                    <a:pt x="6652" y="5403"/>
                    <a:pt x="6877" y="5361"/>
                  </a:cubicBezTo>
                  <a:cubicBezTo>
                    <a:pt x="7172" y="5278"/>
                    <a:pt x="7472" y="5235"/>
                    <a:pt x="7774" y="5235"/>
                  </a:cubicBezTo>
                  <a:cubicBezTo>
                    <a:pt x="8132" y="5235"/>
                    <a:pt x="8491" y="5295"/>
                    <a:pt x="8841" y="5417"/>
                  </a:cubicBezTo>
                  <a:cubicBezTo>
                    <a:pt x="9627" y="5712"/>
                    <a:pt x="10273" y="6343"/>
                    <a:pt x="10764" y="7312"/>
                  </a:cubicBezTo>
                  <a:cubicBezTo>
                    <a:pt x="10848" y="7466"/>
                    <a:pt x="10918" y="7635"/>
                    <a:pt x="10988" y="7803"/>
                  </a:cubicBezTo>
                  <a:lnTo>
                    <a:pt x="11002" y="7817"/>
                  </a:lnTo>
                  <a:cubicBezTo>
                    <a:pt x="11002" y="8238"/>
                    <a:pt x="10946" y="8645"/>
                    <a:pt x="10834" y="9052"/>
                  </a:cubicBezTo>
                  <a:cubicBezTo>
                    <a:pt x="10806" y="9178"/>
                    <a:pt x="10764" y="9305"/>
                    <a:pt x="10722" y="9431"/>
                  </a:cubicBezTo>
                  <a:cubicBezTo>
                    <a:pt x="10174" y="11031"/>
                    <a:pt x="8855" y="12238"/>
                    <a:pt x="7213" y="12659"/>
                  </a:cubicBezTo>
                  <a:cubicBezTo>
                    <a:pt x="6842" y="12743"/>
                    <a:pt x="6466" y="12785"/>
                    <a:pt x="6091" y="12785"/>
                  </a:cubicBezTo>
                  <a:cubicBezTo>
                    <a:pt x="5715" y="12785"/>
                    <a:pt x="5340" y="12743"/>
                    <a:pt x="4968" y="12659"/>
                  </a:cubicBezTo>
                  <a:cubicBezTo>
                    <a:pt x="2751" y="12097"/>
                    <a:pt x="1193" y="10118"/>
                    <a:pt x="1179" y="7831"/>
                  </a:cubicBezTo>
                  <a:cubicBezTo>
                    <a:pt x="1249" y="7663"/>
                    <a:pt x="1333" y="7480"/>
                    <a:pt x="1418" y="7312"/>
                  </a:cubicBezTo>
                  <a:cubicBezTo>
                    <a:pt x="1923" y="6343"/>
                    <a:pt x="2568" y="5712"/>
                    <a:pt x="3354" y="5417"/>
                  </a:cubicBezTo>
                  <a:cubicBezTo>
                    <a:pt x="3713" y="5282"/>
                    <a:pt x="4070" y="5233"/>
                    <a:pt x="4401" y="5233"/>
                  </a:cubicBezTo>
                  <a:close/>
                  <a:moveTo>
                    <a:pt x="18356" y="12195"/>
                  </a:moveTo>
                  <a:cubicBezTo>
                    <a:pt x="18468" y="12266"/>
                    <a:pt x="18552" y="12378"/>
                    <a:pt x="18609" y="12504"/>
                  </a:cubicBezTo>
                  <a:cubicBezTo>
                    <a:pt x="18791" y="12897"/>
                    <a:pt x="18665" y="13374"/>
                    <a:pt x="18300" y="13627"/>
                  </a:cubicBezTo>
                  <a:cubicBezTo>
                    <a:pt x="18177" y="13730"/>
                    <a:pt x="18031" y="13778"/>
                    <a:pt x="17888" y="13778"/>
                  </a:cubicBezTo>
                  <a:cubicBezTo>
                    <a:pt x="17623" y="13778"/>
                    <a:pt x="17366" y="13614"/>
                    <a:pt x="17275" y="13332"/>
                  </a:cubicBezTo>
                  <a:cubicBezTo>
                    <a:pt x="17233" y="13178"/>
                    <a:pt x="17247" y="13009"/>
                    <a:pt x="17318" y="12855"/>
                  </a:cubicBezTo>
                  <a:cubicBezTo>
                    <a:pt x="17682" y="12673"/>
                    <a:pt x="18033" y="12448"/>
                    <a:pt x="18356" y="12195"/>
                  </a:cubicBezTo>
                  <a:close/>
                  <a:moveTo>
                    <a:pt x="2667" y="12195"/>
                  </a:moveTo>
                  <a:cubicBezTo>
                    <a:pt x="2975" y="12448"/>
                    <a:pt x="3326" y="12673"/>
                    <a:pt x="3691" y="12855"/>
                  </a:cubicBezTo>
                  <a:cubicBezTo>
                    <a:pt x="3747" y="12967"/>
                    <a:pt x="3761" y="13094"/>
                    <a:pt x="3761" y="13220"/>
                  </a:cubicBezTo>
                  <a:cubicBezTo>
                    <a:pt x="3733" y="13416"/>
                    <a:pt x="3621" y="13599"/>
                    <a:pt x="3438" y="13697"/>
                  </a:cubicBezTo>
                  <a:cubicBezTo>
                    <a:pt x="3343" y="13757"/>
                    <a:pt x="3233" y="13786"/>
                    <a:pt x="3122" y="13786"/>
                  </a:cubicBezTo>
                  <a:cubicBezTo>
                    <a:pt x="2972" y="13786"/>
                    <a:pt x="2822" y="13732"/>
                    <a:pt x="2709" y="13627"/>
                  </a:cubicBezTo>
                  <a:cubicBezTo>
                    <a:pt x="2344" y="13374"/>
                    <a:pt x="2217" y="12897"/>
                    <a:pt x="2400" y="12504"/>
                  </a:cubicBezTo>
                  <a:cubicBezTo>
                    <a:pt x="2456" y="12378"/>
                    <a:pt x="2554" y="12266"/>
                    <a:pt x="2667" y="12195"/>
                  </a:cubicBezTo>
                  <a:close/>
                  <a:moveTo>
                    <a:pt x="5165" y="13318"/>
                  </a:moveTo>
                  <a:lnTo>
                    <a:pt x="5165" y="13332"/>
                  </a:lnTo>
                  <a:cubicBezTo>
                    <a:pt x="5473" y="13374"/>
                    <a:pt x="5782" y="13402"/>
                    <a:pt x="6091" y="13402"/>
                  </a:cubicBezTo>
                  <a:cubicBezTo>
                    <a:pt x="6413" y="13402"/>
                    <a:pt x="6736" y="13374"/>
                    <a:pt x="7059" y="13318"/>
                  </a:cubicBezTo>
                  <a:lnTo>
                    <a:pt x="7059" y="13318"/>
                  </a:lnTo>
                  <a:cubicBezTo>
                    <a:pt x="6940" y="13823"/>
                    <a:pt x="6519" y="14076"/>
                    <a:pt x="6098" y="14076"/>
                  </a:cubicBezTo>
                  <a:cubicBezTo>
                    <a:pt x="5677" y="14076"/>
                    <a:pt x="5256" y="13823"/>
                    <a:pt x="5136" y="13318"/>
                  </a:cubicBezTo>
                  <a:close/>
                  <a:moveTo>
                    <a:pt x="13964" y="13318"/>
                  </a:moveTo>
                  <a:lnTo>
                    <a:pt x="14048" y="13332"/>
                  </a:lnTo>
                  <a:cubicBezTo>
                    <a:pt x="14332" y="13383"/>
                    <a:pt x="14624" y="13408"/>
                    <a:pt x="14917" y="13408"/>
                  </a:cubicBezTo>
                  <a:cubicBezTo>
                    <a:pt x="15189" y="13408"/>
                    <a:pt x="15462" y="13387"/>
                    <a:pt x="15732" y="13346"/>
                  </a:cubicBezTo>
                  <a:cubicBezTo>
                    <a:pt x="15788" y="13346"/>
                    <a:pt x="15830" y="13332"/>
                    <a:pt x="15886" y="13318"/>
                  </a:cubicBezTo>
                  <a:lnTo>
                    <a:pt x="15886" y="13318"/>
                  </a:lnTo>
                  <a:cubicBezTo>
                    <a:pt x="15767" y="13823"/>
                    <a:pt x="15346" y="14076"/>
                    <a:pt x="14925" y="14076"/>
                  </a:cubicBezTo>
                  <a:cubicBezTo>
                    <a:pt x="14504" y="14076"/>
                    <a:pt x="14083" y="13823"/>
                    <a:pt x="13964" y="13318"/>
                  </a:cubicBezTo>
                  <a:close/>
                  <a:moveTo>
                    <a:pt x="8224" y="12981"/>
                  </a:moveTo>
                  <a:cubicBezTo>
                    <a:pt x="8392" y="13136"/>
                    <a:pt x="8561" y="13304"/>
                    <a:pt x="8715" y="13486"/>
                  </a:cubicBezTo>
                  <a:cubicBezTo>
                    <a:pt x="9192" y="14048"/>
                    <a:pt x="9557" y="14721"/>
                    <a:pt x="9782" y="15437"/>
                  </a:cubicBezTo>
                  <a:cubicBezTo>
                    <a:pt x="9880" y="15760"/>
                    <a:pt x="9950" y="16111"/>
                    <a:pt x="9978" y="16462"/>
                  </a:cubicBezTo>
                  <a:lnTo>
                    <a:pt x="8813" y="16462"/>
                  </a:lnTo>
                  <a:lnTo>
                    <a:pt x="8813" y="15367"/>
                  </a:lnTo>
                  <a:cubicBezTo>
                    <a:pt x="8799" y="15170"/>
                    <a:pt x="8652" y="15072"/>
                    <a:pt x="8504" y="15072"/>
                  </a:cubicBezTo>
                  <a:cubicBezTo>
                    <a:pt x="8357" y="15072"/>
                    <a:pt x="8210" y="15170"/>
                    <a:pt x="8196" y="15367"/>
                  </a:cubicBezTo>
                  <a:lnTo>
                    <a:pt x="8196" y="16462"/>
                  </a:lnTo>
                  <a:lnTo>
                    <a:pt x="4000" y="16462"/>
                  </a:lnTo>
                  <a:lnTo>
                    <a:pt x="4000" y="15367"/>
                  </a:lnTo>
                  <a:cubicBezTo>
                    <a:pt x="3986" y="15170"/>
                    <a:pt x="3838" y="15072"/>
                    <a:pt x="3691" y="15072"/>
                  </a:cubicBezTo>
                  <a:cubicBezTo>
                    <a:pt x="3544" y="15072"/>
                    <a:pt x="3396" y="15170"/>
                    <a:pt x="3382" y="15367"/>
                  </a:cubicBezTo>
                  <a:lnTo>
                    <a:pt x="3382" y="16462"/>
                  </a:lnTo>
                  <a:lnTo>
                    <a:pt x="2217" y="16462"/>
                  </a:lnTo>
                  <a:cubicBezTo>
                    <a:pt x="2274" y="15732"/>
                    <a:pt x="2484" y="15016"/>
                    <a:pt x="2863" y="14385"/>
                  </a:cubicBezTo>
                  <a:cubicBezTo>
                    <a:pt x="2950" y="14404"/>
                    <a:pt x="3038" y="14414"/>
                    <a:pt x="3126" y="14414"/>
                  </a:cubicBezTo>
                  <a:cubicBezTo>
                    <a:pt x="3349" y="14414"/>
                    <a:pt x="3570" y="14351"/>
                    <a:pt x="3761" y="14230"/>
                  </a:cubicBezTo>
                  <a:cubicBezTo>
                    <a:pt x="4154" y="14006"/>
                    <a:pt x="4393" y="13585"/>
                    <a:pt x="4393" y="13136"/>
                  </a:cubicBezTo>
                  <a:lnTo>
                    <a:pt x="4491" y="13164"/>
                  </a:lnTo>
                  <a:cubicBezTo>
                    <a:pt x="4519" y="14034"/>
                    <a:pt x="5235" y="14707"/>
                    <a:pt x="6091" y="14707"/>
                  </a:cubicBezTo>
                  <a:cubicBezTo>
                    <a:pt x="6961" y="14707"/>
                    <a:pt x="7662" y="14034"/>
                    <a:pt x="7705" y="13164"/>
                  </a:cubicBezTo>
                  <a:cubicBezTo>
                    <a:pt x="7873" y="13108"/>
                    <a:pt x="8055" y="13051"/>
                    <a:pt x="8224" y="12981"/>
                  </a:cubicBezTo>
                  <a:close/>
                  <a:moveTo>
                    <a:pt x="10416" y="12503"/>
                  </a:moveTo>
                  <a:cubicBezTo>
                    <a:pt x="10453" y="12503"/>
                    <a:pt x="10489" y="12503"/>
                    <a:pt x="10525" y="12504"/>
                  </a:cubicBezTo>
                  <a:cubicBezTo>
                    <a:pt x="10560" y="12503"/>
                    <a:pt x="10594" y="12503"/>
                    <a:pt x="10628" y="12503"/>
                  </a:cubicBezTo>
                  <a:cubicBezTo>
                    <a:pt x="11282" y="12503"/>
                    <a:pt x="11933" y="12630"/>
                    <a:pt x="12546" y="12883"/>
                  </a:cubicBezTo>
                  <a:cubicBezTo>
                    <a:pt x="12785" y="12995"/>
                    <a:pt x="13051" y="13108"/>
                    <a:pt x="13318" y="13178"/>
                  </a:cubicBezTo>
                  <a:cubicBezTo>
                    <a:pt x="13346" y="14048"/>
                    <a:pt x="14062" y="14735"/>
                    <a:pt x="14918" y="14735"/>
                  </a:cubicBezTo>
                  <a:cubicBezTo>
                    <a:pt x="15788" y="14735"/>
                    <a:pt x="16490" y="14048"/>
                    <a:pt x="16518" y="13178"/>
                  </a:cubicBezTo>
                  <a:lnTo>
                    <a:pt x="16630" y="13150"/>
                  </a:lnTo>
                  <a:lnTo>
                    <a:pt x="16630" y="13164"/>
                  </a:lnTo>
                  <a:cubicBezTo>
                    <a:pt x="16630" y="13655"/>
                    <a:pt x="16925" y="14104"/>
                    <a:pt x="17388" y="14314"/>
                  </a:cubicBezTo>
                  <a:cubicBezTo>
                    <a:pt x="17547" y="14389"/>
                    <a:pt x="17718" y="14427"/>
                    <a:pt x="17894" y="14427"/>
                  </a:cubicBezTo>
                  <a:cubicBezTo>
                    <a:pt x="17982" y="14427"/>
                    <a:pt x="18071" y="14417"/>
                    <a:pt x="18160" y="14399"/>
                  </a:cubicBezTo>
                  <a:cubicBezTo>
                    <a:pt x="18524" y="15030"/>
                    <a:pt x="18735" y="15746"/>
                    <a:pt x="18791" y="16476"/>
                  </a:cubicBezTo>
                  <a:lnTo>
                    <a:pt x="17640" y="16462"/>
                  </a:lnTo>
                  <a:lnTo>
                    <a:pt x="17640" y="15367"/>
                  </a:lnTo>
                  <a:cubicBezTo>
                    <a:pt x="17626" y="15170"/>
                    <a:pt x="17479" y="15072"/>
                    <a:pt x="17332" y="15072"/>
                  </a:cubicBezTo>
                  <a:cubicBezTo>
                    <a:pt x="17184" y="15072"/>
                    <a:pt x="17037" y="15170"/>
                    <a:pt x="17023" y="15367"/>
                  </a:cubicBezTo>
                  <a:lnTo>
                    <a:pt x="17023" y="16462"/>
                  </a:lnTo>
                  <a:lnTo>
                    <a:pt x="10581" y="16462"/>
                  </a:lnTo>
                  <a:cubicBezTo>
                    <a:pt x="10511" y="15563"/>
                    <a:pt x="10231" y="14679"/>
                    <a:pt x="9753" y="13907"/>
                  </a:cubicBezTo>
                  <a:cubicBezTo>
                    <a:pt x="9557" y="13599"/>
                    <a:pt x="9346" y="13304"/>
                    <a:pt x="9094" y="13023"/>
                  </a:cubicBezTo>
                  <a:cubicBezTo>
                    <a:pt x="9010" y="12925"/>
                    <a:pt x="8940" y="12841"/>
                    <a:pt x="8855" y="12757"/>
                  </a:cubicBezTo>
                  <a:cubicBezTo>
                    <a:pt x="9355" y="12599"/>
                    <a:pt x="9879" y="12503"/>
                    <a:pt x="10416" y="12503"/>
                  </a:cubicBezTo>
                  <a:close/>
                  <a:moveTo>
                    <a:pt x="6091" y="0"/>
                  </a:moveTo>
                  <a:cubicBezTo>
                    <a:pt x="4954" y="0"/>
                    <a:pt x="4042" y="927"/>
                    <a:pt x="4042" y="2049"/>
                  </a:cubicBezTo>
                  <a:cubicBezTo>
                    <a:pt x="4042" y="2204"/>
                    <a:pt x="4056" y="2358"/>
                    <a:pt x="4084" y="2512"/>
                  </a:cubicBezTo>
                  <a:cubicBezTo>
                    <a:pt x="3635" y="2695"/>
                    <a:pt x="3200" y="2933"/>
                    <a:pt x="2807" y="3228"/>
                  </a:cubicBezTo>
                  <a:cubicBezTo>
                    <a:pt x="2526" y="3419"/>
                    <a:pt x="2722" y="3799"/>
                    <a:pt x="2984" y="3799"/>
                  </a:cubicBezTo>
                  <a:cubicBezTo>
                    <a:pt x="3049" y="3799"/>
                    <a:pt x="3119" y="3775"/>
                    <a:pt x="3186" y="3719"/>
                  </a:cubicBezTo>
                  <a:cubicBezTo>
                    <a:pt x="4034" y="3085"/>
                    <a:pt x="5054" y="2749"/>
                    <a:pt x="6088" y="2749"/>
                  </a:cubicBezTo>
                  <a:cubicBezTo>
                    <a:pt x="6473" y="2749"/>
                    <a:pt x="6861" y="2796"/>
                    <a:pt x="7241" y="2891"/>
                  </a:cubicBezTo>
                  <a:cubicBezTo>
                    <a:pt x="8869" y="3312"/>
                    <a:pt x="10174" y="4519"/>
                    <a:pt x="10708" y="6091"/>
                  </a:cubicBezTo>
                  <a:lnTo>
                    <a:pt x="10680" y="6063"/>
                  </a:lnTo>
                  <a:cubicBezTo>
                    <a:pt x="10413" y="5712"/>
                    <a:pt x="10090" y="5417"/>
                    <a:pt x="9725" y="5179"/>
                  </a:cubicBezTo>
                  <a:cubicBezTo>
                    <a:pt x="9304" y="4912"/>
                    <a:pt x="8841" y="4730"/>
                    <a:pt x="8350" y="4659"/>
                  </a:cubicBezTo>
                  <a:cubicBezTo>
                    <a:pt x="8154" y="4631"/>
                    <a:pt x="7957" y="4617"/>
                    <a:pt x="7761" y="4617"/>
                  </a:cubicBezTo>
                  <a:cubicBezTo>
                    <a:pt x="7184" y="4617"/>
                    <a:pt x="6611" y="4738"/>
                    <a:pt x="6077" y="4968"/>
                  </a:cubicBezTo>
                  <a:cubicBezTo>
                    <a:pt x="5538" y="4736"/>
                    <a:pt x="4968" y="4623"/>
                    <a:pt x="4396" y="4623"/>
                  </a:cubicBezTo>
                  <a:cubicBezTo>
                    <a:pt x="4208" y="4623"/>
                    <a:pt x="4019" y="4635"/>
                    <a:pt x="3831" y="4659"/>
                  </a:cubicBezTo>
                  <a:cubicBezTo>
                    <a:pt x="3340" y="4730"/>
                    <a:pt x="2863" y="4912"/>
                    <a:pt x="2456" y="5193"/>
                  </a:cubicBezTo>
                  <a:cubicBezTo>
                    <a:pt x="2091" y="5431"/>
                    <a:pt x="1754" y="5726"/>
                    <a:pt x="1488" y="6063"/>
                  </a:cubicBezTo>
                  <a:lnTo>
                    <a:pt x="1460" y="6105"/>
                  </a:lnTo>
                  <a:cubicBezTo>
                    <a:pt x="1656" y="5515"/>
                    <a:pt x="1979" y="4968"/>
                    <a:pt x="2372" y="4491"/>
                  </a:cubicBezTo>
                  <a:cubicBezTo>
                    <a:pt x="2550" y="4261"/>
                    <a:pt x="2353" y="3992"/>
                    <a:pt x="2125" y="3992"/>
                  </a:cubicBezTo>
                  <a:cubicBezTo>
                    <a:pt x="2048" y="3992"/>
                    <a:pt x="1966" y="4023"/>
                    <a:pt x="1895" y="4098"/>
                  </a:cubicBezTo>
                  <a:cubicBezTo>
                    <a:pt x="0" y="6343"/>
                    <a:pt x="141" y="9669"/>
                    <a:pt x="2203" y="11774"/>
                  </a:cubicBezTo>
                  <a:cubicBezTo>
                    <a:pt x="2049" y="11901"/>
                    <a:pt x="1937" y="12055"/>
                    <a:pt x="1853" y="12238"/>
                  </a:cubicBezTo>
                  <a:cubicBezTo>
                    <a:pt x="1544" y="12883"/>
                    <a:pt x="1740" y="13669"/>
                    <a:pt x="2316" y="14104"/>
                  </a:cubicBezTo>
                  <a:cubicBezTo>
                    <a:pt x="1853" y="14918"/>
                    <a:pt x="1600" y="15830"/>
                    <a:pt x="1600" y="16770"/>
                  </a:cubicBezTo>
                  <a:cubicBezTo>
                    <a:pt x="1600" y="16939"/>
                    <a:pt x="1726" y="17065"/>
                    <a:pt x="1895" y="17079"/>
                  </a:cubicBezTo>
                  <a:lnTo>
                    <a:pt x="19100" y="17079"/>
                  </a:lnTo>
                  <a:cubicBezTo>
                    <a:pt x="19282" y="17079"/>
                    <a:pt x="19423" y="16939"/>
                    <a:pt x="19423" y="16770"/>
                  </a:cubicBezTo>
                  <a:cubicBezTo>
                    <a:pt x="19409" y="15830"/>
                    <a:pt x="19170" y="14918"/>
                    <a:pt x="18707" y="14104"/>
                  </a:cubicBezTo>
                  <a:cubicBezTo>
                    <a:pt x="19268" y="13669"/>
                    <a:pt x="19465" y="12883"/>
                    <a:pt x="19170" y="12238"/>
                  </a:cubicBezTo>
                  <a:cubicBezTo>
                    <a:pt x="19086" y="12055"/>
                    <a:pt x="18959" y="11901"/>
                    <a:pt x="18819" y="11774"/>
                  </a:cubicBezTo>
                  <a:cubicBezTo>
                    <a:pt x="19423" y="11157"/>
                    <a:pt x="19886" y="10399"/>
                    <a:pt x="20166" y="9571"/>
                  </a:cubicBezTo>
                  <a:cubicBezTo>
                    <a:pt x="21429" y="9361"/>
                    <a:pt x="22089" y="7957"/>
                    <a:pt x="21443" y="6863"/>
                  </a:cubicBezTo>
                  <a:cubicBezTo>
                    <a:pt x="21457" y="6526"/>
                    <a:pt x="21443" y="5544"/>
                    <a:pt x="20812" y="4856"/>
                  </a:cubicBezTo>
                  <a:cubicBezTo>
                    <a:pt x="20391" y="4393"/>
                    <a:pt x="19787" y="4140"/>
                    <a:pt x="19156" y="4140"/>
                  </a:cubicBezTo>
                  <a:cubicBezTo>
                    <a:pt x="18861" y="3789"/>
                    <a:pt x="18538" y="3481"/>
                    <a:pt x="18188" y="3214"/>
                  </a:cubicBezTo>
                  <a:cubicBezTo>
                    <a:pt x="18126" y="3173"/>
                    <a:pt x="18064" y="3155"/>
                    <a:pt x="18006" y="3155"/>
                  </a:cubicBezTo>
                  <a:cubicBezTo>
                    <a:pt x="17745" y="3155"/>
                    <a:pt x="17556" y="3510"/>
                    <a:pt x="17809" y="3705"/>
                  </a:cubicBezTo>
                  <a:cubicBezTo>
                    <a:pt x="18959" y="4561"/>
                    <a:pt x="19689" y="5866"/>
                    <a:pt x="19815" y="7298"/>
                  </a:cubicBezTo>
                  <a:cubicBezTo>
                    <a:pt x="20040" y="9711"/>
                    <a:pt x="18440" y="12069"/>
                    <a:pt x="16055" y="12644"/>
                  </a:cubicBezTo>
                  <a:cubicBezTo>
                    <a:pt x="15686" y="12730"/>
                    <a:pt x="15312" y="12772"/>
                    <a:pt x="14940" y="12772"/>
                  </a:cubicBezTo>
                  <a:cubicBezTo>
                    <a:pt x="14276" y="12772"/>
                    <a:pt x="13615" y="12638"/>
                    <a:pt x="12995" y="12378"/>
                  </a:cubicBezTo>
                  <a:cubicBezTo>
                    <a:pt x="12125" y="12013"/>
                    <a:pt x="11395" y="11395"/>
                    <a:pt x="10876" y="10610"/>
                  </a:cubicBezTo>
                  <a:cubicBezTo>
                    <a:pt x="11045" y="10329"/>
                    <a:pt x="11185" y="10020"/>
                    <a:pt x="11297" y="9711"/>
                  </a:cubicBezTo>
                  <a:cubicBezTo>
                    <a:pt x="11858" y="8126"/>
                    <a:pt x="11704" y="6386"/>
                    <a:pt x="10876" y="4940"/>
                  </a:cubicBezTo>
                  <a:cubicBezTo>
                    <a:pt x="11774" y="3579"/>
                    <a:pt x="13290" y="2751"/>
                    <a:pt x="14918" y="2751"/>
                  </a:cubicBezTo>
                  <a:cubicBezTo>
                    <a:pt x="15563" y="2751"/>
                    <a:pt x="16209" y="2877"/>
                    <a:pt x="16812" y="3130"/>
                  </a:cubicBezTo>
                  <a:cubicBezTo>
                    <a:pt x="16850" y="3143"/>
                    <a:pt x="16886" y="3149"/>
                    <a:pt x="16920" y="3149"/>
                  </a:cubicBezTo>
                  <a:cubicBezTo>
                    <a:pt x="17205" y="3149"/>
                    <a:pt x="17352" y="2719"/>
                    <a:pt x="17051" y="2568"/>
                  </a:cubicBezTo>
                  <a:cubicBezTo>
                    <a:pt x="16358" y="2274"/>
                    <a:pt x="15634" y="2133"/>
                    <a:pt x="14918" y="2133"/>
                  </a:cubicBezTo>
                  <a:cubicBezTo>
                    <a:pt x="13212" y="2133"/>
                    <a:pt x="11555" y="2935"/>
                    <a:pt x="10497" y="4379"/>
                  </a:cubicBezTo>
                  <a:cubicBezTo>
                    <a:pt x="9880" y="3537"/>
                    <a:pt x="9052" y="2891"/>
                    <a:pt x="8083" y="2512"/>
                  </a:cubicBezTo>
                  <a:cubicBezTo>
                    <a:pt x="8112" y="2358"/>
                    <a:pt x="8140" y="2204"/>
                    <a:pt x="8140" y="2049"/>
                  </a:cubicBezTo>
                  <a:cubicBezTo>
                    <a:pt x="8140" y="927"/>
                    <a:pt x="7213" y="0"/>
                    <a:pt x="6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1" name="Google Shape;1561;p56"/>
          <p:cNvGrpSpPr/>
          <p:nvPr/>
        </p:nvGrpSpPr>
        <p:grpSpPr>
          <a:xfrm>
            <a:off x="1937584" y="2089437"/>
            <a:ext cx="465867" cy="348433"/>
            <a:chOff x="2530475" y="2636050"/>
            <a:chExt cx="543475" cy="406525"/>
          </a:xfrm>
        </p:grpSpPr>
        <p:sp>
          <p:nvSpPr>
            <p:cNvPr id="1562" name="Google Shape;1562;p56"/>
            <p:cNvSpPr/>
            <p:nvPr/>
          </p:nvSpPr>
          <p:spPr>
            <a:xfrm>
              <a:off x="2978500" y="2794150"/>
              <a:ext cx="16350" cy="30550"/>
            </a:xfrm>
            <a:custGeom>
              <a:avLst/>
              <a:gdLst/>
              <a:ahLst/>
              <a:cxnLst/>
              <a:rect l="l" t="t" r="r" b="b"/>
              <a:pathLst>
                <a:path w="654" h="1222" extrusionOk="0">
                  <a:moveTo>
                    <a:pt x="329" y="0"/>
                  </a:moveTo>
                  <a:cubicBezTo>
                    <a:pt x="166" y="0"/>
                    <a:pt x="1" y="113"/>
                    <a:pt x="15" y="337"/>
                  </a:cubicBezTo>
                  <a:lnTo>
                    <a:pt x="15" y="913"/>
                  </a:lnTo>
                  <a:cubicBezTo>
                    <a:pt x="15" y="1081"/>
                    <a:pt x="155" y="1221"/>
                    <a:pt x="323" y="1221"/>
                  </a:cubicBezTo>
                  <a:cubicBezTo>
                    <a:pt x="492" y="1221"/>
                    <a:pt x="632" y="1081"/>
                    <a:pt x="632" y="913"/>
                  </a:cubicBezTo>
                  <a:lnTo>
                    <a:pt x="632" y="337"/>
                  </a:lnTo>
                  <a:cubicBezTo>
                    <a:pt x="653" y="113"/>
                    <a:pt x="492" y="0"/>
                    <a:pt x="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6"/>
            <p:cNvSpPr/>
            <p:nvPr/>
          </p:nvSpPr>
          <p:spPr>
            <a:xfrm>
              <a:off x="2967275" y="2830250"/>
              <a:ext cx="40150" cy="15525"/>
            </a:xfrm>
            <a:custGeom>
              <a:avLst/>
              <a:gdLst/>
              <a:ahLst/>
              <a:cxnLst/>
              <a:rect l="l" t="t" r="r" b="b"/>
              <a:pathLst>
                <a:path w="1606" h="621" extrusionOk="0">
                  <a:moveTo>
                    <a:pt x="1217" y="0"/>
                  </a:moveTo>
                  <a:cubicBezTo>
                    <a:pt x="1205" y="0"/>
                    <a:pt x="1192" y="1"/>
                    <a:pt x="1179" y="2"/>
                  </a:cubicBezTo>
                  <a:lnTo>
                    <a:pt x="393" y="2"/>
                  </a:lnTo>
                  <a:cubicBezTo>
                    <a:pt x="1" y="30"/>
                    <a:pt x="1" y="591"/>
                    <a:pt x="393" y="619"/>
                  </a:cubicBezTo>
                  <a:lnTo>
                    <a:pt x="1179" y="619"/>
                  </a:lnTo>
                  <a:cubicBezTo>
                    <a:pt x="1188" y="620"/>
                    <a:pt x="1197" y="620"/>
                    <a:pt x="1205" y="620"/>
                  </a:cubicBezTo>
                  <a:cubicBezTo>
                    <a:pt x="1602" y="620"/>
                    <a:pt x="1606" y="0"/>
                    <a:pt x="1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6"/>
            <p:cNvSpPr/>
            <p:nvPr/>
          </p:nvSpPr>
          <p:spPr>
            <a:xfrm>
              <a:off x="2830275" y="2794150"/>
              <a:ext cx="16350" cy="30550"/>
            </a:xfrm>
            <a:custGeom>
              <a:avLst/>
              <a:gdLst/>
              <a:ahLst/>
              <a:cxnLst/>
              <a:rect l="l" t="t" r="r" b="b"/>
              <a:pathLst>
                <a:path w="654" h="1222" extrusionOk="0">
                  <a:moveTo>
                    <a:pt x="325" y="0"/>
                  </a:moveTo>
                  <a:cubicBezTo>
                    <a:pt x="162" y="0"/>
                    <a:pt x="0" y="113"/>
                    <a:pt x="22" y="337"/>
                  </a:cubicBezTo>
                  <a:lnTo>
                    <a:pt x="22" y="913"/>
                  </a:lnTo>
                  <a:cubicBezTo>
                    <a:pt x="22" y="1081"/>
                    <a:pt x="162" y="1221"/>
                    <a:pt x="330" y="1221"/>
                  </a:cubicBezTo>
                  <a:cubicBezTo>
                    <a:pt x="499" y="1221"/>
                    <a:pt x="639" y="1081"/>
                    <a:pt x="639" y="913"/>
                  </a:cubicBezTo>
                  <a:lnTo>
                    <a:pt x="639" y="337"/>
                  </a:lnTo>
                  <a:cubicBezTo>
                    <a:pt x="653" y="113"/>
                    <a:pt x="488" y="0"/>
                    <a:pt x="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6"/>
            <p:cNvSpPr/>
            <p:nvPr/>
          </p:nvSpPr>
          <p:spPr>
            <a:xfrm>
              <a:off x="2818875" y="2830275"/>
              <a:ext cx="38975" cy="15475"/>
            </a:xfrm>
            <a:custGeom>
              <a:avLst/>
              <a:gdLst/>
              <a:ahLst/>
              <a:cxnLst/>
              <a:rect l="l" t="t" r="r" b="b"/>
              <a:pathLst>
                <a:path w="1559" h="619" extrusionOk="0">
                  <a:moveTo>
                    <a:pt x="393" y="1"/>
                  </a:moveTo>
                  <a:cubicBezTo>
                    <a:pt x="0" y="29"/>
                    <a:pt x="0" y="590"/>
                    <a:pt x="393" y="618"/>
                  </a:cubicBezTo>
                  <a:lnTo>
                    <a:pt x="1179" y="618"/>
                  </a:lnTo>
                  <a:cubicBezTo>
                    <a:pt x="1558" y="590"/>
                    <a:pt x="1558" y="29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6"/>
            <p:cNvSpPr/>
            <p:nvPr/>
          </p:nvSpPr>
          <p:spPr>
            <a:xfrm>
              <a:off x="2888300" y="2823475"/>
              <a:ext cx="46025" cy="21575"/>
            </a:xfrm>
            <a:custGeom>
              <a:avLst/>
              <a:gdLst/>
              <a:ahLst/>
              <a:cxnLst/>
              <a:rect l="l" t="t" r="r" b="b"/>
              <a:pathLst>
                <a:path w="1841" h="863" extrusionOk="0">
                  <a:moveTo>
                    <a:pt x="437" y="0"/>
                  </a:moveTo>
                  <a:cubicBezTo>
                    <a:pt x="204" y="0"/>
                    <a:pt x="1" y="286"/>
                    <a:pt x="198" y="526"/>
                  </a:cubicBezTo>
                  <a:cubicBezTo>
                    <a:pt x="402" y="750"/>
                    <a:pt x="683" y="862"/>
                    <a:pt x="963" y="862"/>
                  </a:cubicBezTo>
                  <a:cubicBezTo>
                    <a:pt x="1244" y="862"/>
                    <a:pt x="1525" y="750"/>
                    <a:pt x="1728" y="526"/>
                  </a:cubicBezTo>
                  <a:cubicBezTo>
                    <a:pt x="1840" y="385"/>
                    <a:pt x="1826" y="189"/>
                    <a:pt x="1700" y="76"/>
                  </a:cubicBezTo>
                  <a:cubicBezTo>
                    <a:pt x="1644" y="27"/>
                    <a:pt x="1574" y="2"/>
                    <a:pt x="1504" y="2"/>
                  </a:cubicBezTo>
                  <a:cubicBezTo>
                    <a:pt x="1416" y="2"/>
                    <a:pt x="1327" y="41"/>
                    <a:pt x="1265" y="119"/>
                  </a:cubicBezTo>
                  <a:cubicBezTo>
                    <a:pt x="1181" y="203"/>
                    <a:pt x="1072" y="245"/>
                    <a:pt x="965" y="245"/>
                  </a:cubicBezTo>
                  <a:cubicBezTo>
                    <a:pt x="858" y="245"/>
                    <a:pt x="753" y="203"/>
                    <a:pt x="676" y="119"/>
                  </a:cubicBezTo>
                  <a:cubicBezTo>
                    <a:pt x="603" y="35"/>
                    <a:pt x="518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6"/>
            <p:cNvSpPr/>
            <p:nvPr/>
          </p:nvSpPr>
          <p:spPr>
            <a:xfrm>
              <a:off x="2743450" y="2794150"/>
              <a:ext cx="16325" cy="30550"/>
            </a:xfrm>
            <a:custGeom>
              <a:avLst/>
              <a:gdLst/>
              <a:ahLst/>
              <a:cxnLst/>
              <a:rect l="l" t="t" r="r" b="b"/>
              <a:pathLst>
                <a:path w="653" h="1222" extrusionOk="0">
                  <a:moveTo>
                    <a:pt x="328" y="0"/>
                  </a:moveTo>
                  <a:cubicBezTo>
                    <a:pt x="165" y="0"/>
                    <a:pt x="0" y="113"/>
                    <a:pt x="14" y="337"/>
                  </a:cubicBezTo>
                  <a:lnTo>
                    <a:pt x="14" y="913"/>
                  </a:lnTo>
                  <a:cubicBezTo>
                    <a:pt x="14" y="1081"/>
                    <a:pt x="155" y="1221"/>
                    <a:pt x="323" y="1221"/>
                  </a:cubicBezTo>
                  <a:cubicBezTo>
                    <a:pt x="505" y="1221"/>
                    <a:pt x="632" y="1081"/>
                    <a:pt x="632" y="913"/>
                  </a:cubicBezTo>
                  <a:lnTo>
                    <a:pt x="632" y="337"/>
                  </a:lnTo>
                  <a:cubicBezTo>
                    <a:pt x="653" y="113"/>
                    <a:pt x="491" y="0"/>
                    <a:pt x="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6"/>
            <p:cNvSpPr/>
            <p:nvPr/>
          </p:nvSpPr>
          <p:spPr>
            <a:xfrm>
              <a:off x="2732225" y="2830275"/>
              <a:ext cx="38950" cy="15475"/>
            </a:xfrm>
            <a:custGeom>
              <a:avLst/>
              <a:gdLst/>
              <a:ahLst/>
              <a:cxnLst/>
              <a:rect l="l" t="t" r="r" b="b"/>
              <a:pathLst>
                <a:path w="1558" h="619" extrusionOk="0">
                  <a:moveTo>
                    <a:pt x="379" y="1"/>
                  </a:moveTo>
                  <a:cubicBezTo>
                    <a:pt x="0" y="29"/>
                    <a:pt x="0" y="590"/>
                    <a:pt x="379" y="618"/>
                  </a:cubicBezTo>
                  <a:lnTo>
                    <a:pt x="1165" y="618"/>
                  </a:lnTo>
                  <a:cubicBezTo>
                    <a:pt x="1558" y="590"/>
                    <a:pt x="1558" y="29"/>
                    <a:pt x="1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6"/>
            <p:cNvSpPr/>
            <p:nvPr/>
          </p:nvSpPr>
          <p:spPr>
            <a:xfrm>
              <a:off x="2595225" y="2794150"/>
              <a:ext cx="16325" cy="30550"/>
            </a:xfrm>
            <a:custGeom>
              <a:avLst/>
              <a:gdLst/>
              <a:ahLst/>
              <a:cxnLst/>
              <a:rect l="l" t="t" r="r" b="b"/>
              <a:pathLst>
                <a:path w="653" h="1222" extrusionOk="0">
                  <a:moveTo>
                    <a:pt x="325" y="0"/>
                  </a:moveTo>
                  <a:cubicBezTo>
                    <a:pt x="161" y="0"/>
                    <a:pt x="0" y="113"/>
                    <a:pt x="21" y="337"/>
                  </a:cubicBezTo>
                  <a:lnTo>
                    <a:pt x="21" y="913"/>
                  </a:lnTo>
                  <a:cubicBezTo>
                    <a:pt x="21" y="1081"/>
                    <a:pt x="161" y="1221"/>
                    <a:pt x="330" y="1221"/>
                  </a:cubicBezTo>
                  <a:cubicBezTo>
                    <a:pt x="498" y="1221"/>
                    <a:pt x="639" y="1081"/>
                    <a:pt x="639" y="913"/>
                  </a:cubicBezTo>
                  <a:lnTo>
                    <a:pt x="639" y="337"/>
                  </a:lnTo>
                  <a:cubicBezTo>
                    <a:pt x="653" y="113"/>
                    <a:pt x="488" y="0"/>
                    <a:pt x="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6"/>
            <p:cNvSpPr/>
            <p:nvPr/>
          </p:nvSpPr>
          <p:spPr>
            <a:xfrm>
              <a:off x="2584150" y="2830275"/>
              <a:ext cx="38625" cy="15475"/>
            </a:xfrm>
            <a:custGeom>
              <a:avLst/>
              <a:gdLst/>
              <a:ahLst/>
              <a:cxnLst/>
              <a:rect l="l" t="t" r="r" b="b"/>
              <a:pathLst>
                <a:path w="1545" h="619" extrusionOk="0">
                  <a:moveTo>
                    <a:pt x="380" y="1"/>
                  </a:moveTo>
                  <a:cubicBezTo>
                    <a:pt x="1" y="29"/>
                    <a:pt x="1" y="590"/>
                    <a:pt x="380" y="618"/>
                  </a:cubicBezTo>
                  <a:lnTo>
                    <a:pt x="1166" y="618"/>
                  </a:lnTo>
                  <a:cubicBezTo>
                    <a:pt x="1545" y="590"/>
                    <a:pt x="1545" y="29"/>
                    <a:pt x="1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6"/>
            <p:cNvSpPr/>
            <p:nvPr/>
          </p:nvSpPr>
          <p:spPr>
            <a:xfrm>
              <a:off x="2653300" y="2823325"/>
              <a:ext cx="48500" cy="21725"/>
            </a:xfrm>
            <a:custGeom>
              <a:avLst/>
              <a:gdLst/>
              <a:ahLst/>
              <a:cxnLst/>
              <a:rect l="l" t="t" r="r" b="b"/>
              <a:pathLst>
                <a:path w="1940" h="869" extrusionOk="0">
                  <a:moveTo>
                    <a:pt x="447" y="0"/>
                  </a:moveTo>
                  <a:cubicBezTo>
                    <a:pt x="214" y="0"/>
                    <a:pt x="0" y="286"/>
                    <a:pt x="210" y="517"/>
                  </a:cubicBezTo>
                  <a:cubicBezTo>
                    <a:pt x="407" y="742"/>
                    <a:pt x="673" y="854"/>
                    <a:pt x="968" y="854"/>
                  </a:cubicBezTo>
                  <a:lnTo>
                    <a:pt x="968" y="868"/>
                  </a:lnTo>
                  <a:cubicBezTo>
                    <a:pt x="1263" y="868"/>
                    <a:pt x="1543" y="742"/>
                    <a:pt x="1740" y="517"/>
                  </a:cubicBezTo>
                  <a:cubicBezTo>
                    <a:pt x="1939" y="286"/>
                    <a:pt x="1730" y="0"/>
                    <a:pt x="1495" y="0"/>
                  </a:cubicBezTo>
                  <a:cubicBezTo>
                    <a:pt x="1415" y="0"/>
                    <a:pt x="1333" y="33"/>
                    <a:pt x="1263" y="111"/>
                  </a:cubicBezTo>
                  <a:cubicBezTo>
                    <a:pt x="1185" y="195"/>
                    <a:pt x="1077" y="237"/>
                    <a:pt x="968" y="237"/>
                  </a:cubicBezTo>
                  <a:cubicBezTo>
                    <a:pt x="859" y="237"/>
                    <a:pt x="750" y="195"/>
                    <a:pt x="673" y="111"/>
                  </a:cubicBezTo>
                  <a:cubicBezTo>
                    <a:pt x="606" y="33"/>
                    <a:pt x="526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6"/>
            <p:cNvSpPr/>
            <p:nvPr/>
          </p:nvSpPr>
          <p:spPr>
            <a:xfrm>
              <a:off x="2530475" y="2636050"/>
              <a:ext cx="543475" cy="406525"/>
            </a:xfrm>
            <a:custGeom>
              <a:avLst/>
              <a:gdLst/>
              <a:ahLst/>
              <a:cxnLst/>
              <a:rect l="l" t="t" r="r" b="b"/>
              <a:pathLst>
                <a:path w="21739" h="16261" extrusionOk="0">
                  <a:moveTo>
                    <a:pt x="10596" y="9959"/>
                  </a:moveTo>
                  <a:cubicBezTo>
                    <a:pt x="10807" y="10254"/>
                    <a:pt x="11059" y="10535"/>
                    <a:pt x="11340" y="10801"/>
                  </a:cubicBezTo>
                  <a:cubicBezTo>
                    <a:pt x="11087" y="10773"/>
                    <a:pt x="10849" y="10759"/>
                    <a:pt x="10610" y="10759"/>
                  </a:cubicBezTo>
                  <a:cubicBezTo>
                    <a:pt x="10358" y="10759"/>
                    <a:pt x="10105" y="10773"/>
                    <a:pt x="9838" y="10801"/>
                  </a:cubicBezTo>
                  <a:cubicBezTo>
                    <a:pt x="10119" y="10549"/>
                    <a:pt x="10372" y="10268"/>
                    <a:pt x="10596" y="9959"/>
                  </a:cubicBezTo>
                  <a:close/>
                  <a:moveTo>
                    <a:pt x="12854" y="4076"/>
                  </a:moveTo>
                  <a:cubicBezTo>
                    <a:pt x="13920" y="4076"/>
                    <a:pt x="14858" y="4675"/>
                    <a:pt x="15073" y="4823"/>
                  </a:cubicBezTo>
                  <a:cubicBezTo>
                    <a:pt x="15087" y="4837"/>
                    <a:pt x="15115" y="4851"/>
                    <a:pt x="15143" y="4865"/>
                  </a:cubicBezTo>
                  <a:cubicBezTo>
                    <a:pt x="15196" y="4891"/>
                    <a:pt x="15252" y="4905"/>
                    <a:pt x="15307" y="4905"/>
                  </a:cubicBezTo>
                  <a:cubicBezTo>
                    <a:pt x="15368" y="4905"/>
                    <a:pt x="15428" y="4888"/>
                    <a:pt x="15480" y="4851"/>
                  </a:cubicBezTo>
                  <a:cubicBezTo>
                    <a:pt x="16013" y="4472"/>
                    <a:pt x="16631" y="4233"/>
                    <a:pt x="17276" y="4121"/>
                  </a:cubicBezTo>
                  <a:cubicBezTo>
                    <a:pt x="17421" y="4096"/>
                    <a:pt x="17567" y="4083"/>
                    <a:pt x="17711" y="4083"/>
                  </a:cubicBezTo>
                  <a:cubicBezTo>
                    <a:pt x="18041" y="4083"/>
                    <a:pt x="18367" y="4149"/>
                    <a:pt x="18679" y="4276"/>
                  </a:cubicBezTo>
                  <a:cubicBezTo>
                    <a:pt x="19143" y="4472"/>
                    <a:pt x="19550" y="4809"/>
                    <a:pt x="19844" y="5216"/>
                  </a:cubicBezTo>
                  <a:cubicBezTo>
                    <a:pt x="20125" y="5595"/>
                    <a:pt x="20349" y="6002"/>
                    <a:pt x="20518" y="6437"/>
                  </a:cubicBezTo>
                  <a:lnTo>
                    <a:pt x="20532" y="6451"/>
                  </a:lnTo>
                  <a:cubicBezTo>
                    <a:pt x="20518" y="8893"/>
                    <a:pt x="18848" y="11026"/>
                    <a:pt x="16476" y="11615"/>
                  </a:cubicBezTo>
                  <a:lnTo>
                    <a:pt x="16490" y="11601"/>
                  </a:lnTo>
                  <a:lnTo>
                    <a:pt x="16490" y="11601"/>
                  </a:lnTo>
                  <a:cubicBezTo>
                    <a:pt x="16097" y="11692"/>
                    <a:pt x="15697" y="11738"/>
                    <a:pt x="15296" y="11738"/>
                  </a:cubicBezTo>
                  <a:cubicBezTo>
                    <a:pt x="14894" y="11738"/>
                    <a:pt x="14490" y="11692"/>
                    <a:pt x="14090" y="11601"/>
                  </a:cubicBezTo>
                  <a:cubicBezTo>
                    <a:pt x="12336" y="11166"/>
                    <a:pt x="10919" y="9861"/>
                    <a:pt x="10344" y="8149"/>
                  </a:cubicBezTo>
                  <a:cubicBezTo>
                    <a:pt x="10189" y="7686"/>
                    <a:pt x="10091" y="7223"/>
                    <a:pt x="10063" y="6745"/>
                  </a:cubicBezTo>
                  <a:cubicBezTo>
                    <a:pt x="10063" y="6647"/>
                    <a:pt x="10049" y="6535"/>
                    <a:pt x="10049" y="6437"/>
                  </a:cubicBezTo>
                  <a:lnTo>
                    <a:pt x="10091" y="6324"/>
                  </a:lnTo>
                  <a:cubicBezTo>
                    <a:pt x="10330" y="5749"/>
                    <a:pt x="10666" y="5230"/>
                    <a:pt x="11115" y="4781"/>
                  </a:cubicBezTo>
                  <a:cubicBezTo>
                    <a:pt x="11550" y="4374"/>
                    <a:pt x="12112" y="4121"/>
                    <a:pt x="12715" y="4079"/>
                  </a:cubicBezTo>
                  <a:cubicBezTo>
                    <a:pt x="12762" y="4077"/>
                    <a:pt x="12808" y="4076"/>
                    <a:pt x="12854" y="4076"/>
                  </a:cubicBezTo>
                  <a:close/>
                  <a:moveTo>
                    <a:pt x="5881" y="4290"/>
                  </a:moveTo>
                  <a:cubicBezTo>
                    <a:pt x="6765" y="4290"/>
                    <a:pt x="7565" y="4570"/>
                    <a:pt x="8407" y="4739"/>
                  </a:cubicBezTo>
                  <a:cubicBezTo>
                    <a:pt x="8800" y="4809"/>
                    <a:pt x="9179" y="4865"/>
                    <a:pt x="9572" y="4893"/>
                  </a:cubicBezTo>
                  <a:lnTo>
                    <a:pt x="9600" y="4893"/>
                  </a:lnTo>
                  <a:cubicBezTo>
                    <a:pt x="9544" y="5104"/>
                    <a:pt x="9502" y="5314"/>
                    <a:pt x="9473" y="5525"/>
                  </a:cubicBezTo>
                  <a:cubicBezTo>
                    <a:pt x="9389" y="6142"/>
                    <a:pt x="9389" y="6774"/>
                    <a:pt x="9502" y="7391"/>
                  </a:cubicBezTo>
                  <a:cubicBezTo>
                    <a:pt x="9558" y="7742"/>
                    <a:pt x="9642" y="8093"/>
                    <a:pt x="9768" y="8429"/>
                  </a:cubicBezTo>
                  <a:cubicBezTo>
                    <a:pt x="9894" y="8766"/>
                    <a:pt x="10035" y="9103"/>
                    <a:pt x="10231" y="9412"/>
                  </a:cubicBezTo>
                  <a:cubicBezTo>
                    <a:pt x="9698" y="10212"/>
                    <a:pt x="8968" y="10843"/>
                    <a:pt x="8098" y="11250"/>
                  </a:cubicBezTo>
                  <a:cubicBezTo>
                    <a:pt x="7803" y="11391"/>
                    <a:pt x="7495" y="11503"/>
                    <a:pt x="7172" y="11587"/>
                  </a:cubicBezTo>
                  <a:cubicBezTo>
                    <a:pt x="6758" y="11694"/>
                    <a:pt x="6337" y="11747"/>
                    <a:pt x="5914" y="11747"/>
                  </a:cubicBezTo>
                  <a:cubicBezTo>
                    <a:pt x="5505" y="11747"/>
                    <a:pt x="5095" y="11698"/>
                    <a:pt x="4688" y="11601"/>
                  </a:cubicBezTo>
                  <a:cubicBezTo>
                    <a:pt x="2330" y="11012"/>
                    <a:pt x="660" y="8907"/>
                    <a:pt x="646" y="6479"/>
                  </a:cubicBezTo>
                  <a:lnTo>
                    <a:pt x="632" y="6465"/>
                  </a:lnTo>
                  <a:cubicBezTo>
                    <a:pt x="927" y="6058"/>
                    <a:pt x="1306" y="5693"/>
                    <a:pt x="1727" y="5412"/>
                  </a:cubicBezTo>
                  <a:cubicBezTo>
                    <a:pt x="3074" y="4486"/>
                    <a:pt x="4730" y="4290"/>
                    <a:pt x="5881" y="4290"/>
                  </a:cubicBezTo>
                  <a:close/>
                  <a:moveTo>
                    <a:pt x="2246" y="11054"/>
                  </a:moveTo>
                  <a:cubicBezTo>
                    <a:pt x="2597" y="11334"/>
                    <a:pt x="2962" y="11573"/>
                    <a:pt x="3369" y="11769"/>
                  </a:cubicBezTo>
                  <a:cubicBezTo>
                    <a:pt x="3411" y="11896"/>
                    <a:pt x="3439" y="12036"/>
                    <a:pt x="3439" y="12162"/>
                  </a:cubicBezTo>
                  <a:cubicBezTo>
                    <a:pt x="3383" y="12513"/>
                    <a:pt x="3088" y="12780"/>
                    <a:pt x="2737" y="12794"/>
                  </a:cubicBezTo>
                  <a:cubicBezTo>
                    <a:pt x="2569" y="12794"/>
                    <a:pt x="2415" y="12724"/>
                    <a:pt x="2274" y="12625"/>
                  </a:cubicBezTo>
                  <a:cubicBezTo>
                    <a:pt x="1895" y="12345"/>
                    <a:pt x="1755" y="11826"/>
                    <a:pt x="1952" y="11391"/>
                  </a:cubicBezTo>
                  <a:lnTo>
                    <a:pt x="1952" y="11391"/>
                  </a:lnTo>
                  <a:lnTo>
                    <a:pt x="1952" y="11405"/>
                  </a:lnTo>
                  <a:cubicBezTo>
                    <a:pt x="2022" y="11264"/>
                    <a:pt x="2120" y="11138"/>
                    <a:pt x="2246" y="11054"/>
                  </a:cubicBezTo>
                  <a:close/>
                  <a:moveTo>
                    <a:pt x="18932" y="11068"/>
                  </a:moveTo>
                  <a:cubicBezTo>
                    <a:pt x="19072" y="11152"/>
                    <a:pt x="19171" y="11278"/>
                    <a:pt x="19241" y="11419"/>
                  </a:cubicBezTo>
                  <a:cubicBezTo>
                    <a:pt x="19437" y="11854"/>
                    <a:pt x="19297" y="12373"/>
                    <a:pt x="18904" y="12654"/>
                  </a:cubicBezTo>
                  <a:lnTo>
                    <a:pt x="18904" y="12640"/>
                  </a:lnTo>
                  <a:cubicBezTo>
                    <a:pt x="18760" y="12763"/>
                    <a:pt x="18602" y="12816"/>
                    <a:pt x="18449" y="12816"/>
                  </a:cubicBezTo>
                  <a:cubicBezTo>
                    <a:pt x="17975" y="12816"/>
                    <a:pt x="17558" y="12304"/>
                    <a:pt x="17823" y="11783"/>
                  </a:cubicBezTo>
                  <a:cubicBezTo>
                    <a:pt x="18216" y="11587"/>
                    <a:pt x="18595" y="11348"/>
                    <a:pt x="18932" y="11068"/>
                  </a:cubicBezTo>
                  <a:close/>
                  <a:moveTo>
                    <a:pt x="6947" y="12261"/>
                  </a:moveTo>
                  <a:lnTo>
                    <a:pt x="6947" y="12261"/>
                  </a:lnTo>
                  <a:cubicBezTo>
                    <a:pt x="6828" y="12829"/>
                    <a:pt x="6362" y="13113"/>
                    <a:pt x="5897" y="13113"/>
                  </a:cubicBezTo>
                  <a:cubicBezTo>
                    <a:pt x="5432" y="13113"/>
                    <a:pt x="4969" y="12829"/>
                    <a:pt x="4856" y="12261"/>
                  </a:cubicBezTo>
                  <a:lnTo>
                    <a:pt x="4856" y="12261"/>
                  </a:lnTo>
                  <a:cubicBezTo>
                    <a:pt x="5095" y="12303"/>
                    <a:pt x="5334" y="12331"/>
                    <a:pt x="5586" y="12345"/>
                  </a:cubicBezTo>
                  <a:cubicBezTo>
                    <a:pt x="5695" y="12352"/>
                    <a:pt x="5805" y="12356"/>
                    <a:pt x="5915" y="12356"/>
                  </a:cubicBezTo>
                  <a:cubicBezTo>
                    <a:pt x="6231" y="12356"/>
                    <a:pt x="6551" y="12327"/>
                    <a:pt x="6863" y="12275"/>
                  </a:cubicBezTo>
                  <a:lnTo>
                    <a:pt x="6947" y="12261"/>
                  </a:lnTo>
                  <a:close/>
                  <a:moveTo>
                    <a:pt x="16336" y="12261"/>
                  </a:moveTo>
                  <a:lnTo>
                    <a:pt x="16336" y="12261"/>
                  </a:lnTo>
                  <a:cubicBezTo>
                    <a:pt x="16224" y="12829"/>
                    <a:pt x="15760" y="13113"/>
                    <a:pt x="15296" y="13113"/>
                  </a:cubicBezTo>
                  <a:cubicBezTo>
                    <a:pt x="14831" y="13113"/>
                    <a:pt x="14364" y="12829"/>
                    <a:pt x="14245" y="12261"/>
                  </a:cubicBezTo>
                  <a:lnTo>
                    <a:pt x="14245" y="12261"/>
                  </a:lnTo>
                  <a:cubicBezTo>
                    <a:pt x="14441" y="12303"/>
                    <a:pt x="14638" y="12331"/>
                    <a:pt x="14848" y="12345"/>
                  </a:cubicBezTo>
                  <a:cubicBezTo>
                    <a:pt x="14989" y="12359"/>
                    <a:pt x="15143" y="12359"/>
                    <a:pt x="15297" y="12359"/>
                  </a:cubicBezTo>
                  <a:cubicBezTo>
                    <a:pt x="15648" y="12359"/>
                    <a:pt x="15999" y="12331"/>
                    <a:pt x="16336" y="12261"/>
                  </a:cubicBezTo>
                  <a:close/>
                  <a:moveTo>
                    <a:pt x="8154" y="11896"/>
                  </a:moveTo>
                  <a:cubicBezTo>
                    <a:pt x="8912" y="12583"/>
                    <a:pt x="9473" y="13453"/>
                    <a:pt x="9796" y="14422"/>
                  </a:cubicBezTo>
                  <a:cubicBezTo>
                    <a:pt x="9923" y="14815"/>
                    <a:pt x="10007" y="15222"/>
                    <a:pt x="10035" y="15643"/>
                  </a:cubicBezTo>
                  <a:lnTo>
                    <a:pt x="8744" y="15643"/>
                  </a:lnTo>
                  <a:lnTo>
                    <a:pt x="8744" y="14436"/>
                  </a:lnTo>
                  <a:cubicBezTo>
                    <a:pt x="8765" y="14218"/>
                    <a:pt x="8603" y="14110"/>
                    <a:pt x="8440" y="14110"/>
                  </a:cubicBezTo>
                  <a:cubicBezTo>
                    <a:pt x="8277" y="14110"/>
                    <a:pt x="8112" y="14218"/>
                    <a:pt x="8126" y="14436"/>
                  </a:cubicBezTo>
                  <a:lnTo>
                    <a:pt x="8126" y="15643"/>
                  </a:lnTo>
                  <a:lnTo>
                    <a:pt x="3650" y="15643"/>
                  </a:lnTo>
                  <a:lnTo>
                    <a:pt x="3650" y="14436"/>
                  </a:lnTo>
                  <a:cubicBezTo>
                    <a:pt x="3664" y="14218"/>
                    <a:pt x="3499" y="14110"/>
                    <a:pt x="3334" y="14110"/>
                  </a:cubicBezTo>
                  <a:cubicBezTo>
                    <a:pt x="3169" y="14110"/>
                    <a:pt x="3004" y="14218"/>
                    <a:pt x="3018" y="14436"/>
                  </a:cubicBezTo>
                  <a:lnTo>
                    <a:pt x="3018" y="15643"/>
                  </a:lnTo>
                  <a:lnTo>
                    <a:pt x="1741" y="15643"/>
                  </a:lnTo>
                  <a:cubicBezTo>
                    <a:pt x="1797" y="14843"/>
                    <a:pt x="2036" y="14071"/>
                    <a:pt x="2429" y="13383"/>
                  </a:cubicBezTo>
                  <a:lnTo>
                    <a:pt x="2443" y="13397"/>
                  </a:lnTo>
                  <a:cubicBezTo>
                    <a:pt x="2532" y="13417"/>
                    <a:pt x="2624" y="13427"/>
                    <a:pt x="2716" y="13427"/>
                  </a:cubicBezTo>
                  <a:cubicBezTo>
                    <a:pt x="2955" y="13427"/>
                    <a:pt x="3194" y="13361"/>
                    <a:pt x="3397" y="13229"/>
                  </a:cubicBezTo>
                  <a:cubicBezTo>
                    <a:pt x="3818" y="12990"/>
                    <a:pt x="4071" y="12541"/>
                    <a:pt x="4057" y="12064"/>
                  </a:cubicBezTo>
                  <a:lnTo>
                    <a:pt x="4057" y="12064"/>
                  </a:lnTo>
                  <a:lnTo>
                    <a:pt x="4211" y="12106"/>
                  </a:lnTo>
                  <a:cubicBezTo>
                    <a:pt x="4239" y="13018"/>
                    <a:pt x="4983" y="13734"/>
                    <a:pt x="5895" y="13734"/>
                  </a:cubicBezTo>
                  <a:cubicBezTo>
                    <a:pt x="6807" y="13734"/>
                    <a:pt x="7551" y="13018"/>
                    <a:pt x="7579" y="12106"/>
                  </a:cubicBezTo>
                  <a:cubicBezTo>
                    <a:pt x="7775" y="12050"/>
                    <a:pt x="7972" y="11980"/>
                    <a:pt x="8154" y="11896"/>
                  </a:cubicBezTo>
                  <a:close/>
                  <a:moveTo>
                    <a:pt x="10610" y="11377"/>
                  </a:moveTo>
                  <a:cubicBezTo>
                    <a:pt x="11382" y="11377"/>
                    <a:pt x="12140" y="11531"/>
                    <a:pt x="12841" y="11826"/>
                  </a:cubicBezTo>
                  <a:lnTo>
                    <a:pt x="12856" y="11826"/>
                  </a:lnTo>
                  <a:cubicBezTo>
                    <a:pt x="13094" y="11938"/>
                    <a:pt x="13347" y="12036"/>
                    <a:pt x="13613" y="12120"/>
                  </a:cubicBezTo>
                  <a:cubicBezTo>
                    <a:pt x="13655" y="13018"/>
                    <a:pt x="14399" y="13720"/>
                    <a:pt x="15297" y="13720"/>
                  </a:cubicBezTo>
                  <a:cubicBezTo>
                    <a:pt x="16196" y="13720"/>
                    <a:pt x="16939" y="13018"/>
                    <a:pt x="16981" y="12120"/>
                  </a:cubicBezTo>
                  <a:lnTo>
                    <a:pt x="17136" y="12064"/>
                  </a:lnTo>
                  <a:lnTo>
                    <a:pt x="17136" y="12078"/>
                  </a:lnTo>
                  <a:cubicBezTo>
                    <a:pt x="17122" y="12247"/>
                    <a:pt x="17150" y="12415"/>
                    <a:pt x="17220" y="12583"/>
                  </a:cubicBezTo>
                  <a:cubicBezTo>
                    <a:pt x="17318" y="12822"/>
                    <a:pt x="17487" y="13032"/>
                    <a:pt x="17697" y="13173"/>
                  </a:cubicBezTo>
                  <a:cubicBezTo>
                    <a:pt x="17921" y="13341"/>
                    <a:pt x="18190" y="13428"/>
                    <a:pt x="18460" y="13428"/>
                  </a:cubicBezTo>
                  <a:cubicBezTo>
                    <a:pt x="18529" y="13428"/>
                    <a:pt x="18597" y="13423"/>
                    <a:pt x="18665" y="13411"/>
                  </a:cubicBezTo>
                  <a:lnTo>
                    <a:pt x="18750" y="13397"/>
                  </a:lnTo>
                  <a:cubicBezTo>
                    <a:pt x="19143" y="14085"/>
                    <a:pt x="19381" y="14857"/>
                    <a:pt x="19437" y="15657"/>
                  </a:cubicBezTo>
                  <a:lnTo>
                    <a:pt x="18160" y="15643"/>
                  </a:lnTo>
                  <a:lnTo>
                    <a:pt x="18160" y="14450"/>
                  </a:lnTo>
                  <a:cubicBezTo>
                    <a:pt x="18174" y="14225"/>
                    <a:pt x="18009" y="14113"/>
                    <a:pt x="17844" y="14113"/>
                  </a:cubicBezTo>
                  <a:cubicBezTo>
                    <a:pt x="17680" y="14113"/>
                    <a:pt x="17515" y="14225"/>
                    <a:pt x="17529" y="14450"/>
                  </a:cubicBezTo>
                  <a:lnTo>
                    <a:pt x="17529" y="15643"/>
                  </a:lnTo>
                  <a:lnTo>
                    <a:pt x="10638" y="15643"/>
                  </a:lnTo>
                  <a:lnTo>
                    <a:pt x="10638" y="15629"/>
                  </a:lnTo>
                  <a:cubicBezTo>
                    <a:pt x="10596" y="14857"/>
                    <a:pt x="10400" y="14113"/>
                    <a:pt x="10049" y="13425"/>
                  </a:cubicBezTo>
                  <a:cubicBezTo>
                    <a:pt x="9726" y="12766"/>
                    <a:pt x="9305" y="12176"/>
                    <a:pt x="8800" y="11671"/>
                  </a:cubicBezTo>
                  <a:cubicBezTo>
                    <a:pt x="9375" y="11475"/>
                    <a:pt x="9993" y="11391"/>
                    <a:pt x="10610" y="11377"/>
                  </a:cubicBezTo>
                  <a:close/>
                  <a:moveTo>
                    <a:pt x="1889" y="1"/>
                  </a:moveTo>
                  <a:cubicBezTo>
                    <a:pt x="1632" y="1"/>
                    <a:pt x="1384" y="148"/>
                    <a:pt x="1264" y="388"/>
                  </a:cubicBezTo>
                  <a:cubicBezTo>
                    <a:pt x="801" y="1329"/>
                    <a:pt x="478" y="2311"/>
                    <a:pt x="296" y="3335"/>
                  </a:cubicBezTo>
                  <a:cubicBezTo>
                    <a:pt x="247" y="3569"/>
                    <a:pt x="430" y="3705"/>
                    <a:pt x="607" y="3705"/>
                  </a:cubicBezTo>
                  <a:cubicBezTo>
                    <a:pt x="739" y="3705"/>
                    <a:pt x="869" y="3629"/>
                    <a:pt x="899" y="3462"/>
                  </a:cubicBezTo>
                  <a:cubicBezTo>
                    <a:pt x="1081" y="2493"/>
                    <a:pt x="1376" y="1567"/>
                    <a:pt x="1811" y="683"/>
                  </a:cubicBezTo>
                  <a:cubicBezTo>
                    <a:pt x="1822" y="651"/>
                    <a:pt x="1848" y="636"/>
                    <a:pt x="1884" y="636"/>
                  </a:cubicBezTo>
                  <a:cubicBezTo>
                    <a:pt x="1896" y="636"/>
                    <a:pt x="1909" y="637"/>
                    <a:pt x="1923" y="641"/>
                  </a:cubicBezTo>
                  <a:cubicBezTo>
                    <a:pt x="2387" y="781"/>
                    <a:pt x="3523" y="1034"/>
                    <a:pt x="5881" y="1034"/>
                  </a:cubicBezTo>
                  <a:cubicBezTo>
                    <a:pt x="6260" y="1034"/>
                    <a:pt x="6611" y="1020"/>
                    <a:pt x="6961" y="1006"/>
                  </a:cubicBezTo>
                  <a:cubicBezTo>
                    <a:pt x="7279" y="997"/>
                    <a:pt x="7573" y="988"/>
                    <a:pt x="7846" y="988"/>
                  </a:cubicBezTo>
                  <a:cubicBezTo>
                    <a:pt x="9254" y="988"/>
                    <a:pt x="10096" y="1220"/>
                    <a:pt x="10554" y="2830"/>
                  </a:cubicBezTo>
                  <a:cubicBezTo>
                    <a:pt x="10231" y="3279"/>
                    <a:pt x="9965" y="3770"/>
                    <a:pt x="9768" y="4290"/>
                  </a:cubicBezTo>
                  <a:cubicBezTo>
                    <a:pt x="9249" y="4262"/>
                    <a:pt x="8730" y="4191"/>
                    <a:pt x="8224" y="4065"/>
                  </a:cubicBezTo>
                  <a:cubicBezTo>
                    <a:pt x="7439" y="3883"/>
                    <a:pt x="6681" y="3686"/>
                    <a:pt x="5881" y="3686"/>
                  </a:cubicBezTo>
                  <a:cubicBezTo>
                    <a:pt x="3607" y="3686"/>
                    <a:pt x="2148" y="4360"/>
                    <a:pt x="1334" y="4935"/>
                  </a:cubicBezTo>
                  <a:cubicBezTo>
                    <a:pt x="1095" y="5104"/>
                    <a:pt x="857" y="5286"/>
                    <a:pt x="646" y="5496"/>
                  </a:cubicBezTo>
                  <a:cubicBezTo>
                    <a:pt x="674" y="5216"/>
                    <a:pt x="688" y="4935"/>
                    <a:pt x="717" y="4654"/>
                  </a:cubicBezTo>
                  <a:cubicBezTo>
                    <a:pt x="724" y="4448"/>
                    <a:pt x="560" y="4333"/>
                    <a:pt x="399" y="4333"/>
                  </a:cubicBezTo>
                  <a:cubicBezTo>
                    <a:pt x="264" y="4333"/>
                    <a:pt x="131" y="4412"/>
                    <a:pt x="99" y="4584"/>
                  </a:cubicBezTo>
                  <a:cubicBezTo>
                    <a:pt x="43" y="5188"/>
                    <a:pt x="15" y="5791"/>
                    <a:pt x="15" y="6381"/>
                  </a:cubicBezTo>
                  <a:cubicBezTo>
                    <a:pt x="1" y="7980"/>
                    <a:pt x="632" y="9510"/>
                    <a:pt x="1769" y="10647"/>
                  </a:cubicBezTo>
                  <a:cubicBezTo>
                    <a:pt x="1601" y="10773"/>
                    <a:pt x="1474" y="10941"/>
                    <a:pt x="1376" y="11138"/>
                  </a:cubicBezTo>
                  <a:cubicBezTo>
                    <a:pt x="1053" y="11826"/>
                    <a:pt x="1264" y="12654"/>
                    <a:pt x="1881" y="13117"/>
                  </a:cubicBezTo>
                  <a:cubicBezTo>
                    <a:pt x="1376" y="13973"/>
                    <a:pt x="1124" y="14955"/>
                    <a:pt x="1109" y="15951"/>
                  </a:cubicBezTo>
                  <a:cubicBezTo>
                    <a:pt x="1109" y="16134"/>
                    <a:pt x="1250" y="16260"/>
                    <a:pt x="1418" y="16260"/>
                  </a:cubicBezTo>
                  <a:lnTo>
                    <a:pt x="19746" y="16260"/>
                  </a:lnTo>
                  <a:cubicBezTo>
                    <a:pt x="19914" y="16260"/>
                    <a:pt x="20055" y="16134"/>
                    <a:pt x="20055" y="15951"/>
                  </a:cubicBezTo>
                  <a:cubicBezTo>
                    <a:pt x="20055" y="14955"/>
                    <a:pt x="19788" y="13973"/>
                    <a:pt x="19283" y="13117"/>
                  </a:cubicBezTo>
                  <a:cubicBezTo>
                    <a:pt x="19900" y="12654"/>
                    <a:pt x="20111" y="11826"/>
                    <a:pt x="19788" y="11138"/>
                  </a:cubicBezTo>
                  <a:cubicBezTo>
                    <a:pt x="19690" y="10941"/>
                    <a:pt x="19564" y="10773"/>
                    <a:pt x="19395" y="10647"/>
                  </a:cubicBezTo>
                  <a:cubicBezTo>
                    <a:pt x="21640" y="8373"/>
                    <a:pt x="21739" y="4753"/>
                    <a:pt x="19634" y="2367"/>
                  </a:cubicBezTo>
                  <a:cubicBezTo>
                    <a:pt x="19566" y="2299"/>
                    <a:pt x="19490" y="2271"/>
                    <a:pt x="19418" y="2271"/>
                  </a:cubicBezTo>
                  <a:cubicBezTo>
                    <a:pt x="19188" y="2271"/>
                    <a:pt x="18990" y="2554"/>
                    <a:pt x="19171" y="2788"/>
                  </a:cubicBezTo>
                  <a:cubicBezTo>
                    <a:pt x="19690" y="3363"/>
                    <a:pt x="20069" y="4037"/>
                    <a:pt x="20293" y="4781"/>
                  </a:cubicBezTo>
                  <a:cubicBezTo>
                    <a:pt x="19858" y="4191"/>
                    <a:pt x="19255" y="3770"/>
                    <a:pt x="18567" y="3574"/>
                  </a:cubicBezTo>
                  <a:cubicBezTo>
                    <a:pt x="18329" y="3504"/>
                    <a:pt x="18090" y="3462"/>
                    <a:pt x="17851" y="3462"/>
                  </a:cubicBezTo>
                  <a:cubicBezTo>
                    <a:pt x="17797" y="3459"/>
                    <a:pt x="17743" y="3458"/>
                    <a:pt x="17690" y="3458"/>
                  </a:cubicBezTo>
                  <a:cubicBezTo>
                    <a:pt x="16607" y="3458"/>
                    <a:pt x="15671" y="3979"/>
                    <a:pt x="15283" y="4219"/>
                  </a:cubicBezTo>
                  <a:cubicBezTo>
                    <a:pt x="14892" y="3979"/>
                    <a:pt x="13954" y="3455"/>
                    <a:pt x="12881" y="3455"/>
                  </a:cubicBezTo>
                  <a:cubicBezTo>
                    <a:pt x="12762" y="3455"/>
                    <a:pt x="12641" y="3462"/>
                    <a:pt x="12519" y="3476"/>
                  </a:cubicBezTo>
                  <a:cubicBezTo>
                    <a:pt x="12294" y="3490"/>
                    <a:pt x="12084" y="3532"/>
                    <a:pt x="11873" y="3602"/>
                  </a:cubicBezTo>
                  <a:cubicBezTo>
                    <a:pt x="11242" y="3827"/>
                    <a:pt x="10680" y="4233"/>
                    <a:pt x="10273" y="4781"/>
                  </a:cubicBezTo>
                  <a:cubicBezTo>
                    <a:pt x="10273" y="4781"/>
                    <a:pt x="10386" y="4430"/>
                    <a:pt x="10414" y="4374"/>
                  </a:cubicBezTo>
                  <a:cubicBezTo>
                    <a:pt x="11200" y="2367"/>
                    <a:pt x="13122" y="1034"/>
                    <a:pt x="15283" y="1020"/>
                  </a:cubicBezTo>
                  <a:cubicBezTo>
                    <a:pt x="16364" y="1020"/>
                    <a:pt x="17430" y="1357"/>
                    <a:pt x="18315" y="2002"/>
                  </a:cubicBezTo>
                  <a:cubicBezTo>
                    <a:pt x="18381" y="2057"/>
                    <a:pt x="18449" y="2080"/>
                    <a:pt x="18514" y="2080"/>
                  </a:cubicBezTo>
                  <a:cubicBezTo>
                    <a:pt x="18781" y="2080"/>
                    <a:pt x="18984" y="1689"/>
                    <a:pt x="18679" y="1497"/>
                  </a:cubicBezTo>
                  <a:cubicBezTo>
                    <a:pt x="17653" y="760"/>
                    <a:pt x="16463" y="400"/>
                    <a:pt x="15281" y="400"/>
                  </a:cubicBezTo>
                  <a:cubicBezTo>
                    <a:pt x="13716" y="400"/>
                    <a:pt x="12167" y="1031"/>
                    <a:pt x="11031" y="2255"/>
                  </a:cubicBezTo>
                  <a:cubicBezTo>
                    <a:pt x="10399" y="574"/>
                    <a:pt x="9230" y="361"/>
                    <a:pt x="7757" y="361"/>
                  </a:cubicBezTo>
                  <a:cubicBezTo>
                    <a:pt x="7496" y="361"/>
                    <a:pt x="7226" y="368"/>
                    <a:pt x="6947" y="374"/>
                  </a:cubicBezTo>
                  <a:cubicBezTo>
                    <a:pt x="6611" y="388"/>
                    <a:pt x="6246" y="402"/>
                    <a:pt x="5881" y="402"/>
                  </a:cubicBezTo>
                  <a:cubicBezTo>
                    <a:pt x="3607" y="402"/>
                    <a:pt x="2541" y="178"/>
                    <a:pt x="2106" y="37"/>
                  </a:cubicBezTo>
                  <a:cubicBezTo>
                    <a:pt x="2035" y="13"/>
                    <a:pt x="1961" y="1"/>
                    <a:pt x="18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3" name="Google Shape;1573;p56"/>
          <p:cNvGrpSpPr/>
          <p:nvPr/>
        </p:nvGrpSpPr>
        <p:grpSpPr>
          <a:xfrm>
            <a:off x="4506863" y="3599600"/>
            <a:ext cx="443673" cy="398854"/>
            <a:chOff x="1125375" y="1726825"/>
            <a:chExt cx="537525" cy="483225"/>
          </a:xfrm>
        </p:grpSpPr>
        <p:sp>
          <p:nvSpPr>
            <p:cNvPr id="1574" name="Google Shape;1574;p56"/>
            <p:cNvSpPr/>
            <p:nvPr/>
          </p:nvSpPr>
          <p:spPr>
            <a:xfrm>
              <a:off x="1191150" y="2059850"/>
              <a:ext cx="16350" cy="27025"/>
            </a:xfrm>
            <a:custGeom>
              <a:avLst/>
              <a:gdLst/>
              <a:ahLst/>
              <a:cxnLst/>
              <a:rect l="l" t="t" r="r" b="b"/>
              <a:pathLst>
                <a:path w="654" h="1081" extrusionOk="0">
                  <a:moveTo>
                    <a:pt x="326" y="0"/>
                  </a:moveTo>
                  <a:cubicBezTo>
                    <a:pt x="162" y="0"/>
                    <a:pt x="1" y="113"/>
                    <a:pt x="22" y="337"/>
                  </a:cubicBezTo>
                  <a:lnTo>
                    <a:pt x="22" y="772"/>
                  </a:lnTo>
                  <a:cubicBezTo>
                    <a:pt x="22" y="941"/>
                    <a:pt x="162" y="1081"/>
                    <a:pt x="331" y="1081"/>
                  </a:cubicBezTo>
                  <a:cubicBezTo>
                    <a:pt x="499" y="1081"/>
                    <a:pt x="640" y="941"/>
                    <a:pt x="640" y="772"/>
                  </a:cubicBezTo>
                  <a:lnTo>
                    <a:pt x="640" y="337"/>
                  </a:lnTo>
                  <a:cubicBezTo>
                    <a:pt x="654" y="113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6"/>
            <p:cNvSpPr/>
            <p:nvPr/>
          </p:nvSpPr>
          <p:spPr>
            <a:xfrm>
              <a:off x="1312900" y="2059850"/>
              <a:ext cx="16350" cy="26675"/>
            </a:xfrm>
            <a:custGeom>
              <a:avLst/>
              <a:gdLst/>
              <a:ahLst/>
              <a:cxnLst/>
              <a:rect l="l" t="t" r="r" b="b"/>
              <a:pathLst>
                <a:path w="654" h="1067" extrusionOk="0">
                  <a:moveTo>
                    <a:pt x="325" y="0"/>
                  </a:moveTo>
                  <a:cubicBezTo>
                    <a:pt x="162" y="0"/>
                    <a:pt x="1" y="113"/>
                    <a:pt x="22" y="337"/>
                  </a:cubicBezTo>
                  <a:lnTo>
                    <a:pt x="22" y="772"/>
                  </a:lnTo>
                  <a:cubicBezTo>
                    <a:pt x="36" y="969"/>
                    <a:pt x="183" y="1067"/>
                    <a:pt x="330" y="1067"/>
                  </a:cubicBezTo>
                  <a:cubicBezTo>
                    <a:pt x="478" y="1067"/>
                    <a:pt x="625" y="969"/>
                    <a:pt x="639" y="772"/>
                  </a:cubicBezTo>
                  <a:lnTo>
                    <a:pt x="639" y="337"/>
                  </a:lnTo>
                  <a:cubicBezTo>
                    <a:pt x="653" y="113"/>
                    <a:pt x="488" y="0"/>
                    <a:pt x="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6"/>
            <p:cNvSpPr/>
            <p:nvPr/>
          </p:nvSpPr>
          <p:spPr>
            <a:xfrm>
              <a:off x="1228800" y="2078100"/>
              <a:ext cx="62625" cy="20050"/>
            </a:xfrm>
            <a:custGeom>
              <a:avLst/>
              <a:gdLst/>
              <a:ahLst/>
              <a:cxnLst/>
              <a:rect l="l" t="t" r="r" b="b"/>
              <a:pathLst>
                <a:path w="2505" h="802" extrusionOk="0">
                  <a:moveTo>
                    <a:pt x="1253" y="0"/>
                  </a:moveTo>
                  <a:cubicBezTo>
                    <a:pt x="1154" y="0"/>
                    <a:pt x="1070" y="42"/>
                    <a:pt x="1014" y="112"/>
                  </a:cubicBezTo>
                  <a:cubicBezTo>
                    <a:pt x="972" y="155"/>
                    <a:pt x="902" y="183"/>
                    <a:pt x="846" y="183"/>
                  </a:cubicBezTo>
                  <a:cubicBezTo>
                    <a:pt x="775" y="183"/>
                    <a:pt x="705" y="155"/>
                    <a:pt x="663" y="112"/>
                  </a:cubicBezTo>
                  <a:cubicBezTo>
                    <a:pt x="596" y="35"/>
                    <a:pt x="516" y="2"/>
                    <a:pt x="439" y="2"/>
                  </a:cubicBezTo>
                  <a:cubicBezTo>
                    <a:pt x="210" y="2"/>
                    <a:pt x="1" y="288"/>
                    <a:pt x="200" y="519"/>
                  </a:cubicBezTo>
                  <a:cubicBezTo>
                    <a:pt x="354" y="702"/>
                    <a:pt x="593" y="800"/>
                    <a:pt x="832" y="800"/>
                  </a:cubicBezTo>
                  <a:lnTo>
                    <a:pt x="860" y="800"/>
                  </a:lnTo>
                  <a:cubicBezTo>
                    <a:pt x="1000" y="800"/>
                    <a:pt x="1126" y="772"/>
                    <a:pt x="1253" y="702"/>
                  </a:cubicBezTo>
                  <a:cubicBezTo>
                    <a:pt x="1382" y="769"/>
                    <a:pt x="1523" y="802"/>
                    <a:pt x="1662" y="802"/>
                  </a:cubicBezTo>
                  <a:cubicBezTo>
                    <a:pt x="1901" y="802"/>
                    <a:pt x="2137" y="705"/>
                    <a:pt x="2305" y="519"/>
                  </a:cubicBezTo>
                  <a:cubicBezTo>
                    <a:pt x="2505" y="288"/>
                    <a:pt x="2296" y="2"/>
                    <a:pt x="2060" y="2"/>
                  </a:cubicBezTo>
                  <a:cubicBezTo>
                    <a:pt x="1981" y="2"/>
                    <a:pt x="1899" y="35"/>
                    <a:pt x="1828" y="112"/>
                  </a:cubicBezTo>
                  <a:cubicBezTo>
                    <a:pt x="1786" y="155"/>
                    <a:pt x="1730" y="183"/>
                    <a:pt x="1660" y="183"/>
                  </a:cubicBezTo>
                  <a:cubicBezTo>
                    <a:pt x="1589" y="183"/>
                    <a:pt x="1533" y="155"/>
                    <a:pt x="1477" y="112"/>
                  </a:cubicBezTo>
                  <a:cubicBezTo>
                    <a:pt x="1421" y="42"/>
                    <a:pt x="1337" y="0"/>
                    <a:pt x="1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6"/>
            <p:cNvSpPr/>
            <p:nvPr/>
          </p:nvSpPr>
          <p:spPr>
            <a:xfrm>
              <a:off x="1402950" y="1931300"/>
              <a:ext cx="83475" cy="22625"/>
            </a:xfrm>
            <a:custGeom>
              <a:avLst/>
              <a:gdLst/>
              <a:ahLst/>
              <a:cxnLst/>
              <a:rect l="l" t="t" r="r" b="b"/>
              <a:pathLst>
                <a:path w="3339" h="905" extrusionOk="0">
                  <a:moveTo>
                    <a:pt x="2996" y="0"/>
                  </a:moveTo>
                  <a:cubicBezTo>
                    <a:pt x="2910" y="0"/>
                    <a:pt x="2824" y="36"/>
                    <a:pt x="2763" y="104"/>
                  </a:cubicBezTo>
                  <a:cubicBezTo>
                    <a:pt x="2651" y="224"/>
                    <a:pt x="2500" y="283"/>
                    <a:pt x="2351" y="283"/>
                  </a:cubicBezTo>
                  <a:cubicBezTo>
                    <a:pt x="2201" y="283"/>
                    <a:pt x="2054" y="224"/>
                    <a:pt x="1949" y="104"/>
                  </a:cubicBezTo>
                  <a:cubicBezTo>
                    <a:pt x="1879" y="34"/>
                    <a:pt x="1794" y="6"/>
                    <a:pt x="1710" y="6"/>
                  </a:cubicBezTo>
                  <a:cubicBezTo>
                    <a:pt x="1626" y="6"/>
                    <a:pt x="1528" y="34"/>
                    <a:pt x="1472" y="104"/>
                  </a:cubicBezTo>
                  <a:cubicBezTo>
                    <a:pt x="1359" y="224"/>
                    <a:pt x="1209" y="283"/>
                    <a:pt x="1059" y="283"/>
                  </a:cubicBezTo>
                  <a:cubicBezTo>
                    <a:pt x="910" y="283"/>
                    <a:pt x="763" y="224"/>
                    <a:pt x="658" y="104"/>
                  </a:cubicBezTo>
                  <a:cubicBezTo>
                    <a:pt x="589" y="35"/>
                    <a:pt x="510" y="6"/>
                    <a:pt x="435" y="6"/>
                  </a:cubicBezTo>
                  <a:cubicBezTo>
                    <a:pt x="204" y="6"/>
                    <a:pt x="1" y="279"/>
                    <a:pt x="181" y="511"/>
                  </a:cubicBezTo>
                  <a:cubicBezTo>
                    <a:pt x="405" y="764"/>
                    <a:pt x="728" y="904"/>
                    <a:pt x="1065" y="904"/>
                  </a:cubicBezTo>
                  <a:cubicBezTo>
                    <a:pt x="1289" y="904"/>
                    <a:pt x="1514" y="834"/>
                    <a:pt x="1710" y="722"/>
                  </a:cubicBezTo>
                  <a:cubicBezTo>
                    <a:pt x="1893" y="834"/>
                    <a:pt x="2117" y="904"/>
                    <a:pt x="2356" y="904"/>
                  </a:cubicBezTo>
                  <a:cubicBezTo>
                    <a:pt x="2679" y="904"/>
                    <a:pt x="3001" y="764"/>
                    <a:pt x="3226" y="511"/>
                  </a:cubicBezTo>
                  <a:cubicBezTo>
                    <a:pt x="3338" y="385"/>
                    <a:pt x="3324" y="189"/>
                    <a:pt x="3198" y="76"/>
                  </a:cubicBezTo>
                  <a:cubicBezTo>
                    <a:pt x="3140" y="25"/>
                    <a:pt x="3068" y="0"/>
                    <a:pt x="29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6"/>
            <p:cNvSpPr/>
            <p:nvPr/>
          </p:nvSpPr>
          <p:spPr>
            <a:xfrm>
              <a:off x="1423600" y="1905475"/>
              <a:ext cx="43875" cy="13625"/>
            </a:xfrm>
            <a:custGeom>
              <a:avLst/>
              <a:gdLst/>
              <a:ahLst/>
              <a:cxnLst/>
              <a:rect l="l" t="t" r="r" b="b"/>
              <a:pathLst>
                <a:path w="1755" h="545" extrusionOk="0">
                  <a:moveTo>
                    <a:pt x="295" y="1"/>
                  </a:moveTo>
                  <a:cubicBezTo>
                    <a:pt x="70" y="1"/>
                    <a:pt x="0" y="323"/>
                    <a:pt x="211" y="408"/>
                  </a:cubicBezTo>
                  <a:lnTo>
                    <a:pt x="225" y="408"/>
                  </a:lnTo>
                  <a:cubicBezTo>
                    <a:pt x="435" y="499"/>
                    <a:pt x="660" y="544"/>
                    <a:pt x="884" y="544"/>
                  </a:cubicBezTo>
                  <a:cubicBezTo>
                    <a:pt x="1109" y="544"/>
                    <a:pt x="1333" y="499"/>
                    <a:pt x="1544" y="408"/>
                  </a:cubicBezTo>
                  <a:cubicBezTo>
                    <a:pt x="1754" y="323"/>
                    <a:pt x="1698" y="1"/>
                    <a:pt x="1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6"/>
            <p:cNvSpPr/>
            <p:nvPr/>
          </p:nvSpPr>
          <p:spPr>
            <a:xfrm>
              <a:off x="1353775" y="1871800"/>
              <a:ext cx="15450" cy="29925"/>
            </a:xfrm>
            <a:custGeom>
              <a:avLst/>
              <a:gdLst/>
              <a:ahLst/>
              <a:cxnLst/>
              <a:rect l="l" t="t" r="r" b="b"/>
              <a:pathLst>
                <a:path w="618" h="1197" extrusionOk="0">
                  <a:moveTo>
                    <a:pt x="323" y="0"/>
                  </a:moveTo>
                  <a:cubicBezTo>
                    <a:pt x="141" y="0"/>
                    <a:pt x="1" y="141"/>
                    <a:pt x="1" y="309"/>
                  </a:cubicBezTo>
                  <a:lnTo>
                    <a:pt x="1" y="913"/>
                  </a:lnTo>
                  <a:cubicBezTo>
                    <a:pt x="15" y="1102"/>
                    <a:pt x="162" y="1197"/>
                    <a:pt x="309" y="1197"/>
                  </a:cubicBezTo>
                  <a:cubicBezTo>
                    <a:pt x="457" y="1197"/>
                    <a:pt x="604" y="1102"/>
                    <a:pt x="618" y="913"/>
                  </a:cubicBezTo>
                  <a:lnTo>
                    <a:pt x="618" y="309"/>
                  </a:lnTo>
                  <a:cubicBezTo>
                    <a:pt x="618" y="141"/>
                    <a:pt x="492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6"/>
            <p:cNvSpPr/>
            <p:nvPr/>
          </p:nvSpPr>
          <p:spPr>
            <a:xfrm>
              <a:off x="1521825" y="1871800"/>
              <a:ext cx="15475" cy="29925"/>
            </a:xfrm>
            <a:custGeom>
              <a:avLst/>
              <a:gdLst/>
              <a:ahLst/>
              <a:cxnLst/>
              <a:rect l="l" t="t" r="r" b="b"/>
              <a:pathLst>
                <a:path w="619" h="1197" extrusionOk="0">
                  <a:moveTo>
                    <a:pt x="309" y="0"/>
                  </a:moveTo>
                  <a:cubicBezTo>
                    <a:pt x="141" y="0"/>
                    <a:pt x="1" y="141"/>
                    <a:pt x="1" y="309"/>
                  </a:cubicBezTo>
                  <a:lnTo>
                    <a:pt x="1" y="913"/>
                  </a:lnTo>
                  <a:cubicBezTo>
                    <a:pt x="15" y="1102"/>
                    <a:pt x="162" y="1197"/>
                    <a:pt x="309" y="1197"/>
                  </a:cubicBezTo>
                  <a:cubicBezTo>
                    <a:pt x="457" y="1197"/>
                    <a:pt x="604" y="1102"/>
                    <a:pt x="618" y="913"/>
                  </a:cubicBezTo>
                  <a:lnTo>
                    <a:pt x="618" y="309"/>
                  </a:lnTo>
                  <a:cubicBezTo>
                    <a:pt x="618" y="141"/>
                    <a:pt x="492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6"/>
            <p:cNvSpPr/>
            <p:nvPr/>
          </p:nvSpPr>
          <p:spPr>
            <a:xfrm>
              <a:off x="1125375" y="1726825"/>
              <a:ext cx="537525" cy="483225"/>
            </a:xfrm>
            <a:custGeom>
              <a:avLst/>
              <a:gdLst/>
              <a:ahLst/>
              <a:cxnLst/>
              <a:rect l="l" t="t" r="r" b="b"/>
              <a:pathLst>
                <a:path w="21501" h="19329" extrusionOk="0">
                  <a:moveTo>
                    <a:pt x="7200" y="1253"/>
                  </a:moveTo>
                  <a:cubicBezTo>
                    <a:pt x="7761" y="1281"/>
                    <a:pt x="8323" y="1435"/>
                    <a:pt x="8814" y="1702"/>
                  </a:cubicBezTo>
                  <a:cubicBezTo>
                    <a:pt x="8575" y="1954"/>
                    <a:pt x="8351" y="2235"/>
                    <a:pt x="8168" y="2530"/>
                  </a:cubicBezTo>
                  <a:cubicBezTo>
                    <a:pt x="7719" y="3217"/>
                    <a:pt x="7438" y="3989"/>
                    <a:pt x="7340" y="4803"/>
                  </a:cubicBezTo>
                  <a:cubicBezTo>
                    <a:pt x="7284" y="5449"/>
                    <a:pt x="7270" y="6094"/>
                    <a:pt x="7298" y="6740"/>
                  </a:cubicBezTo>
                  <a:cubicBezTo>
                    <a:pt x="7284" y="7062"/>
                    <a:pt x="7312" y="7371"/>
                    <a:pt x="7368" y="7694"/>
                  </a:cubicBezTo>
                  <a:cubicBezTo>
                    <a:pt x="7031" y="7806"/>
                    <a:pt x="6695" y="7862"/>
                    <a:pt x="6344" y="7862"/>
                  </a:cubicBezTo>
                  <a:lnTo>
                    <a:pt x="6358" y="7876"/>
                  </a:lnTo>
                  <a:cubicBezTo>
                    <a:pt x="5937" y="7876"/>
                    <a:pt x="5544" y="7764"/>
                    <a:pt x="5193" y="7568"/>
                  </a:cubicBezTo>
                  <a:cubicBezTo>
                    <a:pt x="4926" y="7413"/>
                    <a:pt x="4828" y="7091"/>
                    <a:pt x="4955" y="6824"/>
                  </a:cubicBezTo>
                  <a:cubicBezTo>
                    <a:pt x="5179" y="6333"/>
                    <a:pt x="5446" y="5392"/>
                    <a:pt x="5446" y="3779"/>
                  </a:cubicBezTo>
                  <a:cubicBezTo>
                    <a:pt x="5446" y="2838"/>
                    <a:pt x="5670" y="1253"/>
                    <a:pt x="7200" y="1253"/>
                  </a:cubicBezTo>
                  <a:close/>
                  <a:moveTo>
                    <a:pt x="15129" y="1211"/>
                  </a:moveTo>
                  <a:cubicBezTo>
                    <a:pt x="15466" y="1393"/>
                    <a:pt x="15774" y="1603"/>
                    <a:pt x="16069" y="1870"/>
                  </a:cubicBezTo>
                  <a:cubicBezTo>
                    <a:pt x="16925" y="2642"/>
                    <a:pt x="17486" y="3708"/>
                    <a:pt x="17641" y="4859"/>
                  </a:cubicBezTo>
                  <a:cubicBezTo>
                    <a:pt x="17697" y="5505"/>
                    <a:pt x="17711" y="6150"/>
                    <a:pt x="17683" y="6796"/>
                  </a:cubicBezTo>
                  <a:lnTo>
                    <a:pt x="17697" y="6796"/>
                  </a:lnTo>
                  <a:cubicBezTo>
                    <a:pt x="17697" y="7329"/>
                    <a:pt x="17613" y="7862"/>
                    <a:pt x="17430" y="8382"/>
                  </a:cubicBezTo>
                  <a:lnTo>
                    <a:pt x="17402" y="8382"/>
                  </a:lnTo>
                  <a:cubicBezTo>
                    <a:pt x="16462" y="8241"/>
                    <a:pt x="15494" y="7834"/>
                    <a:pt x="14904" y="7048"/>
                  </a:cubicBezTo>
                  <a:cubicBezTo>
                    <a:pt x="14385" y="6361"/>
                    <a:pt x="14245" y="5463"/>
                    <a:pt x="14273" y="4607"/>
                  </a:cubicBezTo>
                  <a:cubicBezTo>
                    <a:pt x="14301" y="3680"/>
                    <a:pt x="14483" y="2768"/>
                    <a:pt x="14806" y="1912"/>
                  </a:cubicBezTo>
                  <a:cubicBezTo>
                    <a:pt x="14890" y="1660"/>
                    <a:pt x="14988" y="1435"/>
                    <a:pt x="15129" y="1211"/>
                  </a:cubicBezTo>
                  <a:close/>
                  <a:moveTo>
                    <a:pt x="10470" y="1225"/>
                  </a:moveTo>
                  <a:cubicBezTo>
                    <a:pt x="10610" y="1435"/>
                    <a:pt x="10722" y="1674"/>
                    <a:pt x="10792" y="1926"/>
                  </a:cubicBezTo>
                  <a:cubicBezTo>
                    <a:pt x="11143" y="2838"/>
                    <a:pt x="11326" y="3821"/>
                    <a:pt x="11340" y="4817"/>
                  </a:cubicBezTo>
                  <a:lnTo>
                    <a:pt x="11354" y="4803"/>
                  </a:lnTo>
                  <a:lnTo>
                    <a:pt x="11354" y="4803"/>
                  </a:lnTo>
                  <a:cubicBezTo>
                    <a:pt x="11368" y="5519"/>
                    <a:pt x="11185" y="6234"/>
                    <a:pt x="10835" y="6866"/>
                  </a:cubicBezTo>
                  <a:cubicBezTo>
                    <a:pt x="10400" y="7512"/>
                    <a:pt x="9726" y="7989"/>
                    <a:pt x="8968" y="8199"/>
                  </a:cubicBezTo>
                  <a:cubicBezTo>
                    <a:pt x="8892" y="8225"/>
                    <a:pt x="8323" y="8388"/>
                    <a:pt x="8204" y="8388"/>
                  </a:cubicBezTo>
                  <a:cubicBezTo>
                    <a:pt x="8191" y="8388"/>
                    <a:pt x="8184" y="8386"/>
                    <a:pt x="8182" y="8382"/>
                  </a:cubicBezTo>
                  <a:cubicBezTo>
                    <a:pt x="8000" y="7876"/>
                    <a:pt x="7916" y="7343"/>
                    <a:pt x="7916" y="6796"/>
                  </a:cubicBezTo>
                  <a:cubicBezTo>
                    <a:pt x="7888" y="6150"/>
                    <a:pt x="7902" y="5505"/>
                    <a:pt x="7958" y="4873"/>
                  </a:cubicBezTo>
                  <a:cubicBezTo>
                    <a:pt x="8112" y="3723"/>
                    <a:pt x="8673" y="2656"/>
                    <a:pt x="9543" y="1870"/>
                  </a:cubicBezTo>
                  <a:cubicBezTo>
                    <a:pt x="9824" y="1617"/>
                    <a:pt x="10133" y="1393"/>
                    <a:pt x="10470" y="1225"/>
                  </a:cubicBezTo>
                  <a:close/>
                  <a:moveTo>
                    <a:pt x="12806" y="618"/>
                  </a:moveTo>
                  <a:cubicBezTo>
                    <a:pt x="13403" y="618"/>
                    <a:pt x="13999" y="726"/>
                    <a:pt x="14567" y="944"/>
                  </a:cubicBezTo>
                  <a:lnTo>
                    <a:pt x="14553" y="958"/>
                  </a:lnTo>
                  <a:cubicBezTo>
                    <a:pt x="14427" y="1196"/>
                    <a:pt x="14301" y="1435"/>
                    <a:pt x="14217" y="1702"/>
                  </a:cubicBezTo>
                  <a:cubicBezTo>
                    <a:pt x="13866" y="2656"/>
                    <a:pt x="13669" y="3666"/>
                    <a:pt x="13655" y="4691"/>
                  </a:cubicBezTo>
                  <a:cubicBezTo>
                    <a:pt x="13613" y="5561"/>
                    <a:pt x="13824" y="6431"/>
                    <a:pt x="14259" y="7189"/>
                  </a:cubicBezTo>
                  <a:cubicBezTo>
                    <a:pt x="14638" y="7764"/>
                    <a:pt x="15157" y="8241"/>
                    <a:pt x="15788" y="8536"/>
                  </a:cubicBezTo>
                  <a:cubicBezTo>
                    <a:pt x="16237" y="8746"/>
                    <a:pt x="16701" y="8887"/>
                    <a:pt x="17192" y="8971"/>
                  </a:cubicBezTo>
                  <a:cubicBezTo>
                    <a:pt x="16967" y="9448"/>
                    <a:pt x="16644" y="9883"/>
                    <a:pt x="16266" y="10262"/>
                  </a:cubicBezTo>
                  <a:lnTo>
                    <a:pt x="16266" y="10248"/>
                  </a:lnTo>
                  <a:cubicBezTo>
                    <a:pt x="15322" y="11192"/>
                    <a:pt x="14068" y="11684"/>
                    <a:pt x="12799" y="11684"/>
                  </a:cubicBezTo>
                  <a:cubicBezTo>
                    <a:pt x="12030" y="11684"/>
                    <a:pt x="11255" y="11503"/>
                    <a:pt x="10540" y="11132"/>
                  </a:cubicBezTo>
                  <a:cubicBezTo>
                    <a:pt x="10540" y="10767"/>
                    <a:pt x="10498" y="10402"/>
                    <a:pt x="10414" y="10052"/>
                  </a:cubicBezTo>
                  <a:cubicBezTo>
                    <a:pt x="10414" y="10038"/>
                    <a:pt x="10414" y="10038"/>
                    <a:pt x="10414" y="10038"/>
                  </a:cubicBezTo>
                  <a:cubicBezTo>
                    <a:pt x="10371" y="9771"/>
                    <a:pt x="10231" y="9532"/>
                    <a:pt x="10007" y="9392"/>
                  </a:cubicBezTo>
                  <a:cubicBezTo>
                    <a:pt x="9864" y="9302"/>
                    <a:pt x="9701" y="9268"/>
                    <a:pt x="9532" y="9268"/>
                  </a:cubicBezTo>
                  <a:cubicBezTo>
                    <a:pt x="9254" y="9268"/>
                    <a:pt x="8960" y="9361"/>
                    <a:pt x="8716" y="9448"/>
                  </a:cubicBezTo>
                  <a:cubicBezTo>
                    <a:pt x="8603" y="9294"/>
                    <a:pt x="8519" y="9125"/>
                    <a:pt x="8435" y="8957"/>
                  </a:cubicBezTo>
                  <a:lnTo>
                    <a:pt x="8477" y="8957"/>
                  </a:lnTo>
                  <a:cubicBezTo>
                    <a:pt x="8898" y="8887"/>
                    <a:pt x="9305" y="8761"/>
                    <a:pt x="9698" y="8592"/>
                  </a:cubicBezTo>
                  <a:cubicBezTo>
                    <a:pt x="10329" y="8325"/>
                    <a:pt x="10863" y="7890"/>
                    <a:pt x="11270" y="7329"/>
                  </a:cubicBezTo>
                  <a:cubicBezTo>
                    <a:pt x="12322" y="5813"/>
                    <a:pt x="12027" y="3442"/>
                    <a:pt x="11396" y="1688"/>
                  </a:cubicBezTo>
                  <a:cubicBezTo>
                    <a:pt x="11298" y="1435"/>
                    <a:pt x="11185" y="1182"/>
                    <a:pt x="11045" y="944"/>
                  </a:cubicBezTo>
                  <a:cubicBezTo>
                    <a:pt x="11613" y="726"/>
                    <a:pt x="12210" y="618"/>
                    <a:pt x="12806" y="618"/>
                  </a:cubicBezTo>
                  <a:close/>
                  <a:moveTo>
                    <a:pt x="1165" y="9897"/>
                  </a:moveTo>
                  <a:cubicBezTo>
                    <a:pt x="1685" y="9953"/>
                    <a:pt x="2176" y="10136"/>
                    <a:pt x="2597" y="10445"/>
                  </a:cubicBezTo>
                  <a:cubicBezTo>
                    <a:pt x="1937" y="10894"/>
                    <a:pt x="1404" y="11511"/>
                    <a:pt x="1039" y="12213"/>
                  </a:cubicBezTo>
                  <a:cubicBezTo>
                    <a:pt x="773" y="11511"/>
                    <a:pt x="744" y="10753"/>
                    <a:pt x="969" y="10038"/>
                  </a:cubicBezTo>
                  <a:cubicBezTo>
                    <a:pt x="997" y="9953"/>
                    <a:pt x="1067" y="9897"/>
                    <a:pt x="1165" y="9897"/>
                  </a:cubicBezTo>
                  <a:close/>
                  <a:moveTo>
                    <a:pt x="9572" y="9897"/>
                  </a:moveTo>
                  <a:cubicBezTo>
                    <a:pt x="9656" y="9897"/>
                    <a:pt x="9740" y="9939"/>
                    <a:pt x="9768" y="10024"/>
                  </a:cubicBezTo>
                  <a:cubicBezTo>
                    <a:pt x="9782" y="10066"/>
                    <a:pt x="9796" y="10108"/>
                    <a:pt x="9810" y="10164"/>
                  </a:cubicBezTo>
                  <a:cubicBezTo>
                    <a:pt x="9894" y="10529"/>
                    <a:pt x="9936" y="10908"/>
                    <a:pt x="9922" y="11287"/>
                  </a:cubicBezTo>
                  <a:lnTo>
                    <a:pt x="9922" y="11315"/>
                  </a:lnTo>
                  <a:cubicBezTo>
                    <a:pt x="9894" y="11623"/>
                    <a:pt x="9824" y="11932"/>
                    <a:pt x="9712" y="12213"/>
                  </a:cubicBezTo>
                  <a:cubicBezTo>
                    <a:pt x="9347" y="11511"/>
                    <a:pt x="8800" y="10894"/>
                    <a:pt x="8154" y="10445"/>
                  </a:cubicBezTo>
                  <a:cubicBezTo>
                    <a:pt x="8477" y="10206"/>
                    <a:pt x="8842" y="10052"/>
                    <a:pt x="9221" y="9953"/>
                  </a:cubicBezTo>
                  <a:cubicBezTo>
                    <a:pt x="9263" y="9953"/>
                    <a:pt x="9487" y="9911"/>
                    <a:pt x="9572" y="9897"/>
                  </a:cubicBezTo>
                  <a:close/>
                  <a:moveTo>
                    <a:pt x="12813" y="0"/>
                  </a:moveTo>
                  <a:cubicBezTo>
                    <a:pt x="12003" y="0"/>
                    <a:pt x="11192" y="179"/>
                    <a:pt x="10442" y="537"/>
                  </a:cubicBezTo>
                  <a:cubicBezTo>
                    <a:pt x="10035" y="733"/>
                    <a:pt x="9656" y="972"/>
                    <a:pt x="9305" y="1253"/>
                  </a:cubicBezTo>
                  <a:cubicBezTo>
                    <a:pt x="8561" y="846"/>
                    <a:pt x="7845" y="635"/>
                    <a:pt x="7214" y="635"/>
                  </a:cubicBezTo>
                  <a:cubicBezTo>
                    <a:pt x="7186" y="634"/>
                    <a:pt x="7157" y="633"/>
                    <a:pt x="7129" y="633"/>
                  </a:cubicBezTo>
                  <a:cubicBezTo>
                    <a:pt x="6485" y="633"/>
                    <a:pt x="5863" y="939"/>
                    <a:pt x="5460" y="1463"/>
                  </a:cubicBezTo>
                  <a:cubicBezTo>
                    <a:pt x="5053" y="2010"/>
                    <a:pt x="4842" y="2796"/>
                    <a:pt x="4842" y="3779"/>
                  </a:cubicBezTo>
                  <a:cubicBezTo>
                    <a:pt x="4842" y="5294"/>
                    <a:pt x="4604" y="6122"/>
                    <a:pt x="4393" y="6557"/>
                  </a:cubicBezTo>
                  <a:cubicBezTo>
                    <a:pt x="4141" y="7119"/>
                    <a:pt x="4351" y="7792"/>
                    <a:pt x="4884" y="8101"/>
                  </a:cubicBezTo>
                  <a:cubicBezTo>
                    <a:pt x="5333" y="8368"/>
                    <a:pt x="5839" y="8494"/>
                    <a:pt x="6358" y="8494"/>
                  </a:cubicBezTo>
                  <a:cubicBezTo>
                    <a:pt x="6751" y="8480"/>
                    <a:pt x="7144" y="8424"/>
                    <a:pt x="7509" y="8297"/>
                  </a:cubicBezTo>
                  <a:cubicBezTo>
                    <a:pt x="7565" y="8480"/>
                    <a:pt x="7621" y="8648"/>
                    <a:pt x="7691" y="8831"/>
                  </a:cubicBezTo>
                  <a:cubicBezTo>
                    <a:pt x="7817" y="9139"/>
                    <a:pt x="7972" y="9434"/>
                    <a:pt x="8140" y="9715"/>
                  </a:cubicBezTo>
                  <a:cubicBezTo>
                    <a:pt x="7944" y="9827"/>
                    <a:pt x="7761" y="9967"/>
                    <a:pt x="7593" y="10108"/>
                  </a:cubicBezTo>
                  <a:cubicBezTo>
                    <a:pt x="6898" y="9757"/>
                    <a:pt x="6140" y="9581"/>
                    <a:pt x="5383" y="9581"/>
                  </a:cubicBezTo>
                  <a:cubicBezTo>
                    <a:pt x="4625" y="9581"/>
                    <a:pt x="3867" y="9757"/>
                    <a:pt x="3172" y="10108"/>
                  </a:cubicBezTo>
                  <a:cubicBezTo>
                    <a:pt x="2625" y="9645"/>
                    <a:pt x="1937" y="9350"/>
                    <a:pt x="1222" y="9280"/>
                  </a:cubicBezTo>
                  <a:cubicBezTo>
                    <a:pt x="1202" y="9278"/>
                    <a:pt x="1183" y="9278"/>
                    <a:pt x="1164" y="9278"/>
                  </a:cubicBezTo>
                  <a:cubicBezTo>
                    <a:pt x="808" y="9278"/>
                    <a:pt x="486" y="9523"/>
                    <a:pt x="380" y="9869"/>
                  </a:cubicBezTo>
                  <a:cubicBezTo>
                    <a:pt x="197" y="10543"/>
                    <a:pt x="1" y="11806"/>
                    <a:pt x="730" y="12957"/>
                  </a:cubicBezTo>
                  <a:cubicBezTo>
                    <a:pt x="253" y="14444"/>
                    <a:pt x="520" y="16072"/>
                    <a:pt x="1432" y="17335"/>
                  </a:cubicBezTo>
                  <a:cubicBezTo>
                    <a:pt x="1503" y="17430"/>
                    <a:pt x="1593" y="17469"/>
                    <a:pt x="1680" y="17469"/>
                  </a:cubicBezTo>
                  <a:cubicBezTo>
                    <a:pt x="1903" y="17469"/>
                    <a:pt x="2109" y="17212"/>
                    <a:pt x="1937" y="16970"/>
                  </a:cubicBezTo>
                  <a:cubicBezTo>
                    <a:pt x="1067" y="15791"/>
                    <a:pt x="871" y="14248"/>
                    <a:pt x="1404" y="12900"/>
                  </a:cubicBezTo>
                  <a:cubicBezTo>
                    <a:pt x="2105" y="11134"/>
                    <a:pt x="3737" y="10200"/>
                    <a:pt x="5383" y="10200"/>
                  </a:cubicBezTo>
                  <a:cubicBezTo>
                    <a:pt x="6705" y="10200"/>
                    <a:pt x="8035" y="10802"/>
                    <a:pt x="8898" y="12058"/>
                  </a:cubicBezTo>
                  <a:cubicBezTo>
                    <a:pt x="10821" y="14879"/>
                    <a:pt x="8800" y="18710"/>
                    <a:pt x="5390" y="18724"/>
                  </a:cubicBezTo>
                  <a:cubicBezTo>
                    <a:pt x="4421" y="18724"/>
                    <a:pt x="3481" y="18402"/>
                    <a:pt x="2737" y="17798"/>
                  </a:cubicBezTo>
                  <a:cubicBezTo>
                    <a:pt x="2673" y="17748"/>
                    <a:pt x="2606" y="17726"/>
                    <a:pt x="2542" y="17726"/>
                  </a:cubicBezTo>
                  <a:cubicBezTo>
                    <a:pt x="2286" y="17726"/>
                    <a:pt x="2086" y="18073"/>
                    <a:pt x="2344" y="18275"/>
                  </a:cubicBezTo>
                  <a:cubicBezTo>
                    <a:pt x="3199" y="18951"/>
                    <a:pt x="4243" y="19328"/>
                    <a:pt x="5330" y="19328"/>
                  </a:cubicBezTo>
                  <a:cubicBezTo>
                    <a:pt x="5350" y="19328"/>
                    <a:pt x="5370" y="19328"/>
                    <a:pt x="5390" y="19328"/>
                  </a:cubicBezTo>
                  <a:cubicBezTo>
                    <a:pt x="8084" y="19328"/>
                    <a:pt x="10259" y="17153"/>
                    <a:pt x="10259" y="14458"/>
                  </a:cubicBezTo>
                  <a:cubicBezTo>
                    <a:pt x="10259" y="13939"/>
                    <a:pt x="10189" y="13434"/>
                    <a:pt x="10021" y="12957"/>
                  </a:cubicBezTo>
                  <a:cubicBezTo>
                    <a:pt x="10259" y="12592"/>
                    <a:pt x="10414" y="12199"/>
                    <a:pt x="10484" y="11792"/>
                  </a:cubicBezTo>
                  <a:cubicBezTo>
                    <a:pt x="11236" y="12140"/>
                    <a:pt x="12025" y="12305"/>
                    <a:pt x="12800" y="12305"/>
                  </a:cubicBezTo>
                  <a:cubicBezTo>
                    <a:pt x="14990" y="12305"/>
                    <a:pt x="17075" y="10993"/>
                    <a:pt x="17936" y="8817"/>
                  </a:cubicBezTo>
                  <a:cubicBezTo>
                    <a:pt x="18006" y="8648"/>
                    <a:pt x="18076" y="8466"/>
                    <a:pt x="18118" y="8297"/>
                  </a:cubicBezTo>
                  <a:cubicBezTo>
                    <a:pt x="18497" y="8410"/>
                    <a:pt x="18876" y="8480"/>
                    <a:pt x="19269" y="8480"/>
                  </a:cubicBezTo>
                  <a:cubicBezTo>
                    <a:pt x="19788" y="8480"/>
                    <a:pt x="20293" y="8354"/>
                    <a:pt x="20742" y="8101"/>
                  </a:cubicBezTo>
                  <a:cubicBezTo>
                    <a:pt x="21290" y="7792"/>
                    <a:pt x="21500" y="7119"/>
                    <a:pt x="21233" y="6557"/>
                  </a:cubicBezTo>
                  <a:cubicBezTo>
                    <a:pt x="21037" y="6122"/>
                    <a:pt x="20798" y="5280"/>
                    <a:pt x="20798" y="3779"/>
                  </a:cubicBezTo>
                  <a:lnTo>
                    <a:pt x="20784" y="3779"/>
                  </a:lnTo>
                  <a:cubicBezTo>
                    <a:pt x="20812" y="3133"/>
                    <a:pt x="20686" y="2488"/>
                    <a:pt x="20419" y="1884"/>
                  </a:cubicBezTo>
                  <a:cubicBezTo>
                    <a:pt x="20358" y="1762"/>
                    <a:pt x="20256" y="1711"/>
                    <a:pt x="20154" y="1711"/>
                  </a:cubicBezTo>
                  <a:cubicBezTo>
                    <a:pt x="19951" y="1711"/>
                    <a:pt x="19746" y="1913"/>
                    <a:pt x="19858" y="2165"/>
                  </a:cubicBezTo>
                  <a:cubicBezTo>
                    <a:pt x="20083" y="2670"/>
                    <a:pt x="20195" y="3231"/>
                    <a:pt x="20167" y="3779"/>
                  </a:cubicBezTo>
                  <a:cubicBezTo>
                    <a:pt x="20167" y="5392"/>
                    <a:pt x="20433" y="6333"/>
                    <a:pt x="20672" y="6824"/>
                  </a:cubicBezTo>
                  <a:cubicBezTo>
                    <a:pt x="20798" y="7091"/>
                    <a:pt x="20700" y="7413"/>
                    <a:pt x="20433" y="7568"/>
                  </a:cubicBezTo>
                  <a:cubicBezTo>
                    <a:pt x="20057" y="7788"/>
                    <a:pt x="19663" y="7868"/>
                    <a:pt x="19284" y="7868"/>
                  </a:cubicBezTo>
                  <a:cubicBezTo>
                    <a:pt x="18913" y="7868"/>
                    <a:pt x="18556" y="7791"/>
                    <a:pt x="18244" y="7694"/>
                  </a:cubicBezTo>
                  <a:cubicBezTo>
                    <a:pt x="18272" y="7554"/>
                    <a:pt x="18286" y="7399"/>
                    <a:pt x="18300" y="7259"/>
                  </a:cubicBezTo>
                  <a:cubicBezTo>
                    <a:pt x="18314" y="7105"/>
                    <a:pt x="18328" y="6950"/>
                    <a:pt x="18328" y="6796"/>
                  </a:cubicBezTo>
                  <a:cubicBezTo>
                    <a:pt x="18328" y="6150"/>
                    <a:pt x="18385" y="5463"/>
                    <a:pt x="18286" y="4817"/>
                  </a:cubicBezTo>
                  <a:cubicBezTo>
                    <a:pt x="18132" y="3652"/>
                    <a:pt x="17613" y="2558"/>
                    <a:pt x="16799" y="1702"/>
                  </a:cubicBezTo>
                  <a:cubicBezTo>
                    <a:pt x="17390" y="1411"/>
                    <a:pt x="17936" y="1258"/>
                    <a:pt x="18407" y="1258"/>
                  </a:cubicBezTo>
                  <a:cubicBezTo>
                    <a:pt x="18685" y="1258"/>
                    <a:pt x="18937" y="1312"/>
                    <a:pt x="19156" y="1421"/>
                  </a:cubicBezTo>
                  <a:cubicBezTo>
                    <a:pt x="19206" y="1446"/>
                    <a:pt x="19255" y="1457"/>
                    <a:pt x="19300" y="1457"/>
                  </a:cubicBezTo>
                  <a:cubicBezTo>
                    <a:pt x="19586" y="1457"/>
                    <a:pt x="19750" y="1017"/>
                    <a:pt x="19423" y="860"/>
                  </a:cubicBezTo>
                  <a:cubicBezTo>
                    <a:pt x="19125" y="713"/>
                    <a:pt x="18787" y="641"/>
                    <a:pt x="18417" y="641"/>
                  </a:cubicBezTo>
                  <a:cubicBezTo>
                    <a:pt x="17793" y="641"/>
                    <a:pt x="17080" y="847"/>
                    <a:pt x="16322" y="1253"/>
                  </a:cubicBezTo>
                  <a:cubicBezTo>
                    <a:pt x="15971" y="972"/>
                    <a:pt x="15592" y="719"/>
                    <a:pt x="15185" y="537"/>
                  </a:cubicBezTo>
                  <a:cubicBezTo>
                    <a:pt x="14434" y="179"/>
                    <a:pt x="13624" y="0"/>
                    <a:pt x="128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57"/>
          <p:cNvSpPr/>
          <p:nvPr/>
        </p:nvSpPr>
        <p:spPr>
          <a:xfrm>
            <a:off x="692425" y="1074950"/>
            <a:ext cx="4078800" cy="1670100"/>
          </a:xfrm>
          <a:prstGeom prst="roundRect">
            <a:avLst>
              <a:gd name="adj" fmla="val 29903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87" name="Google Shape;1587;p57"/>
          <p:cNvSpPr/>
          <p:nvPr/>
        </p:nvSpPr>
        <p:spPr>
          <a:xfrm>
            <a:off x="692425" y="2979950"/>
            <a:ext cx="4078800" cy="1670100"/>
          </a:xfrm>
          <a:prstGeom prst="roundRect">
            <a:avLst>
              <a:gd name="adj" fmla="val 29903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88" name="Google Shape;1588;p57"/>
          <p:cNvSpPr/>
          <p:nvPr/>
        </p:nvSpPr>
        <p:spPr>
          <a:xfrm>
            <a:off x="5079200" y="1074950"/>
            <a:ext cx="3375600" cy="3621900"/>
          </a:xfrm>
          <a:prstGeom prst="roundRect">
            <a:avLst>
              <a:gd name="adj" fmla="val 22846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89" name="Google Shape;1589;p5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90" name="Google Shape;1590;p57"/>
          <p:cNvSpPr/>
          <p:nvPr/>
        </p:nvSpPr>
        <p:spPr>
          <a:xfrm>
            <a:off x="784618" y="1164871"/>
            <a:ext cx="3894300" cy="1490400"/>
          </a:xfrm>
          <a:prstGeom prst="roundRect">
            <a:avLst>
              <a:gd name="adj" fmla="val 2990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91" name="Google Shape;1591;p57"/>
          <p:cNvSpPr/>
          <p:nvPr/>
        </p:nvSpPr>
        <p:spPr>
          <a:xfrm flipH="1">
            <a:off x="1659250" y="1436912"/>
            <a:ext cx="2852700" cy="283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592" name="Google Shape;1592;p57"/>
          <p:cNvGrpSpPr/>
          <p:nvPr/>
        </p:nvGrpSpPr>
        <p:grpSpPr>
          <a:xfrm>
            <a:off x="1659250" y="1421613"/>
            <a:ext cx="2852700" cy="835064"/>
            <a:chOff x="1659250" y="1421613"/>
            <a:chExt cx="2852700" cy="835064"/>
          </a:xfrm>
        </p:grpSpPr>
        <p:sp>
          <p:nvSpPr>
            <p:cNvPr id="1593" name="Google Shape;1593;p57"/>
            <p:cNvSpPr txBox="1"/>
            <p:nvPr/>
          </p:nvSpPr>
          <p:spPr>
            <a:xfrm flipH="1">
              <a:off x="1659250" y="1728976"/>
              <a:ext cx="2852700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I love your enthusiasm!</a:t>
              </a:r>
              <a:endPara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Thanks for being awesome</a:t>
              </a:r>
              <a:endParaRPr i="1"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594" name="Google Shape;1594;p57"/>
            <p:cNvSpPr txBox="1"/>
            <p:nvPr/>
          </p:nvSpPr>
          <p:spPr>
            <a:xfrm flipH="1">
              <a:off x="1697916" y="1421613"/>
              <a:ext cx="27756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DEAR JIM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1595" name="Google Shape;1595;p57"/>
          <p:cNvSpPr/>
          <p:nvPr/>
        </p:nvSpPr>
        <p:spPr>
          <a:xfrm>
            <a:off x="958060" y="1510794"/>
            <a:ext cx="656700" cy="656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1596" name="Google Shape;1596;p57"/>
          <p:cNvGrpSpPr/>
          <p:nvPr/>
        </p:nvGrpSpPr>
        <p:grpSpPr>
          <a:xfrm>
            <a:off x="1064549" y="1674234"/>
            <a:ext cx="443703" cy="329821"/>
            <a:chOff x="5997450" y="1771825"/>
            <a:chExt cx="529100" cy="393300"/>
          </a:xfrm>
        </p:grpSpPr>
        <p:sp>
          <p:nvSpPr>
            <p:cNvPr id="1597" name="Google Shape;1597;p57"/>
            <p:cNvSpPr/>
            <p:nvPr/>
          </p:nvSpPr>
          <p:spPr>
            <a:xfrm>
              <a:off x="6300225" y="1913525"/>
              <a:ext cx="23900" cy="25675"/>
            </a:xfrm>
            <a:custGeom>
              <a:avLst/>
              <a:gdLst/>
              <a:ahLst/>
              <a:cxnLst/>
              <a:rect l="l" t="t" r="r" b="b"/>
              <a:pathLst>
                <a:path w="956" h="1027" extrusionOk="0">
                  <a:moveTo>
                    <a:pt x="596" y="1"/>
                  </a:moveTo>
                  <a:cubicBezTo>
                    <a:pt x="492" y="1"/>
                    <a:pt x="393" y="54"/>
                    <a:pt x="338" y="156"/>
                  </a:cubicBezTo>
                  <a:lnTo>
                    <a:pt x="99" y="563"/>
                  </a:lnTo>
                  <a:cubicBezTo>
                    <a:pt x="1" y="717"/>
                    <a:pt x="57" y="900"/>
                    <a:pt x="197" y="984"/>
                  </a:cubicBezTo>
                  <a:cubicBezTo>
                    <a:pt x="251" y="1013"/>
                    <a:pt x="308" y="1027"/>
                    <a:pt x="363" y="1027"/>
                  </a:cubicBezTo>
                  <a:cubicBezTo>
                    <a:pt x="466" y="1027"/>
                    <a:pt x="563" y="977"/>
                    <a:pt x="618" y="886"/>
                  </a:cubicBezTo>
                  <a:lnTo>
                    <a:pt x="871" y="465"/>
                  </a:lnTo>
                  <a:cubicBezTo>
                    <a:pt x="955" y="324"/>
                    <a:pt x="899" y="128"/>
                    <a:pt x="759" y="44"/>
                  </a:cubicBezTo>
                  <a:cubicBezTo>
                    <a:pt x="706" y="15"/>
                    <a:pt x="650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7"/>
            <p:cNvSpPr/>
            <p:nvPr/>
          </p:nvSpPr>
          <p:spPr>
            <a:xfrm>
              <a:off x="6411375" y="1980550"/>
              <a:ext cx="25700" cy="25100"/>
            </a:xfrm>
            <a:custGeom>
              <a:avLst/>
              <a:gdLst/>
              <a:ahLst/>
              <a:cxnLst/>
              <a:rect l="l" t="t" r="r" b="b"/>
              <a:pathLst>
                <a:path w="1028" h="1004" extrusionOk="0">
                  <a:moveTo>
                    <a:pt x="675" y="0"/>
                  </a:moveTo>
                  <a:cubicBezTo>
                    <a:pt x="570" y="0"/>
                    <a:pt x="466" y="53"/>
                    <a:pt x="410" y="155"/>
                  </a:cubicBezTo>
                  <a:lnTo>
                    <a:pt x="172" y="562"/>
                  </a:lnTo>
                  <a:cubicBezTo>
                    <a:pt x="0" y="754"/>
                    <a:pt x="279" y="1004"/>
                    <a:pt x="495" y="1004"/>
                  </a:cubicBezTo>
                  <a:cubicBezTo>
                    <a:pt x="580" y="1004"/>
                    <a:pt x="656" y="966"/>
                    <a:pt x="691" y="871"/>
                  </a:cubicBezTo>
                  <a:lnTo>
                    <a:pt x="944" y="464"/>
                  </a:lnTo>
                  <a:cubicBezTo>
                    <a:pt x="1028" y="324"/>
                    <a:pt x="972" y="127"/>
                    <a:pt x="831" y="43"/>
                  </a:cubicBezTo>
                  <a:cubicBezTo>
                    <a:pt x="784" y="14"/>
                    <a:pt x="73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7"/>
            <p:cNvSpPr/>
            <p:nvPr/>
          </p:nvSpPr>
          <p:spPr>
            <a:xfrm>
              <a:off x="6343600" y="1948225"/>
              <a:ext cx="47975" cy="33050"/>
            </a:xfrm>
            <a:custGeom>
              <a:avLst/>
              <a:gdLst/>
              <a:ahLst/>
              <a:cxnLst/>
              <a:rect l="l" t="t" r="r" b="b"/>
              <a:pathLst>
                <a:path w="1919" h="1322" extrusionOk="0">
                  <a:moveTo>
                    <a:pt x="354" y="1"/>
                  </a:moveTo>
                  <a:cubicBezTo>
                    <a:pt x="179" y="1"/>
                    <a:pt x="0" y="137"/>
                    <a:pt x="48" y="368"/>
                  </a:cubicBezTo>
                  <a:cubicBezTo>
                    <a:pt x="104" y="704"/>
                    <a:pt x="315" y="985"/>
                    <a:pt x="609" y="1154"/>
                  </a:cubicBezTo>
                  <a:cubicBezTo>
                    <a:pt x="792" y="1266"/>
                    <a:pt x="988" y="1322"/>
                    <a:pt x="1213" y="1322"/>
                  </a:cubicBezTo>
                  <a:cubicBezTo>
                    <a:pt x="1325" y="1322"/>
                    <a:pt x="1451" y="1308"/>
                    <a:pt x="1564" y="1266"/>
                  </a:cubicBezTo>
                  <a:cubicBezTo>
                    <a:pt x="1919" y="1152"/>
                    <a:pt x="1792" y="659"/>
                    <a:pt x="1474" y="659"/>
                  </a:cubicBezTo>
                  <a:cubicBezTo>
                    <a:pt x="1441" y="659"/>
                    <a:pt x="1405" y="664"/>
                    <a:pt x="1367" y="676"/>
                  </a:cubicBezTo>
                  <a:cubicBezTo>
                    <a:pt x="1313" y="694"/>
                    <a:pt x="1258" y="702"/>
                    <a:pt x="1204" y="702"/>
                  </a:cubicBezTo>
                  <a:cubicBezTo>
                    <a:pt x="948" y="702"/>
                    <a:pt x="709" y="521"/>
                    <a:pt x="651" y="255"/>
                  </a:cubicBezTo>
                  <a:cubicBezTo>
                    <a:pt x="621" y="79"/>
                    <a:pt x="488" y="1"/>
                    <a:pt x="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7"/>
            <p:cNvSpPr/>
            <p:nvPr/>
          </p:nvSpPr>
          <p:spPr>
            <a:xfrm>
              <a:off x="5997450" y="1771825"/>
              <a:ext cx="529100" cy="393300"/>
            </a:xfrm>
            <a:custGeom>
              <a:avLst/>
              <a:gdLst/>
              <a:ahLst/>
              <a:cxnLst/>
              <a:rect l="l" t="t" r="r" b="b"/>
              <a:pathLst>
                <a:path w="21164" h="15732" extrusionOk="0">
                  <a:moveTo>
                    <a:pt x="12111" y="2593"/>
                  </a:moveTo>
                  <a:cubicBezTo>
                    <a:pt x="12834" y="2593"/>
                    <a:pt x="13543" y="2746"/>
                    <a:pt x="14217" y="3031"/>
                  </a:cubicBezTo>
                  <a:cubicBezTo>
                    <a:pt x="15031" y="3382"/>
                    <a:pt x="15732" y="3999"/>
                    <a:pt x="16181" y="4771"/>
                  </a:cubicBezTo>
                  <a:cubicBezTo>
                    <a:pt x="16518" y="5319"/>
                    <a:pt x="16813" y="5880"/>
                    <a:pt x="17150" y="6413"/>
                  </a:cubicBezTo>
                  <a:cubicBezTo>
                    <a:pt x="17697" y="7311"/>
                    <a:pt x="18230" y="7985"/>
                    <a:pt x="19114" y="8322"/>
                  </a:cubicBezTo>
                  <a:cubicBezTo>
                    <a:pt x="18918" y="8729"/>
                    <a:pt x="18679" y="9108"/>
                    <a:pt x="18385" y="9458"/>
                  </a:cubicBezTo>
                  <a:cubicBezTo>
                    <a:pt x="18244" y="9641"/>
                    <a:pt x="18090" y="9809"/>
                    <a:pt x="17922" y="9964"/>
                  </a:cubicBezTo>
                  <a:cubicBezTo>
                    <a:pt x="17332" y="10539"/>
                    <a:pt x="16616" y="10960"/>
                    <a:pt x="15831" y="11213"/>
                  </a:cubicBezTo>
                  <a:cubicBezTo>
                    <a:pt x="15396" y="11339"/>
                    <a:pt x="14947" y="11395"/>
                    <a:pt x="14497" y="11395"/>
                  </a:cubicBezTo>
                  <a:cubicBezTo>
                    <a:pt x="13712" y="11395"/>
                    <a:pt x="12954" y="11213"/>
                    <a:pt x="12252" y="10848"/>
                  </a:cubicBezTo>
                  <a:cubicBezTo>
                    <a:pt x="11971" y="10707"/>
                    <a:pt x="11691" y="10525"/>
                    <a:pt x="11438" y="10329"/>
                  </a:cubicBezTo>
                  <a:cubicBezTo>
                    <a:pt x="11452" y="10315"/>
                    <a:pt x="11452" y="10286"/>
                    <a:pt x="11466" y="10272"/>
                  </a:cubicBezTo>
                  <a:cubicBezTo>
                    <a:pt x="11578" y="10006"/>
                    <a:pt x="11635" y="9725"/>
                    <a:pt x="11635" y="9444"/>
                  </a:cubicBezTo>
                  <a:lnTo>
                    <a:pt x="11635" y="5922"/>
                  </a:lnTo>
                  <a:cubicBezTo>
                    <a:pt x="11621" y="5361"/>
                    <a:pt x="11550" y="4813"/>
                    <a:pt x="11410" y="4266"/>
                  </a:cubicBezTo>
                  <a:cubicBezTo>
                    <a:pt x="11270" y="3817"/>
                    <a:pt x="11087" y="3368"/>
                    <a:pt x="10849" y="2947"/>
                  </a:cubicBezTo>
                  <a:lnTo>
                    <a:pt x="10863" y="2947"/>
                  </a:lnTo>
                  <a:cubicBezTo>
                    <a:pt x="11172" y="2736"/>
                    <a:pt x="11550" y="2610"/>
                    <a:pt x="11929" y="2596"/>
                  </a:cubicBezTo>
                  <a:cubicBezTo>
                    <a:pt x="11990" y="2594"/>
                    <a:pt x="12051" y="2593"/>
                    <a:pt x="12111" y="2593"/>
                  </a:cubicBezTo>
                  <a:close/>
                  <a:moveTo>
                    <a:pt x="2450" y="10586"/>
                  </a:moveTo>
                  <a:cubicBezTo>
                    <a:pt x="2503" y="10586"/>
                    <a:pt x="2557" y="10594"/>
                    <a:pt x="2611" y="10609"/>
                  </a:cubicBezTo>
                  <a:cubicBezTo>
                    <a:pt x="2962" y="10721"/>
                    <a:pt x="3215" y="11002"/>
                    <a:pt x="3313" y="11339"/>
                  </a:cubicBezTo>
                  <a:cubicBezTo>
                    <a:pt x="3453" y="11648"/>
                    <a:pt x="3341" y="11999"/>
                    <a:pt x="3074" y="12167"/>
                  </a:cubicBezTo>
                  <a:cubicBezTo>
                    <a:pt x="2955" y="12253"/>
                    <a:pt x="2814" y="12295"/>
                    <a:pt x="2673" y="12295"/>
                  </a:cubicBezTo>
                  <a:cubicBezTo>
                    <a:pt x="2515" y="12295"/>
                    <a:pt x="2358" y="12243"/>
                    <a:pt x="2232" y="12139"/>
                  </a:cubicBezTo>
                  <a:cubicBezTo>
                    <a:pt x="1909" y="11900"/>
                    <a:pt x="1741" y="11479"/>
                    <a:pt x="1839" y="11086"/>
                  </a:cubicBezTo>
                  <a:lnTo>
                    <a:pt x="1853" y="11086"/>
                  </a:lnTo>
                  <a:cubicBezTo>
                    <a:pt x="1912" y="10792"/>
                    <a:pt x="2169" y="10586"/>
                    <a:pt x="2450" y="10586"/>
                  </a:cubicBezTo>
                  <a:close/>
                  <a:moveTo>
                    <a:pt x="10411" y="12581"/>
                  </a:moveTo>
                  <a:cubicBezTo>
                    <a:pt x="10528" y="12581"/>
                    <a:pt x="10644" y="12603"/>
                    <a:pt x="10750" y="12644"/>
                  </a:cubicBezTo>
                  <a:cubicBezTo>
                    <a:pt x="11410" y="12925"/>
                    <a:pt x="12112" y="13135"/>
                    <a:pt x="12813" y="13262"/>
                  </a:cubicBezTo>
                  <a:lnTo>
                    <a:pt x="12771" y="15100"/>
                  </a:lnTo>
                  <a:cubicBezTo>
                    <a:pt x="11929" y="15002"/>
                    <a:pt x="11087" y="14777"/>
                    <a:pt x="10301" y="14440"/>
                  </a:cubicBezTo>
                  <a:cubicBezTo>
                    <a:pt x="9965" y="14300"/>
                    <a:pt x="9656" y="14132"/>
                    <a:pt x="9544" y="13753"/>
                  </a:cubicBezTo>
                  <a:cubicBezTo>
                    <a:pt x="9403" y="13276"/>
                    <a:pt x="9670" y="12756"/>
                    <a:pt x="10161" y="12616"/>
                  </a:cubicBezTo>
                  <a:cubicBezTo>
                    <a:pt x="10243" y="12593"/>
                    <a:pt x="10328" y="12581"/>
                    <a:pt x="10411" y="12581"/>
                  </a:cubicBezTo>
                  <a:close/>
                  <a:moveTo>
                    <a:pt x="8126" y="11493"/>
                  </a:moveTo>
                  <a:lnTo>
                    <a:pt x="8154" y="11521"/>
                  </a:lnTo>
                  <a:cubicBezTo>
                    <a:pt x="8393" y="11760"/>
                    <a:pt x="8631" y="12013"/>
                    <a:pt x="8828" y="12293"/>
                  </a:cubicBezTo>
                  <a:cubicBezTo>
                    <a:pt x="8926" y="12420"/>
                    <a:pt x="9010" y="12560"/>
                    <a:pt x="9109" y="12700"/>
                  </a:cubicBezTo>
                  <a:lnTo>
                    <a:pt x="9081" y="12742"/>
                  </a:lnTo>
                  <a:cubicBezTo>
                    <a:pt x="9052" y="12784"/>
                    <a:pt x="9038" y="12827"/>
                    <a:pt x="9010" y="12869"/>
                  </a:cubicBezTo>
                  <a:cubicBezTo>
                    <a:pt x="8660" y="13640"/>
                    <a:pt x="9010" y="14553"/>
                    <a:pt x="9782" y="14903"/>
                  </a:cubicBezTo>
                  <a:lnTo>
                    <a:pt x="9894" y="14946"/>
                  </a:lnTo>
                  <a:cubicBezTo>
                    <a:pt x="9894" y="15002"/>
                    <a:pt x="9908" y="15072"/>
                    <a:pt x="9908" y="15128"/>
                  </a:cubicBezTo>
                  <a:lnTo>
                    <a:pt x="8660" y="15128"/>
                  </a:lnTo>
                  <a:lnTo>
                    <a:pt x="8660" y="13935"/>
                  </a:lnTo>
                  <a:cubicBezTo>
                    <a:pt x="8638" y="13746"/>
                    <a:pt x="8488" y="13651"/>
                    <a:pt x="8338" y="13651"/>
                  </a:cubicBezTo>
                  <a:cubicBezTo>
                    <a:pt x="8189" y="13651"/>
                    <a:pt x="8042" y="13746"/>
                    <a:pt x="8028" y="13935"/>
                  </a:cubicBezTo>
                  <a:lnTo>
                    <a:pt x="8028" y="15128"/>
                  </a:lnTo>
                  <a:lnTo>
                    <a:pt x="3593" y="15128"/>
                  </a:lnTo>
                  <a:lnTo>
                    <a:pt x="3593" y="13935"/>
                  </a:lnTo>
                  <a:cubicBezTo>
                    <a:pt x="3579" y="13746"/>
                    <a:pt x="3432" y="13651"/>
                    <a:pt x="3285" y="13651"/>
                  </a:cubicBezTo>
                  <a:cubicBezTo>
                    <a:pt x="3137" y="13651"/>
                    <a:pt x="2990" y="13746"/>
                    <a:pt x="2976" y="13935"/>
                  </a:cubicBezTo>
                  <a:lnTo>
                    <a:pt x="2976" y="15128"/>
                  </a:lnTo>
                  <a:lnTo>
                    <a:pt x="1713" y="15128"/>
                  </a:lnTo>
                  <a:cubicBezTo>
                    <a:pt x="1769" y="14342"/>
                    <a:pt x="2008" y="13570"/>
                    <a:pt x="2401" y="12897"/>
                  </a:cubicBezTo>
                  <a:cubicBezTo>
                    <a:pt x="2499" y="12911"/>
                    <a:pt x="2583" y="12925"/>
                    <a:pt x="2681" y="12925"/>
                  </a:cubicBezTo>
                  <a:cubicBezTo>
                    <a:pt x="3144" y="12911"/>
                    <a:pt x="3565" y="12658"/>
                    <a:pt x="3818" y="12265"/>
                  </a:cubicBezTo>
                  <a:cubicBezTo>
                    <a:pt x="3958" y="12041"/>
                    <a:pt x="4014" y="11760"/>
                    <a:pt x="3986" y="11493"/>
                  </a:cubicBezTo>
                  <a:close/>
                  <a:moveTo>
                    <a:pt x="11087" y="10834"/>
                  </a:moveTo>
                  <a:lnTo>
                    <a:pt x="11101" y="10848"/>
                  </a:lnTo>
                  <a:cubicBezTo>
                    <a:pt x="11480" y="11142"/>
                    <a:pt x="11901" y="11395"/>
                    <a:pt x="12350" y="11578"/>
                  </a:cubicBezTo>
                  <a:cubicBezTo>
                    <a:pt x="13024" y="11862"/>
                    <a:pt x="13745" y="12016"/>
                    <a:pt x="14480" y="12016"/>
                  </a:cubicBezTo>
                  <a:cubicBezTo>
                    <a:pt x="14542" y="12016"/>
                    <a:pt x="14604" y="12015"/>
                    <a:pt x="14666" y="12013"/>
                  </a:cubicBezTo>
                  <a:cubicBezTo>
                    <a:pt x="15003" y="11999"/>
                    <a:pt x="15339" y="11956"/>
                    <a:pt x="15676" y="11886"/>
                  </a:cubicBezTo>
                  <a:lnTo>
                    <a:pt x="15789" y="12995"/>
                  </a:lnTo>
                  <a:cubicBezTo>
                    <a:pt x="15845" y="13528"/>
                    <a:pt x="15676" y="14075"/>
                    <a:pt x="15311" y="14482"/>
                  </a:cubicBezTo>
                  <a:cubicBezTo>
                    <a:pt x="14947" y="14889"/>
                    <a:pt x="14427" y="15128"/>
                    <a:pt x="13880" y="15128"/>
                  </a:cubicBezTo>
                  <a:lnTo>
                    <a:pt x="13389" y="15128"/>
                  </a:lnTo>
                  <a:lnTo>
                    <a:pt x="13445" y="12981"/>
                  </a:lnTo>
                  <a:cubicBezTo>
                    <a:pt x="13445" y="12812"/>
                    <a:pt x="13305" y="12672"/>
                    <a:pt x="13136" y="12672"/>
                  </a:cubicBezTo>
                  <a:cubicBezTo>
                    <a:pt x="12856" y="12644"/>
                    <a:pt x="12575" y="12602"/>
                    <a:pt x="12308" y="12532"/>
                  </a:cubicBezTo>
                  <a:cubicBezTo>
                    <a:pt x="11873" y="12434"/>
                    <a:pt x="11452" y="12279"/>
                    <a:pt x="11059" y="12097"/>
                  </a:cubicBezTo>
                  <a:cubicBezTo>
                    <a:pt x="10856" y="12006"/>
                    <a:pt x="10638" y="11960"/>
                    <a:pt x="10421" y="11960"/>
                  </a:cubicBezTo>
                  <a:cubicBezTo>
                    <a:pt x="10203" y="11960"/>
                    <a:pt x="9986" y="12006"/>
                    <a:pt x="9782" y="12097"/>
                  </a:cubicBezTo>
                  <a:cubicBezTo>
                    <a:pt x="9698" y="12139"/>
                    <a:pt x="9628" y="12181"/>
                    <a:pt x="9558" y="12223"/>
                  </a:cubicBezTo>
                  <a:cubicBezTo>
                    <a:pt x="9544" y="12223"/>
                    <a:pt x="9544" y="12209"/>
                    <a:pt x="9530" y="12195"/>
                  </a:cubicBezTo>
                  <a:cubicBezTo>
                    <a:pt x="9389" y="11985"/>
                    <a:pt x="9235" y="11774"/>
                    <a:pt x="9066" y="11578"/>
                  </a:cubicBezTo>
                  <a:cubicBezTo>
                    <a:pt x="9038" y="11549"/>
                    <a:pt x="9010" y="11507"/>
                    <a:pt x="8982" y="11479"/>
                  </a:cubicBezTo>
                  <a:lnTo>
                    <a:pt x="9586" y="11479"/>
                  </a:lnTo>
                  <a:cubicBezTo>
                    <a:pt x="9684" y="11479"/>
                    <a:pt x="9796" y="11479"/>
                    <a:pt x="9894" y="11465"/>
                  </a:cubicBezTo>
                  <a:cubicBezTo>
                    <a:pt x="10344" y="11395"/>
                    <a:pt x="10765" y="11171"/>
                    <a:pt x="11087" y="10834"/>
                  </a:cubicBezTo>
                  <a:close/>
                  <a:moveTo>
                    <a:pt x="5817" y="0"/>
                  </a:moveTo>
                  <a:cubicBezTo>
                    <a:pt x="4267" y="0"/>
                    <a:pt x="2719" y="625"/>
                    <a:pt x="1587" y="1866"/>
                  </a:cubicBezTo>
                  <a:cubicBezTo>
                    <a:pt x="1333" y="2088"/>
                    <a:pt x="1556" y="2405"/>
                    <a:pt x="1802" y="2405"/>
                  </a:cubicBezTo>
                  <a:cubicBezTo>
                    <a:pt x="1883" y="2405"/>
                    <a:pt x="1966" y="2371"/>
                    <a:pt x="2036" y="2287"/>
                  </a:cubicBezTo>
                  <a:cubicBezTo>
                    <a:pt x="3004" y="1221"/>
                    <a:pt x="4379" y="617"/>
                    <a:pt x="5811" y="617"/>
                  </a:cubicBezTo>
                  <a:cubicBezTo>
                    <a:pt x="8098" y="631"/>
                    <a:pt x="10119" y="2147"/>
                    <a:pt x="10779" y="4336"/>
                  </a:cubicBezTo>
                  <a:cubicBezTo>
                    <a:pt x="10933" y="4856"/>
                    <a:pt x="11017" y="5389"/>
                    <a:pt x="11017" y="5936"/>
                  </a:cubicBezTo>
                  <a:lnTo>
                    <a:pt x="11017" y="9430"/>
                  </a:lnTo>
                  <a:cubicBezTo>
                    <a:pt x="11003" y="10216"/>
                    <a:pt x="10372" y="10848"/>
                    <a:pt x="9586" y="10862"/>
                  </a:cubicBezTo>
                  <a:lnTo>
                    <a:pt x="3790" y="10862"/>
                  </a:lnTo>
                  <a:cubicBezTo>
                    <a:pt x="3692" y="10665"/>
                    <a:pt x="3565" y="10497"/>
                    <a:pt x="3397" y="10357"/>
                  </a:cubicBezTo>
                  <a:cubicBezTo>
                    <a:pt x="3136" y="10106"/>
                    <a:pt x="2789" y="9972"/>
                    <a:pt x="2438" y="9972"/>
                  </a:cubicBezTo>
                  <a:cubicBezTo>
                    <a:pt x="2317" y="9972"/>
                    <a:pt x="2196" y="9988"/>
                    <a:pt x="2078" y="10020"/>
                  </a:cubicBezTo>
                  <a:cubicBezTo>
                    <a:pt x="1839" y="10090"/>
                    <a:pt x="1629" y="10244"/>
                    <a:pt x="1474" y="10455"/>
                  </a:cubicBezTo>
                  <a:cubicBezTo>
                    <a:pt x="1432" y="10511"/>
                    <a:pt x="1390" y="10581"/>
                    <a:pt x="1362" y="10651"/>
                  </a:cubicBezTo>
                  <a:lnTo>
                    <a:pt x="1348" y="10679"/>
                  </a:lnTo>
                  <a:cubicBezTo>
                    <a:pt x="899" y="10427"/>
                    <a:pt x="618" y="9950"/>
                    <a:pt x="618" y="9430"/>
                  </a:cubicBezTo>
                  <a:lnTo>
                    <a:pt x="618" y="5936"/>
                  </a:lnTo>
                  <a:cubicBezTo>
                    <a:pt x="618" y="4996"/>
                    <a:pt x="871" y="4070"/>
                    <a:pt x="1334" y="3256"/>
                  </a:cubicBezTo>
                  <a:cubicBezTo>
                    <a:pt x="1505" y="2999"/>
                    <a:pt x="1290" y="2762"/>
                    <a:pt x="1072" y="2762"/>
                  </a:cubicBezTo>
                  <a:cubicBezTo>
                    <a:pt x="968" y="2762"/>
                    <a:pt x="864" y="2816"/>
                    <a:pt x="801" y="2947"/>
                  </a:cubicBezTo>
                  <a:cubicBezTo>
                    <a:pt x="282" y="3845"/>
                    <a:pt x="1" y="4884"/>
                    <a:pt x="1" y="5936"/>
                  </a:cubicBezTo>
                  <a:lnTo>
                    <a:pt x="1" y="9430"/>
                  </a:lnTo>
                  <a:cubicBezTo>
                    <a:pt x="1" y="10244"/>
                    <a:pt x="464" y="10974"/>
                    <a:pt x="1208" y="11297"/>
                  </a:cubicBezTo>
                  <a:cubicBezTo>
                    <a:pt x="1208" y="11816"/>
                    <a:pt x="1432" y="12293"/>
                    <a:pt x="1853" y="12616"/>
                  </a:cubicBezTo>
                  <a:cubicBezTo>
                    <a:pt x="1348" y="13472"/>
                    <a:pt x="1095" y="14440"/>
                    <a:pt x="1095" y="15423"/>
                  </a:cubicBezTo>
                  <a:cubicBezTo>
                    <a:pt x="1095" y="15591"/>
                    <a:pt x="1236" y="15731"/>
                    <a:pt x="1404" y="15731"/>
                  </a:cubicBezTo>
                  <a:lnTo>
                    <a:pt x="10231" y="15731"/>
                  </a:lnTo>
                  <a:cubicBezTo>
                    <a:pt x="10400" y="15731"/>
                    <a:pt x="10540" y="15591"/>
                    <a:pt x="10540" y="15423"/>
                  </a:cubicBezTo>
                  <a:lnTo>
                    <a:pt x="10540" y="15198"/>
                  </a:lnTo>
                  <a:cubicBezTo>
                    <a:pt x="11354" y="15507"/>
                    <a:pt x="12210" y="15689"/>
                    <a:pt x="13080" y="15731"/>
                  </a:cubicBezTo>
                  <a:lnTo>
                    <a:pt x="13880" y="15731"/>
                  </a:lnTo>
                  <a:cubicBezTo>
                    <a:pt x="15396" y="15731"/>
                    <a:pt x="16574" y="14426"/>
                    <a:pt x="16420" y="12925"/>
                  </a:cubicBezTo>
                  <a:lnTo>
                    <a:pt x="16294" y="11718"/>
                  </a:lnTo>
                  <a:cubicBezTo>
                    <a:pt x="16659" y="11578"/>
                    <a:pt x="17009" y="11409"/>
                    <a:pt x="17346" y="11199"/>
                  </a:cubicBezTo>
                  <a:cubicBezTo>
                    <a:pt x="18399" y="11114"/>
                    <a:pt x="19381" y="10581"/>
                    <a:pt x="20027" y="9739"/>
                  </a:cubicBezTo>
                  <a:lnTo>
                    <a:pt x="20013" y="9725"/>
                  </a:lnTo>
                  <a:cubicBezTo>
                    <a:pt x="20686" y="8841"/>
                    <a:pt x="21065" y="7592"/>
                    <a:pt x="21121" y="6020"/>
                  </a:cubicBezTo>
                  <a:cubicBezTo>
                    <a:pt x="21163" y="5094"/>
                    <a:pt x="21107" y="4168"/>
                    <a:pt x="20953" y="3256"/>
                  </a:cubicBezTo>
                  <a:cubicBezTo>
                    <a:pt x="20911" y="3003"/>
                    <a:pt x="20714" y="2821"/>
                    <a:pt x="20462" y="2793"/>
                  </a:cubicBezTo>
                  <a:cubicBezTo>
                    <a:pt x="19971" y="2750"/>
                    <a:pt x="19493" y="2596"/>
                    <a:pt x="19058" y="2358"/>
                  </a:cubicBezTo>
                  <a:cubicBezTo>
                    <a:pt x="18834" y="2189"/>
                    <a:pt x="18609" y="2007"/>
                    <a:pt x="18413" y="1810"/>
                  </a:cubicBezTo>
                  <a:cubicBezTo>
                    <a:pt x="18301" y="1698"/>
                    <a:pt x="18160" y="1572"/>
                    <a:pt x="18034" y="1459"/>
                  </a:cubicBezTo>
                  <a:cubicBezTo>
                    <a:pt x="17655" y="1151"/>
                    <a:pt x="17262" y="884"/>
                    <a:pt x="16827" y="674"/>
                  </a:cubicBezTo>
                  <a:cubicBezTo>
                    <a:pt x="16125" y="323"/>
                    <a:pt x="15353" y="112"/>
                    <a:pt x="14568" y="42"/>
                  </a:cubicBezTo>
                  <a:cubicBezTo>
                    <a:pt x="14549" y="37"/>
                    <a:pt x="14530" y="35"/>
                    <a:pt x="14513" y="35"/>
                  </a:cubicBezTo>
                  <a:cubicBezTo>
                    <a:pt x="14224" y="35"/>
                    <a:pt x="14180" y="659"/>
                    <a:pt x="14511" y="659"/>
                  </a:cubicBezTo>
                  <a:cubicBezTo>
                    <a:pt x="15213" y="716"/>
                    <a:pt x="15901" y="898"/>
                    <a:pt x="16546" y="1221"/>
                  </a:cubicBezTo>
                  <a:cubicBezTo>
                    <a:pt x="16925" y="1417"/>
                    <a:pt x="17290" y="1642"/>
                    <a:pt x="17613" y="1923"/>
                  </a:cubicBezTo>
                  <a:cubicBezTo>
                    <a:pt x="17739" y="2021"/>
                    <a:pt x="17851" y="2133"/>
                    <a:pt x="17978" y="2259"/>
                  </a:cubicBezTo>
                  <a:cubicBezTo>
                    <a:pt x="18202" y="2484"/>
                    <a:pt x="18455" y="2694"/>
                    <a:pt x="18722" y="2877"/>
                  </a:cubicBezTo>
                  <a:cubicBezTo>
                    <a:pt x="19213" y="3171"/>
                    <a:pt x="19774" y="3340"/>
                    <a:pt x="20335" y="3396"/>
                  </a:cubicBezTo>
                  <a:cubicBezTo>
                    <a:pt x="20462" y="4168"/>
                    <a:pt x="20925" y="7508"/>
                    <a:pt x="19521" y="9346"/>
                  </a:cubicBezTo>
                  <a:cubicBezTo>
                    <a:pt x="19269" y="9683"/>
                    <a:pt x="18946" y="9964"/>
                    <a:pt x="18581" y="10174"/>
                  </a:cubicBezTo>
                  <a:cubicBezTo>
                    <a:pt x="18764" y="9978"/>
                    <a:pt x="19086" y="9557"/>
                    <a:pt x="19100" y="9543"/>
                  </a:cubicBezTo>
                  <a:cubicBezTo>
                    <a:pt x="19353" y="9192"/>
                    <a:pt x="19578" y="8799"/>
                    <a:pt x="19746" y="8406"/>
                  </a:cubicBezTo>
                  <a:cubicBezTo>
                    <a:pt x="19802" y="8308"/>
                    <a:pt x="19830" y="8210"/>
                    <a:pt x="19844" y="8111"/>
                  </a:cubicBezTo>
                  <a:cubicBezTo>
                    <a:pt x="19830" y="7985"/>
                    <a:pt x="19746" y="7859"/>
                    <a:pt x="19606" y="7831"/>
                  </a:cubicBezTo>
                  <a:cubicBezTo>
                    <a:pt x="19185" y="7718"/>
                    <a:pt x="18806" y="7508"/>
                    <a:pt x="18497" y="7199"/>
                  </a:cubicBezTo>
                  <a:cubicBezTo>
                    <a:pt x="18034" y="6764"/>
                    <a:pt x="17683" y="6119"/>
                    <a:pt x="17206" y="5291"/>
                  </a:cubicBezTo>
                  <a:cubicBezTo>
                    <a:pt x="17052" y="5024"/>
                    <a:pt x="16897" y="4743"/>
                    <a:pt x="16715" y="4449"/>
                  </a:cubicBezTo>
                  <a:cubicBezTo>
                    <a:pt x="15775" y="2873"/>
                    <a:pt x="14087" y="1978"/>
                    <a:pt x="12038" y="1978"/>
                  </a:cubicBezTo>
                  <a:cubicBezTo>
                    <a:pt x="12007" y="1978"/>
                    <a:pt x="11975" y="1978"/>
                    <a:pt x="11943" y="1979"/>
                  </a:cubicBezTo>
                  <a:cubicBezTo>
                    <a:pt x="11424" y="1979"/>
                    <a:pt x="10933" y="2147"/>
                    <a:pt x="10512" y="2428"/>
                  </a:cubicBezTo>
                  <a:cubicBezTo>
                    <a:pt x="10442" y="2329"/>
                    <a:pt x="10358" y="2231"/>
                    <a:pt x="10287" y="2147"/>
                  </a:cubicBezTo>
                  <a:cubicBezTo>
                    <a:pt x="11129" y="1333"/>
                    <a:pt x="12224" y="828"/>
                    <a:pt x="13389" y="674"/>
                  </a:cubicBezTo>
                  <a:cubicBezTo>
                    <a:pt x="13768" y="606"/>
                    <a:pt x="13716" y="54"/>
                    <a:pt x="13345" y="54"/>
                  </a:cubicBezTo>
                  <a:cubicBezTo>
                    <a:pt x="13332" y="54"/>
                    <a:pt x="13319" y="55"/>
                    <a:pt x="13305" y="56"/>
                  </a:cubicBezTo>
                  <a:cubicBezTo>
                    <a:pt x="12014" y="224"/>
                    <a:pt x="10807" y="800"/>
                    <a:pt x="9866" y="1684"/>
                  </a:cubicBezTo>
                  <a:cubicBezTo>
                    <a:pt x="8748" y="559"/>
                    <a:pt x="7282" y="0"/>
                    <a:pt x="5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1" name="Google Shape;1601;p57"/>
          <p:cNvSpPr/>
          <p:nvPr/>
        </p:nvSpPr>
        <p:spPr>
          <a:xfrm rot="1214073" flipH="1">
            <a:off x="4269510" y="2280520"/>
            <a:ext cx="175213" cy="156427"/>
          </a:xfrm>
          <a:prstGeom prst="hear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57"/>
          <p:cNvSpPr/>
          <p:nvPr/>
        </p:nvSpPr>
        <p:spPr>
          <a:xfrm>
            <a:off x="784343" y="3064621"/>
            <a:ext cx="3894300" cy="1490400"/>
          </a:xfrm>
          <a:prstGeom prst="roundRect">
            <a:avLst>
              <a:gd name="adj" fmla="val 2990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603" name="Google Shape;1603;p57"/>
          <p:cNvSpPr/>
          <p:nvPr/>
        </p:nvSpPr>
        <p:spPr>
          <a:xfrm flipH="1">
            <a:off x="1658975" y="3336662"/>
            <a:ext cx="2852700" cy="283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604" name="Google Shape;1604;p57"/>
          <p:cNvGrpSpPr/>
          <p:nvPr/>
        </p:nvGrpSpPr>
        <p:grpSpPr>
          <a:xfrm>
            <a:off x="1658975" y="3321363"/>
            <a:ext cx="2852700" cy="835064"/>
            <a:chOff x="1659250" y="1421613"/>
            <a:chExt cx="2852700" cy="835064"/>
          </a:xfrm>
        </p:grpSpPr>
        <p:sp>
          <p:nvSpPr>
            <p:cNvPr id="1605" name="Google Shape;1605;p57"/>
            <p:cNvSpPr txBox="1"/>
            <p:nvPr/>
          </p:nvSpPr>
          <p:spPr>
            <a:xfrm flipH="1">
              <a:off x="1659250" y="1728976"/>
              <a:ext cx="2852700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I love your ideas!</a:t>
              </a:r>
              <a:endPara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Thanks for being awesome</a:t>
              </a:r>
              <a:endParaRPr i="1"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606" name="Google Shape;1606;p57"/>
            <p:cNvSpPr txBox="1"/>
            <p:nvPr/>
          </p:nvSpPr>
          <p:spPr>
            <a:xfrm flipH="1">
              <a:off x="1697916" y="1421613"/>
              <a:ext cx="27756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DEAR CARL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1607" name="Google Shape;1607;p57"/>
          <p:cNvSpPr/>
          <p:nvPr/>
        </p:nvSpPr>
        <p:spPr>
          <a:xfrm>
            <a:off x="957785" y="3410544"/>
            <a:ext cx="656700" cy="65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1608" name="Google Shape;1608;p57"/>
          <p:cNvGrpSpPr/>
          <p:nvPr/>
        </p:nvGrpSpPr>
        <p:grpSpPr>
          <a:xfrm>
            <a:off x="1064274" y="3573984"/>
            <a:ext cx="443703" cy="329821"/>
            <a:chOff x="5997450" y="1771825"/>
            <a:chExt cx="529100" cy="393300"/>
          </a:xfrm>
        </p:grpSpPr>
        <p:sp>
          <p:nvSpPr>
            <p:cNvPr id="1609" name="Google Shape;1609;p57"/>
            <p:cNvSpPr/>
            <p:nvPr/>
          </p:nvSpPr>
          <p:spPr>
            <a:xfrm>
              <a:off x="6300225" y="1913525"/>
              <a:ext cx="23900" cy="25675"/>
            </a:xfrm>
            <a:custGeom>
              <a:avLst/>
              <a:gdLst/>
              <a:ahLst/>
              <a:cxnLst/>
              <a:rect l="l" t="t" r="r" b="b"/>
              <a:pathLst>
                <a:path w="956" h="1027" extrusionOk="0">
                  <a:moveTo>
                    <a:pt x="596" y="1"/>
                  </a:moveTo>
                  <a:cubicBezTo>
                    <a:pt x="492" y="1"/>
                    <a:pt x="393" y="54"/>
                    <a:pt x="338" y="156"/>
                  </a:cubicBezTo>
                  <a:lnTo>
                    <a:pt x="99" y="563"/>
                  </a:lnTo>
                  <a:cubicBezTo>
                    <a:pt x="1" y="717"/>
                    <a:pt x="57" y="900"/>
                    <a:pt x="197" y="984"/>
                  </a:cubicBezTo>
                  <a:cubicBezTo>
                    <a:pt x="251" y="1013"/>
                    <a:pt x="308" y="1027"/>
                    <a:pt x="363" y="1027"/>
                  </a:cubicBezTo>
                  <a:cubicBezTo>
                    <a:pt x="466" y="1027"/>
                    <a:pt x="563" y="977"/>
                    <a:pt x="618" y="886"/>
                  </a:cubicBezTo>
                  <a:lnTo>
                    <a:pt x="871" y="465"/>
                  </a:lnTo>
                  <a:cubicBezTo>
                    <a:pt x="955" y="324"/>
                    <a:pt x="899" y="128"/>
                    <a:pt x="759" y="44"/>
                  </a:cubicBezTo>
                  <a:cubicBezTo>
                    <a:pt x="706" y="15"/>
                    <a:pt x="650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7"/>
            <p:cNvSpPr/>
            <p:nvPr/>
          </p:nvSpPr>
          <p:spPr>
            <a:xfrm>
              <a:off x="6411375" y="1980550"/>
              <a:ext cx="25700" cy="25100"/>
            </a:xfrm>
            <a:custGeom>
              <a:avLst/>
              <a:gdLst/>
              <a:ahLst/>
              <a:cxnLst/>
              <a:rect l="l" t="t" r="r" b="b"/>
              <a:pathLst>
                <a:path w="1028" h="1004" extrusionOk="0">
                  <a:moveTo>
                    <a:pt x="675" y="0"/>
                  </a:moveTo>
                  <a:cubicBezTo>
                    <a:pt x="570" y="0"/>
                    <a:pt x="466" y="53"/>
                    <a:pt x="410" y="155"/>
                  </a:cubicBezTo>
                  <a:lnTo>
                    <a:pt x="172" y="562"/>
                  </a:lnTo>
                  <a:cubicBezTo>
                    <a:pt x="0" y="754"/>
                    <a:pt x="279" y="1004"/>
                    <a:pt x="495" y="1004"/>
                  </a:cubicBezTo>
                  <a:cubicBezTo>
                    <a:pt x="580" y="1004"/>
                    <a:pt x="656" y="966"/>
                    <a:pt x="691" y="871"/>
                  </a:cubicBezTo>
                  <a:lnTo>
                    <a:pt x="944" y="464"/>
                  </a:lnTo>
                  <a:cubicBezTo>
                    <a:pt x="1028" y="324"/>
                    <a:pt x="972" y="127"/>
                    <a:pt x="831" y="43"/>
                  </a:cubicBezTo>
                  <a:cubicBezTo>
                    <a:pt x="784" y="14"/>
                    <a:pt x="73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7"/>
            <p:cNvSpPr/>
            <p:nvPr/>
          </p:nvSpPr>
          <p:spPr>
            <a:xfrm>
              <a:off x="6343600" y="1948225"/>
              <a:ext cx="47975" cy="33050"/>
            </a:xfrm>
            <a:custGeom>
              <a:avLst/>
              <a:gdLst/>
              <a:ahLst/>
              <a:cxnLst/>
              <a:rect l="l" t="t" r="r" b="b"/>
              <a:pathLst>
                <a:path w="1919" h="1322" extrusionOk="0">
                  <a:moveTo>
                    <a:pt x="354" y="1"/>
                  </a:moveTo>
                  <a:cubicBezTo>
                    <a:pt x="179" y="1"/>
                    <a:pt x="0" y="137"/>
                    <a:pt x="48" y="368"/>
                  </a:cubicBezTo>
                  <a:cubicBezTo>
                    <a:pt x="104" y="704"/>
                    <a:pt x="315" y="985"/>
                    <a:pt x="609" y="1154"/>
                  </a:cubicBezTo>
                  <a:cubicBezTo>
                    <a:pt x="792" y="1266"/>
                    <a:pt x="988" y="1322"/>
                    <a:pt x="1213" y="1322"/>
                  </a:cubicBezTo>
                  <a:cubicBezTo>
                    <a:pt x="1325" y="1322"/>
                    <a:pt x="1451" y="1308"/>
                    <a:pt x="1564" y="1266"/>
                  </a:cubicBezTo>
                  <a:cubicBezTo>
                    <a:pt x="1919" y="1152"/>
                    <a:pt x="1792" y="659"/>
                    <a:pt x="1474" y="659"/>
                  </a:cubicBezTo>
                  <a:cubicBezTo>
                    <a:pt x="1441" y="659"/>
                    <a:pt x="1405" y="664"/>
                    <a:pt x="1367" y="676"/>
                  </a:cubicBezTo>
                  <a:cubicBezTo>
                    <a:pt x="1313" y="694"/>
                    <a:pt x="1258" y="702"/>
                    <a:pt x="1204" y="702"/>
                  </a:cubicBezTo>
                  <a:cubicBezTo>
                    <a:pt x="948" y="702"/>
                    <a:pt x="709" y="521"/>
                    <a:pt x="651" y="255"/>
                  </a:cubicBezTo>
                  <a:cubicBezTo>
                    <a:pt x="621" y="79"/>
                    <a:pt x="488" y="1"/>
                    <a:pt x="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7"/>
            <p:cNvSpPr/>
            <p:nvPr/>
          </p:nvSpPr>
          <p:spPr>
            <a:xfrm>
              <a:off x="5997450" y="1771825"/>
              <a:ext cx="529100" cy="393300"/>
            </a:xfrm>
            <a:custGeom>
              <a:avLst/>
              <a:gdLst/>
              <a:ahLst/>
              <a:cxnLst/>
              <a:rect l="l" t="t" r="r" b="b"/>
              <a:pathLst>
                <a:path w="21164" h="15732" extrusionOk="0">
                  <a:moveTo>
                    <a:pt x="12111" y="2593"/>
                  </a:moveTo>
                  <a:cubicBezTo>
                    <a:pt x="12834" y="2593"/>
                    <a:pt x="13543" y="2746"/>
                    <a:pt x="14217" y="3031"/>
                  </a:cubicBezTo>
                  <a:cubicBezTo>
                    <a:pt x="15031" y="3382"/>
                    <a:pt x="15732" y="3999"/>
                    <a:pt x="16181" y="4771"/>
                  </a:cubicBezTo>
                  <a:cubicBezTo>
                    <a:pt x="16518" y="5319"/>
                    <a:pt x="16813" y="5880"/>
                    <a:pt x="17150" y="6413"/>
                  </a:cubicBezTo>
                  <a:cubicBezTo>
                    <a:pt x="17697" y="7311"/>
                    <a:pt x="18230" y="7985"/>
                    <a:pt x="19114" y="8322"/>
                  </a:cubicBezTo>
                  <a:cubicBezTo>
                    <a:pt x="18918" y="8729"/>
                    <a:pt x="18679" y="9108"/>
                    <a:pt x="18385" y="9458"/>
                  </a:cubicBezTo>
                  <a:cubicBezTo>
                    <a:pt x="18244" y="9641"/>
                    <a:pt x="18090" y="9809"/>
                    <a:pt x="17922" y="9964"/>
                  </a:cubicBezTo>
                  <a:cubicBezTo>
                    <a:pt x="17332" y="10539"/>
                    <a:pt x="16616" y="10960"/>
                    <a:pt x="15831" y="11213"/>
                  </a:cubicBezTo>
                  <a:cubicBezTo>
                    <a:pt x="15396" y="11339"/>
                    <a:pt x="14947" y="11395"/>
                    <a:pt x="14497" y="11395"/>
                  </a:cubicBezTo>
                  <a:cubicBezTo>
                    <a:pt x="13712" y="11395"/>
                    <a:pt x="12954" y="11213"/>
                    <a:pt x="12252" y="10848"/>
                  </a:cubicBezTo>
                  <a:cubicBezTo>
                    <a:pt x="11971" y="10707"/>
                    <a:pt x="11691" y="10525"/>
                    <a:pt x="11438" y="10329"/>
                  </a:cubicBezTo>
                  <a:cubicBezTo>
                    <a:pt x="11452" y="10315"/>
                    <a:pt x="11452" y="10286"/>
                    <a:pt x="11466" y="10272"/>
                  </a:cubicBezTo>
                  <a:cubicBezTo>
                    <a:pt x="11578" y="10006"/>
                    <a:pt x="11635" y="9725"/>
                    <a:pt x="11635" y="9444"/>
                  </a:cubicBezTo>
                  <a:lnTo>
                    <a:pt x="11635" y="5922"/>
                  </a:lnTo>
                  <a:cubicBezTo>
                    <a:pt x="11621" y="5361"/>
                    <a:pt x="11550" y="4813"/>
                    <a:pt x="11410" y="4266"/>
                  </a:cubicBezTo>
                  <a:cubicBezTo>
                    <a:pt x="11270" y="3817"/>
                    <a:pt x="11087" y="3368"/>
                    <a:pt x="10849" y="2947"/>
                  </a:cubicBezTo>
                  <a:lnTo>
                    <a:pt x="10863" y="2947"/>
                  </a:lnTo>
                  <a:cubicBezTo>
                    <a:pt x="11172" y="2736"/>
                    <a:pt x="11550" y="2610"/>
                    <a:pt x="11929" y="2596"/>
                  </a:cubicBezTo>
                  <a:cubicBezTo>
                    <a:pt x="11990" y="2594"/>
                    <a:pt x="12051" y="2593"/>
                    <a:pt x="12111" y="2593"/>
                  </a:cubicBezTo>
                  <a:close/>
                  <a:moveTo>
                    <a:pt x="2450" y="10586"/>
                  </a:moveTo>
                  <a:cubicBezTo>
                    <a:pt x="2503" y="10586"/>
                    <a:pt x="2557" y="10594"/>
                    <a:pt x="2611" y="10609"/>
                  </a:cubicBezTo>
                  <a:cubicBezTo>
                    <a:pt x="2962" y="10721"/>
                    <a:pt x="3215" y="11002"/>
                    <a:pt x="3313" y="11339"/>
                  </a:cubicBezTo>
                  <a:cubicBezTo>
                    <a:pt x="3453" y="11648"/>
                    <a:pt x="3341" y="11999"/>
                    <a:pt x="3074" y="12167"/>
                  </a:cubicBezTo>
                  <a:cubicBezTo>
                    <a:pt x="2955" y="12253"/>
                    <a:pt x="2814" y="12295"/>
                    <a:pt x="2673" y="12295"/>
                  </a:cubicBezTo>
                  <a:cubicBezTo>
                    <a:pt x="2515" y="12295"/>
                    <a:pt x="2358" y="12243"/>
                    <a:pt x="2232" y="12139"/>
                  </a:cubicBezTo>
                  <a:cubicBezTo>
                    <a:pt x="1909" y="11900"/>
                    <a:pt x="1741" y="11479"/>
                    <a:pt x="1839" y="11086"/>
                  </a:cubicBezTo>
                  <a:lnTo>
                    <a:pt x="1853" y="11086"/>
                  </a:lnTo>
                  <a:cubicBezTo>
                    <a:pt x="1912" y="10792"/>
                    <a:pt x="2169" y="10586"/>
                    <a:pt x="2450" y="10586"/>
                  </a:cubicBezTo>
                  <a:close/>
                  <a:moveTo>
                    <a:pt x="10411" y="12581"/>
                  </a:moveTo>
                  <a:cubicBezTo>
                    <a:pt x="10528" y="12581"/>
                    <a:pt x="10644" y="12603"/>
                    <a:pt x="10750" y="12644"/>
                  </a:cubicBezTo>
                  <a:cubicBezTo>
                    <a:pt x="11410" y="12925"/>
                    <a:pt x="12112" y="13135"/>
                    <a:pt x="12813" y="13262"/>
                  </a:cubicBezTo>
                  <a:lnTo>
                    <a:pt x="12771" y="15100"/>
                  </a:lnTo>
                  <a:cubicBezTo>
                    <a:pt x="11929" y="15002"/>
                    <a:pt x="11087" y="14777"/>
                    <a:pt x="10301" y="14440"/>
                  </a:cubicBezTo>
                  <a:cubicBezTo>
                    <a:pt x="9965" y="14300"/>
                    <a:pt x="9656" y="14132"/>
                    <a:pt x="9544" y="13753"/>
                  </a:cubicBezTo>
                  <a:cubicBezTo>
                    <a:pt x="9403" y="13276"/>
                    <a:pt x="9670" y="12756"/>
                    <a:pt x="10161" y="12616"/>
                  </a:cubicBezTo>
                  <a:cubicBezTo>
                    <a:pt x="10243" y="12593"/>
                    <a:pt x="10328" y="12581"/>
                    <a:pt x="10411" y="12581"/>
                  </a:cubicBezTo>
                  <a:close/>
                  <a:moveTo>
                    <a:pt x="8126" y="11493"/>
                  </a:moveTo>
                  <a:lnTo>
                    <a:pt x="8154" y="11521"/>
                  </a:lnTo>
                  <a:cubicBezTo>
                    <a:pt x="8393" y="11760"/>
                    <a:pt x="8631" y="12013"/>
                    <a:pt x="8828" y="12293"/>
                  </a:cubicBezTo>
                  <a:cubicBezTo>
                    <a:pt x="8926" y="12420"/>
                    <a:pt x="9010" y="12560"/>
                    <a:pt x="9109" y="12700"/>
                  </a:cubicBezTo>
                  <a:lnTo>
                    <a:pt x="9081" y="12742"/>
                  </a:lnTo>
                  <a:cubicBezTo>
                    <a:pt x="9052" y="12784"/>
                    <a:pt x="9038" y="12827"/>
                    <a:pt x="9010" y="12869"/>
                  </a:cubicBezTo>
                  <a:cubicBezTo>
                    <a:pt x="8660" y="13640"/>
                    <a:pt x="9010" y="14553"/>
                    <a:pt x="9782" y="14903"/>
                  </a:cubicBezTo>
                  <a:lnTo>
                    <a:pt x="9894" y="14946"/>
                  </a:lnTo>
                  <a:cubicBezTo>
                    <a:pt x="9894" y="15002"/>
                    <a:pt x="9908" y="15072"/>
                    <a:pt x="9908" y="15128"/>
                  </a:cubicBezTo>
                  <a:lnTo>
                    <a:pt x="8660" y="15128"/>
                  </a:lnTo>
                  <a:lnTo>
                    <a:pt x="8660" y="13935"/>
                  </a:lnTo>
                  <a:cubicBezTo>
                    <a:pt x="8638" y="13746"/>
                    <a:pt x="8488" y="13651"/>
                    <a:pt x="8338" y="13651"/>
                  </a:cubicBezTo>
                  <a:cubicBezTo>
                    <a:pt x="8189" y="13651"/>
                    <a:pt x="8042" y="13746"/>
                    <a:pt x="8028" y="13935"/>
                  </a:cubicBezTo>
                  <a:lnTo>
                    <a:pt x="8028" y="15128"/>
                  </a:lnTo>
                  <a:lnTo>
                    <a:pt x="3593" y="15128"/>
                  </a:lnTo>
                  <a:lnTo>
                    <a:pt x="3593" y="13935"/>
                  </a:lnTo>
                  <a:cubicBezTo>
                    <a:pt x="3579" y="13746"/>
                    <a:pt x="3432" y="13651"/>
                    <a:pt x="3285" y="13651"/>
                  </a:cubicBezTo>
                  <a:cubicBezTo>
                    <a:pt x="3137" y="13651"/>
                    <a:pt x="2990" y="13746"/>
                    <a:pt x="2976" y="13935"/>
                  </a:cubicBezTo>
                  <a:lnTo>
                    <a:pt x="2976" y="15128"/>
                  </a:lnTo>
                  <a:lnTo>
                    <a:pt x="1713" y="15128"/>
                  </a:lnTo>
                  <a:cubicBezTo>
                    <a:pt x="1769" y="14342"/>
                    <a:pt x="2008" y="13570"/>
                    <a:pt x="2401" y="12897"/>
                  </a:cubicBezTo>
                  <a:cubicBezTo>
                    <a:pt x="2499" y="12911"/>
                    <a:pt x="2583" y="12925"/>
                    <a:pt x="2681" y="12925"/>
                  </a:cubicBezTo>
                  <a:cubicBezTo>
                    <a:pt x="3144" y="12911"/>
                    <a:pt x="3565" y="12658"/>
                    <a:pt x="3818" y="12265"/>
                  </a:cubicBezTo>
                  <a:cubicBezTo>
                    <a:pt x="3958" y="12041"/>
                    <a:pt x="4014" y="11760"/>
                    <a:pt x="3986" y="11493"/>
                  </a:cubicBezTo>
                  <a:close/>
                  <a:moveTo>
                    <a:pt x="11087" y="10834"/>
                  </a:moveTo>
                  <a:lnTo>
                    <a:pt x="11101" y="10848"/>
                  </a:lnTo>
                  <a:cubicBezTo>
                    <a:pt x="11480" y="11142"/>
                    <a:pt x="11901" y="11395"/>
                    <a:pt x="12350" y="11578"/>
                  </a:cubicBezTo>
                  <a:cubicBezTo>
                    <a:pt x="13024" y="11862"/>
                    <a:pt x="13745" y="12016"/>
                    <a:pt x="14480" y="12016"/>
                  </a:cubicBezTo>
                  <a:cubicBezTo>
                    <a:pt x="14542" y="12016"/>
                    <a:pt x="14604" y="12015"/>
                    <a:pt x="14666" y="12013"/>
                  </a:cubicBezTo>
                  <a:cubicBezTo>
                    <a:pt x="15003" y="11999"/>
                    <a:pt x="15339" y="11956"/>
                    <a:pt x="15676" y="11886"/>
                  </a:cubicBezTo>
                  <a:lnTo>
                    <a:pt x="15789" y="12995"/>
                  </a:lnTo>
                  <a:cubicBezTo>
                    <a:pt x="15845" y="13528"/>
                    <a:pt x="15676" y="14075"/>
                    <a:pt x="15311" y="14482"/>
                  </a:cubicBezTo>
                  <a:cubicBezTo>
                    <a:pt x="14947" y="14889"/>
                    <a:pt x="14427" y="15128"/>
                    <a:pt x="13880" y="15128"/>
                  </a:cubicBezTo>
                  <a:lnTo>
                    <a:pt x="13389" y="15128"/>
                  </a:lnTo>
                  <a:lnTo>
                    <a:pt x="13445" y="12981"/>
                  </a:lnTo>
                  <a:cubicBezTo>
                    <a:pt x="13445" y="12812"/>
                    <a:pt x="13305" y="12672"/>
                    <a:pt x="13136" y="12672"/>
                  </a:cubicBezTo>
                  <a:cubicBezTo>
                    <a:pt x="12856" y="12644"/>
                    <a:pt x="12575" y="12602"/>
                    <a:pt x="12308" y="12532"/>
                  </a:cubicBezTo>
                  <a:cubicBezTo>
                    <a:pt x="11873" y="12434"/>
                    <a:pt x="11452" y="12279"/>
                    <a:pt x="11059" y="12097"/>
                  </a:cubicBezTo>
                  <a:cubicBezTo>
                    <a:pt x="10856" y="12006"/>
                    <a:pt x="10638" y="11960"/>
                    <a:pt x="10421" y="11960"/>
                  </a:cubicBezTo>
                  <a:cubicBezTo>
                    <a:pt x="10203" y="11960"/>
                    <a:pt x="9986" y="12006"/>
                    <a:pt x="9782" y="12097"/>
                  </a:cubicBezTo>
                  <a:cubicBezTo>
                    <a:pt x="9698" y="12139"/>
                    <a:pt x="9628" y="12181"/>
                    <a:pt x="9558" y="12223"/>
                  </a:cubicBezTo>
                  <a:cubicBezTo>
                    <a:pt x="9544" y="12223"/>
                    <a:pt x="9544" y="12209"/>
                    <a:pt x="9530" y="12195"/>
                  </a:cubicBezTo>
                  <a:cubicBezTo>
                    <a:pt x="9389" y="11985"/>
                    <a:pt x="9235" y="11774"/>
                    <a:pt x="9066" y="11578"/>
                  </a:cubicBezTo>
                  <a:cubicBezTo>
                    <a:pt x="9038" y="11549"/>
                    <a:pt x="9010" y="11507"/>
                    <a:pt x="8982" y="11479"/>
                  </a:cubicBezTo>
                  <a:lnTo>
                    <a:pt x="9586" y="11479"/>
                  </a:lnTo>
                  <a:cubicBezTo>
                    <a:pt x="9684" y="11479"/>
                    <a:pt x="9796" y="11479"/>
                    <a:pt x="9894" y="11465"/>
                  </a:cubicBezTo>
                  <a:cubicBezTo>
                    <a:pt x="10344" y="11395"/>
                    <a:pt x="10765" y="11171"/>
                    <a:pt x="11087" y="10834"/>
                  </a:cubicBezTo>
                  <a:close/>
                  <a:moveTo>
                    <a:pt x="5817" y="0"/>
                  </a:moveTo>
                  <a:cubicBezTo>
                    <a:pt x="4267" y="0"/>
                    <a:pt x="2719" y="625"/>
                    <a:pt x="1587" y="1866"/>
                  </a:cubicBezTo>
                  <a:cubicBezTo>
                    <a:pt x="1333" y="2088"/>
                    <a:pt x="1556" y="2405"/>
                    <a:pt x="1802" y="2405"/>
                  </a:cubicBezTo>
                  <a:cubicBezTo>
                    <a:pt x="1883" y="2405"/>
                    <a:pt x="1966" y="2371"/>
                    <a:pt x="2036" y="2287"/>
                  </a:cubicBezTo>
                  <a:cubicBezTo>
                    <a:pt x="3004" y="1221"/>
                    <a:pt x="4379" y="617"/>
                    <a:pt x="5811" y="617"/>
                  </a:cubicBezTo>
                  <a:cubicBezTo>
                    <a:pt x="8098" y="631"/>
                    <a:pt x="10119" y="2147"/>
                    <a:pt x="10779" y="4336"/>
                  </a:cubicBezTo>
                  <a:cubicBezTo>
                    <a:pt x="10933" y="4856"/>
                    <a:pt x="11017" y="5389"/>
                    <a:pt x="11017" y="5936"/>
                  </a:cubicBezTo>
                  <a:lnTo>
                    <a:pt x="11017" y="9430"/>
                  </a:lnTo>
                  <a:cubicBezTo>
                    <a:pt x="11003" y="10216"/>
                    <a:pt x="10372" y="10848"/>
                    <a:pt x="9586" y="10862"/>
                  </a:cubicBezTo>
                  <a:lnTo>
                    <a:pt x="3790" y="10862"/>
                  </a:lnTo>
                  <a:cubicBezTo>
                    <a:pt x="3692" y="10665"/>
                    <a:pt x="3565" y="10497"/>
                    <a:pt x="3397" y="10357"/>
                  </a:cubicBezTo>
                  <a:cubicBezTo>
                    <a:pt x="3136" y="10106"/>
                    <a:pt x="2789" y="9972"/>
                    <a:pt x="2438" y="9972"/>
                  </a:cubicBezTo>
                  <a:cubicBezTo>
                    <a:pt x="2317" y="9972"/>
                    <a:pt x="2196" y="9988"/>
                    <a:pt x="2078" y="10020"/>
                  </a:cubicBezTo>
                  <a:cubicBezTo>
                    <a:pt x="1839" y="10090"/>
                    <a:pt x="1629" y="10244"/>
                    <a:pt x="1474" y="10455"/>
                  </a:cubicBezTo>
                  <a:cubicBezTo>
                    <a:pt x="1432" y="10511"/>
                    <a:pt x="1390" y="10581"/>
                    <a:pt x="1362" y="10651"/>
                  </a:cubicBezTo>
                  <a:lnTo>
                    <a:pt x="1348" y="10679"/>
                  </a:lnTo>
                  <a:cubicBezTo>
                    <a:pt x="899" y="10427"/>
                    <a:pt x="618" y="9950"/>
                    <a:pt x="618" y="9430"/>
                  </a:cubicBezTo>
                  <a:lnTo>
                    <a:pt x="618" y="5936"/>
                  </a:lnTo>
                  <a:cubicBezTo>
                    <a:pt x="618" y="4996"/>
                    <a:pt x="871" y="4070"/>
                    <a:pt x="1334" y="3256"/>
                  </a:cubicBezTo>
                  <a:cubicBezTo>
                    <a:pt x="1505" y="2999"/>
                    <a:pt x="1290" y="2762"/>
                    <a:pt x="1072" y="2762"/>
                  </a:cubicBezTo>
                  <a:cubicBezTo>
                    <a:pt x="968" y="2762"/>
                    <a:pt x="864" y="2816"/>
                    <a:pt x="801" y="2947"/>
                  </a:cubicBezTo>
                  <a:cubicBezTo>
                    <a:pt x="282" y="3845"/>
                    <a:pt x="1" y="4884"/>
                    <a:pt x="1" y="5936"/>
                  </a:cubicBezTo>
                  <a:lnTo>
                    <a:pt x="1" y="9430"/>
                  </a:lnTo>
                  <a:cubicBezTo>
                    <a:pt x="1" y="10244"/>
                    <a:pt x="464" y="10974"/>
                    <a:pt x="1208" y="11297"/>
                  </a:cubicBezTo>
                  <a:cubicBezTo>
                    <a:pt x="1208" y="11816"/>
                    <a:pt x="1432" y="12293"/>
                    <a:pt x="1853" y="12616"/>
                  </a:cubicBezTo>
                  <a:cubicBezTo>
                    <a:pt x="1348" y="13472"/>
                    <a:pt x="1095" y="14440"/>
                    <a:pt x="1095" y="15423"/>
                  </a:cubicBezTo>
                  <a:cubicBezTo>
                    <a:pt x="1095" y="15591"/>
                    <a:pt x="1236" y="15731"/>
                    <a:pt x="1404" y="15731"/>
                  </a:cubicBezTo>
                  <a:lnTo>
                    <a:pt x="10231" y="15731"/>
                  </a:lnTo>
                  <a:cubicBezTo>
                    <a:pt x="10400" y="15731"/>
                    <a:pt x="10540" y="15591"/>
                    <a:pt x="10540" y="15423"/>
                  </a:cubicBezTo>
                  <a:lnTo>
                    <a:pt x="10540" y="15198"/>
                  </a:lnTo>
                  <a:cubicBezTo>
                    <a:pt x="11354" y="15507"/>
                    <a:pt x="12210" y="15689"/>
                    <a:pt x="13080" y="15731"/>
                  </a:cubicBezTo>
                  <a:lnTo>
                    <a:pt x="13880" y="15731"/>
                  </a:lnTo>
                  <a:cubicBezTo>
                    <a:pt x="15396" y="15731"/>
                    <a:pt x="16574" y="14426"/>
                    <a:pt x="16420" y="12925"/>
                  </a:cubicBezTo>
                  <a:lnTo>
                    <a:pt x="16294" y="11718"/>
                  </a:lnTo>
                  <a:cubicBezTo>
                    <a:pt x="16659" y="11578"/>
                    <a:pt x="17009" y="11409"/>
                    <a:pt x="17346" y="11199"/>
                  </a:cubicBezTo>
                  <a:cubicBezTo>
                    <a:pt x="18399" y="11114"/>
                    <a:pt x="19381" y="10581"/>
                    <a:pt x="20027" y="9739"/>
                  </a:cubicBezTo>
                  <a:lnTo>
                    <a:pt x="20013" y="9725"/>
                  </a:lnTo>
                  <a:cubicBezTo>
                    <a:pt x="20686" y="8841"/>
                    <a:pt x="21065" y="7592"/>
                    <a:pt x="21121" y="6020"/>
                  </a:cubicBezTo>
                  <a:cubicBezTo>
                    <a:pt x="21163" y="5094"/>
                    <a:pt x="21107" y="4168"/>
                    <a:pt x="20953" y="3256"/>
                  </a:cubicBezTo>
                  <a:cubicBezTo>
                    <a:pt x="20911" y="3003"/>
                    <a:pt x="20714" y="2821"/>
                    <a:pt x="20462" y="2793"/>
                  </a:cubicBezTo>
                  <a:cubicBezTo>
                    <a:pt x="19971" y="2750"/>
                    <a:pt x="19493" y="2596"/>
                    <a:pt x="19058" y="2358"/>
                  </a:cubicBezTo>
                  <a:cubicBezTo>
                    <a:pt x="18834" y="2189"/>
                    <a:pt x="18609" y="2007"/>
                    <a:pt x="18413" y="1810"/>
                  </a:cubicBezTo>
                  <a:cubicBezTo>
                    <a:pt x="18301" y="1698"/>
                    <a:pt x="18160" y="1572"/>
                    <a:pt x="18034" y="1459"/>
                  </a:cubicBezTo>
                  <a:cubicBezTo>
                    <a:pt x="17655" y="1151"/>
                    <a:pt x="17262" y="884"/>
                    <a:pt x="16827" y="674"/>
                  </a:cubicBezTo>
                  <a:cubicBezTo>
                    <a:pt x="16125" y="323"/>
                    <a:pt x="15353" y="112"/>
                    <a:pt x="14568" y="42"/>
                  </a:cubicBezTo>
                  <a:cubicBezTo>
                    <a:pt x="14549" y="37"/>
                    <a:pt x="14530" y="35"/>
                    <a:pt x="14513" y="35"/>
                  </a:cubicBezTo>
                  <a:cubicBezTo>
                    <a:pt x="14224" y="35"/>
                    <a:pt x="14180" y="659"/>
                    <a:pt x="14511" y="659"/>
                  </a:cubicBezTo>
                  <a:cubicBezTo>
                    <a:pt x="15213" y="716"/>
                    <a:pt x="15901" y="898"/>
                    <a:pt x="16546" y="1221"/>
                  </a:cubicBezTo>
                  <a:cubicBezTo>
                    <a:pt x="16925" y="1417"/>
                    <a:pt x="17290" y="1642"/>
                    <a:pt x="17613" y="1923"/>
                  </a:cubicBezTo>
                  <a:cubicBezTo>
                    <a:pt x="17739" y="2021"/>
                    <a:pt x="17851" y="2133"/>
                    <a:pt x="17978" y="2259"/>
                  </a:cubicBezTo>
                  <a:cubicBezTo>
                    <a:pt x="18202" y="2484"/>
                    <a:pt x="18455" y="2694"/>
                    <a:pt x="18722" y="2877"/>
                  </a:cubicBezTo>
                  <a:cubicBezTo>
                    <a:pt x="19213" y="3171"/>
                    <a:pt x="19774" y="3340"/>
                    <a:pt x="20335" y="3396"/>
                  </a:cubicBezTo>
                  <a:cubicBezTo>
                    <a:pt x="20462" y="4168"/>
                    <a:pt x="20925" y="7508"/>
                    <a:pt x="19521" y="9346"/>
                  </a:cubicBezTo>
                  <a:cubicBezTo>
                    <a:pt x="19269" y="9683"/>
                    <a:pt x="18946" y="9964"/>
                    <a:pt x="18581" y="10174"/>
                  </a:cubicBezTo>
                  <a:cubicBezTo>
                    <a:pt x="18764" y="9978"/>
                    <a:pt x="19086" y="9557"/>
                    <a:pt x="19100" y="9543"/>
                  </a:cubicBezTo>
                  <a:cubicBezTo>
                    <a:pt x="19353" y="9192"/>
                    <a:pt x="19578" y="8799"/>
                    <a:pt x="19746" y="8406"/>
                  </a:cubicBezTo>
                  <a:cubicBezTo>
                    <a:pt x="19802" y="8308"/>
                    <a:pt x="19830" y="8210"/>
                    <a:pt x="19844" y="8111"/>
                  </a:cubicBezTo>
                  <a:cubicBezTo>
                    <a:pt x="19830" y="7985"/>
                    <a:pt x="19746" y="7859"/>
                    <a:pt x="19606" y="7831"/>
                  </a:cubicBezTo>
                  <a:cubicBezTo>
                    <a:pt x="19185" y="7718"/>
                    <a:pt x="18806" y="7508"/>
                    <a:pt x="18497" y="7199"/>
                  </a:cubicBezTo>
                  <a:cubicBezTo>
                    <a:pt x="18034" y="6764"/>
                    <a:pt x="17683" y="6119"/>
                    <a:pt x="17206" y="5291"/>
                  </a:cubicBezTo>
                  <a:cubicBezTo>
                    <a:pt x="17052" y="5024"/>
                    <a:pt x="16897" y="4743"/>
                    <a:pt x="16715" y="4449"/>
                  </a:cubicBezTo>
                  <a:cubicBezTo>
                    <a:pt x="15775" y="2873"/>
                    <a:pt x="14087" y="1978"/>
                    <a:pt x="12038" y="1978"/>
                  </a:cubicBezTo>
                  <a:cubicBezTo>
                    <a:pt x="12007" y="1978"/>
                    <a:pt x="11975" y="1978"/>
                    <a:pt x="11943" y="1979"/>
                  </a:cubicBezTo>
                  <a:cubicBezTo>
                    <a:pt x="11424" y="1979"/>
                    <a:pt x="10933" y="2147"/>
                    <a:pt x="10512" y="2428"/>
                  </a:cubicBezTo>
                  <a:cubicBezTo>
                    <a:pt x="10442" y="2329"/>
                    <a:pt x="10358" y="2231"/>
                    <a:pt x="10287" y="2147"/>
                  </a:cubicBezTo>
                  <a:cubicBezTo>
                    <a:pt x="11129" y="1333"/>
                    <a:pt x="12224" y="828"/>
                    <a:pt x="13389" y="674"/>
                  </a:cubicBezTo>
                  <a:cubicBezTo>
                    <a:pt x="13768" y="606"/>
                    <a:pt x="13716" y="54"/>
                    <a:pt x="13345" y="54"/>
                  </a:cubicBezTo>
                  <a:cubicBezTo>
                    <a:pt x="13332" y="54"/>
                    <a:pt x="13319" y="55"/>
                    <a:pt x="13305" y="56"/>
                  </a:cubicBezTo>
                  <a:cubicBezTo>
                    <a:pt x="12014" y="224"/>
                    <a:pt x="10807" y="800"/>
                    <a:pt x="9866" y="1684"/>
                  </a:cubicBezTo>
                  <a:cubicBezTo>
                    <a:pt x="8748" y="559"/>
                    <a:pt x="7282" y="0"/>
                    <a:pt x="5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3" name="Google Shape;1613;p57"/>
          <p:cNvSpPr/>
          <p:nvPr/>
        </p:nvSpPr>
        <p:spPr>
          <a:xfrm rot="-904984" flipH="1">
            <a:off x="4268633" y="4180254"/>
            <a:ext cx="175237" cy="156530"/>
          </a:xfrm>
          <a:prstGeom prst="hear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57"/>
          <p:cNvSpPr/>
          <p:nvPr/>
        </p:nvSpPr>
        <p:spPr>
          <a:xfrm>
            <a:off x="5162650" y="1164475"/>
            <a:ext cx="3208800" cy="3442800"/>
          </a:xfrm>
          <a:prstGeom prst="roundRect">
            <a:avLst>
              <a:gd name="adj" fmla="val 2284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615" name="Google Shape;1615;p57"/>
          <p:cNvSpPr/>
          <p:nvPr/>
        </p:nvSpPr>
        <p:spPr>
          <a:xfrm rot="1214073" flipH="1">
            <a:off x="7775835" y="4131770"/>
            <a:ext cx="175213" cy="156427"/>
          </a:xfrm>
          <a:prstGeom prst="hear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57"/>
          <p:cNvSpPr/>
          <p:nvPr/>
        </p:nvSpPr>
        <p:spPr>
          <a:xfrm flipH="1">
            <a:off x="5340700" y="3209024"/>
            <a:ext cx="2852700" cy="2832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617" name="Google Shape;1617;p57"/>
          <p:cNvGrpSpPr/>
          <p:nvPr/>
        </p:nvGrpSpPr>
        <p:grpSpPr>
          <a:xfrm>
            <a:off x="5340700" y="3193724"/>
            <a:ext cx="2852700" cy="835064"/>
            <a:chOff x="1659250" y="1421613"/>
            <a:chExt cx="2852700" cy="835064"/>
          </a:xfrm>
        </p:grpSpPr>
        <p:sp>
          <p:nvSpPr>
            <p:cNvPr id="1618" name="Google Shape;1618;p57"/>
            <p:cNvSpPr txBox="1"/>
            <p:nvPr/>
          </p:nvSpPr>
          <p:spPr>
            <a:xfrm flipH="1">
              <a:off x="1659250" y="1728976"/>
              <a:ext cx="2852700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I love your willingness to take risks!</a:t>
              </a:r>
              <a:endPara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Thanks for being awesome</a:t>
              </a:r>
              <a:endParaRPr i="1"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619" name="Google Shape;1619;p57"/>
            <p:cNvSpPr txBox="1"/>
            <p:nvPr/>
          </p:nvSpPr>
          <p:spPr>
            <a:xfrm flipH="1">
              <a:off x="1697916" y="1421613"/>
              <a:ext cx="27756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DEAR ROSE</a:t>
              </a:r>
              <a:endParaRPr sz="2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pic>
        <p:nvPicPr>
          <p:cNvPr id="1620" name="Google Shape;1620;p57"/>
          <p:cNvPicPr preferRelativeResize="0"/>
          <p:nvPr/>
        </p:nvPicPr>
        <p:blipFill rotWithShape="1">
          <a:blip r:embed="rId3">
            <a:alphaModFix/>
          </a:blip>
          <a:srcRect t="10002" b="57016"/>
          <a:stretch/>
        </p:blipFill>
        <p:spPr>
          <a:xfrm>
            <a:off x="5579050" y="1742962"/>
            <a:ext cx="2376000" cy="1175700"/>
          </a:xfrm>
          <a:prstGeom prst="roundRect">
            <a:avLst>
              <a:gd name="adj" fmla="val 35079"/>
            </a:avLst>
          </a:prstGeom>
          <a:noFill/>
          <a:ln>
            <a:noFill/>
          </a:ln>
        </p:spPr>
      </p:pic>
      <p:sp>
        <p:nvSpPr>
          <p:cNvPr id="1621" name="Google Shape;1621;p57"/>
          <p:cNvSpPr/>
          <p:nvPr/>
        </p:nvSpPr>
        <p:spPr>
          <a:xfrm rot="-1625489" flipH="1">
            <a:off x="5553250" y="1410310"/>
            <a:ext cx="175226" cy="156574"/>
          </a:xfrm>
          <a:prstGeom prst="hear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2" name="Google Shape;1622;p57"/>
          <p:cNvGrpSpPr/>
          <p:nvPr/>
        </p:nvGrpSpPr>
        <p:grpSpPr>
          <a:xfrm rot="-3350276" flipH="1">
            <a:off x="8208990" y="1170932"/>
            <a:ext cx="246542" cy="367137"/>
            <a:chOff x="4940592" y="1500690"/>
            <a:chExt cx="246558" cy="367161"/>
          </a:xfrm>
        </p:grpSpPr>
        <p:sp>
          <p:nvSpPr>
            <p:cNvPr id="1623" name="Google Shape;1623;p57"/>
            <p:cNvSpPr/>
            <p:nvPr/>
          </p:nvSpPr>
          <p:spPr>
            <a:xfrm>
              <a:off x="4961075" y="1766934"/>
              <a:ext cx="44024" cy="74732"/>
            </a:xfrm>
            <a:custGeom>
              <a:avLst/>
              <a:gdLst/>
              <a:ahLst/>
              <a:cxnLst/>
              <a:rect l="l" t="t" r="r" b="b"/>
              <a:pathLst>
                <a:path w="1382" h="2346" extrusionOk="0">
                  <a:moveTo>
                    <a:pt x="679" y="334"/>
                  </a:moveTo>
                  <a:cubicBezTo>
                    <a:pt x="869" y="334"/>
                    <a:pt x="1036" y="501"/>
                    <a:pt x="1036" y="691"/>
                  </a:cubicBezTo>
                  <a:lnTo>
                    <a:pt x="1036" y="1655"/>
                  </a:lnTo>
                  <a:cubicBezTo>
                    <a:pt x="1036" y="1846"/>
                    <a:pt x="869" y="2013"/>
                    <a:pt x="679" y="2013"/>
                  </a:cubicBezTo>
                  <a:cubicBezTo>
                    <a:pt x="488" y="2013"/>
                    <a:pt x="322" y="1846"/>
                    <a:pt x="322" y="1655"/>
                  </a:cubicBezTo>
                  <a:lnTo>
                    <a:pt x="322" y="691"/>
                  </a:lnTo>
                  <a:cubicBezTo>
                    <a:pt x="322" y="501"/>
                    <a:pt x="488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0" y="322"/>
                    <a:pt x="0" y="691"/>
                  </a:cubicBezTo>
                  <a:lnTo>
                    <a:pt x="0" y="1655"/>
                  </a:lnTo>
                  <a:cubicBezTo>
                    <a:pt x="0" y="2048"/>
                    <a:pt x="310" y="2346"/>
                    <a:pt x="679" y="2346"/>
                  </a:cubicBezTo>
                  <a:cubicBezTo>
                    <a:pt x="1048" y="2346"/>
                    <a:pt x="1358" y="2024"/>
                    <a:pt x="1358" y="1655"/>
                  </a:cubicBezTo>
                  <a:lnTo>
                    <a:pt x="1358" y="691"/>
                  </a:lnTo>
                  <a:cubicBezTo>
                    <a:pt x="1381" y="322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7"/>
            <p:cNvSpPr/>
            <p:nvPr/>
          </p:nvSpPr>
          <p:spPr>
            <a:xfrm>
              <a:off x="5009240" y="1623937"/>
              <a:ext cx="37207" cy="36824"/>
            </a:xfrm>
            <a:custGeom>
              <a:avLst/>
              <a:gdLst/>
              <a:ahLst/>
              <a:cxnLst/>
              <a:rect l="l" t="t" r="r" b="b"/>
              <a:pathLst>
                <a:path w="1168" h="1156" extrusionOk="0">
                  <a:moveTo>
                    <a:pt x="584" y="334"/>
                  </a:moveTo>
                  <a:cubicBezTo>
                    <a:pt x="715" y="334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41" y="822"/>
                    <a:pt x="346" y="715"/>
                    <a:pt x="346" y="584"/>
                  </a:cubicBezTo>
                  <a:cubicBezTo>
                    <a:pt x="346" y="441"/>
                    <a:pt x="453" y="334"/>
                    <a:pt x="584" y="334"/>
                  </a:cubicBezTo>
                  <a:close/>
                  <a:moveTo>
                    <a:pt x="584" y="1"/>
                  </a:moveTo>
                  <a:cubicBezTo>
                    <a:pt x="274" y="1"/>
                    <a:pt x="0" y="251"/>
                    <a:pt x="0" y="584"/>
                  </a:cubicBezTo>
                  <a:cubicBezTo>
                    <a:pt x="0" y="906"/>
                    <a:pt x="250" y="1156"/>
                    <a:pt x="584" y="1156"/>
                  </a:cubicBezTo>
                  <a:cubicBezTo>
                    <a:pt x="893" y="1156"/>
                    <a:pt x="1167" y="906"/>
                    <a:pt x="1167" y="584"/>
                  </a:cubicBezTo>
                  <a:cubicBezTo>
                    <a:pt x="1167" y="251"/>
                    <a:pt x="893" y="1"/>
                    <a:pt x="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7"/>
            <p:cNvSpPr/>
            <p:nvPr/>
          </p:nvSpPr>
          <p:spPr>
            <a:xfrm>
              <a:off x="5110125" y="1785123"/>
              <a:ext cx="50458" cy="50108"/>
            </a:xfrm>
            <a:custGeom>
              <a:avLst/>
              <a:gdLst/>
              <a:ahLst/>
              <a:cxnLst/>
              <a:rect l="l" t="t" r="r" b="b"/>
              <a:pathLst>
                <a:path w="1584" h="1573" extrusionOk="0">
                  <a:moveTo>
                    <a:pt x="798" y="322"/>
                  </a:moveTo>
                  <a:cubicBezTo>
                    <a:pt x="1048" y="322"/>
                    <a:pt x="1239" y="537"/>
                    <a:pt x="1239" y="775"/>
                  </a:cubicBezTo>
                  <a:cubicBezTo>
                    <a:pt x="1239" y="1025"/>
                    <a:pt x="1024" y="1215"/>
                    <a:pt x="798" y="1215"/>
                  </a:cubicBezTo>
                  <a:cubicBezTo>
                    <a:pt x="560" y="1215"/>
                    <a:pt x="346" y="1013"/>
                    <a:pt x="346" y="775"/>
                  </a:cubicBezTo>
                  <a:cubicBezTo>
                    <a:pt x="346" y="537"/>
                    <a:pt x="536" y="322"/>
                    <a:pt x="798" y="322"/>
                  </a:cubicBezTo>
                  <a:close/>
                  <a:moveTo>
                    <a:pt x="798" y="1"/>
                  </a:moveTo>
                  <a:cubicBezTo>
                    <a:pt x="358" y="1"/>
                    <a:pt x="0" y="358"/>
                    <a:pt x="0" y="787"/>
                  </a:cubicBezTo>
                  <a:cubicBezTo>
                    <a:pt x="0" y="1215"/>
                    <a:pt x="358" y="1573"/>
                    <a:pt x="798" y="1573"/>
                  </a:cubicBezTo>
                  <a:cubicBezTo>
                    <a:pt x="1227" y="1573"/>
                    <a:pt x="1584" y="1215"/>
                    <a:pt x="1584" y="787"/>
                  </a:cubicBezTo>
                  <a:cubicBezTo>
                    <a:pt x="1584" y="358"/>
                    <a:pt x="1227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7"/>
            <p:cNvSpPr/>
            <p:nvPr/>
          </p:nvSpPr>
          <p:spPr>
            <a:xfrm>
              <a:off x="4940592" y="1500690"/>
              <a:ext cx="246558" cy="367161"/>
            </a:xfrm>
            <a:custGeom>
              <a:avLst/>
              <a:gdLst/>
              <a:ahLst/>
              <a:cxnLst/>
              <a:rect l="l" t="t" r="r" b="b"/>
              <a:pathLst>
                <a:path w="7740" h="11526" extrusionOk="0">
                  <a:moveTo>
                    <a:pt x="2441" y="322"/>
                  </a:moveTo>
                  <a:cubicBezTo>
                    <a:pt x="2703" y="322"/>
                    <a:pt x="2929" y="548"/>
                    <a:pt x="2929" y="822"/>
                  </a:cubicBezTo>
                  <a:lnTo>
                    <a:pt x="2929" y="3167"/>
                  </a:lnTo>
                  <a:cubicBezTo>
                    <a:pt x="2865" y="3156"/>
                    <a:pt x="2800" y="3151"/>
                    <a:pt x="2735" y="3151"/>
                  </a:cubicBezTo>
                  <a:cubicBezTo>
                    <a:pt x="2454" y="3151"/>
                    <a:pt x="2180" y="3251"/>
                    <a:pt x="1977" y="3405"/>
                  </a:cubicBezTo>
                  <a:cubicBezTo>
                    <a:pt x="1977" y="3405"/>
                    <a:pt x="1965" y="3405"/>
                    <a:pt x="1941" y="3417"/>
                  </a:cubicBezTo>
                  <a:lnTo>
                    <a:pt x="1941" y="822"/>
                  </a:lnTo>
                  <a:lnTo>
                    <a:pt x="1953" y="822"/>
                  </a:lnTo>
                  <a:cubicBezTo>
                    <a:pt x="1953" y="548"/>
                    <a:pt x="2167" y="322"/>
                    <a:pt x="2441" y="322"/>
                  </a:cubicBezTo>
                  <a:close/>
                  <a:moveTo>
                    <a:pt x="2477" y="0"/>
                  </a:moveTo>
                  <a:cubicBezTo>
                    <a:pt x="2024" y="0"/>
                    <a:pt x="1643" y="369"/>
                    <a:pt x="1643" y="834"/>
                  </a:cubicBezTo>
                  <a:lnTo>
                    <a:pt x="1643" y="3822"/>
                  </a:lnTo>
                  <a:cubicBezTo>
                    <a:pt x="1382" y="4287"/>
                    <a:pt x="1441" y="4822"/>
                    <a:pt x="1727" y="5203"/>
                  </a:cubicBezTo>
                  <a:lnTo>
                    <a:pt x="1727" y="7620"/>
                  </a:lnTo>
                  <a:cubicBezTo>
                    <a:pt x="1608" y="7585"/>
                    <a:pt x="1489" y="7573"/>
                    <a:pt x="1370" y="7573"/>
                  </a:cubicBezTo>
                  <a:cubicBezTo>
                    <a:pt x="608" y="7573"/>
                    <a:pt x="0" y="8180"/>
                    <a:pt x="0" y="8942"/>
                  </a:cubicBezTo>
                  <a:lnTo>
                    <a:pt x="0" y="10156"/>
                  </a:lnTo>
                  <a:cubicBezTo>
                    <a:pt x="0" y="10918"/>
                    <a:pt x="608" y="11525"/>
                    <a:pt x="1370" y="11525"/>
                  </a:cubicBezTo>
                  <a:cubicBezTo>
                    <a:pt x="2120" y="11525"/>
                    <a:pt x="2739" y="10918"/>
                    <a:pt x="2739" y="10156"/>
                  </a:cubicBezTo>
                  <a:lnTo>
                    <a:pt x="2739" y="5739"/>
                  </a:lnTo>
                  <a:cubicBezTo>
                    <a:pt x="2834" y="5739"/>
                    <a:pt x="2858" y="5727"/>
                    <a:pt x="2941" y="5715"/>
                  </a:cubicBezTo>
                  <a:lnTo>
                    <a:pt x="3572" y="7227"/>
                  </a:lnTo>
                  <a:cubicBezTo>
                    <a:pt x="3590" y="7298"/>
                    <a:pt x="3654" y="7336"/>
                    <a:pt x="3720" y="7336"/>
                  </a:cubicBezTo>
                  <a:cubicBezTo>
                    <a:pt x="3742" y="7336"/>
                    <a:pt x="3765" y="7332"/>
                    <a:pt x="3787" y="7323"/>
                  </a:cubicBezTo>
                  <a:cubicBezTo>
                    <a:pt x="3882" y="7287"/>
                    <a:pt x="3929" y="7180"/>
                    <a:pt x="3882" y="7096"/>
                  </a:cubicBezTo>
                  <a:lnTo>
                    <a:pt x="3287" y="5632"/>
                  </a:lnTo>
                  <a:cubicBezTo>
                    <a:pt x="3346" y="5608"/>
                    <a:pt x="3406" y="5560"/>
                    <a:pt x="3465" y="5537"/>
                  </a:cubicBezTo>
                  <a:cubicBezTo>
                    <a:pt x="3465" y="5537"/>
                    <a:pt x="3572" y="5477"/>
                    <a:pt x="3584" y="5477"/>
                  </a:cubicBezTo>
                  <a:lnTo>
                    <a:pt x="5001" y="8918"/>
                  </a:lnTo>
                  <a:cubicBezTo>
                    <a:pt x="5021" y="8984"/>
                    <a:pt x="5077" y="9017"/>
                    <a:pt x="5138" y="9017"/>
                  </a:cubicBezTo>
                  <a:cubicBezTo>
                    <a:pt x="5187" y="9017"/>
                    <a:pt x="5238" y="8996"/>
                    <a:pt x="5275" y="8954"/>
                  </a:cubicBezTo>
                  <a:cubicBezTo>
                    <a:pt x="5497" y="8710"/>
                    <a:pt x="5812" y="8558"/>
                    <a:pt x="6143" y="8558"/>
                  </a:cubicBezTo>
                  <a:cubicBezTo>
                    <a:pt x="6167" y="8558"/>
                    <a:pt x="6191" y="8559"/>
                    <a:pt x="6215" y="8561"/>
                  </a:cubicBezTo>
                  <a:cubicBezTo>
                    <a:pt x="7239" y="8585"/>
                    <a:pt x="7739" y="9835"/>
                    <a:pt x="7025" y="10561"/>
                  </a:cubicBezTo>
                  <a:cubicBezTo>
                    <a:pt x="6788" y="10803"/>
                    <a:pt x="6485" y="10915"/>
                    <a:pt x="6187" y="10915"/>
                  </a:cubicBezTo>
                  <a:cubicBezTo>
                    <a:pt x="5679" y="10915"/>
                    <a:pt x="5184" y="10588"/>
                    <a:pt x="5049" y="10025"/>
                  </a:cubicBezTo>
                  <a:cubicBezTo>
                    <a:pt x="4858" y="9359"/>
                    <a:pt x="4632" y="8859"/>
                    <a:pt x="4239" y="7930"/>
                  </a:cubicBezTo>
                  <a:cubicBezTo>
                    <a:pt x="4212" y="7859"/>
                    <a:pt x="4153" y="7821"/>
                    <a:pt x="4085" y="7821"/>
                  </a:cubicBezTo>
                  <a:cubicBezTo>
                    <a:pt x="4061" y="7821"/>
                    <a:pt x="4037" y="7825"/>
                    <a:pt x="4013" y="7835"/>
                  </a:cubicBezTo>
                  <a:cubicBezTo>
                    <a:pt x="3929" y="7870"/>
                    <a:pt x="3882" y="7977"/>
                    <a:pt x="3929" y="8061"/>
                  </a:cubicBezTo>
                  <a:cubicBezTo>
                    <a:pt x="4299" y="9001"/>
                    <a:pt x="4549" y="9490"/>
                    <a:pt x="4715" y="10121"/>
                  </a:cubicBezTo>
                  <a:cubicBezTo>
                    <a:pt x="4894" y="10787"/>
                    <a:pt x="5489" y="11252"/>
                    <a:pt x="6192" y="11252"/>
                  </a:cubicBezTo>
                  <a:cubicBezTo>
                    <a:pt x="7037" y="11252"/>
                    <a:pt x="7728" y="10549"/>
                    <a:pt x="7704" y="9704"/>
                  </a:cubicBezTo>
                  <a:cubicBezTo>
                    <a:pt x="7645" y="8808"/>
                    <a:pt x="6884" y="8194"/>
                    <a:pt x="6094" y="8194"/>
                  </a:cubicBezTo>
                  <a:cubicBezTo>
                    <a:pt x="5771" y="8194"/>
                    <a:pt x="5443" y="8297"/>
                    <a:pt x="5156" y="8525"/>
                  </a:cubicBezTo>
                  <a:lnTo>
                    <a:pt x="3787" y="5179"/>
                  </a:lnTo>
                  <a:cubicBezTo>
                    <a:pt x="3870" y="5072"/>
                    <a:pt x="3929" y="4953"/>
                    <a:pt x="3965" y="4822"/>
                  </a:cubicBezTo>
                  <a:lnTo>
                    <a:pt x="4834" y="3953"/>
                  </a:lnTo>
                  <a:cubicBezTo>
                    <a:pt x="4894" y="3894"/>
                    <a:pt x="4894" y="3775"/>
                    <a:pt x="4834" y="3715"/>
                  </a:cubicBezTo>
                  <a:cubicBezTo>
                    <a:pt x="4805" y="3685"/>
                    <a:pt x="4760" y="3670"/>
                    <a:pt x="4715" y="3670"/>
                  </a:cubicBezTo>
                  <a:cubicBezTo>
                    <a:pt x="4671" y="3670"/>
                    <a:pt x="4626" y="3685"/>
                    <a:pt x="4596" y="3715"/>
                  </a:cubicBezTo>
                  <a:cubicBezTo>
                    <a:pt x="3644" y="4668"/>
                    <a:pt x="3668" y="4608"/>
                    <a:pt x="3656" y="4703"/>
                  </a:cubicBezTo>
                  <a:cubicBezTo>
                    <a:pt x="3620" y="4882"/>
                    <a:pt x="3513" y="5013"/>
                    <a:pt x="3394" y="5132"/>
                  </a:cubicBezTo>
                  <a:cubicBezTo>
                    <a:pt x="3298" y="5227"/>
                    <a:pt x="3287" y="5239"/>
                    <a:pt x="3144" y="5310"/>
                  </a:cubicBezTo>
                  <a:cubicBezTo>
                    <a:pt x="3096" y="5322"/>
                    <a:pt x="3060" y="5358"/>
                    <a:pt x="3025" y="5370"/>
                  </a:cubicBezTo>
                  <a:cubicBezTo>
                    <a:pt x="2931" y="5399"/>
                    <a:pt x="2846" y="5415"/>
                    <a:pt x="2756" y="5415"/>
                  </a:cubicBezTo>
                  <a:cubicBezTo>
                    <a:pt x="2698" y="5415"/>
                    <a:pt x="2638" y="5408"/>
                    <a:pt x="2572" y="5394"/>
                  </a:cubicBezTo>
                  <a:cubicBezTo>
                    <a:pt x="2564" y="5393"/>
                    <a:pt x="2557" y="5392"/>
                    <a:pt x="2549" y="5392"/>
                  </a:cubicBezTo>
                  <a:cubicBezTo>
                    <a:pt x="2453" y="5392"/>
                    <a:pt x="2382" y="5461"/>
                    <a:pt x="2382" y="5560"/>
                  </a:cubicBezTo>
                  <a:lnTo>
                    <a:pt x="2382" y="10156"/>
                  </a:lnTo>
                  <a:cubicBezTo>
                    <a:pt x="2382" y="10728"/>
                    <a:pt x="1917" y="11192"/>
                    <a:pt x="1358" y="11192"/>
                  </a:cubicBezTo>
                  <a:cubicBezTo>
                    <a:pt x="786" y="11192"/>
                    <a:pt x="322" y="10728"/>
                    <a:pt x="322" y="10156"/>
                  </a:cubicBezTo>
                  <a:lnTo>
                    <a:pt x="322" y="8942"/>
                  </a:lnTo>
                  <a:cubicBezTo>
                    <a:pt x="322" y="8340"/>
                    <a:pt x="826" y="7902"/>
                    <a:pt x="1372" y="7902"/>
                  </a:cubicBezTo>
                  <a:cubicBezTo>
                    <a:pt x="1518" y="7902"/>
                    <a:pt x="1667" y="7933"/>
                    <a:pt x="1810" y="8001"/>
                  </a:cubicBezTo>
                  <a:cubicBezTo>
                    <a:pt x="1835" y="8015"/>
                    <a:pt x="1860" y="8021"/>
                    <a:pt x="1885" y="8021"/>
                  </a:cubicBezTo>
                  <a:cubicBezTo>
                    <a:pt x="1970" y="8021"/>
                    <a:pt x="2048" y="7950"/>
                    <a:pt x="2048" y="7858"/>
                  </a:cubicBezTo>
                  <a:cubicBezTo>
                    <a:pt x="2036" y="5049"/>
                    <a:pt x="2084" y="5132"/>
                    <a:pt x="2024" y="5049"/>
                  </a:cubicBezTo>
                  <a:cubicBezTo>
                    <a:pt x="1504" y="4390"/>
                    <a:pt x="2016" y="3495"/>
                    <a:pt x="2766" y="3495"/>
                  </a:cubicBezTo>
                  <a:cubicBezTo>
                    <a:pt x="2857" y="3495"/>
                    <a:pt x="2952" y="3508"/>
                    <a:pt x="3048" y="3536"/>
                  </a:cubicBezTo>
                  <a:cubicBezTo>
                    <a:pt x="3096" y="3560"/>
                    <a:pt x="3156" y="3572"/>
                    <a:pt x="3191" y="3596"/>
                  </a:cubicBezTo>
                  <a:cubicBezTo>
                    <a:pt x="3216" y="3608"/>
                    <a:pt x="3243" y="3614"/>
                    <a:pt x="3268" y="3614"/>
                  </a:cubicBezTo>
                  <a:cubicBezTo>
                    <a:pt x="3316" y="3614"/>
                    <a:pt x="3363" y="3595"/>
                    <a:pt x="3394" y="3572"/>
                  </a:cubicBezTo>
                  <a:lnTo>
                    <a:pt x="5370" y="1584"/>
                  </a:lnTo>
                  <a:cubicBezTo>
                    <a:pt x="5465" y="1489"/>
                    <a:pt x="5590" y="1441"/>
                    <a:pt x="5717" y="1441"/>
                  </a:cubicBezTo>
                  <a:cubicBezTo>
                    <a:pt x="5843" y="1441"/>
                    <a:pt x="5971" y="1489"/>
                    <a:pt x="6073" y="1584"/>
                  </a:cubicBezTo>
                  <a:cubicBezTo>
                    <a:pt x="6263" y="1786"/>
                    <a:pt x="6263" y="2096"/>
                    <a:pt x="6073" y="2286"/>
                  </a:cubicBezTo>
                  <a:lnTo>
                    <a:pt x="5156" y="3191"/>
                  </a:lnTo>
                  <a:cubicBezTo>
                    <a:pt x="5096" y="3251"/>
                    <a:pt x="5096" y="3370"/>
                    <a:pt x="5156" y="3429"/>
                  </a:cubicBezTo>
                  <a:cubicBezTo>
                    <a:pt x="5192" y="3459"/>
                    <a:pt x="5239" y="3474"/>
                    <a:pt x="5284" y="3474"/>
                  </a:cubicBezTo>
                  <a:cubicBezTo>
                    <a:pt x="5328" y="3474"/>
                    <a:pt x="5370" y="3459"/>
                    <a:pt x="5394" y="3429"/>
                  </a:cubicBezTo>
                  <a:lnTo>
                    <a:pt x="6311" y="2524"/>
                  </a:lnTo>
                  <a:cubicBezTo>
                    <a:pt x="6823" y="2001"/>
                    <a:pt x="6454" y="1108"/>
                    <a:pt x="5727" y="1108"/>
                  </a:cubicBezTo>
                  <a:cubicBezTo>
                    <a:pt x="5501" y="1108"/>
                    <a:pt x="5299" y="1203"/>
                    <a:pt x="5144" y="1346"/>
                  </a:cubicBezTo>
                  <a:lnTo>
                    <a:pt x="3310" y="3179"/>
                  </a:lnTo>
                  <a:lnTo>
                    <a:pt x="3310" y="834"/>
                  </a:lnTo>
                  <a:cubicBezTo>
                    <a:pt x="3310" y="369"/>
                    <a:pt x="2941" y="0"/>
                    <a:pt x="2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7" name="Google Shape;1627;p57"/>
          <p:cNvGrpSpPr/>
          <p:nvPr/>
        </p:nvGrpSpPr>
        <p:grpSpPr>
          <a:xfrm rot="7871802">
            <a:off x="565531" y="4252828"/>
            <a:ext cx="246540" cy="367135"/>
            <a:chOff x="4940592" y="1500690"/>
            <a:chExt cx="246558" cy="367161"/>
          </a:xfrm>
        </p:grpSpPr>
        <p:sp>
          <p:nvSpPr>
            <p:cNvPr id="1628" name="Google Shape;1628;p57"/>
            <p:cNvSpPr/>
            <p:nvPr/>
          </p:nvSpPr>
          <p:spPr>
            <a:xfrm>
              <a:off x="4961075" y="1766934"/>
              <a:ext cx="44024" cy="74732"/>
            </a:xfrm>
            <a:custGeom>
              <a:avLst/>
              <a:gdLst/>
              <a:ahLst/>
              <a:cxnLst/>
              <a:rect l="l" t="t" r="r" b="b"/>
              <a:pathLst>
                <a:path w="1382" h="2346" extrusionOk="0">
                  <a:moveTo>
                    <a:pt x="679" y="334"/>
                  </a:moveTo>
                  <a:cubicBezTo>
                    <a:pt x="869" y="334"/>
                    <a:pt x="1036" y="501"/>
                    <a:pt x="1036" y="691"/>
                  </a:cubicBezTo>
                  <a:lnTo>
                    <a:pt x="1036" y="1655"/>
                  </a:lnTo>
                  <a:cubicBezTo>
                    <a:pt x="1036" y="1846"/>
                    <a:pt x="869" y="2013"/>
                    <a:pt x="679" y="2013"/>
                  </a:cubicBezTo>
                  <a:cubicBezTo>
                    <a:pt x="488" y="2013"/>
                    <a:pt x="322" y="1846"/>
                    <a:pt x="322" y="1655"/>
                  </a:cubicBezTo>
                  <a:lnTo>
                    <a:pt x="322" y="691"/>
                  </a:lnTo>
                  <a:cubicBezTo>
                    <a:pt x="322" y="501"/>
                    <a:pt x="488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0" y="322"/>
                    <a:pt x="0" y="691"/>
                  </a:cubicBezTo>
                  <a:lnTo>
                    <a:pt x="0" y="1655"/>
                  </a:lnTo>
                  <a:cubicBezTo>
                    <a:pt x="0" y="2048"/>
                    <a:pt x="310" y="2346"/>
                    <a:pt x="679" y="2346"/>
                  </a:cubicBezTo>
                  <a:cubicBezTo>
                    <a:pt x="1048" y="2346"/>
                    <a:pt x="1358" y="2024"/>
                    <a:pt x="1358" y="1655"/>
                  </a:cubicBezTo>
                  <a:lnTo>
                    <a:pt x="1358" y="691"/>
                  </a:lnTo>
                  <a:cubicBezTo>
                    <a:pt x="1381" y="322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7"/>
            <p:cNvSpPr/>
            <p:nvPr/>
          </p:nvSpPr>
          <p:spPr>
            <a:xfrm>
              <a:off x="5009240" y="1623937"/>
              <a:ext cx="37207" cy="36824"/>
            </a:xfrm>
            <a:custGeom>
              <a:avLst/>
              <a:gdLst/>
              <a:ahLst/>
              <a:cxnLst/>
              <a:rect l="l" t="t" r="r" b="b"/>
              <a:pathLst>
                <a:path w="1168" h="1156" extrusionOk="0">
                  <a:moveTo>
                    <a:pt x="584" y="334"/>
                  </a:moveTo>
                  <a:cubicBezTo>
                    <a:pt x="715" y="334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41" y="822"/>
                    <a:pt x="346" y="715"/>
                    <a:pt x="346" y="584"/>
                  </a:cubicBezTo>
                  <a:cubicBezTo>
                    <a:pt x="346" y="441"/>
                    <a:pt x="453" y="334"/>
                    <a:pt x="584" y="334"/>
                  </a:cubicBezTo>
                  <a:close/>
                  <a:moveTo>
                    <a:pt x="584" y="1"/>
                  </a:moveTo>
                  <a:cubicBezTo>
                    <a:pt x="274" y="1"/>
                    <a:pt x="0" y="251"/>
                    <a:pt x="0" y="584"/>
                  </a:cubicBezTo>
                  <a:cubicBezTo>
                    <a:pt x="0" y="906"/>
                    <a:pt x="250" y="1156"/>
                    <a:pt x="584" y="1156"/>
                  </a:cubicBezTo>
                  <a:cubicBezTo>
                    <a:pt x="893" y="1156"/>
                    <a:pt x="1167" y="906"/>
                    <a:pt x="1167" y="584"/>
                  </a:cubicBezTo>
                  <a:cubicBezTo>
                    <a:pt x="1167" y="251"/>
                    <a:pt x="893" y="1"/>
                    <a:pt x="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7"/>
            <p:cNvSpPr/>
            <p:nvPr/>
          </p:nvSpPr>
          <p:spPr>
            <a:xfrm>
              <a:off x="5110125" y="1785123"/>
              <a:ext cx="50458" cy="50108"/>
            </a:xfrm>
            <a:custGeom>
              <a:avLst/>
              <a:gdLst/>
              <a:ahLst/>
              <a:cxnLst/>
              <a:rect l="l" t="t" r="r" b="b"/>
              <a:pathLst>
                <a:path w="1584" h="1573" extrusionOk="0">
                  <a:moveTo>
                    <a:pt x="798" y="322"/>
                  </a:moveTo>
                  <a:cubicBezTo>
                    <a:pt x="1048" y="322"/>
                    <a:pt x="1239" y="537"/>
                    <a:pt x="1239" y="775"/>
                  </a:cubicBezTo>
                  <a:cubicBezTo>
                    <a:pt x="1239" y="1025"/>
                    <a:pt x="1024" y="1215"/>
                    <a:pt x="798" y="1215"/>
                  </a:cubicBezTo>
                  <a:cubicBezTo>
                    <a:pt x="560" y="1215"/>
                    <a:pt x="346" y="1013"/>
                    <a:pt x="346" y="775"/>
                  </a:cubicBezTo>
                  <a:cubicBezTo>
                    <a:pt x="346" y="537"/>
                    <a:pt x="536" y="322"/>
                    <a:pt x="798" y="322"/>
                  </a:cubicBezTo>
                  <a:close/>
                  <a:moveTo>
                    <a:pt x="798" y="1"/>
                  </a:moveTo>
                  <a:cubicBezTo>
                    <a:pt x="358" y="1"/>
                    <a:pt x="0" y="358"/>
                    <a:pt x="0" y="787"/>
                  </a:cubicBezTo>
                  <a:cubicBezTo>
                    <a:pt x="0" y="1215"/>
                    <a:pt x="358" y="1573"/>
                    <a:pt x="798" y="1573"/>
                  </a:cubicBezTo>
                  <a:cubicBezTo>
                    <a:pt x="1227" y="1573"/>
                    <a:pt x="1584" y="1215"/>
                    <a:pt x="1584" y="787"/>
                  </a:cubicBezTo>
                  <a:cubicBezTo>
                    <a:pt x="1584" y="358"/>
                    <a:pt x="1227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7"/>
            <p:cNvSpPr/>
            <p:nvPr/>
          </p:nvSpPr>
          <p:spPr>
            <a:xfrm>
              <a:off x="4940592" y="1500690"/>
              <a:ext cx="246558" cy="367161"/>
            </a:xfrm>
            <a:custGeom>
              <a:avLst/>
              <a:gdLst/>
              <a:ahLst/>
              <a:cxnLst/>
              <a:rect l="l" t="t" r="r" b="b"/>
              <a:pathLst>
                <a:path w="7740" h="11526" extrusionOk="0">
                  <a:moveTo>
                    <a:pt x="2441" y="322"/>
                  </a:moveTo>
                  <a:cubicBezTo>
                    <a:pt x="2703" y="322"/>
                    <a:pt x="2929" y="548"/>
                    <a:pt x="2929" y="822"/>
                  </a:cubicBezTo>
                  <a:lnTo>
                    <a:pt x="2929" y="3167"/>
                  </a:lnTo>
                  <a:cubicBezTo>
                    <a:pt x="2865" y="3156"/>
                    <a:pt x="2800" y="3151"/>
                    <a:pt x="2735" y="3151"/>
                  </a:cubicBezTo>
                  <a:cubicBezTo>
                    <a:pt x="2454" y="3151"/>
                    <a:pt x="2180" y="3251"/>
                    <a:pt x="1977" y="3405"/>
                  </a:cubicBezTo>
                  <a:cubicBezTo>
                    <a:pt x="1977" y="3405"/>
                    <a:pt x="1965" y="3405"/>
                    <a:pt x="1941" y="3417"/>
                  </a:cubicBezTo>
                  <a:lnTo>
                    <a:pt x="1941" y="822"/>
                  </a:lnTo>
                  <a:lnTo>
                    <a:pt x="1953" y="822"/>
                  </a:lnTo>
                  <a:cubicBezTo>
                    <a:pt x="1953" y="548"/>
                    <a:pt x="2167" y="322"/>
                    <a:pt x="2441" y="322"/>
                  </a:cubicBezTo>
                  <a:close/>
                  <a:moveTo>
                    <a:pt x="2477" y="0"/>
                  </a:moveTo>
                  <a:cubicBezTo>
                    <a:pt x="2024" y="0"/>
                    <a:pt x="1643" y="369"/>
                    <a:pt x="1643" y="834"/>
                  </a:cubicBezTo>
                  <a:lnTo>
                    <a:pt x="1643" y="3822"/>
                  </a:lnTo>
                  <a:cubicBezTo>
                    <a:pt x="1382" y="4287"/>
                    <a:pt x="1441" y="4822"/>
                    <a:pt x="1727" y="5203"/>
                  </a:cubicBezTo>
                  <a:lnTo>
                    <a:pt x="1727" y="7620"/>
                  </a:lnTo>
                  <a:cubicBezTo>
                    <a:pt x="1608" y="7585"/>
                    <a:pt x="1489" y="7573"/>
                    <a:pt x="1370" y="7573"/>
                  </a:cubicBezTo>
                  <a:cubicBezTo>
                    <a:pt x="608" y="7573"/>
                    <a:pt x="0" y="8180"/>
                    <a:pt x="0" y="8942"/>
                  </a:cubicBezTo>
                  <a:lnTo>
                    <a:pt x="0" y="10156"/>
                  </a:lnTo>
                  <a:cubicBezTo>
                    <a:pt x="0" y="10918"/>
                    <a:pt x="608" y="11525"/>
                    <a:pt x="1370" y="11525"/>
                  </a:cubicBezTo>
                  <a:cubicBezTo>
                    <a:pt x="2120" y="11525"/>
                    <a:pt x="2739" y="10918"/>
                    <a:pt x="2739" y="10156"/>
                  </a:cubicBezTo>
                  <a:lnTo>
                    <a:pt x="2739" y="5739"/>
                  </a:lnTo>
                  <a:cubicBezTo>
                    <a:pt x="2834" y="5739"/>
                    <a:pt x="2858" y="5727"/>
                    <a:pt x="2941" y="5715"/>
                  </a:cubicBezTo>
                  <a:lnTo>
                    <a:pt x="3572" y="7227"/>
                  </a:lnTo>
                  <a:cubicBezTo>
                    <a:pt x="3590" y="7298"/>
                    <a:pt x="3654" y="7336"/>
                    <a:pt x="3720" y="7336"/>
                  </a:cubicBezTo>
                  <a:cubicBezTo>
                    <a:pt x="3742" y="7336"/>
                    <a:pt x="3765" y="7332"/>
                    <a:pt x="3787" y="7323"/>
                  </a:cubicBezTo>
                  <a:cubicBezTo>
                    <a:pt x="3882" y="7287"/>
                    <a:pt x="3929" y="7180"/>
                    <a:pt x="3882" y="7096"/>
                  </a:cubicBezTo>
                  <a:lnTo>
                    <a:pt x="3287" y="5632"/>
                  </a:lnTo>
                  <a:cubicBezTo>
                    <a:pt x="3346" y="5608"/>
                    <a:pt x="3406" y="5560"/>
                    <a:pt x="3465" y="5537"/>
                  </a:cubicBezTo>
                  <a:cubicBezTo>
                    <a:pt x="3465" y="5537"/>
                    <a:pt x="3572" y="5477"/>
                    <a:pt x="3584" y="5477"/>
                  </a:cubicBezTo>
                  <a:lnTo>
                    <a:pt x="5001" y="8918"/>
                  </a:lnTo>
                  <a:cubicBezTo>
                    <a:pt x="5021" y="8984"/>
                    <a:pt x="5077" y="9017"/>
                    <a:pt x="5138" y="9017"/>
                  </a:cubicBezTo>
                  <a:cubicBezTo>
                    <a:pt x="5187" y="9017"/>
                    <a:pt x="5238" y="8996"/>
                    <a:pt x="5275" y="8954"/>
                  </a:cubicBezTo>
                  <a:cubicBezTo>
                    <a:pt x="5497" y="8710"/>
                    <a:pt x="5812" y="8558"/>
                    <a:pt x="6143" y="8558"/>
                  </a:cubicBezTo>
                  <a:cubicBezTo>
                    <a:pt x="6167" y="8558"/>
                    <a:pt x="6191" y="8559"/>
                    <a:pt x="6215" y="8561"/>
                  </a:cubicBezTo>
                  <a:cubicBezTo>
                    <a:pt x="7239" y="8585"/>
                    <a:pt x="7739" y="9835"/>
                    <a:pt x="7025" y="10561"/>
                  </a:cubicBezTo>
                  <a:cubicBezTo>
                    <a:pt x="6788" y="10803"/>
                    <a:pt x="6485" y="10915"/>
                    <a:pt x="6187" y="10915"/>
                  </a:cubicBezTo>
                  <a:cubicBezTo>
                    <a:pt x="5679" y="10915"/>
                    <a:pt x="5184" y="10588"/>
                    <a:pt x="5049" y="10025"/>
                  </a:cubicBezTo>
                  <a:cubicBezTo>
                    <a:pt x="4858" y="9359"/>
                    <a:pt x="4632" y="8859"/>
                    <a:pt x="4239" y="7930"/>
                  </a:cubicBezTo>
                  <a:cubicBezTo>
                    <a:pt x="4212" y="7859"/>
                    <a:pt x="4153" y="7821"/>
                    <a:pt x="4085" y="7821"/>
                  </a:cubicBezTo>
                  <a:cubicBezTo>
                    <a:pt x="4061" y="7821"/>
                    <a:pt x="4037" y="7825"/>
                    <a:pt x="4013" y="7835"/>
                  </a:cubicBezTo>
                  <a:cubicBezTo>
                    <a:pt x="3929" y="7870"/>
                    <a:pt x="3882" y="7977"/>
                    <a:pt x="3929" y="8061"/>
                  </a:cubicBezTo>
                  <a:cubicBezTo>
                    <a:pt x="4299" y="9001"/>
                    <a:pt x="4549" y="9490"/>
                    <a:pt x="4715" y="10121"/>
                  </a:cubicBezTo>
                  <a:cubicBezTo>
                    <a:pt x="4894" y="10787"/>
                    <a:pt x="5489" y="11252"/>
                    <a:pt x="6192" y="11252"/>
                  </a:cubicBezTo>
                  <a:cubicBezTo>
                    <a:pt x="7037" y="11252"/>
                    <a:pt x="7728" y="10549"/>
                    <a:pt x="7704" y="9704"/>
                  </a:cubicBezTo>
                  <a:cubicBezTo>
                    <a:pt x="7645" y="8808"/>
                    <a:pt x="6884" y="8194"/>
                    <a:pt x="6094" y="8194"/>
                  </a:cubicBezTo>
                  <a:cubicBezTo>
                    <a:pt x="5771" y="8194"/>
                    <a:pt x="5443" y="8297"/>
                    <a:pt x="5156" y="8525"/>
                  </a:cubicBezTo>
                  <a:lnTo>
                    <a:pt x="3787" y="5179"/>
                  </a:lnTo>
                  <a:cubicBezTo>
                    <a:pt x="3870" y="5072"/>
                    <a:pt x="3929" y="4953"/>
                    <a:pt x="3965" y="4822"/>
                  </a:cubicBezTo>
                  <a:lnTo>
                    <a:pt x="4834" y="3953"/>
                  </a:lnTo>
                  <a:cubicBezTo>
                    <a:pt x="4894" y="3894"/>
                    <a:pt x="4894" y="3775"/>
                    <a:pt x="4834" y="3715"/>
                  </a:cubicBezTo>
                  <a:cubicBezTo>
                    <a:pt x="4805" y="3685"/>
                    <a:pt x="4760" y="3670"/>
                    <a:pt x="4715" y="3670"/>
                  </a:cubicBezTo>
                  <a:cubicBezTo>
                    <a:pt x="4671" y="3670"/>
                    <a:pt x="4626" y="3685"/>
                    <a:pt x="4596" y="3715"/>
                  </a:cubicBezTo>
                  <a:cubicBezTo>
                    <a:pt x="3644" y="4668"/>
                    <a:pt x="3668" y="4608"/>
                    <a:pt x="3656" y="4703"/>
                  </a:cubicBezTo>
                  <a:cubicBezTo>
                    <a:pt x="3620" y="4882"/>
                    <a:pt x="3513" y="5013"/>
                    <a:pt x="3394" y="5132"/>
                  </a:cubicBezTo>
                  <a:cubicBezTo>
                    <a:pt x="3298" y="5227"/>
                    <a:pt x="3287" y="5239"/>
                    <a:pt x="3144" y="5310"/>
                  </a:cubicBezTo>
                  <a:cubicBezTo>
                    <a:pt x="3096" y="5322"/>
                    <a:pt x="3060" y="5358"/>
                    <a:pt x="3025" y="5370"/>
                  </a:cubicBezTo>
                  <a:cubicBezTo>
                    <a:pt x="2931" y="5399"/>
                    <a:pt x="2846" y="5415"/>
                    <a:pt x="2756" y="5415"/>
                  </a:cubicBezTo>
                  <a:cubicBezTo>
                    <a:pt x="2698" y="5415"/>
                    <a:pt x="2638" y="5408"/>
                    <a:pt x="2572" y="5394"/>
                  </a:cubicBezTo>
                  <a:cubicBezTo>
                    <a:pt x="2564" y="5393"/>
                    <a:pt x="2557" y="5392"/>
                    <a:pt x="2549" y="5392"/>
                  </a:cubicBezTo>
                  <a:cubicBezTo>
                    <a:pt x="2453" y="5392"/>
                    <a:pt x="2382" y="5461"/>
                    <a:pt x="2382" y="5560"/>
                  </a:cubicBezTo>
                  <a:lnTo>
                    <a:pt x="2382" y="10156"/>
                  </a:lnTo>
                  <a:cubicBezTo>
                    <a:pt x="2382" y="10728"/>
                    <a:pt x="1917" y="11192"/>
                    <a:pt x="1358" y="11192"/>
                  </a:cubicBezTo>
                  <a:cubicBezTo>
                    <a:pt x="786" y="11192"/>
                    <a:pt x="322" y="10728"/>
                    <a:pt x="322" y="10156"/>
                  </a:cubicBezTo>
                  <a:lnTo>
                    <a:pt x="322" y="8942"/>
                  </a:lnTo>
                  <a:cubicBezTo>
                    <a:pt x="322" y="8340"/>
                    <a:pt x="826" y="7902"/>
                    <a:pt x="1372" y="7902"/>
                  </a:cubicBezTo>
                  <a:cubicBezTo>
                    <a:pt x="1518" y="7902"/>
                    <a:pt x="1667" y="7933"/>
                    <a:pt x="1810" y="8001"/>
                  </a:cubicBezTo>
                  <a:cubicBezTo>
                    <a:pt x="1835" y="8015"/>
                    <a:pt x="1860" y="8021"/>
                    <a:pt x="1885" y="8021"/>
                  </a:cubicBezTo>
                  <a:cubicBezTo>
                    <a:pt x="1970" y="8021"/>
                    <a:pt x="2048" y="7950"/>
                    <a:pt x="2048" y="7858"/>
                  </a:cubicBezTo>
                  <a:cubicBezTo>
                    <a:pt x="2036" y="5049"/>
                    <a:pt x="2084" y="5132"/>
                    <a:pt x="2024" y="5049"/>
                  </a:cubicBezTo>
                  <a:cubicBezTo>
                    <a:pt x="1504" y="4390"/>
                    <a:pt x="2016" y="3495"/>
                    <a:pt x="2766" y="3495"/>
                  </a:cubicBezTo>
                  <a:cubicBezTo>
                    <a:pt x="2857" y="3495"/>
                    <a:pt x="2952" y="3508"/>
                    <a:pt x="3048" y="3536"/>
                  </a:cubicBezTo>
                  <a:cubicBezTo>
                    <a:pt x="3096" y="3560"/>
                    <a:pt x="3156" y="3572"/>
                    <a:pt x="3191" y="3596"/>
                  </a:cubicBezTo>
                  <a:cubicBezTo>
                    <a:pt x="3216" y="3608"/>
                    <a:pt x="3243" y="3614"/>
                    <a:pt x="3268" y="3614"/>
                  </a:cubicBezTo>
                  <a:cubicBezTo>
                    <a:pt x="3316" y="3614"/>
                    <a:pt x="3363" y="3595"/>
                    <a:pt x="3394" y="3572"/>
                  </a:cubicBezTo>
                  <a:lnTo>
                    <a:pt x="5370" y="1584"/>
                  </a:lnTo>
                  <a:cubicBezTo>
                    <a:pt x="5465" y="1489"/>
                    <a:pt x="5590" y="1441"/>
                    <a:pt x="5717" y="1441"/>
                  </a:cubicBezTo>
                  <a:cubicBezTo>
                    <a:pt x="5843" y="1441"/>
                    <a:pt x="5971" y="1489"/>
                    <a:pt x="6073" y="1584"/>
                  </a:cubicBezTo>
                  <a:cubicBezTo>
                    <a:pt x="6263" y="1786"/>
                    <a:pt x="6263" y="2096"/>
                    <a:pt x="6073" y="2286"/>
                  </a:cubicBezTo>
                  <a:lnTo>
                    <a:pt x="5156" y="3191"/>
                  </a:lnTo>
                  <a:cubicBezTo>
                    <a:pt x="5096" y="3251"/>
                    <a:pt x="5096" y="3370"/>
                    <a:pt x="5156" y="3429"/>
                  </a:cubicBezTo>
                  <a:cubicBezTo>
                    <a:pt x="5192" y="3459"/>
                    <a:pt x="5239" y="3474"/>
                    <a:pt x="5284" y="3474"/>
                  </a:cubicBezTo>
                  <a:cubicBezTo>
                    <a:pt x="5328" y="3474"/>
                    <a:pt x="5370" y="3459"/>
                    <a:pt x="5394" y="3429"/>
                  </a:cubicBezTo>
                  <a:lnTo>
                    <a:pt x="6311" y="2524"/>
                  </a:lnTo>
                  <a:cubicBezTo>
                    <a:pt x="6823" y="2001"/>
                    <a:pt x="6454" y="1108"/>
                    <a:pt x="5727" y="1108"/>
                  </a:cubicBezTo>
                  <a:cubicBezTo>
                    <a:pt x="5501" y="1108"/>
                    <a:pt x="5299" y="1203"/>
                    <a:pt x="5144" y="1346"/>
                  </a:cubicBezTo>
                  <a:lnTo>
                    <a:pt x="3310" y="3179"/>
                  </a:lnTo>
                  <a:lnTo>
                    <a:pt x="3310" y="834"/>
                  </a:lnTo>
                  <a:cubicBezTo>
                    <a:pt x="3310" y="369"/>
                    <a:pt x="2941" y="0"/>
                    <a:pt x="2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2" name="Google Shape;1632;p57"/>
          <p:cNvGrpSpPr/>
          <p:nvPr/>
        </p:nvGrpSpPr>
        <p:grpSpPr>
          <a:xfrm rot="-4212352" flipH="1">
            <a:off x="4572312" y="1014550"/>
            <a:ext cx="246527" cy="367116"/>
            <a:chOff x="4940592" y="1500690"/>
            <a:chExt cx="246558" cy="367161"/>
          </a:xfrm>
        </p:grpSpPr>
        <p:sp>
          <p:nvSpPr>
            <p:cNvPr id="1633" name="Google Shape;1633;p57"/>
            <p:cNvSpPr/>
            <p:nvPr/>
          </p:nvSpPr>
          <p:spPr>
            <a:xfrm>
              <a:off x="4961075" y="1766934"/>
              <a:ext cx="44024" cy="74732"/>
            </a:xfrm>
            <a:custGeom>
              <a:avLst/>
              <a:gdLst/>
              <a:ahLst/>
              <a:cxnLst/>
              <a:rect l="l" t="t" r="r" b="b"/>
              <a:pathLst>
                <a:path w="1382" h="2346" extrusionOk="0">
                  <a:moveTo>
                    <a:pt x="679" y="334"/>
                  </a:moveTo>
                  <a:cubicBezTo>
                    <a:pt x="869" y="334"/>
                    <a:pt x="1036" y="501"/>
                    <a:pt x="1036" y="691"/>
                  </a:cubicBezTo>
                  <a:lnTo>
                    <a:pt x="1036" y="1655"/>
                  </a:lnTo>
                  <a:cubicBezTo>
                    <a:pt x="1036" y="1846"/>
                    <a:pt x="869" y="2013"/>
                    <a:pt x="679" y="2013"/>
                  </a:cubicBezTo>
                  <a:cubicBezTo>
                    <a:pt x="488" y="2013"/>
                    <a:pt x="322" y="1846"/>
                    <a:pt x="322" y="1655"/>
                  </a:cubicBezTo>
                  <a:lnTo>
                    <a:pt x="322" y="691"/>
                  </a:lnTo>
                  <a:cubicBezTo>
                    <a:pt x="322" y="501"/>
                    <a:pt x="488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0" y="322"/>
                    <a:pt x="0" y="691"/>
                  </a:cubicBezTo>
                  <a:lnTo>
                    <a:pt x="0" y="1655"/>
                  </a:lnTo>
                  <a:cubicBezTo>
                    <a:pt x="0" y="2048"/>
                    <a:pt x="310" y="2346"/>
                    <a:pt x="679" y="2346"/>
                  </a:cubicBezTo>
                  <a:cubicBezTo>
                    <a:pt x="1048" y="2346"/>
                    <a:pt x="1358" y="2024"/>
                    <a:pt x="1358" y="1655"/>
                  </a:cubicBezTo>
                  <a:lnTo>
                    <a:pt x="1358" y="691"/>
                  </a:lnTo>
                  <a:cubicBezTo>
                    <a:pt x="1381" y="322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7"/>
            <p:cNvSpPr/>
            <p:nvPr/>
          </p:nvSpPr>
          <p:spPr>
            <a:xfrm>
              <a:off x="5009240" y="1623937"/>
              <a:ext cx="37207" cy="36824"/>
            </a:xfrm>
            <a:custGeom>
              <a:avLst/>
              <a:gdLst/>
              <a:ahLst/>
              <a:cxnLst/>
              <a:rect l="l" t="t" r="r" b="b"/>
              <a:pathLst>
                <a:path w="1168" h="1156" extrusionOk="0">
                  <a:moveTo>
                    <a:pt x="584" y="334"/>
                  </a:moveTo>
                  <a:cubicBezTo>
                    <a:pt x="715" y="334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41" y="822"/>
                    <a:pt x="346" y="715"/>
                    <a:pt x="346" y="584"/>
                  </a:cubicBezTo>
                  <a:cubicBezTo>
                    <a:pt x="346" y="441"/>
                    <a:pt x="453" y="334"/>
                    <a:pt x="584" y="334"/>
                  </a:cubicBezTo>
                  <a:close/>
                  <a:moveTo>
                    <a:pt x="584" y="1"/>
                  </a:moveTo>
                  <a:cubicBezTo>
                    <a:pt x="274" y="1"/>
                    <a:pt x="0" y="251"/>
                    <a:pt x="0" y="584"/>
                  </a:cubicBezTo>
                  <a:cubicBezTo>
                    <a:pt x="0" y="906"/>
                    <a:pt x="250" y="1156"/>
                    <a:pt x="584" y="1156"/>
                  </a:cubicBezTo>
                  <a:cubicBezTo>
                    <a:pt x="893" y="1156"/>
                    <a:pt x="1167" y="906"/>
                    <a:pt x="1167" y="584"/>
                  </a:cubicBezTo>
                  <a:cubicBezTo>
                    <a:pt x="1167" y="251"/>
                    <a:pt x="893" y="1"/>
                    <a:pt x="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7"/>
            <p:cNvSpPr/>
            <p:nvPr/>
          </p:nvSpPr>
          <p:spPr>
            <a:xfrm>
              <a:off x="5110125" y="1785123"/>
              <a:ext cx="50458" cy="50108"/>
            </a:xfrm>
            <a:custGeom>
              <a:avLst/>
              <a:gdLst/>
              <a:ahLst/>
              <a:cxnLst/>
              <a:rect l="l" t="t" r="r" b="b"/>
              <a:pathLst>
                <a:path w="1584" h="1573" extrusionOk="0">
                  <a:moveTo>
                    <a:pt x="798" y="322"/>
                  </a:moveTo>
                  <a:cubicBezTo>
                    <a:pt x="1048" y="322"/>
                    <a:pt x="1239" y="537"/>
                    <a:pt x="1239" y="775"/>
                  </a:cubicBezTo>
                  <a:cubicBezTo>
                    <a:pt x="1239" y="1025"/>
                    <a:pt x="1024" y="1215"/>
                    <a:pt x="798" y="1215"/>
                  </a:cubicBezTo>
                  <a:cubicBezTo>
                    <a:pt x="560" y="1215"/>
                    <a:pt x="346" y="1013"/>
                    <a:pt x="346" y="775"/>
                  </a:cubicBezTo>
                  <a:cubicBezTo>
                    <a:pt x="346" y="537"/>
                    <a:pt x="536" y="322"/>
                    <a:pt x="798" y="322"/>
                  </a:cubicBezTo>
                  <a:close/>
                  <a:moveTo>
                    <a:pt x="798" y="1"/>
                  </a:moveTo>
                  <a:cubicBezTo>
                    <a:pt x="358" y="1"/>
                    <a:pt x="0" y="358"/>
                    <a:pt x="0" y="787"/>
                  </a:cubicBezTo>
                  <a:cubicBezTo>
                    <a:pt x="0" y="1215"/>
                    <a:pt x="358" y="1573"/>
                    <a:pt x="798" y="1573"/>
                  </a:cubicBezTo>
                  <a:cubicBezTo>
                    <a:pt x="1227" y="1573"/>
                    <a:pt x="1584" y="1215"/>
                    <a:pt x="1584" y="787"/>
                  </a:cubicBezTo>
                  <a:cubicBezTo>
                    <a:pt x="1584" y="358"/>
                    <a:pt x="1227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7"/>
            <p:cNvSpPr/>
            <p:nvPr/>
          </p:nvSpPr>
          <p:spPr>
            <a:xfrm>
              <a:off x="4940592" y="1500690"/>
              <a:ext cx="246558" cy="367161"/>
            </a:xfrm>
            <a:custGeom>
              <a:avLst/>
              <a:gdLst/>
              <a:ahLst/>
              <a:cxnLst/>
              <a:rect l="l" t="t" r="r" b="b"/>
              <a:pathLst>
                <a:path w="7740" h="11526" extrusionOk="0">
                  <a:moveTo>
                    <a:pt x="2441" y="322"/>
                  </a:moveTo>
                  <a:cubicBezTo>
                    <a:pt x="2703" y="322"/>
                    <a:pt x="2929" y="548"/>
                    <a:pt x="2929" y="822"/>
                  </a:cubicBezTo>
                  <a:lnTo>
                    <a:pt x="2929" y="3167"/>
                  </a:lnTo>
                  <a:cubicBezTo>
                    <a:pt x="2865" y="3156"/>
                    <a:pt x="2800" y="3151"/>
                    <a:pt x="2735" y="3151"/>
                  </a:cubicBezTo>
                  <a:cubicBezTo>
                    <a:pt x="2454" y="3151"/>
                    <a:pt x="2180" y="3251"/>
                    <a:pt x="1977" y="3405"/>
                  </a:cubicBezTo>
                  <a:cubicBezTo>
                    <a:pt x="1977" y="3405"/>
                    <a:pt x="1965" y="3405"/>
                    <a:pt x="1941" y="3417"/>
                  </a:cubicBezTo>
                  <a:lnTo>
                    <a:pt x="1941" y="822"/>
                  </a:lnTo>
                  <a:lnTo>
                    <a:pt x="1953" y="822"/>
                  </a:lnTo>
                  <a:cubicBezTo>
                    <a:pt x="1953" y="548"/>
                    <a:pt x="2167" y="322"/>
                    <a:pt x="2441" y="322"/>
                  </a:cubicBezTo>
                  <a:close/>
                  <a:moveTo>
                    <a:pt x="2477" y="0"/>
                  </a:moveTo>
                  <a:cubicBezTo>
                    <a:pt x="2024" y="0"/>
                    <a:pt x="1643" y="369"/>
                    <a:pt x="1643" y="834"/>
                  </a:cubicBezTo>
                  <a:lnTo>
                    <a:pt x="1643" y="3822"/>
                  </a:lnTo>
                  <a:cubicBezTo>
                    <a:pt x="1382" y="4287"/>
                    <a:pt x="1441" y="4822"/>
                    <a:pt x="1727" y="5203"/>
                  </a:cubicBezTo>
                  <a:lnTo>
                    <a:pt x="1727" y="7620"/>
                  </a:lnTo>
                  <a:cubicBezTo>
                    <a:pt x="1608" y="7585"/>
                    <a:pt x="1489" y="7573"/>
                    <a:pt x="1370" y="7573"/>
                  </a:cubicBezTo>
                  <a:cubicBezTo>
                    <a:pt x="608" y="7573"/>
                    <a:pt x="0" y="8180"/>
                    <a:pt x="0" y="8942"/>
                  </a:cubicBezTo>
                  <a:lnTo>
                    <a:pt x="0" y="10156"/>
                  </a:lnTo>
                  <a:cubicBezTo>
                    <a:pt x="0" y="10918"/>
                    <a:pt x="608" y="11525"/>
                    <a:pt x="1370" y="11525"/>
                  </a:cubicBezTo>
                  <a:cubicBezTo>
                    <a:pt x="2120" y="11525"/>
                    <a:pt x="2739" y="10918"/>
                    <a:pt x="2739" y="10156"/>
                  </a:cubicBezTo>
                  <a:lnTo>
                    <a:pt x="2739" y="5739"/>
                  </a:lnTo>
                  <a:cubicBezTo>
                    <a:pt x="2834" y="5739"/>
                    <a:pt x="2858" y="5727"/>
                    <a:pt x="2941" y="5715"/>
                  </a:cubicBezTo>
                  <a:lnTo>
                    <a:pt x="3572" y="7227"/>
                  </a:lnTo>
                  <a:cubicBezTo>
                    <a:pt x="3590" y="7298"/>
                    <a:pt x="3654" y="7336"/>
                    <a:pt x="3720" y="7336"/>
                  </a:cubicBezTo>
                  <a:cubicBezTo>
                    <a:pt x="3742" y="7336"/>
                    <a:pt x="3765" y="7332"/>
                    <a:pt x="3787" y="7323"/>
                  </a:cubicBezTo>
                  <a:cubicBezTo>
                    <a:pt x="3882" y="7287"/>
                    <a:pt x="3929" y="7180"/>
                    <a:pt x="3882" y="7096"/>
                  </a:cubicBezTo>
                  <a:lnTo>
                    <a:pt x="3287" y="5632"/>
                  </a:lnTo>
                  <a:cubicBezTo>
                    <a:pt x="3346" y="5608"/>
                    <a:pt x="3406" y="5560"/>
                    <a:pt x="3465" y="5537"/>
                  </a:cubicBezTo>
                  <a:cubicBezTo>
                    <a:pt x="3465" y="5537"/>
                    <a:pt x="3572" y="5477"/>
                    <a:pt x="3584" y="5477"/>
                  </a:cubicBezTo>
                  <a:lnTo>
                    <a:pt x="5001" y="8918"/>
                  </a:lnTo>
                  <a:cubicBezTo>
                    <a:pt x="5021" y="8984"/>
                    <a:pt x="5077" y="9017"/>
                    <a:pt x="5138" y="9017"/>
                  </a:cubicBezTo>
                  <a:cubicBezTo>
                    <a:pt x="5187" y="9017"/>
                    <a:pt x="5238" y="8996"/>
                    <a:pt x="5275" y="8954"/>
                  </a:cubicBezTo>
                  <a:cubicBezTo>
                    <a:pt x="5497" y="8710"/>
                    <a:pt x="5812" y="8558"/>
                    <a:pt x="6143" y="8558"/>
                  </a:cubicBezTo>
                  <a:cubicBezTo>
                    <a:pt x="6167" y="8558"/>
                    <a:pt x="6191" y="8559"/>
                    <a:pt x="6215" y="8561"/>
                  </a:cubicBezTo>
                  <a:cubicBezTo>
                    <a:pt x="7239" y="8585"/>
                    <a:pt x="7739" y="9835"/>
                    <a:pt x="7025" y="10561"/>
                  </a:cubicBezTo>
                  <a:cubicBezTo>
                    <a:pt x="6788" y="10803"/>
                    <a:pt x="6485" y="10915"/>
                    <a:pt x="6187" y="10915"/>
                  </a:cubicBezTo>
                  <a:cubicBezTo>
                    <a:pt x="5679" y="10915"/>
                    <a:pt x="5184" y="10588"/>
                    <a:pt x="5049" y="10025"/>
                  </a:cubicBezTo>
                  <a:cubicBezTo>
                    <a:pt x="4858" y="9359"/>
                    <a:pt x="4632" y="8859"/>
                    <a:pt x="4239" y="7930"/>
                  </a:cubicBezTo>
                  <a:cubicBezTo>
                    <a:pt x="4212" y="7859"/>
                    <a:pt x="4153" y="7821"/>
                    <a:pt x="4085" y="7821"/>
                  </a:cubicBezTo>
                  <a:cubicBezTo>
                    <a:pt x="4061" y="7821"/>
                    <a:pt x="4037" y="7825"/>
                    <a:pt x="4013" y="7835"/>
                  </a:cubicBezTo>
                  <a:cubicBezTo>
                    <a:pt x="3929" y="7870"/>
                    <a:pt x="3882" y="7977"/>
                    <a:pt x="3929" y="8061"/>
                  </a:cubicBezTo>
                  <a:cubicBezTo>
                    <a:pt x="4299" y="9001"/>
                    <a:pt x="4549" y="9490"/>
                    <a:pt x="4715" y="10121"/>
                  </a:cubicBezTo>
                  <a:cubicBezTo>
                    <a:pt x="4894" y="10787"/>
                    <a:pt x="5489" y="11252"/>
                    <a:pt x="6192" y="11252"/>
                  </a:cubicBezTo>
                  <a:cubicBezTo>
                    <a:pt x="7037" y="11252"/>
                    <a:pt x="7728" y="10549"/>
                    <a:pt x="7704" y="9704"/>
                  </a:cubicBezTo>
                  <a:cubicBezTo>
                    <a:pt x="7645" y="8808"/>
                    <a:pt x="6884" y="8194"/>
                    <a:pt x="6094" y="8194"/>
                  </a:cubicBezTo>
                  <a:cubicBezTo>
                    <a:pt x="5771" y="8194"/>
                    <a:pt x="5443" y="8297"/>
                    <a:pt x="5156" y="8525"/>
                  </a:cubicBezTo>
                  <a:lnTo>
                    <a:pt x="3787" y="5179"/>
                  </a:lnTo>
                  <a:cubicBezTo>
                    <a:pt x="3870" y="5072"/>
                    <a:pt x="3929" y="4953"/>
                    <a:pt x="3965" y="4822"/>
                  </a:cubicBezTo>
                  <a:lnTo>
                    <a:pt x="4834" y="3953"/>
                  </a:lnTo>
                  <a:cubicBezTo>
                    <a:pt x="4894" y="3894"/>
                    <a:pt x="4894" y="3775"/>
                    <a:pt x="4834" y="3715"/>
                  </a:cubicBezTo>
                  <a:cubicBezTo>
                    <a:pt x="4805" y="3685"/>
                    <a:pt x="4760" y="3670"/>
                    <a:pt x="4715" y="3670"/>
                  </a:cubicBezTo>
                  <a:cubicBezTo>
                    <a:pt x="4671" y="3670"/>
                    <a:pt x="4626" y="3685"/>
                    <a:pt x="4596" y="3715"/>
                  </a:cubicBezTo>
                  <a:cubicBezTo>
                    <a:pt x="3644" y="4668"/>
                    <a:pt x="3668" y="4608"/>
                    <a:pt x="3656" y="4703"/>
                  </a:cubicBezTo>
                  <a:cubicBezTo>
                    <a:pt x="3620" y="4882"/>
                    <a:pt x="3513" y="5013"/>
                    <a:pt x="3394" y="5132"/>
                  </a:cubicBezTo>
                  <a:cubicBezTo>
                    <a:pt x="3298" y="5227"/>
                    <a:pt x="3287" y="5239"/>
                    <a:pt x="3144" y="5310"/>
                  </a:cubicBezTo>
                  <a:cubicBezTo>
                    <a:pt x="3096" y="5322"/>
                    <a:pt x="3060" y="5358"/>
                    <a:pt x="3025" y="5370"/>
                  </a:cubicBezTo>
                  <a:cubicBezTo>
                    <a:pt x="2931" y="5399"/>
                    <a:pt x="2846" y="5415"/>
                    <a:pt x="2756" y="5415"/>
                  </a:cubicBezTo>
                  <a:cubicBezTo>
                    <a:pt x="2698" y="5415"/>
                    <a:pt x="2638" y="5408"/>
                    <a:pt x="2572" y="5394"/>
                  </a:cubicBezTo>
                  <a:cubicBezTo>
                    <a:pt x="2564" y="5393"/>
                    <a:pt x="2557" y="5392"/>
                    <a:pt x="2549" y="5392"/>
                  </a:cubicBezTo>
                  <a:cubicBezTo>
                    <a:pt x="2453" y="5392"/>
                    <a:pt x="2382" y="5461"/>
                    <a:pt x="2382" y="5560"/>
                  </a:cubicBezTo>
                  <a:lnTo>
                    <a:pt x="2382" y="10156"/>
                  </a:lnTo>
                  <a:cubicBezTo>
                    <a:pt x="2382" y="10728"/>
                    <a:pt x="1917" y="11192"/>
                    <a:pt x="1358" y="11192"/>
                  </a:cubicBezTo>
                  <a:cubicBezTo>
                    <a:pt x="786" y="11192"/>
                    <a:pt x="322" y="10728"/>
                    <a:pt x="322" y="10156"/>
                  </a:cubicBezTo>
                  <a:lnTo>
                    <a:pt x="322" y="8942"/>
                  </a:lnTo>
                  <a:cubicBezTo>
                    <a:pt x="322" y="8340"/>
                    <a:pt x="826" y="7902"/>
                    <a:pt x="1372" y="7902"/>
                  </a:cubicBezTo>
                  <a:cubicBezTo>
                    <a:pt x="1518" y="7902"/>
                    <a:pt x="1667" y="7933"/>
                    <a:pt x="1810" y="8001"/>
                  </a:cubicBezTo>
                  <a:cubicBezTo>
                    <a:pt x="1835" y="8015"/>
                    <a:pt x="1860" y="8021"/>
                    <a:pt x="1885" y="8021"/>
                  </a:cubicBezTo>
                  <a:cubicBezTo>
                    <a:pt x="1970" y="8021"/>
                    <a:pt x="2048" y="7950"/>
                    <a:pt x="2048" y="7858"/>
                  </a:cubicBezTo>
                  <a:cubicBezTo>
                    <a:pt x="2036" y="5049"/>
                    <a:pt x="2084" y="5132"/>
                    <a:pt x="2024" y="5049"/>
                  </a:cubicBezTo>
                  <a:cubicBezTo>
                    <a:pt x="1504" y="4390"/>
                    <a:pt x="2016" y="3495"/>
                    <a:pt x="2766" y="3495"/>
                  </a:cubicBezTo>
                  <a:cubicBezTo>
                    <a:pt x="2857" y="3495"/>
                    <a:pt x="2952" y="3508"/>
                    <a:pt x="3048" y="3536"/>
                  </a:cubicBezTo>
                  <a:cubicBezTo>
                    <a:pt x="3096" y="3560"/>
                    <a:pt x="3156" y="3572"/>
                    <a:pt x="3191" y="3596"/>
                  </a:cubicBezTo>
                  <a:cubicBezTo>
                    <a:pt x="3216" y="3608"/>
                    <a:pt x="3243" y="3614"/>
                    <a:pt x="3268" y="3614"/>
                  </a:cubicBezTo>
                  <a:cubicBezTo>
                    <a:pt x="3316" y="3614"/>
                    <a:pt x="3363" y="3595"/>
                    <a:pt x="3394" y="3572"/>
                  </a:cubicBezTo>
                  <a:lnTo>
                    <a:pt x="5370" y="1584"/>
                  </a:lnTo>
                  <a:cubicBezTo>
                    <a:pt x="5465" y="1489"/>
                    <a:pt x="5590" y="1441"/>
                    <a:pt x="5717" y="1441"/>
                  </a:cubicBezTo>
                  <a:cubicBezTo>
                    <a:pt x="5843" y="1441"/>
                    <a:pt x="5971" y="1489"/>
                    <a:pt x="6073" y="1584"/>
                  </a:cubicBezTo>
                  <a:cubicBezTo>
                    <a:pt x="6263" y="1786"/>
                    <a:pt x="6263" y="2096"/>
                    <a:pt x="6073" y="2286"/>
                  </a:cubicBezTo>
                  <a:lnTo>
                    <a:pt x="5156" y="3191"/>
                  </a:lnTo>
                  <a:cubicBezTo>
                    <a:pt x="5096" y="3251"/>
                    <a:pt x="5096" y="3370"/>
                    <a:pt x="5156" y="3429"/>
                  </a:cubicBezTo>
                  <a:cubicBezTo>
                    <a:pt x="5192" y="3459"/>
                    <a:pt x="5239" y="3474"/>
                    <a:pt x="5284" y="3474"/>
                  </a:cubicBezTo>
                  <a:cubicBezTo>
                    <a:pt x="5328" y="3474"/>
                    <a:pt x="5370" y="3459"/>
                    <a:pt x="5394" y="3429"/>
                  </a:cubicBezTo>
                  <a:lnTo>
                    <a:pt x="6311" y="2524"/>
                  </a:lnTo>
                  <a:cubicBezTo>
                    <a:pt x="6823" y="2001"/>
                    <a:pt x="6454" y="1108"/>
                    <a:pt x="5727" y="1108"/>
                  </a:cubicBezTo>
                  <a:cubicBezTo>
                    <a:pt x="5501" y="1108"/>
                    <a:pt x="5299" y="1203"/>
                    <a:pt x="5144" y="1346"/>
                  </a:cubicBezTo>
                  <a:lnTo>
                    <a:pt x="3310" y="3179"/>
                  </a:lnTo>
                  <a:lnTo>
                    <a:pt x="3310" y="834"/>
                  </a:lnTo>
                  <a:cubicBezTo>
                    <a:pt x="3310" y="369"/>
                    <a:pt x="2941" y="0"/>
                    <a:pt x="2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ICON PACK:</a:t>
            </a:r>
            <a:r>
              <a:rPr lang="en">
                <a:solidFill>
                  <a:schemeClr val="dk2"/>
                </a:solidFill>
              </a:rPr>
              <a:t> FRIENDSHIP LINEAL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1642" name="Google Shape;1642;p58"/>
          <p:cNvGrpSpPr/>
          <p:nvPr/>
        </p:nvGrpSpPr>
        <p:grpSpPr>
          <a:xfrm>
            <a:off x="6573836" y="4191816"/>
            <a:ext cx="461446" cy="368954"/>
            <a:chOff x="6248650" y="869375"/>
            <a:chExt cx="534700" cy="427525"/>
          </a:xfrm>
        </p:grpSpPr>
        <p:sp>
          <p:nvSpPr>
            <p:cNvPr id="1643" name="Google Shape;1643;p58"/>
            <p:cNvSpPr/>
            <p:nvPr/>
          </p:nvSpPr>
          <p:spPr>
            <a:xfrm>
              <a:off x="6248650" y="869375"/>
              <a:ext cx="534700" cy="427525"/>
            </a:xfrm>
            <a:custGeom>
              <a:avLst/>
              <a:gdLst/>
              <a:ahLst/>
              <a:cxnLst/>
              <a:rect l="l" t="t" r="r" b="b"/>
              <a:pathLst>
                <a:path w="21388" h="17101" extrusionOk="0">
                  <a:moveTo>
                    <a:pt x="5771" y="0"/>
                  </a:moveTo>
                  <a:cubicBezTo>
                    <a:pt x="5013" y="0"/>
                    <a:pt x="4258" y="140"/>
                    <a:pt x="3551" y="411"/>
                  </a:cubicBezTo>
                  <a:cubicBezTo>
                    <a:pt x="2597" y="776"/>
                    <a:pt x="1769" y="1393"/>
                    <a:pt x="1152" y="2193"/>
                  </a:cubicBezTo>
                  <a:cubicBezTo>
                    <a:pt x="520" y="3035"/>
                    <a:pt x="141" y="4059"/>
                    <a:pt x="99" y="5112"/>
                  </a:cubicBezTo>
                  <a:cubicBezTo>
                    <a:pt x="1" y="6936"/>
                    <a:pt x="745" y="8901"/>
                    <a:pt x="2274" y="10824"/>
                  </a:cubicBezTo>
                  <a:cubicBezTo>
                    <a:pt x="4042" y="13041"/>
                    <a:pt x="6807" y="15146"/>
                    <a:pt x="10498" y="17069"/>
                  </a:cubicBezTo>
                  <a:cubicBezTo>
                    <a:pt x="10540" y="17090"/>
                    <a:pt x="10589" y="17100"/>
                    <a:pt x="10638" y="17100"/>
                  </a:cubicBezTo>
                  <a:cubicBezTo>
                    <a:pt x="10687" y="17100"/>
                    <a:pt x="10736" y="17090"/>
                    <a:pt x="10779" y="17069"/>
                  </a:cubicBezTo>
                  <a:cubicBezTo>
                    <a:pt x="14048" y="15356"/>
                    <a:pt x="16602" y="13504"/>
                    <a:pt x="18371" y="11553"/>
                  </a:cubicBezTo>
                  <a:cubicBezTo>
                    <a:pt x="19942" y="9827"/>
                    <a:pt x="20869" y="8073"/>
                    <a:pt x="21121" y="6361"/>
                  </a:cubicBezTo>
                  <a:cubicBezTo>
                    <a:pt x="21388" y="4523"/>
                    <a:pt x="20855" y="2825"/>
                    <a:pt x="19606" y="1604"/>
                  </a:cubicBezTo>
                  <a:cubicBezTo>
                    <a:pt x="19539" y="1540"/>
                    <a:pt x="19465" y="1513"/>
                    <a:pt x="19394" y="1513"/>
                  </a:cubicBezTo>
                  <a:cubicBezTo>
                    <a:pt x="19151" y="1513"/>
                    <a:pt x="18943" y="1825"/>
                    <a:pt x="19171" y="2053"/>
                  </a:cubicBezTo>
                  <a:cubicBezTo>
                    <a:pt x="20265" y="3133"/>
                    <a:pt x="20742" y="4621"/>
                    <a:pt x="20504" y="6277"/>
                  </a:cubicBezTo>
                  <a:cubicBezTo>
                    <a:pt x="20209" y="8284"/>
                    <a:pt x="18525" y="12269"/>
                    <a:pt x="10638" y="16451"/>
                  </a:cubicBezTo>
                  <a:cubicBezTo>
                    <a:pt x="7102" y="14585"/>
                    <a:pt x="4449" y="12564"/>
                    <a:pt x="2751" y="10445"/>
                  </a:cubicBezTo>
                  <a:cubicBezTo>
                    <a:pt x="1320" y="8648"/>
                    <a:pt x="618" y="6824"/>
                    <a:pt x="702" y="5154"/>
                  </a:cubicBezTo>
                  <a:cubicBezTo>
                    <a:pt x="759" y="4228"/>
                    <a:pt x="1081" y="3316"/>
                    <a:pt x="1643" y="2572"/>
                  </a:cubicBezTo>
                  <a:cubicBezTo>
                    <a:pt x="2190" y="1856"/>
                    <a:pt x="2934" y="1309"/>
                    <a:pt x="3776" y="1000"/>
                  </a:cubicBezTo>
                  <a:cubicBezTo>
                    <a:pt x="4403" y="751"/>
                    <a:pt x="5072" y="628"/>
                    <a:pt x="5744" y="628"/>
                  </a:cubicBezTo>
                  <a:cubicBezTo>
                    <a:pt x="6171" y="628"/>
                    <a:pt x="6598" y="678"/>
                    <a:pt x="7018" y="776"/>
                  </a:cubicBezTo>
                  <a:cubicBezTo>
                    <a:pt x="8309" y="1084"/>
                    <a:pt x="9473" y="1744"/>
                    <a:pt x="10414" y="2684"/>
                  </a:cubicBezTo>
                  <a:cubicBezTo>
                    <a:pt x="10470" y="2740"/>
                    <a:pt x="10547" y="2768"/>
                    <a:pt x="10626" y="2768"/>
                  </a:cubicBezTo>
                  <a:cubicBezTo>
                    <a:pt x="10705" y="2768"/>
                    <a:pt x="10786" y="2740"/>
                    <a:pt x="10849" y="2684"/>
                  </a:cubicBezTo>
                  <a:cubicBezTo>
                    <a:pt x="11985" y="1576"/>
                    <a:pt x="13319" y="888"/>
                    <a:pt x="14708" y="691"/>
                  </a:cubicBezTo>
                  <a:cubicBezTo>
                    <a:pt x="14979" y="650"/>
                    <a:pt x="15253" y="630"/>
                    <a:pt x="15526" y="630"/>
                  </a:cubicBezTo>
                  <a:cubicBezTo>
                    <a:pt x="16468" y="630"/>
                    <a:pt x="17404" y="873"/>
                    <a:pt x="18230" y="1351"/>
                  </a:cubicBezTo>
                  <a:cubicBezTo>
                    <a:pt x="18278" y="1373"/>
                    <a:pt x="18324" y="1383"/>
                    <a:pt x="18368" y="1383"/>
                  </a:cubicBezTo>
                  <a:cubicBezTo>
                    <a:pt x="18632" y="1383"/>
                    <a:pt x="18794" y="1025"/>
                    <a:pt x="18553" y="832"/>
                  </a:cubicBezTo>
                  <a:lnTo>
                    <a:pt x="18539" y="818"/>
                  </a:lnTo>
                  <a:cubicBezTo>
                    <a:pt x="17624" y="284"/>
                    <a:pt x="16582" y="4"/>
                    <a:pt x="15524" y="4"/>
                  </a:cubicBezTo>
                  <a:cubicBezTo>
                    <a:pt x="15220" y="4"/>
                    <a:pt x="14914" y="27"/>
                    <a:pt x="14610" y="74"/>
                  </a:cubicBezTo>
                  <a:cubicBezTo>
                    <a:pt x="13122" y="299"/>
                    <a:pt x="11733" y="986"/>
                    <a:pt x="10624" y="2025"/>
                  </a:cubicBezTo>
                  <a:cubicBezTo>
                    <a:pt x="9656" y="1112"/>
                    <a:pt x="8449" y="467"/>
                    <a:pt x="7144" y="158"/>
                  </a:cubicBezTo>
                  <a:cubicBezTo>
                    <a:pt x="6693" y="52"/>
                    <a:pt x="6231" y="0"/>
                    <a:pt x="5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8"/>
            <p:cNvSpPr/>
            <p:nvPr/>
          </p:nvSpPr>
          <p:spPr>
            <a:xfrm>
              <a:off x="6287600" y="913325"/>
              <a:ext cx="455400" cy="339625"/>
            </a:xfrm>
            <a:custGeom>
              <a:avLst/>
              <a:gdLst/>
              <a:ahLst/>
              <a:cxnLst/>
              <a:rect l="l" t="t" r="r" b="b"/>
              <a:pathLst>
                <a:path w="18216" h="13585" extrusionOk="0">
                  <a:moveTo>
                    <a:pt x="13964" y="0"/>
                  </a:moveTo>
                  <a:cubicBezTo>
                    <a:pt x="12982" y="0"/>
                    <a:pt x="11508" y="309"/>
                    <a:pt x="10006" y="1768"/>
                  </a:cubicBezTo>
                  <a:lnTo>
                    <a:pt x="9066" y="2680"/>
                  </a:lnTo>
                  <a:lnTo>
                    <a:pt x="8140" y="1768"/>
                  </a:lnTo>
                  <a:cubicBezTo>
                    <a:pt x="6638" y="309"/>
                    <a:pt x="5151" y="14"/>
                    <a:pt x="4183" y="14"/>
                  </a:cubicBezTo>
                  <a:cubicBezTo>
                    <a:pt x="2274" y="14"/>
                    <a:pt x="702" y="1165"/>
                    <a:pt x="281" y="2863"/>
                  </a:cubicBezTo>
                  <a:cubicBezTo>
                    <a:pt x="15" y="3929"/>
                    <a:pt x="1" y="6175"/>
                    <a:pt x="2863" y="9136"/>
                  </a:cubicBezTo>
                  <a:cubicBezTo>
                    <a:pt x="2932" y="9215"/>
                    <a:pt x="3013" y="9248"/>
                    <a:pt x="3091" y="9248"/>
                  </a:cubicBezTo>
                  <a:cubicBezTo>
                    <a:pt x="3330" y="9248"/>
                    <a:pt x="3542" y="8937"/>
                    <a:pt x="3298" y="8715"/>
                  </a:cubicBezTo>
                  <a:cubicBezTo>
                    <a:pt x="2260" y="7634"/>
                    <a:pt x="1530" y="6554"/>
                    <a:pt x="1137" y="5515"/>
                  </a:cubicBezTo>
                  <a:cubicBezTo>
                    <a:pt x="786" y="4617"/>
                    <a:pt x="702" y="3747"/>
                    <a:pt x="885" y="3003"/>
                  </a:cubicBezTo>
                  <a:cubicBezTo>
                    <a:pt x="1235" y="1586"/>
                    <a:pt x="2555" y="632"/>
                    <a:pt x="4183" y="632"/>
                  </a:cubicBezTo>
                  <a:cubicBezTo>
                    <a:pt x="5053" y="632"/>
                    <a:pt x="6358" y="912"/>
                    <a:pt x="7705" y="2203"/>
                  </a:cubicBezTo>
                  <a:lnTo>
                    <a:pt x="8856" y="3340"/>
                  </a:lnTo>
                  <a:cubicBezTo>
                    <a:pt x="8912" y="3396"/>
                    <a:pt x="8989" y="3424"/>
                    <a:pt x="9068" y="3424"/>
                  </a:cubicBezTo>
                  <a:cubicBezTo>
                    <a:pt x="9147" y="3424"/>
                    <a:pt x="9228" y="3396"/>
                    <a:pt x="9291" y="3340"/>
                  </a:cubicBezTo>
                  <a:lnTo>
                    <a:pt x="10441" y="2203"/>
                  </a:lnTo>
                  <a:cubicBezTo>
                    <a:pt x="11775" y="898"/>
                    <a:pt x="13094" y="632"/>
                    <a:pt x="13964" y="632"/>
                  </a:cubicBezTo>
                  <a:cubicBezTo>
                    <a:pt x="15578" y="632"/>
                    <a:pt x="16911" y="1586"/>
                    <a:pt x="17262" y="3003"/>
                  </a:cubicBezTo>
                  <a:cubicBezTo>
                    <a:pt x="17823" y="5291"/>
                    <a:pt x="15957" y="9094"/>
                    <a:pt x="9066" y="12939"/>
                  </a:cubicBezTo>
                  <a:cubicBezTo>
                    <a:pt x="7312" y="11985"/>
                    <a:pt x="5670" y="10848"/>
                    <a:pt x="4168" y="9543"/>
                  </a:cubicBezTo>
                  <a:cubicBezTo>
                    <a:pt x="4111" y="9492"/>
                    <a:pt x="4039" y="9467"/>
                    <a:pt x="3967" y="9467"/>
                  </a:cubicBezTo>
                  <a:cubicBezTo>
                    <a:pt x="3881" y="9467"/>
                    <a:pt x="3795" y="9502"/>
                    <a:pt x="3733" y="9571"/>
                  </a:cubicBezTo>
                  <a:lnTo>
                    <a:pt x="3733" y="9557"/>
                  </a:lnTo>
                  <a:lnTo>
                    <a:pt x="3733" y="9557"/>
                  </a:lnTo>
                  <a:cubicBezTo>
                    <a:pt x="3621" y="9683"/>
                    <a:pt x="3635" y="9880"/>
                    <a:pt x="3762" y="9992"/>
                  </a:cubicBezTo>
                  <a:cubicBezTo>
                    <a:pt x="5347" y="11367"/>
                    <a:pt x="7073" y="12560"/>
                    <a:pt x="8926" y="13556"/>
                  </a:cubicBezTo>
                  <a:cubicBezTo>
                    <a:pt x="8968" y="13570"/>
                    <a:pt x="9024" y="13584"/>
                    <a:pt x="9066" y="13584"/>
                  </a:cubicBezTo>
                  <a:cubicBezTo>
                    <a:pt x="9122" y="13584"/>
                    <a:pt x="9178" y="13570"/>
                    <a:pt x="9221" y="13556"/>
                  </a:cubicBezTo>
                  <a:cubicBezTo>
                    <a:pt x="12546" y="11718"/>
                    <a:pt x="14988" y="9753"/>
                    <a:pt x="16476" y="7732"/>
                  </a:cubicBezTo>
                  <a:cubicBezTo>
                    <a:pt x="17711" y="6020"/>
                    <a:pt x="18216" y="4280"/>
                    <a:pt x="17851" y="2849"/>
                  </a:cubicBezTo>
                  <a:cubicBezTo>
                    <a:pt x="17444" y="1151"/>
                    <a:pt x="15872" y="0"/>
                    <a:pt x="13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8"/>
            <p:cNvSpPr/>
            <p:nvPr/>
          </p:nvSpPr>
          <p:spPr>
            <a:xfrm>
              <a:off x="6413375" y="1041375"/>
              <a:ext cx="16350" cy="32375"/>
            </a:xfrm>
            <a:custGeom>
              <a:avLst/>
              <a:gdLst/>
              <a:ahLst/>
              <a:cxnLst/>
              <a:rect l="l" t="t" r="r" b="b"/>
              <a:pathLst>
                <a:path w="654" h="1295" extrusionOk="0">
                  <a:moveTo>
                    <a:pt x="325" y="0"/>
                  </a:moveTo>
                  <a:cubicBezTo>
                    <a:pt x="162" y="0"/>
                    <a:pt x="1" y="112"/>
                    <a:pt x="22" y="337"/>
                  </a:cubicBezTo>
                  <a:lnTo>
                    <a:pt x="22" y="1011"/>
                  </a:lnTo>
                  <a:cubicBezTo>
                    <a:pt x="36" y="1200"/>
                    <a:pt x="183" y="1295"/>
                    <a:pt x="330" y="1295"/>
                  </a:cubicBezTo>
                  <a:cubicBezTo>
                    <a:pt x="478" y="1295"/>
                    <a:pt x="625" y="1200"/>
                    <a:pt x="639" y="1011"/>
                  </a:cubicBezTo>
                  <a:lnTo>
                    <a:pt x="639" y="337"/>
                  </a:lnTo>
                  <a:cubicBezTo>
                    <a:pt x="653" y="112"/>
                    <a:pt x="488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8"/>
            <p:cNvSpPr/>
            <p:nvPr/>
          </p:nvSpPr>
          <p:spPr>
            <a:xfrm>
              <a:off x="6599150" y="1042150"/>
              <a:ext cx="15450" cy="32125"/>
            </a:xfrm>
            <a:custGeom>
              <a:avLst/>
              <a:gdLst/>
              <a:ahLst/>
              <a:cxnLst/>
              <a:rect l="l" t="t" r="r" b="b"/>
              <a:pathLst>
                <a:path w="618" h="1285" extrusionOk="0">
                  <a:moveTo>
                    <a:pt x="309" y="1"/>
                  </a:moveTo>
                  <a:cubicBezTo>
                    <a:pt x="155" y="1"/>
                    <a:pt x="0" y="103"/>
                    <a:pt x="0" y="306"/>
                  </a:cubicBezTo>
                  <a:lnTo>
                    <a:pt x="0" y="980"/>
                  </a:lnTo>
                  <a:cubicBezTo>
                    <a:pt x="0" y="1183"/>
                    <a:pt x="155" y="1285"/>
                    <a:pt x="309" y="1285"/>
                  </a:cubicBezTo>
                  <a:cubicBezTo>
                    <a:pt x="463" y="1285"/>
                    <a:pt x="618" y="1183"/>
                    <a:pt x="618" y="980"/>
                  </a:cubicBezTo>
                  <a:lnTo>
                    <a:pt x="618" y="306"/>
                  </a:lnTo>
                  <a:cubicBezTo>
                    <a:pt x="618" y="103"/>
                    <a:pt x="463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8"/>
            <p:cNvSpPr/>
            <p:nvPr/>
          </p:nvSpPr>
          <p:spPr>
            <a:xfrm>
              <a:off x="6480525" y="1057350"/>
              <a:ext cx="67750" cy="25800"/>
            </a:xfrm>
            <a:custGeom>
              <a:avLst/>
              <a:gdLst/>
              <a:ahLst/>
              <a:cxnLst/>
              <a:rect l="l" t="t" r="r" b="b"/>
              <a:pathLst>
                <a:path w="2710" h="1032" extrusionOk="0">
                  <a:moveTo>
                    <a:pt x="431" y="1"/>
                  </a:moveTo>
                  <a:cubicBezTo>
                    <a:pt x="204" y="1"/>
                    <a:pt x="1" y="287"/>
                    <a:pt x="198" y="526"/>
                  </a:cubicBezTo>
                  <a:cubicBezTo>
                    <a:pt x="493" y="849"/>
                    <a:pt x="914" y="1031"/>
                    <a:pt x="1349" y="1031"/>
                  </a:cubicBezTo>
                  <a:cubicBezTo>
                    <a:pt x="1364" y="1032"/>
                    <a:pt x="1378" y="1032"/>
                    <a:pt x="1393" y="1032"/>
                  </a:cubicBezTo>
                  <a:cubicBezTo>
                    <a:pt x="1812" y="1032"/>
                    <a:pt x="2215" y="838"/>
                    <a:pt x="2500" y="526"/>
                  </a:cubicBezTo>
                  <a:cubicBezTo>
                    <a:pt x="2709" y="296"/>
                    <a:pt x="2497" y="3"/>
                    <a:pt x="2265" y="3"/>
                  </a:cubicBezTo>
                  <a:cubicBezTo>
                    <a:pt x="2186" y="3"/>
                    <a:pt x="2105" y="37"/>
                    <a:pt x="2037" y="119"/>
                  </a:cubicBezTo>
                  <a:cubicBezTo>
                    <a:pt x="1847" y="316"/>
                    <a:pt x="1595" y="414"/>
                    <a:pt x="1344" y="414"/>
                  </a:cubicBezTo>
                  <a:cubicBezTo>
                    <a:pt x="1093" y="414"/>
                    <a:pt x="844" y="316"/>
                    <a:pt x="662" y="119"/>
                  </a:cubicBezTo>
                  <a:cubicBezTo>
                    <a:pt x="593" y="36"/>
                    <a:pt x="511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8" name="Google Shape;1648;p58"/>
          <p:cNvGrpSpPr/>
          <p:nvPr/>
        </p:nvGrpSpPr>
        <p:grpSpPr>
          <a:xfrm>
            <a:off x="7474519" y="4204750"/>
            <a:ext cx="457822" cy="343086"/>
            <a:chOff x="5648725" y="884875"/>
            <a:chExt cx="530500" cy="397550"/>
          </a:xfrm>
        </p:grpSpPr>
        <p:grpSp>
          <p:nvGrpSpPr>
            <p:cNvPr id="1649" name="Google Shape;1649;p58"/>
            <p:cNvGrpSpPr/>
            <p:nvPr/>
          </p:nvGrpSpPr>
          <p:grpSpPr>
            <a:xfrm>
              <a:off x="5946950" y="884875"/>
              <a:ext cx="232275" cy="397550"/>
              <a:chOff x="5946950" y="884875"/>
              <a:chExt cx="232275" cy="397550"/>
            </a:xfrm>
          </p:grpSpPr>
          <p:sp>
            <p:nvSpPr>
              <p:cNvPr id="1650" name="Google Shape;1650;p58"/>
              <p:cNvSpPr/>
              <p:nvPr/>
            </p:nvSpPr>
            <p:spPr>
              <a:xfrm>
                <a:off x="5998325" y="954350"/>
                <a:ext cx="15650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036" extrusionOk="0">
                    <a:moveTo>
                      <a:pt x="317" y="1"/>
                    </a:moveTo>
                    <a:cubicBezTo>
                      <a:pt x="134" y="1"/>
                      <a:pt x="8" y="141"/>
                      <a:pt x="8" y="310"/>
                    </a:cubicBezTo>
                    <a:lnTo>
                      <a:pt x="8" y="731"/>
                    </a:lnTo>
                    <a:cubicBezTo>
                      <a:pt x="1" y="934"/>
                      <a:pt x="152" y="1036"/>
                      <a:pt x="306" y="1036"/>
                    </a:cubicBezTo>
                    <a:cubicBezTo>
                      <a:pt x="461" y="1036"/>
                      <a:pt x="618" y="934"/>
                      <a:pt x="625" y="731"/>
                    </a:cubicBezTo>
                    <a:lnTo>
                      <a:pt x="625" y="310"/>
                    </a:lnTo>
                    <a:cubicBezTo>
                      <a:pt x="625" y="141"/>
                      <a:pt x="485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58"/>
              <p:cNvSpPr/>
              <p:nvPr/>
            </p:nvSpPr>
            <p:spPr>
              <a:xfrm>
                <a:off x="6112525" y="954350"/>
                <a:ext cx="1547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015" extrusionOk="0">
                    <a:moveTo>
                      <a:pt x="310" y="1"/>
                    </a:moveTo>
                    <a:cubicBezTo>
                      <a:pt x="141" y="1"/>
                      <a:pt x="1" y="141"/>
                      <a:pt x="1" y="310"/>
                    </a:cubicBezTo>
                    <a:lnTo>
                      <a:pt x="1" y="731"/>
                    </a:lnTo>
                    <a:cubicBezTo>
                      <a:pt x="15" y="920"/>
                      <a:pt x="162" y="1015"/>
                      <a:pt x="310" y="1015"/>
                    </a:cubicBezTo>
                    <a:cubicBezTo>
                      <a:pt x="457" y="1015"/>
                      <a:pt x="604" y="920"/>
                      <a:pt x="618" y="731"/>
                    </a:cubicBezTo>
                    <a:lnTo>
                      <a:pt x="618" y="310"/>
                    </a:lnTo>
                    <a:cubicBezTo>
                      <a:pt x="618" y="141"/>
                      <a:pt x="478" y="1"/>
                      <a:pt x="3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58"/>
              <p:cNvSpPr/>
              <p:nvPr/>
            </p:nvSpPr>
            <p:spPr>
              <a:xfrm>
                <a:off x="6038075" y="963900"/>
                <a:ext cx="47825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875" extrusionOk="0">
                    <a:moveTo>
                      <a:pt x="445" y="0"/>
                    </a:moveTo>
                    <a:cubicBezTo>
                      <a:pt x="210" y="0"/>
                      <a:pt x="1" y="286"/>
                      <a:pt x="200" y="517"/>
                    </a:cubicBezTo>
                    <a:cubicBezTo>
                      <a:pt x="418" y="756"/>
                      <a:pt x="712" y="875"/>
                      <a:pt x="1005" y="875"/>
                    </a:cubicBezTo>
                    <a:cubicBezTo>
                      <a:pt x="1298" y="875"/>
                      <a:pt x="1590" y="756"/>
                      <a:pt x="1800" y="517"/>
                    </a:cubicBezTo>
                    <a:cubicBezTo>
                      <a:pt x="1912" y="391"/>
                      <a:pt x="1898" y="194"/>
                      <a:pt x="1772" y="82"/>
                    </a:cubicBezTo>
                    <a:cubicBezTo>
                      <a:pt x="1714" y="31"/>
                      <a:pt x="1642" y="6"/>
                      <a:pt x="1570" y="6"/>
                    </a:cubicBezTo>
                    <a:cubicBezTo>
                      <a:pt x="1484" y="6"/>
                      <a:pt x="1398" y="41"/>
                      <a:pt x="1337" y="110"/>
                    </a:cubicBezTo>
                    <a:cubicBezTo>
                      <a:pt x="1261" y="198"/>
                      <a:pt x="1152" y="253"/>
                      <a:pt x="1039" y="253"/>
                    </a:cubicBezTo>
                    <a:cubicBezTo>
                      <a:pt x="1026" y="253"/>
                      <a:pt x="1013" y="252"/>
                      <a:pt x="1000" y="250"/>
                    </a:cubicBezTo>
                    <a:cubicBezTo>
                      <a:pt x="987" y="252"/>
                      <a:pt x="974" y="253"/>
                      <a:pt x="962" y="253"/>
                    </a:cubicBezTo>
                    <a:cubicBezTo>
                      <a:pt x="851" y="253"/>
                      <a:pt x="753" y="198"/>
                      <a:pt x="677" y="110"/>
                    </a:cubicBezTo>
                    <a:cubicBezTo>
                      <a:pt x="607" y="32"/>
                      <a:pt x="524" y="0"/>
                      <a:pt x="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58"/>
              <p:cNvSpPr/>
              <p:nvPr/>
            </p:nvSpPr>
            <p:spPr>
              <a:xfrm>
                <a:off x="5946950" y="884875"/>
                <a:ext cx="232275" cy="397550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15902" extrusionOk="0">
                    <a:moveTo>
                      <a:pt x="6680" y="619"/>
                    </a:moveTo>
                    <a:cubicBezTo>
                      <a:pt x="7592" y="619"/>
                      <a:pt x="8336" y="1166"/>
                      <a:pt x="8546" y="1994"/>
                    </a:cubicBezTo>
                    <a:cubicBezTo>
                      <a:pt x="8701" y="2654"/>
                      <a:pt x="8504" y="3397"/>
                      <a:pt x="7971" y="4169"/>
                    </a:cubicBezTo>
                    <a:cubicBezTo>
                      <a:pt x="7382" y="4983"/>
                      <a:pt x="6441" y="5783"/>
                      <a:pt x="5178" y="6527"/>
                    </a:cubicBezTo>
                    <a:cubicBezTo>
                      <a:pt x="4996" y="6625"/>
                      <a:pt x="4828" y="6723"/>
                      <a:pt x="4645" y="6822"/>
                    </a:cubicBezTo>
                    <a:cubicBezTo>
                      <a:pt x="4477" y="6723"/>
                      <a:pt x="4294" y="6625"/>
                      <a:pt x="4126" y="6527"/>
                    </a:cubicBezTo>
                    <a:cubicBezTo>
                      <a:pt x="2849" y="5783"/>
                      <a:pt x="1909" y="4983"/>
                      <a:pt x="1333" y="4169"/>
                    </a:cubicBezTo>
                    <a:cubicBezTo>
                      <a:pt x="786" y="3397"/>
                      <a:pt x="589" y="2654"/>
                      <a:pt x="744" y="1994"/>
                    </a:cubicBezTo>
                    <a:cubicBezTo>
                      <a:pt x="954" y="1166"/>
                      <a:pt x="1698" y="619"/>
                      <a:pt x="2610" y="619"/>
                    </a:cubicBezTo>
                    <a:cubicBezTo>
                      <a:pt x="3298" y="633"/>
                      <a:pt x="3957" y="928"/>
                      <a:pt x="4435" y="1419"/>
                    </a:cubicBezTo>
                    <a:cubicBezTo>
                      <a:pt x="4491" y="1482"/>
                      <a:pt x="4568" y="1513"/>
                      <a:pt x="4645" y="1513"/>
                    </a:cubicBezTo>
                    <a:cubicBezTo>
                      <a:pt x="4722" y="1513"/>
                      <a:pt x="4799" y="1482"/>
                      <a:pt x="4856" y="1419"/>
                    </a:cubicBezTo>
                    <a:cubicBezTo>
                      <a:pt x="5333" y="928"/>
                      <a:pt x="5992" y="633"/>
                      <a:pt x="6680" y="619"/>
                    </a:cubicBezTo>
                    <a:close/>
                    <a:moveTo>
                      <a:pt x="2548" y="1"/>
                    </a:moveTo>
                    <a:cubicBezTo>
                      <a:pt x="1423" y="1"/>
                      <a:pt x="444" y="751"/>
                      <a:pt x="154" y="1840"/>
                    </a:cubicBezTo>
                    <a:cubicBezTo>
                      <a:pt x="0" y="2429"/>
                      <a:pt x="0" y="3369"/>
                      <a:pt x="814" y="4520"/>
                    </a:cubicBezTo>
                    <a:cubicBezTo>
                      <a:pt x="1431" y="5376"/>
                      <a:pt x="2386" y="6204"/>
                      <a:pt x="3663" y="6976"/>
                    </a:cubicBezTo>
                    <a:lnTo>
                      <a:pt x="3663" y="10077"/>
                    </a:lnTo>
                    <a:cubicBezTo>
                      <a:pt x="3663" y="10162"/>
                      <a:pt x="3593" y="10218"/>
                      <a:pt x="3522" y="10218"/>
                    </a:cubicBezTo>
                    <a:cubicBezTo>
                      <a:pt x="3101" y="10218"/>
                      <a:pt x="2765" y="10554"/>
                      <a:pt x="2765" y="10975"/>
                    </a:cubicBezTo>
                    <a:lnTo>
                      <a:pt x="2765" y="11635"/>
                    </a:lnTo>
                    <a:cubicBezTo>
                      <a:pt x="2765" y="12056"/>
                      <a:pt x="3101" y="12393"/>
                      <a:pt x="3522" y="12393"/>
                    </a:cubicBezTo>
                    <a:cubicBezTo>
                      <a:pt x="3593" y="12393"/>
                      <a:pt x="3663" y="12449"/>
                      <a:pt x="3663" y="12533"/>
                    </a:cubicBezTo>
                    <a:lnTo>
                      <a:pt x="3663" y="12940"/>
                    </a:lnTo>
                    <a:cubicBezTo>
                      <a:pt x="3663" y="13024"/>
                      <a:pt x="3593" y="13080"/>
                      <a:pt x="3522" y="13080"/>
                    </a:cubicBezTo>
                    <a:cubicBezTo>
                      <a:pt x="3101" y="13080"/>
                      <a:pt x="2765" y="13417"/>
                      <a:pt x="2765" y="13838"/>
                    </a:cubicBezTo>
                    <a:lnTo>
                      <a:pt x="2765" y="15143"/>
                    </a:lnTo>
                    <a:cubicBezTo>
                      <a:pt x="2765" y="15564"/>
                      <a:pt x="3101" y="15901"/>
                      <a:pt x="3522" y="15901"/>
                    </a:cubicBezTo>
                    <a:lnTo>
                      <a:pt x="4575" y="15901"/>
                    </a:lnTo>
                    <a:cubicBezTo>
                      <a:pt x="5164" y="15901"/>
                      <a:pt x="5641" y="15424"/>
                      <a:pt x="5641" y="14835"/>
                    </a:cubicBezTo>
                    <a:lnTo>
                      <a:pt x="5641" y="10232"/>
                    </a:lnTo>
                    <a:cubicBezTo>
                      <a:pt x="5641" y="10028"/>
                      <a:pt x="5487" y="9926"/>
                      <a:pt x="5333" y="9926"/>
                    </a:cubicBezTo>
                    <a:cubicBezTo>
                      <a:pt x="5178" y="9926"/>
                      <a:pt x="5024" y="10028"/>
                      <a:pt x="5024" y="10232"/>
                    </a:cubicBezTo>
                    <a:lnTo>
                      <a:pt x="5024" y="14835"/>
                    </a:lnTo>
                    <a:cubicBezTo>
                      <a:pt x="5024" y="15073"/>
                      <a:pt x="4814" y="15284"/>
                      <a:pt x="4575" y="15284"/>
                    </a:cubicBezTo>
                    <a:lnTo>
                      <a:pt x="3522" y="15284"/>
                    </a:lnTo>
                    <a:cubicBezTo>
                      <a:pt x="3452" y="15284"/>
                      <a:pt x="3382" y="15214"/>
                      <a:pt x="3382" y="15143"/>
                    </a:cubicBezTo>
                    <a:lnTo>
                      <a:pt x="3382" y="13838"/>
                    </a:lnTo>
                    <a:cubicBezTo>
                      <a:pt x="3382" y="13768"/>
                      <a:pt x="3452" y="13698"/>
                      <a:pt x="3522" y="13698"/>
                    </a:cubicBezTo>
                    <a:cubicBezTo>
                      <a:pt x="3943" y="13698"/>
                      <a:pt x="4280" y="13361"/>
                      <a:pt x="4280" y="12954"/>
                    </a:cubicBezTo>
                    <a:lnTo>
                      <a:pt x="4280" y="12533"/>
                    </a:lnTo>
                    <a:cubicBezTo>
                      <a:pt x="4280" y="12112"/>
                      <a:pt x="3943" y="11775"/>
                      <a:pt x="3522" y="11775"/>
                    </a:cubicBezTo>
                    <a:cubicBezTo>
                      <a:pt x="3452" y="11775"/>
                      <a:pt x="3382" y="11719"/>
                      <a:pt x="3382" y="11635"/>
                    </a:cubicBezTo>
                    <a:lnTo>
                      <a:pt x="3382" y="10975"/>
                    </a:lnTo>
                    <a:cubicBezTo>
                      <a:pt x="3382" y="10891"/>
                      <a:pt x="3452" y="10835"/>
                      <a:pt x="3522" y="10835"/>
                    </a:cubicBezTo>
                    <a:cubicBezTo>
                      <a:pt x="3943" y="10835"/>
                      <a:pt x="4280" y="10498"/>
                      <a:pt x="4280" y="10077"/>
                    </a:cubicBezTo>
                    <a:lnTo>
                      <a:pt x="4280" y="7327"/>
                    </a:lnTo>
                    <a:cubicBezTo>
                      <a:pt x="4280" y="7327"/>
                      <a:pt x="4435" y="7411"/>
                      <a:pt x="4505" y="7439"/>
                    </a:cubicBezTo>
                    <a:cubicBezTo>
                      <a:pt x="4547" y="7467"/>
                      <a:pt x="4596" y="7481"/>
                      <a:pt x="4645" y="7481"/>
                    </a:cubicBezTo>
                    <a:cubicBezTo>
                      <a:pt x="4694" y="7481"/>
                      <a:pt x="4743" y="7467"/>
                      <a:pt x="4785" y="7439"/>
                    </a:cubicBezTo>
                    <a:cubicBezTo>
                      <a:pt x="4856" y="7411"/>
                      <a:pt x="5010" y="7327"/>
                      <a:pt x="5024" y="7327"/>
                    </a:cubicBezTo>
                    <a:lnTo>
                      <a:pt x="5024" y="9011"/>
                    </a:lnTo>
                    <a:cubicBezTo>
                      <a:pt x="5024" y="9214"/>
                      <a:pt x="5178" y="9316"/>
                      <a:pt x="5333" y="9316"/>
                    </a:cubicBezTo>
                    <a:cubicBezTo>
                      <a:pt x="5487" y="9316"/>
                      <a:pt x="5641" y="9214"/>
                      <a:pt x="5641" y="9011"/>
                    </a:cubicBezTo>
                    <a:lnTo>
                      <a:pt x="5641" y="6976"/>
                    </a:lnTo>
                    <a:cubicBezTo>
                      <a:pt x="6904" y="6204"/>
                      <a:pt x="7859" y="5390"/>
                      <a:pt x="8476" y="4520"/>
                    </a:cubicBezTo>
                    <a:cubicBezTo>
                      <a:pt x="9290" y="3355"/>
                      <a:pt x="9290" y="2429"/>
                      <a:pt x="9150" y="1840"/>
                    </a:cubicBezTo>
                    <a:cubicBezTo>
                      <a:pt x="8847" y="751"/>
                      <a:pt x="7867" y="1"/>
                      <a:pt x="6742" y="1"/>
                    </a:cubicBezTo>
                    <a:cubicBezTo>
                      <a:pt x="6721" y="1"/>
                      <a:pt x="6701" y="1"/>
                      <a:pt x="6680" y="1"/>
                    </a:cubicBezTo>
                    <a:cubicBezTo>
                      <a:pt x="5936" y="1"/>
                      <a:pt x="5206" y="282"/>
                      <a:pt x="4645" y="787"/>
                    </a:cubicBezTo>
                    <a:cubicBezTo>
                      <a:pt x="4084" y="282"/>
                      <a:pt x="3368" y="1"/>
                      <a:pt x="2610" y="1"/>
                    </a:cubicBezTo>
                    <a:cubicBezTo>
                      <a:pt x="2590" y="1"/>
                      <a:pt x="2569" y="1"/>
                      <a:pt x="25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4" name="Google Shape;1654;p58"/>
            <p:cNvGrpSpPr/>
            <p:nvPr/>
          </p:nvGrpSpPr>
          <p:grpSpPr>
            <a:xfrm>
              <a:off x="5648725" y="884900"/>
              <a:ext cx="305600" cy="397175"/>
              <a:chOff x="5648725" y="884900"/>
              <a:chExt cx="305600" cy="397175"/>
            </a:xfrm>
          </p:grpSpPr>
          <p:sp>
            <p:nvSpPr>
              <p:cNvPr id="1655" name="Google Shape;1655;p58"/>
              <p:cNvSpPr/>
              <p:nvPr/>
            </p:nvSpPr>
            <p:spPr>
              <a:xfrm>
                <a:off x="5775725" y="1115750"/>
                <a:ext cx="51600" cy="60375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2415" extrusionOk="0">
                    <a:moveTo>
                      <a:pt x="1025" y="0"/>
                    </a:moveTo>
                    <a:cubicBezTo>
                      <a:pt x="281" y="0"/>
                      <a:pt x="1" y="983"/>
                      <a:pt x="646" y="1376"/>
                    </a:cubicBezTo>
                    <a:lnTo>
                      <a:pt x="646" y="2414"/>
                    </a:lnTo>
                    <a:lnTo>
                      <a:pt x="1418" y="2414"/>
                    </a:lnTo>
                    <a:lnTo>
                      <a:pt x="1418" y="1376"/>
                    </a:lnTo>
                    <a:cubicBezTo>
                      <a:pt x="2064" y="983"/>
                      <a:pt x="1783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58"/>
              <p:cNvSpPr/>
              <p:nvPr/>
            </p:nvSpPr>
            <p:spPr>
              <a:xfrm>
                <a:off x="5648725" y="884900"/>
                <a:ext cx="305600" cy="397175"/>
              </a:xfrm>
              <a:custGeom>
                <a:avLst/>
                <a:gdLst/>
                <a:ahLst/>
                <a:cxnLst/>
                <a:rect l="l" t="t" r="r" b="b"/>
                <a:pathLst>
                  <a:path w="12224" h="15887" extrusionOk="0">
                    <a:moveTo>
                      <a:pt x="6105" y="632"/>
                    </a:moveTo>
                    <a:cubicBezTo>
                      <a:pt x="8098" y="632"/>
                      <a:pt x="9698" y="2232"/>
                      <a:pt x="9698" y="4224"/>
                    </a:cubicBezTo>
                    <a:lnTo>
                      <a:pt x="9698" y="6105"/>
                    </a:lnTo>
                    <a:lnTo>
                      <a:pt x="9599" y="6077"/>
                    </a:lnTo>
                    <a:cubicBezTo>
                      <a:pt x="9360" y="6032"/>
                      <a:pt x="9120" y="6005"/>
                      <a:pt x="8880" y="6005"/>
                    </a:cubicBezTo>
                    <a:cubicBezTo>
                      <a:pt x="8741" y="6005"/>
                      <a:pt x="8602" y="6014"/>
                      <a:pt x="8463" y="6035"/>
                    </a:cubicBezTo>
                    <a:lnTo>
                      <a:pt x="8463" y="4224"/>
                    </a:lnTo>
                    <a:cubicBezTo>
                      <a:pt x="8463" y="2919"/>
                      <a:pt x="7410" y="1867"/>
                      <a:pt x="6105" y="1867"/>
                    </a:cubicBezTo>
                    <a:cubicBezTo>
                      <a:pt x="4814" y="1867"/>
                      <a:pt x="3762" y="2919"/>
                      <a:pt x="3762" y="4224"/>
                    </a:cubicBezTo>
                    <a:lnTo>
                      <a:pt x="3762" y="6021"/>
                    </a:lnTo>
                    <a:cubicBezTo>
                      <a:pt x="3607" y="6007"/>
                      <a:pt x="3467" y="6007"/>
                      <a:pt x="3312" y="6007"/>
                    </a:cubicBezTo>
                    <a:cubicBezTo>
                      <a:pt x="3046" y="6007"/>
                      <a:pt x="2779" y="6049"/>
                      <a:pt x="2527" y="6105"/>
                    </a:cubicBezTo>
                    <a:lnTo>
                      <a:pt x="2527" y="4224"/>
                    </a:lnTo>
                    <a:cubicBezTo>
                      <a:pt x="2527" y="2232"/>
                      <a:pt x="4126" y="632"/>
                      <a:pt x="6105" y="632"/>
                    </a:cubicBezTo>
                    <a:close/>
                    <a:moveTo>
                      <a:pt x="6105" y="2540"/>
                    </a:moveTo>
                    <a:cubicBezTo>
                      <a:pt x="7045" y="2540"/>
                      <a:pt x="7817" y="3284"/>
                      <a:pt x="7845" y="4210"/>
                    </a:cubicBezTo>
                    <a:lnTo>
                      <a:pt x="7845" y="6147"/>
                    </a:lnTo>
                    <a:cubicBezTo>
                      <a:pt x="7200" y="6329"/>
                      <a:pt x="6610" y="6652"/>
                      <a:pt x="6105" y="7101"/>
                    </a:cubicBezTo>
                    <a:cubicBezTo>
                      <a:pt x="5614" y="6652"/>
                      <a:pt x="5025" y="6329"/>
                      <a:pt x="4379" y="6147"/>
                    </a:cubicBezTo>
                    <a:lnTo>
                      <a:pt x="4379" y="4210"/>
                    </a:lnTo>
                    <a:cubicBezTo>
                      <a:pt x="4407" y="3284"/>
                      <a:pt x="5179" y="2540"/>
                      <a:pt x="6105" y="2540"/>
                    </a:cubicBezTo>
                    <a:close/>
                    <a:moveTo>
                      <a:pt x="6105" y="0"/>
                    </a:moveTo>
                    <a:lnTo>
                      <a:pt x="6105" y="14"/>
                    </a:lnTo>
                    <a:cubicBezTo>
                      <a:pt x="3790" y="14"/>
                      <a:pt x="1895" y="1895"/>
                      <a:pt x="1895" y="4224"/>
                    </a:cubicBezTo>
                    <a:lnTo>
                      <a:pt x="1895" y="6329"/>
                    </a:lnTo>
                    <a:cubicBezTo>
                      <a:pt x="1572" y="6470"/>
                      <a:pt x="1278" y="6680"/>
                      <a:pt x="1025" y="6919"/>
                    </a:cubicBezTo>
                    <a:cubicBezTo>
                      <a:pt x="365" y="7550"/>
                      <a:pt x="1" y="8434"/>
                      <a:pt x="57" y="9361"/>
                    </a:cubicBezTo>
                    <a:cubicBezTo>
                      <a:pt x="99" y="10413"/>
                      <a:pt x="618" y="11522"/>
                      <a:pt x="1544" y="12588"/>
                    </a:cubicBezTo>
                    <a:cubicBezTo>
                      <a:pt x="1615" y="12666"/>
                      <a:pt x="1697" y="12698"/>
                      <a:pt x="1776" y="12698"/>
                    </a:cubicBezTo>
                    <a:cubicBezTo>
                      <a:pt x="2011" y="12698"/>
                      <a:pt x="2217" y="12412"/>
                      <a:pt x="2007" y="12181"/>
                    </a:cubicBezTo>
                    <a:cubicBezTo>
                      <a:pt x="1179" y="11227"/>
                      <a:pt x="716" y="10231"/>
                      <a:pt x="674" y="9333"/>
                    </a:cubicBezTo>
                    <a:cubicBezTo>
                      <a:pt x="632" y="8589"/>
                      <a:pt x="913" y="7873"/>
                      <a:pt x="1446" y="7368"/>
                    </a:cubicBezTo>
                    <a:cubicBezTo>
                      <a:pt x="1969" y="6884"/>
                      <a:pt x="2662" y="6620"/>
                      <a:pt x="3367" y="6620"/>
                    </a:cubicBezTo>
                    <a:cubicBezTo>
                      <a:pt x="3419" y="6620"/>
                      <a:pt x="3471" y="6621"/>
                      <a:pt x="3523" y="6624"/>
                    </a:cubicBezTo>
                    <a:cubicBezTo>
                      <a:pt x="4421" y="6708"/>
                      <a:pt x="5263" y="7101"/>
                      <a:pt x="5895" y="7747"/>
                    </a:cubicBezTo>
                    <a:cubicBezTo>
                      <a:pt x="5958" y="7803"/>
                      <a:pt x="6035" y="7831"/>
                      <a:pt x="6112" y="7831"/>
                    </a:cubicBezTo>
                    <a:cubicBezTo>
                      <a:pt x="6189" y="7831"/>
                      <a:pt x="6267" y="7803"/>
                      <a:pt x="6330" y="7747"/>
                    </a:cubicBezTo>
                    <a:cubicBezTo>
                      <a:pt x="6975" y="7087"/>
                      <a:pt x="7845" y="6680"/>
                      <a:pt x="8757" y="6624"/>
                    </a:cubicBezTo>
                    <a:cubicBezTo>
                      <a:pt x="8790" y="6623"/>
                      <a:pt x="8823" y="6622"/>
                      <a:pt x="8856" y="6622"/>
                    </a:cubicBezTo>
                    <a:cubicBezTo>
                      <a:pt x="9216" y="6622"/>
                      <a:pt x="9574" y="6692"/>
                      <a:pt x="9908" y="6821"/>
                    </a:cubicBezTo>
                    <a:cubicBezTo>
                      <a:pt x="10862" y="7157"/>
                      <a:pt x="11508" y="8041"/>
                      <a:pt x="11550" y="9038"/>
                    </a:cubicBezTo>
                    <a:cubicBezTo>
                      <a:pt x="11606" y="10006"/>
                      <a:pt x="11171" y="12532"/>
                      <a:pt x="6105" y="15227"/>
                    </a:cubicBezTo>
                    <a:cubicBezTo>
                      <a:pt x="4940" y="14623"/>
                      <a:pt x="3846" y="13879"/>
                      <a:pt x="2849" y="13023"/>
                    </a:cubicBezTo>
                    <a:cubicBezTo>
                      <a:pt x="2782" y="12962"/>
                      <a:pt x="2710" y="12936"/>
                      <a:pt x="2642" y="12936"/>
                    </a:cubicBezTo>
                    <a:cubicBezTo>
                      <a:pt x="2397" y="12936"/>
                      <a:pt x="2201" y="13267"/>
                      <a:pt x="2442" y="13486"/>
                    </a:cubicBezTo>
                    <a:cubicBezTo>
                      <a:pt x="3509" y="14413"/>
                      <a:pt x="4702" y="15199"/>
                      <a:pt x="5965" y="15844"/>
                    </a:cubicBezTo>
                    <a:cubicBezTo>
                      <a:pt x="6014" y="15872"/>
                      <a:pt x="6063" y="15886"/>
                      <a:pt x="6112" y="15886"/>
                    </a:cubicBezTo>
                    <a:cubicBezTo>
                      <a:pt x="6161" y="15886"/>
                      <a:pt x="6210" y="15872"/>
                      <a:pt x="6259" y="15844"/>
                    </a:cubicBezTo>
                    <a:cubicBezTo>
                      <a:pt x="8336" y="14764"/>
                      <a:pt x="9908" y="13571"/>
                      <a:pt x="10919" y="12308"/>
                    </a:cubicBezTo>
                    <a:cubicBezTo>
                      <a:pt x="11789" y="11199"/>
                      <a:pt x="12224" y="10062"/>
                      <a:pt x="12168" y="9010"/>
                    </a:cubicBezTo>
                    <a:cubicBezTo>
                      <a:pt x="12097" y="7831"/>
                      <a:pt x="11382" y="6792"/>
                      <a:pt x="10315" y="6315"/>
                    </a:cubicBezTo>
                    <a:lnTo>
                      <a:pt x="10315" y="4210"/>
                    </a:lnTo>
                    <a:cubicBezTo>
                      <a:pt x="10315" y="1895"/>
                      <a:pt x="8435" y="0"/>
                      <a:pt x="6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57" name="Google Shape;1657;p58"/>
          <p:cNvGrpSpPr/>
          <p:nvPr/>
        </p:nvGrpSpPr>
        <p:grpSpPr>
          <a:xfrm>
            <a:off x="4793677" y="4178332"/>
            <a:ext cx="480518" cy="395923"/>
            <a:chOff x="5724262" y="4189201"/>
            <a:chExt cx="480518" cy="395923"/>
          </a:xfrm>
        </p:grpSpPr>
        <p:sp>
          <p:nvSpPr>
            <p:cNvPr id="1658" name="Google Shape;1658;p58"/>
            <p:cNvSpPr/>
            <p:nvPr/>
          </p:nvSpPr>
          <p:spPr>
            <a:xfrm>
              <a:off x="6123638" y="4371283"/>
              <a:ext cx="13355" cy="25221"/>
            </a:xfrm>
            <a:custGeom>
              <a:avLst/>
              <a:gdLst/>
              <a:ahLst/>
              <a:cxnLst/>
              <a:rect l="l" t="t" r="r" b="b"/>
              <a:pathLst>
                <a:path w="619" h="1169" extrusionOk="0">
                  <a:moveTo>
                    <a:pt x="309" y="0"/>
                  </a:moveTo>
                  <a:cubicBezTo>
                    <a:pt x="162" y="0"/>
                    <a:pt x="15" y="95"/>
                    <a:pt x="1" y="285"/>
                  </a:cubicBezTo>
                  <a:lnTo>
                    <a:pt x="1" y="860"/>
                  </a:lnTo>
                  <a:cubicBezTo>
                    <a:pt x="1" y="1042"/>
                    <a:pt x="141" y="1169"/>
                    <a:pt x="309" y="1169"/>
                  </a:cubicBezTo>
                  <a:cubicBezTo>
                    <a:pt x="478" y="1169"/>
                    <a:pt x="618" y="1042"/>
                    <a:pt x="618" y="860"/>
                  </a:cubicBezTo>
                  <a:lnTo>
                    <a:pt x="618" y="285"/>
                  </a:lnTo>
                  <a:cubicBezTo>
                    <a:pt x="604" y="95"/>
                    <a:pt x="457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8"/>
            <p:cNvSpPr/>
            <p:nvPr/>
          </p:nvSpPr>
          <p:spPr>
            <a:xfrm>
              <a:off x="6112332" y="4401598"/>
              <a:ext cx="35966" cy="13398"/>
            </a:xfrm>
            <a:custGeom>
              <a:avLst/>
              <a:gdLst/>
              <a:ahLst/>
              <a:cxnLst/>
              <a:rect l="l" t="t" r="r" b="b"/>
              <a:pathLst>
                <a:path w="1667" h="621" extrusionOk="0">
                  <a:moveTo>
                    <a:pt x="402" y="0"/>
                  </a:moveTo>
                  <a:cubicBezTo>
                    <a:pt x="0" y="0"/>
                    <a:pt x="4" y="621"/>
                    <a:pt x="414" y="621"/>
                  </a:cubicBezTo>
                  <a:cubicBezTo>
                    <a:pt x="423" y="621"/>
                    <a:pt x="431" y="620"/>
                    <a:pt x="440" y="620"/>
                  </a:cubicBezTo>
                  <a:lnTo>
                    <a:pt x="1226" y="620"/>
                  </a:lnTo>
                  <a:cubicBezTo>
                    <a:pt x="1235" y="620"/>
                    <a:pt x="1244" y="621"/>
                    <a:pt x="1253" y="621"/>
                  </a:cubicBezTo>
                  <a:cubicBezTo>
                    <a:pt x="1662" y="621"/>
                    <a:pt x="1666" y="0"/>
                    <a:pt x="1265" y="0"/>
                  </a:cubicBezTo>
                  <a:cubicBezTo>
                    <a:pt x="1253" y="0"/>
                    <a:pt x="1240" y="1"/>
                    <a:pt x="1226" y="2"/>
                  </a:cubicBezTo>
                  <a:lnTo>
                    <a:pt x="440" y="2"/>
                  </a:lnTo>
                  <a:cubicBezTo>
                    <a:pt x="427" y="1"/>
                    <a:pt x="414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8"/>
            <p:cNvSpPr/>
            <p:nvPr/>
          </p:nvSpPr>
          <p:spPr>
            <a:xfrm>
              <a:off x="5995863" y="4371283"/>
              <a:ext cx="13333" cy="25221"/>
            </a:xfrm>
            <a:custGeom>
              <a:avLst/>
              <a:gdLst/>
              <a:ahLst/>
              <a:cxnLst/>
              <a:rect l="l" t="t" r="r" b="b"/>
              <a:pathLst>
                <a:path w="618" h="1169" extrusionOk="0">
                  <a:moveTo>
                    <a:pt x="309" y="0"/>
                  </a:moveTo>
                  <a:cubicBezTo>
                    <a:pt x="162" y="0"/>
                    <a:pt x="14" y="95"/>
                    <a:pt x="0" y="285"/>
                  </a:cubicBezTo>
                  <a:lnTo>
                    <a:pt x="0" y="860"/>
                  </a:lnTo>
                  <a:cubicBezTo>
                    <a:pt x="0" y="1042"/>
                    <a:pt x="141" y="1169"/>
                    <a:pt x="309" y="1169"/>
                  </a:cubicBezTo>
                  <a:cubicBezTo>
                    <a:pt x="478" y="1169"/>
                    <a:pt x="618" y="1042"/>
                    <a:pt x="618" y="860"/>
                  </a:cubicBezTo>
                  <a:lnTo>
                    <a:pt x="618" y="285"/>
                  </a:lnTo>
                  <a:cubicBezTo>
                    <a:pt x="604" y="95"/>
                    <a:pt x="457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8"/>
            <p:cNvSpPr/>
            <p:nvPr/>
          </p:nvSpPr>
          <p:spPr>
            <a:xfrm>
              <a:off x="5984557" y="4401598"/>
              <a:ext cx="35663" cy="13398"/>
            </a:xfrm>
            <a:custGeom>
              <a:avLst/>
              <a:gdLst/>
              <a:ahLst/>
              <a:cxnLst/>
              <a:rect l="l" t="t" r="r" b="b"/>
              <a:pathLst>
                <a:path w="1653" h="621" extrusionOk="0">
                  <a:moveTo>
                    <a:pt x="401" y="0"/>
                  </a:moveTo>
                  <a:cubicBezTo>
                    <a:pt x="0" y="0"/>
                    <a:pt x="4" y="621"/>
                    <a:pt x="414" y="621"/>
                  </a:cubicBezTo>
                  <a:cubicBezTo>
                    <a:pt x="422" y="621"/>
                    <a:pt x="431" y="620"/>
                    <a:pt x="440" y="620"/>
                  </a:cubicBezTo>
                  <a:lnTo>
                    <a:pt x="1226" y="620"/>
                  </a:lnTo>
                  <a:cubicBezTo>
                    <a:pt x="1235" y="620"/>
                    <a:pt x="1243" y="621"/>
                    <a:pt x="1252" y="621"/>
                  </a:cubicBezTo>
                  <a:cubicBezTo>
                    <a:pt x="1649" y="621"/>
                    <a:pt x="1653" y="0"/>
                    <a:pt x="1264" y="0"/>
                  </a:cubicBezTo>
                  <a:cubicBezTo>
                    <a:pt x="1252" y="0"/>
                    <a:pt x="1239" y="1"/>
                    <a:pt x="1226" y="2"/>
                  </a:cubicBezTo>
                  <a:lnTo>
                    <a:pt x="440" y="2"/>
                  </a:lnTo>
                  <a:cubicBezTo>
                    <a:pt x="427" y="1"/>
                    <a:pt x="414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8"/>
            <p:cNvSpPr/>
            <p:nvPr/>
          </p:nvSpPr>
          <p:spPr>
            <a:xfrm>
              <a:off x="6045036" y="4395362"/>
              <a:ext cx="42697" cy="18943"/>
            </a:xfrm>
            <a:custGeom>
              <a:avLst/>
              <a:gdLst/>
              <a:ahLst/>
              <a:cxnLst/>
              <a:rect l="l" t="t" r="r" b="b"/>
              <a:pathLst>
                <a:path w="1979" h="878" extrusionOk="0">
                  <a:moveTo>
                    <a:pt x="456" y="1"/>
                  </a:moveTo>
                  <a:cubicBezTo>
                    <a:pt x="216" y="1"/>
                    <a:pt x="0" y="300"/>
                    <a:pt x="219" y="530"/>
                  </a:cubicBezTo>
                  <a:cubicBezTo>
                    <a:pt x="430" y="761"/>
                    <a:pt x="711" y="877"/>
                    <a:pt x="990" y="877"/>
                  </a:cubicBezTo>
                  <a:cubicBezTo>
                    <a:pt x="1268" y="877"/>
                    <a:pt x="1546" y="761"/>
                    <a:pt x="1749" y="530"/>
                  </a:cubicBezTo>
                  <a:cubicBezTo>
                    <a:pt x="1979" y="300"/>
                    <a:pt x="1758" y="1"/>
                    <a:pt x="1520" y="1"/>
                  </a:cubicBezTo>
                  <a:cubicBezTo>
                    <a:pt x="1438" y="1"/>
                    <a:pt x="1354" y="36"/>
                    <a:pt x="1286" y="123"/>
                  </a:cubicBezTo>
                  <a:cubicBezTo>
                    <a:pt x="1209" y="207"/>
                    <a:pt x="1100" y="249"/>
                    <a:pt x="991" y="249"/>
                  </a:cubicBezTo>
                  <a:cubicBezTo>
                    <a:pt x="883" y="249"/>
                    <a:pt x="774" y="207"/>
                    <a:pt x="697" y="123"/>
                  </a:cubicBezTo>
                  <a:cubicBezTo>
                    <a:pt x="625" y="36"/>
                    <a:pt x="539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8"/>
            <p:cNvSpPr/>
            <p:nvPr/>
          </p:nvSpPr>
          <p:spPr>
            <a:xfrm>
              <a:off x="5920778" y="4371283"/>
              <a:ext cx="13333" cy="25221"/>
            </a:xfrm>
            <a:custGeom>
              <a:avLst/>
              <a:gdLst/>
              <a:ahLst/>
              <a:cxnLst/>
              <a:rect l="l" t="t" r="r" b="b"/>
              <a:pathLst>
                <a:path w="618" h="1169" extrusionOk="0">
                  <a:moveTo>
                    <a:pt x="309" y="0"/>
                  </a:moveTo>
                  <a:cubicBezTo>
                    <a:pt x="162" y="0"/>
                    <a:pt x="14" y="95"/>
                    <a:pt x="0" y="285"/>
                  </a:cubicBezTo>
                  <a:lnTo>
                    <a:pt x="0" y="860"/>
                  </a:lnTo>
                  <a:cubicBezTo>
                    <a:pt x="0" y="1042"/>
                    <a:pt x="140" y="1169"/>
                    <a:pt x="309" y="1169"/>
                  </a:cubicBezTo>
                  <a:cubicBezTo>
                    <a:pt x="477" y="1169"/>
                    <a:pt x="618" y="1042"/>
                    <a:pt x="618" y="860"/>
                  </a:cubicBezTo>
                  <a:lnTo>
                    <a:pt x="618" y="285"/>
                  </a:lnTo>
                  <a:cubicBezTo>
                    <a:pt x="604" y="95"/>
                    <a:pt x="45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8"/>
            <p:cNvSpPr/>
            <p:nvPr/>
          </p:nvSpPr>
          <p:spPr>
            <a:xfrm>
              <a:off x="5909753" y="4401598"/>
              <a:ext cx="35685" cy="13398"/>
            </a:xfrm>
            <a:custGeom>
              <a:avLst/>
              <a:gdLst/>
              <a:ahLst/>
              <a:cxnLst/>
              <a:rect l="l" t="t" r="r" b="b"/>
              <a:pathLst>
                <a:path w="1654" h="621" extrusionOk="0">
                  <a:moveTo>
                    <a:pt x="389" y="0"/>
                  </a:moveTo>
                  <a:cubicBezTo>
                    <a:pt x="0" y="0"/>
                    <a:pt x="5" y="621"/>
                    <a:pt x="401" y="621"/>
                  </a:cubicBezTo>
                  <a:cubicBezTo>
                    <a:pt x="410" y="621"/>
                    <a:pt x="418" y="620"/>
                    <a:pt x="427" y="620"/>
                  </a:cubicBezTo>
                  <a:lnTo>
                    <a:pt x="1213" y="620"/>
                  </a:lnTo>
                  <a:cubicBezTo>
                    <a:pt x="1222" y="620"/>
                    <a:pt x="1231" y="621"/>
                    <a:pt x="1239" y="621"/>
                  </a:cubicBezTo>
                  <a:cubicBezTo>
                    <a:pt x="1649" y="621"/>
                    <a:pt x="1653" y="0"/>
                    <a:pt x="1252" y="0"/>
                  </a:cubicBezTo>
                  <a:cubicBezTo>
                    <a:pt x="1239" y="0"/>
                    <a:pt x="1226" y="1"/>
                    <a:pt x="1213" y="2"/>
                  </a:cubicBezTo>
                  <a:lnTo>
                    <a:pt x="427" y="2"/>
                  </a:lnTo>
                  <a:cubicBezTo>
                    <a:pt x="414" y="1"/>
                    <a:pt x="401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8"/>
            <p:cNvSpPr/>
            <p:nvPr/>
          </p:nvSpPr>
          <p:spPr>
            <a:xfrm>
              <a:off x="5793004" y="4371283"/>
              <a:ext cx="13333" cy="25221"/>
            </a:xfrm>
            <a:custGeom>
              <a:avLst/>
              <a:gdLst/>
              <a:ahLst/>
              <a:cxnLst/>
              <a:rect l="l" t="t" r="r" b="b"/>
              <a:pathLst>
                <a:path w="618" h="1169" extrusionOk="0">
                  <a:moveTo>
                    <a:pt x="309" y="0"/>
                  </a:moveTo>
                  <a:cubicBezTo>
                    <a:pt x="161" y="0"/>
                    <a:pt x="14" y="95"/>
                    <a:pt x="0" y="285"/>
                  </a:cubicBezTo>
                  <a:lnTo>
                    <a:pt x="0" y="860"/>
                  </a:lnTo>
                  <a:cubicBezTo>
                    <a:pt x="0" y="1042"/>
                    <a:pt x="140" y="1169"/>
                    <a:pt x="309" y="1169"/>
                  </a:cubicBezTo>
                  <a:cubicBezTo>
                    <a:pt x="477" y="1169"/>
                    <a:pt x="617" y="1042"/>
                    <a:pt x="617" y="860"/>
                  </a:cubicBezTo>
                  <a:lnTo>
                    <a:pt x="617" y="285"/>
                  </a:lnTo>
                  <a:cubicBezTo>
                    <a:pt x="603" y="95"/>
                    <a:pt x="45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8"/>
            <p:cNvSpPr/>
            <p:nvPr/>
          </p:nvSpPr>
          <p:spPr>
            <a:xfrm>
              <a:off x="5781978" y="4401598"/>
              <a:ext cx="35685" cy="13398"/>
            </a:xfrm>
            <a:custGeom>
              <a:avLst/>
              <a:gdLst/>
              <a:ahLst/>
              <a:cxnLst/>
              <a:rect l="l" t="t" r="r" b="b"/>
              <a:pathLst>
                <a:path w="1654" h="621" extrusionOk="0">
                  <a:moveTo>
                    <a:pt x="402" y="0"/>
                  </a:moveTo>
                  <a:cubicBezTo>
                    <a:pt x="1" y="0"/>
                    <a:pt x="5" y="621"/>
                    <a:pt x="414" y="621"/>
                  </a:cubicBezTo>
                  <a:cubicBezTo>
                    <a:pt x="423" y="621"/>
                    <a:pt x="432" y="620"/>
                    <a:pt x="441" y="620"/>
                  </a:cubicBezTo>
                  <a:lnTo>
                    <a:pt x="1227" y="620"/>
                  </a:lnTo>
                  <a:cubicBezTo>
                    <a:pt x="1235" y="620"/>
                    <a:pt x="1244" y="621"/>
                    <a:pt x="1252" y="621"/>
                  </a:cubicBezTo>
                  <a:cubicBezTo>
                    <a:pt x="1649" y="621"/>
                    <a:pt x="1653" y="0"/>
                    <a:pt x="1264" y="0"/>
                  </a:cubicBezTo>
                  <a:cubicBezTo>
                    <a:pt x="1252" y="0"/>
                    <a:pt x="1240" y="1"/>
                    <a:pt x="1227" y="2"/>
                  </a:cubicBezTo>
                  <a:lnTo>
                    <a:pt x="441" y="2"/>
                  </a:lnTo>
                  <a:cubicBezTo>
                    <a:pt x="428" y="1"/>
                    <a:pt x="415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8"/>
            <p:cNvSpPr/>
            <p:nvPr/>
          </p:nvSpPr>
          <p:spPr>
            <a:xfrm>
              <a:off x="5842241" y="4395362"/>
              <a:ext cx="42632" cy="19008"/>
            </a:xfrm>
            <a:custGeom>
              <a:avLst/>
              <a:gdLst/>
              <a:ahLst/>
              <a:cxnLst/>
              <a:rect l="l" t="t" r="r" b="b"/>
              <a:pathLst>
                <a:path w="1976" h="881" extrusionOk="0">
                  <a:moveTo>
                    <a:pt x="459" y="1"/>
                  </a:moveTo>
                  <a:cubicBezTo>
                    <a:pt x="221" y="1"/>
                    <a:pt x="0" y="300"/>
                    <a:pt x="230" y="530"/>
                  </a:cubicBezTo>
                  <a:cubicBezTo>
                    <a:pt x="426" y="754"/>
                    <a:pt x="693" y="881"/>
                    <a:pt x="988" y="881"/>
                  </a:cubicBezTo>
                  <a:cubicBezTo>
                    <a:pt x="1283" y="881"/>
                    <a:pt x="1563" y="754"/>
                    <a:pt x="1746" y="530"/>
                  </a:cubicBezTo>
                  <a:cubicBezTo>
                    <a:pt x="1975" y="300"/>
                    <a:pt x="1763" y="1"/>
                    <a:pt x="1523" y="1"/>
                  </a:cubicBezTo>
                  <a:cubicBezTo>
                    <a:pt x="1440" y="1"/>
                    <a:pt x="1355" y="36"/>
                    <a:pt x="1283" y="123"/>
                  </a:cubicBezTo>
                  <a:cubicBezTo>
                    <a:pt x="1205" y="207"/>
                    <a:pt x="1097" y="249"/>
                    <a:pt x="988" y="249"/>
                  </a:cubicBezTo>
                  <a:cubicBezTo>
                    <a:pt x="879" y="249"/>
                    <a:pt x="770" y="207"/>
                    <a:pt x="693" y="123"/>
                  </a:cubicBezTo>
                  <a:cubicBezTo>
                    <a:pt x="625" y="36"/>
                    <a:pt x="54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8"/>
            <p:cNvSpPr/>
            <p:nvPr/>
          </p:nvSpPr>
          <p:spPr>
            <a:xfrm>
              <a:off x="5724262" y="4189201"/>
              <a:ext cx="480518" cy="395923"/>
            </a:xfrm>
            <a:custGeom>
              <a:avLst/>
              <a:gdLst/>
              <a:ahLst/>
              <a:cxnLst/>
              <a:rect l="l" t="t" r="r" b="b"/>
              <a:pathLst>
                <a:path w="22272" h="18351" extrusionOk="0">
                  <a:moveTo>
                    <a:pt x="15858" y="612"/>
                  </a:moveTo>
                  <a:cubicBezTo>
                    <a:pt x="16672" y="612"/>
                    <a:pt x="17332" y="1272"/>
                    <a:pt x="17332" y="2086"/>
                  </a:cubicBezTo>
                  <a:cubicBezTo>
                    <a:pt x="17332" y="2282"/>
                    <a:pt x="17290" y="2465"/>
                    <a:pt x="17220" y="2647"/>
                  </a:cubicBezTo>
                  <a:cubicBezTo>
                    <a:pt x="17023" y="2591"/>
                    <a:pt x="16827" y="2563"/>
                    <a:pt x="16630" y="2535"/>
                  </a:cubicBezTo>
                  <a:cubicBezTo>
                    <a:pt x="16378" y="2493"/>
                    <a:pt x="16111" y="2479"/>
                    <a:pt x="15858" y="2479"/>
                  </a:cubicBezTo>
                  <a:cubicBezTo>
                    <a:pt x="15395" y="2479"/>
                    <a:pt x="14946" y="2535"/>
                    <a:pt x="14497" y="2647"/>
                  </a:cubicBezTo>
                  <a:cubicBezTo>
                    <a:pt x="14427" y="2465"/>
                    <a:pt x="14385" y="2282"/>
                    <a:pt x="14385" y="2086"/>
                  </a:cubicBezTo>
                  <a:cubicBezTo>
                    <a:pt x="14385" y="1272"/>
                    <a:pt x="15044" y="612"/>
                    <a:pt x="15858" y="612"/>
                  </a:cubicBezTo>
                  <a:close/>
                  <a:moveTo>
                    <a:pt x="11157" y="12035"/>
                  </a:moveTo>
                  <a:cubicBezTo>
                    <a:pt x="11382" y="12344"/>
                    <a:pt x="11620" y="12625"/>
                    <a:pt x="11901" y="12877"/>
                  </a:cubicBezTo>
                  <a:cubicBezTo>
                    <a:pt x="11648" y="12849"/>
                    <a:pt x="11399" y="12835"/>
                    <a:pt x="11152" y="12835"/>
                  </a:cubicBezTo>
                  <a:cubicBezTo>
                    <a:pt x="10904" y="12835"/>
                    <a:pt x="10659" y="12849"/>
                    <a:pt x="10413" y="12877"/>
                  </a:cubicBezTo>
                  <a:cubicBezTo>
                    <a:pt x="10680" y="12611"/>
                    <a:pt x="10933" y="12330"/>
                    <a:pt x="11157" y="12035"/>
                  </a:cubicBezTo>
                  <a:close/>
                  <a:moveTo>
                    <a:pt x="15830" y="5047"/>
                  </a:moveTo>
                  <a:cubicBezTo>
                    <a:pt x="16532" y="5748"/>
                    <a:pt x="17360" y="6324"/>
                    <a:pt x="18286" y="6717"/>
                  </a:cubicBezTo>
                  <a:cubicBezTo>
                    <a:pt x="18707" y="6899"/>
                    <a:pt x="19114" y="7124"/>
                    <a:pt x="19507" y="7376"/>
                  </a:cubicBezTo>
                  <a:cubicBezTo>
                    <a:pt x="20068" y="7727"/>
                    <a:pt x="20602" y="8134"/>
                    <a:pt x="21093" y="8583"/>
                  </a:cubicBezTo>
                  <a:cubicBezTo>
                    <a:pt x="21037" y="10997"/>
                    <a:pt x="19381" y="13088"/>
                    <a:pt x="17023" y="13663"/>
                  </a:cubicBezTo>
                  <a:cubicBezTo>
                    <a:pt x="16633" y="13754"/>
                    <a:pt x="16234" y="13799"/>
                    <a:pt x="15836" y="13799"/>
                  </a:cubicBezTo>
                  <a:cubicBezTo>
                    <a:pt x="15060" y="13799"/>
                    <a:pt x="14285" y="13628"/>
                    <a:pt x="13571" y="13284"/>
                  </a:cubicBezTo>
                  <a:cubicBezTo>
                    <a:pt x="12743" y="12877"/>
                    <a:pt x="12027" y="12246"/>
                    <a:pt x="11508" y="11474"/>
                  </a:cubicBezTo>
                  <a:cubicBezTo>
                    <a:pt x="11676" y="11165"/>
                    <a:pt x="11831" y="10843"/>
                    <a:pt x="11943" y="10506"/>
                  </a:cubicBezTo>
                  <a:lnTo>
                    <a:pt x="11943" y="10492"/>
                  </a:lnTo>
                  <a:cubicBezTo>
                    <a:pt x="12252" y="9650"/>
                    <a:pt x="12364" y="8766"/>
                    <a:pt x="12280" y="7882"/>
                  </a:cubicBezTo>
                  <a:lnTo>
                    <a:pt x="12280" y="7868"/>
                  </a:lnTo>
                  <a:cubicBezTo>
                    <a:pt x="12252" y="7685"/>
                    <a:pt x="12238" y="7517"/>
                    <a:pt x="12210" y="7348"/>
                  </a:cubicBezTo>
                  <a:cubicBezTo>
                    <a:pt x="12588" y="7096"/>
                    <a:pt x="12995" y="6885"/>
                    <a:pt x="13402" y="6703"/>
                  </a:cubicBezTo>
                  <a:cubicBezTo>
                    <a:pt x="14315" y="6310"/>
                    <a:pt x="15143" y="5748"/>
                    <a:pt x="15830" y="5047"/>
                  </a:cubicBezTo>
                  <a:close/>
                  <a:moveTo>
                    <a:pt x="4547" y="5692"/>
                  </a:moveTo>
                  <a:cubicBezTo>
                    <a:pt x="5558" y="6562"/>
                    <a:pt x="7200" y="6829"/>
                    <a:pt x="8659" y="7054"/>
                  </a:cubicBezTo>
                  <a:cubicBezTo>
                    <a:pt x="9417" y="7166"/>
                    <a:pt x="10231" y="7264"/>
                    <a:pt x="10933" y="7559"/>
                  </a:cubicBezTo>
                  <a:cubicBezTo>
                    <a:pt x="11311" y="7713"/>
                    <a:pt x="11676" y="7994"/>
                    <a:pt x="11676" y="8443"/>
                  </a:cubicBezTo>
                  <a:lnTo>
                    <a:pt x="11676" y="8471"/>
                  </a:lnTo>
                  <a:cubicBezTo>
                    <a:pt x="11676" y="9046"/>
                    <a:pt x="11592" y="9622"/>
                    <a:pt x="11410" y="10183"/>
                  </a:cubicBezTo>
                  <a:cubicBezTo>
                    <a:pt x="10834" y="11923"/>
                    <a:pt x="9417" y="13242"/>
                    <a:pt x="7635" y="13677"/>
                  </a:cubicBezTo>
                  <a:cubicBezTo>
                    <a:pt x="7240" y="13774"/>
                    <a:pt x="6834" y="13823"/>
                    <a:pt x="6429" y="13823"/>
                  </a:cubicBezTo>
                  <a:cubicBezTo>
                    <a:pt x="6070" y="13823"/>
                    <a:pt x="5711" y="13785"/>
                    <a:pt x="5361" y="13705"/>
                  </a:cubicBezTo>
                  <a:cubicBezTo>
                    <a:pt x="3018" y="13186"/>
                    <a:pt x="1306" y="11165"/>
                    <a:pt x="1193" y="8766"/>
                  </a:cubicBezTo>
                  <a:lnTo>
                    <a:pt x="1235" y="8752"/>
                  </a:lnTo>
                  <a:cubicBezTo>
                    <a:pt x="1558" y="8710"/>
                    <a:pt x="1881" y="8639"/>
                    <a:pt x="2190" y="8513"/>
                  </a:cubicBezTo>
                  <a:cubicBezTo>
                    <a:pt x="2667" y="8303"/>
                    <a:pt x="3088" y="7994"/>
                    <a:pt x="3425" y="7601"/>
                  </a:cubicBezTo>
                  <a:cubicBezTo>
                    <a:pt x="3902" y="7040"/>
                    <a:pt x="4267" y="6394"/>
                    <a:pt x="4505" y="5706"/>
                  </a:cubicBezTo>
                  <a:cubicBezTo>
                    <a:pt x="4505" y="5706"/>
                    <a:pt x="4505" y="5692"/>
                    <a:pt x="4505" y="5692"/>
                  </a:cubicBezTo>
                  <a:close/>
                  <a:moveTo>
                    <a:pt x="2821" y="13144"/>
                  </a:moveTo>
                  <a:cubicBezTo>
                    <a:pt x="3158" y="13411"/>
                    <a:pt x="3537" y="13649"/>
                    <a:pt x="3930" y="13846"/>
                  </a:cubicBezTo>
                  <a:cubicBezTo>
                    <a:pt x="3986" y="13972"/>
                    <a:pt x="4000" y="14112"/>
                    <a:pt x="4000" y="14253"/>
                  </a:cubicBezTo>
                  <a:cubicBezTo>
                    <a:pt x="3944" y="14604"/>
                    <a:pt x="3649" y="14856"/>
                    <a:pt x="3298" y="14870"/>
                  </a:cubicBezTo>
                  <a:cubicBezTo>
                    <a:pt x="3130" y="14870"/>
                    <a:pt x="2976" y="14800"/>
                    <a:pt x="2849" y="14702"/>
                  </a:cubicBezTo>
                  <a:cubicBezTo>
                    <a:pt x="2456" y="14421"/>
                    <a:pt x="2316" y="13902"/>
                    <a:pt x="2512" y="13467"/>
                  </a:cubicBezTo>
                  <a:lnTo>
                    <a:pt x="2512" y="13467"/>
                  </a:lnTo>
                  <a:lnTo>
                    <a:pt x="2512" y="13495"/>
                  </a:lnTo>
                  <a:cubicBezTo>
                    <a:pt x="2583" y="13341"/>
                    <a:pt x="2681" y="13228"/>
                    <a:pt x="2821" y="13144"/>
                  </a:cubicBezTo>
                  <a:close/>
                  <a:moveTo>
                    <a:pt x="19507" y="13144"/>
                  </a:moveTo>
                  <a:cubicBezTo>
                    <a:pt x="19633" y="13228"/>
                    <a:pt x="19746" y="13355"/>
                    <a:pt x="19802" y="13495"/>
                  </a:cubicBezTo>
                  <a:cubicBezTo>
                    <a:pt x="19998" y="13930"/>
                    <a:pt x="19858" y="14449"/>
                    <a:pt x="19465" y="14730"/>
                  </a:cubicBezTo>
                  <a:lnTo>
                    <a:pt x="19479" y="14716"/>
                  </a:lnTo>
                  <a:lnTo>
                    <a:pt x="19479" y="14716"/>
                  </a:lnTo>
                  <a:cubicBezTo>
                    <a:pt x="19350" y="14821"/>
                    <a:pt x="19188" y="14875"/>
                    <a:pt x="19025" y="14875"/>
                  </a:cubicBezTo>
                  <a:cubicBezTo>
                    <a:pt x="18906" y="14875"/>
                    <a:pt x="18786" y="14846"/>
                    <a:pt x="18679" y="14786"/>
                  </a:cubicBezTo>
                  <a:cubicBezTo>
                    <a:pt x="18553" y="14702"/>
                    <a:pt x="18440" y="14590"/>
                    <a:pt x="18370" y="14463"/>
                  </a:cubicBezTo>
                  <a:cubicBezTo>
                    <a:pt x="18300" y="14267"/>
                    <a:pt x="18300" y="14042"/>
                    <a:pt x="18384" y="13860"/>
                  </a:cubicBezTo>
                  <a:cubicBezTo>
                    <a:pt x="18791" y="13663"/>
                    <a:pt x="19156" y="13425"/>
                    <a:pt x="19507" y="13144"/>
                  </a:cubicBezTo>
                  <a:close/>
                  <a:moveTo>
                    <a:pt x="5417" y="14337"/>
                  </a:moveTo>
                  <a:lnTo>
                    <a:pt x="5417" y="14337"/>
                  </a:lnTo>
                  <a:cubicBezTo>
                    <a:pt x="5656" y="14379"/>
                    <a:pt x="5894" y="14407"/>
                    <a:pt x="6147" y="14421"/>
                  </a:cubicBezTo>
                  <a:lnTo>
                    <a:pt x="6147" y="14435"/>
                  </a:lnTo>
                  <a:lnTo>
                    <a:pt x="6624" y="14435"/>
                  </a:lnTo>
                  <a:cubicBezTo>
                    <a:pt x="6919" y="14421"/>
                    <a:pt x="7214" y="14393"/>
                    <a:pt x="7494" y="14337"/>
                  </a:cubicBezTo>
                  <a:lnTo>
                    <a:pt x="7494" y="14337"/>
                  </a:lnTo>
                  <a:cubicBezTo>
                    <a:pt x="7375" y="14898"/>
                    <a:pt x="6915" y="15179"/>
                    <a:pt x="6456" y="15179"/>
                  </a:cubicBezTo>
                  <a:cubicBezTo>
                    <a:pt x="5996" y="15179"/>
                    <a:pt x="5537" y="14898"/>
                    <a:pt x="5417" y="14337"/>
                  </a:cubicBezTo>
                  <a:close/>
                  <a:moveTo>
                    <a:pt x="14820" y="14351"/>
                  </a:moveTo>
                  <a:lnTo>
                    <a:pt x="14918" y="14365"/>
                  </a:lnTo>
                  <a:cubicBezTo>
                    <a:pt x="15244" y="14419"/>
                    <a:pt x="15562" y="14440"/>
                    <a:pt x="15885" y="14440"/>
                  </a:cubicBezTo>
                  <a:cubicBezTo>
                    <a:pt x="15978" y="14440"/>
                    <a:pt x="16072" y="14438"/>
                    <a:pt x="16167" y="14435"/>
                  </a:cubicBezTo>
                  <a:cubicBezTo>
                    <a:pt x="16420" y="14421"/>
                    <a:pt x="16658" y="14393"/>
                    <a:pt x="16897" y="14351"/>
                  </a:cubicBezTo>
                  <a:lnTo>
                    <a:pt x="16897" y="14351"/>
                  </a:lnTo>
                  <a:cubicBezTo>
                    <a:pt x="16777" y="14912"/>
                    <a:pt x="16314" y="15193"/>
                    <a:pt x="15853" y="15193"/>
                  </a:cubicBezTo>
                  <a:cubicBezTo>
                    <a:pt x="15392" y="15193"/>
                    <a:pt x="14932" y="14912"/>
                    <a:pt x="14820" y="14351"/>
                  </a:cubicBezTo>
                  <a:close/>
                  <a:moveTo>
                    <a:pt x="8729" y="13972"/>
                  </a:moveTo>
                  <a:lnTo>
                    <a:pt x="8729" y="13986"/>
                  </a:lnTo>
                  <a:cubicBezTo>
                    <a:pt x="9122" y="14351"/>
                    <a:pt x="9487" y="14786"/>
                    <a:pt x="9782" y="15249"/>
                  </a:cubicBezTo>
                  <a:cubicBezTo>
                    <a:pt x="10062" y="15712"/>
                    <a:pt x="10287" y="16203"/>
                    <a:pt x="10441" y="16737"/>
                  </a:cubicBezTo>
                  <a:cubicBezTo>
                    <a:pt x="10526" y="17059"/>
                    <a:pt x="10582" y="17396"/>
                    <a:pt x="10596" y="17719"/>
                  </a:cubicBezTo>
                  <a:lnTo>
                    <a:pt x="9319" y="17719"/>
                  </a:lnTo>
                  <a:lnTo>
                    <a:pt x="9319" y="16540"/>
                  </a:lnTo>
                  <a:cubicBezTo>
                    <a:pt x="9340" y="16316"/>
                    <a:pt x="9178" y="16203"/>
                    <a:pt x="9015" y="16203"/>
                  </a:cubicBezTo>
                  <a:cubicBezTo>
                    <a:pt x="8852" y="16203"/>
                    <a:pt x="8687" y="16316"/>
                    <a:pt x="8701" y="16540"/>
                  </a:cubicBezTo>
                  <a:lnTo>
                    <a:pt x="8701" y="17733"/>
                  </a:lnTo>
                  <a:lnTo>
                    <a:pt x="4224" y="17733"/>
                  </a:lnTo>
                  <a:lnTo>
                    <a:pt x="4224" y="16540"/>
                  </a:lnTo>
                  <a:cubicBezTo>
                    <a:pt x="4239" y="16316"/>
                    <a:pt x="4074" y="16203"/>
                    <a:pt x="3911" y="16203"/>
                  </a:cubicBezTo>
                  <a:cubicBezTo>
                    <a:pt x="3747" y="16203"/>
                    <a:pt x="3586" y="16316"/>
                    <a:pt x="3607" y="16540"/>
                  </a:cubicBezTo>
                  <a:lnTo>
                    <a:pt x="3607" y="17733"/>
                  </a:lnTo>
                  <a:lnTo>
                    <a:pt x="2316" y="17733"/>
                  </a:lnTo>
                  <a:cubicBezTo>
                    <a:pt x="2372" y="16933"/>
                    <a:pt x="2611" y="16161"/>
                    <a:pt x="3004" y="15474"/>
                  </a:cubicBezTo>
                  <a:lnTo>
                    <a:pt x="3018" y="15474"/>
                  </a:lnTo>
                  <a:lnTo>
                    <a:pt x="3088" y="15488"/>
                  </a:lnTo>
                  <a:cubicBezTo>
                    <a:pt x="3150" y="15497"/>
                    <a:pt x="3213" y="15501"/>
                    <a:pt x="3277" y="15501"/>
                  </a:cubicBezTo>
                  <a:cubicBezTo>
                    <a:pt x="3516" y="15501"/>
                    <a:pt x="3759" y="15438"/>
                    <a:pt x="3958" y="15305"/>
                  </a:cubicBezTo>
                  <a:cubicBezTo>
                    <a:pt x="4210" y="15165"/>
                    <a:pt x="4407" y="14940"/>
                    <a:pt x="4533" y="14674"/>
                  </a:cubicBezTo>
                  <a:cubicBezTo>
                    <a:pt x="4603" y="14505"/>
                    <a:pt x="4631" y="14323"/>
                    <a:pt x="4617" y="14155"/>
                  </a:cubicBezTo>
                  <a:lnTo>
                    <a:pt x="4617" y="14140"/>
                  </a:lnTo>
                  <a:lnTo>
                    <a:pt x="4772" y="14183"/>
                  </a:lnTo>
                  <a:cubicBezTo>
                    <a:pt x="4814" y="15095"/>
                    <a:pt x="5558" y="15796"/>
                    <a:pt x="6456" y="15796"/>
                  </a:cubicBezTo>
                  <a:cubicBezTo>
                    <a:pt x="7368" y="15796"/>
                    <a:pt x="8098" y="15095"/>
                    <a:pt x="8140" y="14183"/>
                  </a:cubicBezTo>
                  <a:cubicBezTo>
                    <a:pt x="8336" y="14126"/>
                    <a:pt x="8533" y="14056"/>
                    <a:pt x="8729" y="13972"/>
                  </a:cubicBezTo>
                  <a:close/>
                  <a:moveTo>
                    <a:pt x="11287" y="13466"/>
                  </a:moveTo>
                  <a:cubicBezTo>
                    <a:pt x="11995" y="13466"/>
                    <a:pt x="12690" y="13606"/>
                    <a:pt x="13346" y="13874"/>
                  </a:cubicBezTo>
                  <a:cubicBezTo>
                    <a:pt x="13613" y="14000"/>
                    <a:pt x="13894" y="14112"/>
                    <a:pt x="14188" y="14197"/>
                  </a:cubicBezTo>
                  <a:cubicBezTo>
                    <a:pt x="14230" y="15095"/>
                    <a:pt x="14974" y="15810"/>
                    <a:pt x="15872" y="15810"/>
                  </a:cubicBezTo>
                  <a:cubicBezTo>
                    <a:pt x="16770" y="15810"/>
                    <a:pt x="17514" y="15095"/>
                    <a:pt x="17556" y="14197"/>
                  </a:cubicBezTo>
                  <a:lnTo>
                    <a:pt x="17711" y="14155"/>
                  </a:lnTo>
                  <a:lnTo>
                    <a:pt x="17711" y="14155"/>
                  </a:lnTo>
                  <a:cubicBezTo>
                    <a:pt x="17697" y="14323"/>
                    <a:pt x="17725" y="14491"/>
                    <a:pt x="17781" y="14646"/>
                  </a:cubicBezTo>
                  <a:cubicBezTo>
                    <a:pt x="17893" y="14898"/>
                    <a:pt x="18062" y="15109"/>
                    <a:pt x="18272" y="15249"/>
                  </a:cubicBezTo>
                  <a:cubicBezTo>
                    <a:pt x="18502" y="15416"/>
                    <a:pt x="18771" y="15506"/>
                    <a:pt x="19044" y="15506"/>
                  </a:cubicBezTo>
                  <a:cubicBezTo>
                    <a:pt x="19137" y="15506"/>
                    <a:pt x="19231" y="15495"/>
                    <a:pt x="19325" y="15474"/>
                  </a:cubicBezTo>
                  <a:cubicBezTo>
                    <a:pt x="19717" y="16161"/>
                    <a:pt x="19956" y="16933"/>
                    <a:pt x="20012" y="17733"/>
                  </a:cubicBezTo>
                  <a:lnTo>
                    <a:pt x="18721" y="17733"/>
                  </a:lnTo>
                  <a:lnTo>
                    <a:pt x="18721" y="16540"/>
                  </a:lnTo>
                  <a:cubicBezTo>
                    <a:pt x="18735" y="16316"/>
                    <a:pt x="18570" y="16203"/>
                    <a:pt x="18407" y="16203"/>
                  </a:cubicBezTo>
                  <a:cubicBezTo>
                    <a:pt x="18244" y="16203"/>
                    <a:pt x="18083" y="16316"/>
                    <a:pt x="18104" y="16540"/>
                  </a:cubicBezTo>
                  <a:lnTo>
                    <a:pt x="18104" y="17733"/>
                  </a:lnTo>
                  <a:lnTo>
                    <a:pt x="11227" y="17733"/>
                  </a:lnTo>
                  <a:cubicBezTo>
                    <a:pt x="11227" y="17719"/>
                    <a:pt x="11227" y="17719"/>
                    <a:pt x="11227" y="17719"/>
                  </a:cubicBezTo>
                  <a:cubicBezTo>
                    <a:pt x="11185" y="17102"/>
                    <a:pt x="11045" y="16498"/>
                    <a:pt x="10820" y="15937"/>
                  </a:cubicBezTo>
                  <a:cubicBezTo>
                    <a:pt x="10610" y="15418"/>
                    <a:pt x="10343" y="14940"/>
                    <a:pt x="10006" y="14491"/>
                  </a:cubicBezTo>
                  <a:cubicBezTo>
                    <a:pt x="9810" y="14225"/>
                    <a:pt x="9599" y="13972"/>
                    <a:pt x="9361" y="13748"/>
                  </a:cubicBezTo>
                  <a:cubicBezTo>
                    <a:pt x="9950" y="13565"/>
                    <a:pt x="10568" y="13467"/>
                    <a:pt x="11185" y="13467"/>
                  </a:cubicBezTo>
                  <a:cubicBezTo>
                    <a:pt x="11219" y="13466"/>
                    <a:pt x="11253" y="13466"/>
                    <a:pt x="11287" y="13466"/>
                  </a:cubicBezTo>
                  <a:close/>
                  <a:moveTo>
                    <a:pt x="15853" y="1"/>
                  </a:moveTo>
                  <a:cubicBezTo>
                    <a:pt x="14733" y="1"/>
                    <a:pt x="13781" y="913"/>
                    <a:pt x="13781" y="2086"/>
                  </a:cubicBezTo>
                  <a:cubicBezTo>
                    <a:pt x="13781" y="2338"/>
                    <a:pt x="13823" y="2591"/>
                    <a:pt x="13908" y="2815"/>
                  </a:cubicBezTo>
                  <a:cubicBezTo>
                    <a:pt x="12813" y="3222"/>
                    <a:pt x="11859" y="3938"/>
                    <a:pt x="11171" y="4878"/>
                  </a:cubicBezTo>
                  <a:cubicBezTo>
                    <a:pt x="10025" y="3295"/>
                    <a:pt x="8246" y="2475"/>
                    <a:pt x="6456" y="2475"/>
                  </a:cubicBezTo>
                  <a:cubicBezTo>
                    <a:pt x="5024" y="2475"/>
                    <a:pt x="3585" y="3000"/>
                    <a:pt x="2456" y="4078"/>
                  </a:cubicBezTo>
                  <a:cubicBezTo>
                    <a:pt x="2330" y="4191"/>
                    <a:pt x="2330" y="4387"/>
                    <a:pt x="2442" y="4514"/>
                  </a:cubicBezTo>
                  <a:cubicBezTo>
                    <a:pt x="2507" y="4579"/>
                    <a:pt x="2591" y="4610"/>
                    <a:pt x="2672" y="4610"/>
                  </a:cubicBezTo>
                  <a:cubicBezTo>
                    <a:pt x="2748" y="4610"/>
                    <a:pt x="2823" y="4582"/>
                    <a:pt x="2877" y="4528"/>
                  </a:cubicBezTo>
                  <a:cubicBezTo>
                    <a:pt x="3880" y="3566"/>
                    <a:pt x="5169" y="3088"/>
                    <a:pt x="6455" y="3088"/>
                  </a:cubicBezTo>
                  <a:cubicBezTo>
                    <a:pt x="7797" y="3088"/>
                    <a:pt x="9136" y="3608"/>
                    <a:pt x="10147" y="4640"/>
                  </a:cubicBezTo>
                  <a:cubicBezTo>
                    <a:pt x="10427" y="4935"/>
                    <a:pt x="10680" y="5243"/>
                    <a:pt x="10890" y="5580"/>
                  </a:cubicBezTo>
                  <a:cubicBezTo>
                    <a:pt x="11185" y="6071"/>
                    <a:pt x="11410" y="6605"/>
                    <a:pt x="11550" y="7152"/>
                  </a:cubicBezTo>
                  <a:cubicBezTo>
                    <a:pt x="11031" y="6885"/>
                    <a:pt x="10469" y="6703"/>
                    <a:pt x="9880" y="6619"/>
                  </a:cubicBezTo>
                  <a:cubicBezTo>
                    <a:pt x="9515" y="6548"/>
                    <a:pt x="9136" y="6492"/>
                    <a:pt x="8771" y="6436"/>
                  </a:cubicBezTo>
                  <a:cubicBezTo>
                    <a:pt x="7480" y="6226"/>
                    <a:pt x="5993" y="6099"/>
                    <a:pt x="4968" y="5215"/>
                  </a:cubicBezTo>
                  <a:cubicBezTo>
                    <a:pt x="4842" y="5109"/>
                    <a:pt x="4692" y="5060"/>
                    <a:pt x="4545" y="5060"/>
                  </a:cubicBezTo>
                  <a:cubicBezTo>
                    <a:pt x="4283" y="5060"/>
                    <a:pt x="4029" y="5217"/>
                    <a:pt x="3930" y="5496"/>
                  </a:cubicBezTo>
                  <a:cubicBezTo>
                    <a:pt x="3747" y="6015"/>
                    <a:pt x="3495" y="6492"/>
                    <a:pt x="3172" y="6941"/>
                  </a:cubicBezTo>
                  <a:cubicBezTo>
                    <a:pt x="2877" y="7334"/>
                    <a:pt x="2498" y="7657"/>
                    <a:pt x="2063" y="7868"/>
                  </a:cubicBezTo>
                  <a:cubicBezTo>
                    <a:pt x="1797" y="7994"/>
                    <a:pt x="1502" y="8078"/>
                    <a:pt x="1207" y="8120"/>
                  </a:cubicBezTo>
                  <a:cubicBezTo>
                    <a:pt x="1263" y="7152"/>
                    <a:pt x="1586" y="6226"/>
                    <a:pt x="2119" y="5412"/>
                  </a:cubicBezTo>
                  <a:cubicBezTo>
                    <a:pt x="2290" y="5171"/>
                    <a:pt x="2074" y="4924"/>
                    <a:pt x="1850" y="4924"/>
                  </a:cubicBezTo>
                  <a:cubicBezTo>
                    <a:pt x="1760" y="4924"/>
                    <a:pt x="1669" y="4964"/>
                    <a:pt x="1600" y="5061"/>
                  </a:cubicBezTo>
                  <a:cubicBezTo>
                    <a:pt x="0" y="7461"/>
                    <a:pt x="309" y="10660"/>
                    <a:pt x="2344" y="12695"/>
                  </a:cubicBezTo>
                  <a:lnTo>
                    <a:pt x="2344" y="12723"/>
                  </a:lnTo>
                  <a:cubicBezTo>
                    <a:pt x="2176" y="12849"/>
                    <a:pt x="2049" y="13032"/>
                    <a:pt x="1951" y="13214"/>
                  </a:cubicBezTo>
                  <a:cubicBezTo>
                    <a:pt x="1628" y="13916"/>
                    <a:pt x="1839" y="14730"/>
                    <a:pt x="2456" y="15193"/>
                  </a:cubicBezTo>
                  <a:cubicBezTo>
                    <a:pt x="1951" y="16063"/>
                    <a:pt x="1698" y="17031"/>
                    <a:pt x="1684" y="18042"/>
                  </a:cubicBezTo>
                  <a:cubicBezTo>
                    <a:pt x="1684" y="18210"/>
                    <a:pt x="1825" y="18351"/>
                    <a:pt x="1993" y="18351"/>
                  </a:cubicBezTo>
                  <a:lnTo>
                    <a:pt x="20321" y="18351"/>
                  </a:lnTo>
                  <a:cubicBezTo>
                    <a:pt x="20489" y="18351"/>
                    <a:pt x="20630" y="18210"/>
                    <a:pt x="20630" y="18042"/>
                  </a:cubicBezTo>
                  <a:cubicBezTo>
                    <a:pt x="20630" y="17031"/>
                    <a:pt x="20363" y="16063"/>
                    <a:pt x="19858" y="15193"/>
                  </a:cubicBezTo>
                  <a:cubicBezTo>
                    <a:pt x="20475" y="14730"/>
                    <a:pt x="20686" y="13916"/>
                    <a:pt x="20363" y="13214"/>
                  </a:cubicBezTo>
                  <a:cubicBezTo>
                    <a:pt x="20265" y="13032"/>
                    <a:pt x="20138" y="12849"/>
                    <a:pt x="19970" y="12723"/>
                  </a:cubicBezTo>
                  <a:cubicBezTo>
                    <a:pt x="21879" y="10801"/>
                    <a:pt x="22272" y="7839"/>
                    <a:pt x="20952" y="5482"/>
                  </a:cubicBezTo>
                  <a:cubicBezTo>
                    <a:pt x="20886" y="5366"/>
                    <a:pt x="20787" y="5318"/>
                    <a:pt x="20689" y="5318"/>
                  </a:cubicBezTo>
                  <a:cubicBezTo>
                    <a:pt x="20477" y="5318"/>
                    <a:pt x="20271" y="5541"/>
                    <a:pt x="20405" y="5791"/>
                  </a:cubicBezTo>
                  <a:cubicBezTo>
                    <a:pt x="20742" y="6380"/>
                    <a:pt x="20966" y="7040"/>
                    <a:pt x="21065" y="7727"/>
                  </a:cubicBezTo>
                  <a:lnTo>
                    <a:pt x="21037" y="7713"/>
                  </a:lnTo>
                  <a:cubicBezTo>
                    <a:pt x="20475" y="7250"/>
                    <a:pt x="19886" y="6843"/>
                    <a:pt x="19254" y="6506"/>
                  </a:cubicBezTo>
                  <a:cubicBezTo>
                    <a:pt x="19016" y="6380"/>
                    <a:pt x="18777" y="6254"/>
                    <a:pt x="18539" y="6155"/>
                  </a:cubicBezTo>
                  <a:cubicBezTo>
                    <a:pt x="17598" y="5763"/>
                    <a:pt x="16770" y="5159"/>
                    <a:pt x="16097" y="4401"/>
                  </a:cubicBezTo>
                  <a:cubicBezTo>
                    <a:pt x="16041" y="4317"/>
                    <a:pt x="15953" y="4275"/>
                    <a:pt x="15864" y="4275"/>
                  </a:cubicBezTo>
                  <a:cubicBezTo>
                    <a:pt x="15774" y="4275"/>
                    <a:pt x="15683" y="4317"/>
                    <a:pt x="15620" y="4401"/>
                  </a:cubicBezTo>
                  <a:cubicBezTo>
                    <a:pt x="14946" y="5159"/>
                    <a:pt x="14118" y="5763"/>
                    <a:pt x="13192" y="6155"/>
                  </a:cubicBezTo>
                  <a:cubicBezTo>
                    <a:pt x="12813" y="6310"/>
                    <a:pt x="12434" y="6506"/>
                    <a:pt x="12083" y="6731"/>
                  </a:cubicBezTo>
                  <a:cubicBezTo>
                    <a:pt x="11957" y="6268"/>
                    <a:pt x="11760" y="5847"/>
                    <a:pt x="11536" y="5440"/>
                  </a:cubicBezTo>
                  <a:cubicBezTo>
                    <a:pt x="12210" y="4415"/>
                    <a:pt x="13234" y="3657"/>
                    <a:pt x="14413" y="3307"/>
                  </a:cubicBezTo>
                  <a:cubicBezTo>
                    <a:pt x="14878" y="3169"/>
                    <a:pt x="15360" y="3103"/>
                    <a:pt x="15845" y="3103"/>
                  </a:cubicBezTo>
                  <a:cubicBezTo>
                    <a:pt x="16003" y="3103"/>
                    <a:pt x="16162" y="3110"/>
                    <a:pt x="16321" y="3124"/>
                  </a:cubicBezTo>
                  <a:cubicBezTo>
                    <a:pt x="17641" y="3236"/>
                    <a:pt x="18861" y="3854"/>
                    <a:pt x="19746" y="4850"/>
                  </a:cubicBezTo>
                  <a:cubicBezTo>
                    <a:pt x="19811" y="4926"/>
                    <a:pt x="19889" y="4958"/>
                    <a:pt x="19965" y="4958"/>
                  </a:cubicBezTo>
                  <a:cubicBezTo>
                    <a:pt x="20196" y="4958"/>
                    <a:pt x="20410" y="4662"/>
                    <a:pt x="20209" y="4429"/>
                  </a:cubicBezTo>
                  <a:cubicBezTo>
                    <a:pt x="19563" y="3714"/>
                    <a:pt x="18735" y="3152"/>
                    <a:pt x="17823" y="2830"/>
                  </a:cubicBezTo>
                  <a:cubicBezTo>
                    <a:pt x="18286" y="1609"/>
                    <a:pt x="17528" y="261"/>
                    <a:pt x="16237" y="37"/>
                  </a:cubicBezTo>
                  <a:cubicBezTo>
                    <a:pt x="16108" y="13"/>
                    <a:pt x="15979" y="1"/>
                    <a:pt x="158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9" name="Google Shape;1669;p58"/>
          <p:cNvGrpSpPr/>
          <p:nvPr/>
        </p:nvGrpSpPr>
        <p:grpSpPr>
          <a:xfrm>
            <a:off x="3898128" y="4190823"/>
            <a:ext cx="456311" cy="370939"/>
            <a:chOff x="4769254" y="4201478"/>
            <a:chExt cx="456311" cy="370939"/>
          </a:xfrm>
        </p:grpSpPr>
        <p:sp>
          <p:nvSpPr>
            <p:cNvPr id="1670" name="Google Shape;1670;p58"/>
            <p:cNvSpPr/>
            <p:nvPr/>
          </p:nvSpPr>
          <p:spPr>
            <a:xfrm>
              <a:off x="4769254" y="4201478"/>
              <a:ext cx="456311" cy="370939"/>
            </a:xfrm>
            <a:custGeom>
              <a:avLst/>
              <a:gdLst/>
              <a:ahLst/>
              <a:cxnLst/>
              <a:rect l="l" t="t" r="r" b="b"/>
              <a:pathLst>
                <a:path w="21150" h="17193" extrusionOk="0">
                  <a:moveTo>
                    <a:pt x="5209" y="0"/>
                  </a:moveTo>
                  <a:cubicBezTo>
                    <a:pt x="4799" y="0"/>
                    <a:pt x="4795" y="620"/>
                    <a:pt x="5196" y="620"/>
                  </a:cubicBezTo>
                  <a:cubicBezTo>
                    <a:pt x="5209" y="620"/>
                    <a:pt x="5222" y="620"/>
                    <a:pt x="5235" y="619"/>
                  </a:cubicBezTo>
                  <a:lnTo>
                    <a:pt x="19760" y="619"/>
                  </a:lnTo>
                  <a:cubicBezTo>
                    <a:pt x="20181" y="619"/>
                    <a:pt x="20518" y="969"/>
                    <a:pt x="20518" y="1390"/>
                  </a:cubicBezTo>
                  <a:lnTo>
                    <a:pt x="20518" y="15817"/>
                  </a:lnTo>
                  <a:cubicBezTo>
                    <a:pt x="20518" y="16238"/>
                    <a:pt x="20181" y="16575"/>
                    <a:pt x="19760" y="16575"/>
                  </a:cubicBezTo>
                  <a:lnTo>
                    <a:pt x="1390" y="16575"/>
                  </a:lnTo>
                  <a:cubicBezTo>
                    <a:pt x="969" y="16575"/>
                    <a:pt x="618" y="16238"/>
                    <a:pt x="618" y="15817"/>
                  </a:cubicBezTo>
                  <a:lnTo>
                    <a:pt x="618" y="1390"/>
                  </a:lnTo>
                  <a:cubicBezTo>
                    <a:pt x="618" y="969"/>
                    <a:pt x="969" y="619"/>
                    <a:pt x="1390" y="619"/>
                  </a:cubicBezTo>
                  <a:lnTo>
                    <a:pt x="3986" y="619"/>
                  </a:lnTo>
                  <a:cubicBezTo>
                    <a:pt x="4379" y="591"/>
                    <a:pt x="4379" y="29"/>
                    <a:pt x="3986" y="1"/>
                  </a:cubicBezTo>
                  <a:lnTo>
                    <a:pt x="1390" y="1"/>
                  </a:lnTo>
                  <a:cubicBezTo>
                    <a:pt x="618" y="1"/>
                    <a:pt x="1" y="619"/>
                    <a:pt x="1" y="1390"/>
                  </a:cubicBezTo>
                  <a:lnTo>
                    <a:pt x="1" y="15817"/>
                  </a:lnTo>
                  <a:cubicBezTo>
                    <a:pt x="1" y="16575"/>
                    <a:pt x="618" y="17192"/>
                    <a:pt x="1390" y="17192"/>
                  </a:cubicBezTo>
                  <a:lnTo>
                    <a:pt x="19760" y="17192"/>
                  </a:lnTo>
                  <a:cubicBezTo>
                    <a:pt x="20518" y="17192"/>
                    <a:pt x="21135" y="16575"/>
                    <a:pt x="21135" y="15817"/>
                  </a:cubicBezTo>
                  <a:lnTo>
                    <a:pt x="21149" y="1390"/>
                  </a:lnTo>
                  <a:cubicBezTo>
                    <a:pt x="21135" y="619"/>
                    <a:pt x="20518" y="1"/>
                    <a:pt x="19760" y="1"/>
                  </a:cubicBezTo>
                  <a:lnTo>
                    <a:pt x="5235" y="1"/>
                  </a:lnTo>
                  <a:cubicBezTo>
                    <a:pt x="5226" y="1"/>
                    <a:pt x="5217" y="0"/>
                    <a:pt x="5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8"/>
            <p:cNvSpPr/>
            <p:nvPr/>
          </p:nvSpPr>
          <p:spPr>
            <a:xfrm>
              <a:off x="4978781" y="4518218"/>
              <a:ext cx="43625" cy="37303"/>
            </a:xfrm>
            <a:custGeom>
              <a:avLst/>
              <a:gdLst/>
              <a:ahLst/>
              <a:cxnLst/>
              <a:rect l="l" t="t" r="r" b="b"/>
              <a:pathLst>
                <a:path w="2022" h="1729" extrusionOk="0">
                  <a:moveTo>
                    <a:pt x="857" y="618"/>
                  </a:moveTo>
                  <a:cubicBezTo>
                    <a:pt x="997" y="618"/>
                    <a:pt x="1110" y="730"/>
                    <a:pt x="1110" y="856"/>
                  </a:cubicBezTo>
                  <a:cubicBezTo>
                    <a:pt x="1110" y="1009"/>
                    <a:pt x="986" y="1110"/>
                    <a:pt x="858" y="1110"/>
                  </a:cubicBezTo>
                  <a:cubicBezTo>
                    <a:pt x="798" y="1110"/>
                    <a:pt x="738" y="1088"/>
                    <a:pt x="689" y="1039"/>
                  </a:cubicBezTo>
                  <a:cubicBezTo>
                    <a:pt x="534" y="884"/>
                    <a:pt x="646" y="618"/>
                    <a:pt x="857" y="618"/>
                  </a:cubicBezTo>
                  <a:close/>
                  <a:moveTo>
                    <a:pt x="857" y="0"/>
                  </a:moveTo>
                  <a:cubicBezTo>
                    <a:pt x="380" y="0"/>
                    <a:pt x="1" y="379"/>
                    <a:pt x="1" y="856"/>
                  </a:cubicBezTo>
                  <a:cubicBezTo>
                    <a:pt x="1" y="1379"/>
                    <a:pt x="427" y="1729"/>
                    <a:pt x="872" y="1729"/>
                  </a:cubicBezTo>
                  <a:cubicBezTo>
                    <a:pt x="1083" y="1729"/>
                    <a:pt x="1298" y="1650"/>
                    <a:pt x="1474" y="1474"/>
                  </a:cubicBezTo>
                  <a:cubicBezTo>
                    <a:pt x="2022" y="926"/>
                    <a:pt x="1629" y="0"/>
                    <a:pt x="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8"/>
            <p:cNvSpPr/>
            <p:nvPr/>
          </p:nvSpPr>
          <p:spPr>
            <a:xfrm>
              <a:off x="5036023" y="4373462"/>
              <a:ext cx="14239" cy="22740"/>
            </a:xfrm>
            <a:custGeom>
              <a:avLst/>
              <a:gdLst/>
              <a:ahLst/>
              <a:cxnLst/>
              <a:rect l="l" t="t" r="r" b="b"/>
              <a:pathLst>
                <a:path w="660" h="1054" extrusionOk="0">
                  <a:moveTo>
                    <a:pt x="300" y="0"/>
                  </a:moveTo>
                  <a:cubicBezTo>
                    <a:pt x="142" y="0"/>
                    <a:pt x="14" y="136"/>
                    <a:pt x="14" y="310"/>
                  </a:cubicBezTo>
                  <a:lnTo>
                    <a:pt x="14" y="717"/>
                  </a:lnTo>
                  <a:cubicBezTo>
                    <a:pt x="0" y="941"/>
                    <a:pt x="165" y="1054"/>
                    <a:pt x="330" y="1054"/>
                  </a:cubicBezTo>
                  <a:cubicBezTo>
                    <a:pt x="495" y="1054"/>
                    <a:pt x="660" y="941"/>
                    <a:pt x="646" y="717"/>
                  </a:cubicBezTo>
                  <a:lnTo>
                    <a:pt x="646" y="310"/>
                  </a:lnTo>
                  <a:cubicBezTo>
                    <a:pt x="646" y="127"/>
                    <a:pt x="505" y="1"/>
                    <a:pt x="323" y="1"/>
                  </a:cubicBezTo>
                  <a:cubicBezTo>
                    <a:pt x="315" y="0"/>
                    <a:pt x="308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8"/>
            <p:cNvSpPr/>
            <p:nvPr/>
          </p:nvSpPr>
          <p:spPr>
            <a:xfrm>
              <a:off x="4944583" y="4373462"/>
              <a:ext cx="14088" cy="22740"/>
            </a:xfrm>
            <a:custGeom>
              <a:avLst/>
              <a:gdLst/>
              <a:ahLst/>
              <a:cxnLst/>
              <a:rect l="l" t="t" r="r" b="b"/>
              <a:pathLst>
                <a:path w="653" h="1054" extrusionOk="0">
                  <a:moveTo>
                    <a:pt x="300" y="0"/>
                  </a:moveTo>
                  <a:cubicBezTo>
                    <a:pt x="142" y="0"/>
                    <a:pt x="14" y="136"/>
                    <a:pt x="14" y="310"/>
                  </a:cubicBezTo>
                  <a:lnTo>
                    <a:pt x="14" y="717"/>
                  </a:lnTo>
                  <a:cubicBezTo>
                    <a:pt x="0" y="941"/>
                    <a:pt x="165" y="1054"/>
                    <a:pt x="328" y="1054"/>
                  </a:cubicBezTo>
                  <a:cubicBezTo>
                    <a:pt x="491" y="1054"/>
                    <a:pt x="653" y="941"/>
                    <a:pt x="632" y="717"/>
                  </a:cubicBezTo>
                  <a:lnTo>
                    <a:pt x="632" y="310"/>
                  </a:lnTo>
                  <a:cubicBezTo>
                    <a:pt x="632" y="127"/>
                    <a:pt x="491" y="1"/>
                    <a:pt x="323" y="1"/>
                  </a:cubicBezTo>
                  <a:cubicBezTo>
                    <a:pt x="315" y="0"/>
                    <a:pt x="307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8"/>
            <p:cNvSpPr/>
            <p:nvPr/>
          </p:nvSpPr>
          <p:spPr>
            <a:xfrm>
              <a:off x="4976645" y="4390313"/>
              <a:ext cx="40022" cy="18619"/>
            </a:xfrm>
            <a:custGeom>
              <a:avLst/>
              <a:gdLst/>
              <a:ahLst/>
              <a:cxnLst/>
              <a:rect l="l" t="t" r="r" b="b"/>
              <a:pathLst>
                <a:path w="1855" h="863" extrusionOk="0">
                  <a:moveTo>
                    <a:pt x="431" y="0"/>
                  </a:moveTo>
                  <a:cubicBezTo>
                    <a:pt x="204" y="0"/>
                    <a:pt x="0" y="286"/>
                    <a:pt x="198" y="525"/>
                  </a:cubicBezTo>
                  <a:cubicBezTo>
                    <a:pt x="402" y="750"/>
                    <a:pt x="682" y="862"/>
                    <a:pt x="965" y="862"/>
                  </a:cubicBezTo>
                  <a:cubicBezTo>
                    <a:pt x="1247" y="862"/>
                    <a:pt x="1531" y="750"/>
                    <a:pt x="1742" y="525"/>
                  </a:cubicBezTo>
                  <a:cubicBezTo>
                    <a:pt x="1854" y="385"/>
                    <a:pt x="1840" y="202"/>
                    <a:pt x="1714" y="90"/>
                  </a:cubicBezTo>
                  <a:cubicBezTo>
                    <a:pt x="1648" y="37"/>
                    <a:pt x="1569" y="9"/>
                    <a:pt x="1492" y="9"/>
                  </a:cubicBezTo>
                  <a:cubicBezTo>
                    <a:pt x="1407" y="9"/>
                    <a:pt x="1324" y="44"/>
                    <a:pt x="1265" y="118"/>
                  </a:cubicBezTo>
                  <a:cubicBezTo>
                    <a:pt x="1188" y="202"/>
                    <a:pt x="1079" y="245"/>
                    <a:pt x="968" y="245"/>
                  </a:cubicBezTo>
                  <a:cubicBezTo>
                    <a:pt x="858" y="245"/>
                    <a:pt x="745" y="202"/>
                    <a:pt x="661" y="118"/>
                  </a:cubicBezTo>
                  <a:cubicBezTo>
                    <a:pt x="592" y="35"/>
                    <a:pt x="5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8"/>
            <p:cNvSpPr/>
            <p:nvPr/>
          </p:nvSpPr>
          <p:spPr>
            <a:xfrm>
              <a:off x="4809537" y="4241760"/>
              <a:ext cx="375750" cy="272837"/>
            </a:xfrm>
            <a:custGeom>
              <a:avLst/>
              <a:gdLst/>
              <a:ahLst/>
              <a:cxnLst/>
              <a:rect l="l" t="t" r="r" b="b"/>
              <a:pathLst>
                <a:path w="17416" h="12646" extrusionOk="0">
                  <a:moveTo>
                    <a:pt x="8703" y="1664"/>
                  </a:moveTo>
                  <a:cubicBezTo>
                    <a:pt x="9848" y="1664"/>
                    <a:pt x="10995" y="2120"/>
                    <a:pt x="11845" y="3032"/>
                  </a:cubicBezTo>
                  <a:cubicBezTo>
                    <a:pt x="12504" y="3733"/>
                    <a:pt x="12939" y="4632"/>
                    <a:pt x="13079" y="5586"/>
                  </a:cubicBezTo>
                  <a:lnTo>
                    <a:pt x="13065" y="5586"/>
                  </a:lnTo>
                  <a:cubicBezTo>
                    <a:pt x="13009" y="5586"/>
                    <a:pt x="12953" y="5572"/>
                    <a:pt x="12911" y="5572"/>
                  </a:cubicBezTo>
                  <a:cubicBezTo>
                    <a:pt x="12644" y="5544"/>
                    <a:pt x="12392" y="5488"/>
                    <a:pt x="12139" y="5417"/>
                  </a:cubicBezTo>
                  <a:cubicBezTo>
                    <a:pt x="11339" y="5221"/>
                    <a:pt x="10567" y="4954"/>
                    <a:pt x="9810" y="4632"/>
                  </a:cubicBezTo>
                  <a:cubicBezTo>
                    <a:pt x="9543" y="4505"/>
                    <a:pt x="9276" y="4365"/>
                    <a:pt x="9010" y="4225"/>
                  </a:cubicBezTo>
                  <a:cubicBezTo>
                    <a:pt x="8490" y="3944"/>
                    <a:pt x="7999" y="3607"/>
                    <a:pt x="7564" y="3214"/>
                  </a:cubicBezTo>
                  <a:cubicBezTo>
                    <a:pt x="7483" y="3133"/>
                    <a:pt x="7394" y="3100"/>
                    <a:pt x="7303" y="3100"/>
                  </a:cubicBezTo>
                  <a:cubicBezTo>
                    <a:pt x="7142" y="3100"/>
                    <a:pt x="6979" y="3206"/>
                    <a:pt x="6863" y="3341"/>
                  </a:cubicBezTo>
                  <a:cubicBezTo>
                    <a:pt x="6484" y="3818"/>
                    <a:pt x="6063" y="4239"/>
                    <a:pt x="5600" y="4632"/>
                  </a:cubicBezTo>
                  <a:cubicBezTo>
                    <a:pt x="5094" y="5067"/>
                    <a:pt x="4617" y="5432"/>
                    <a:pt x="4449" y="5572"/>
                  </a:cubicBezTo>
                  <a:lnTo>
                    <a:pt x="4338" y="5572"/>
                  </a:lnTo>
                  <a:cubicBezTo>
                    <a:pt x="4467" y="4623"/>
                    <a:pt x="4901" y="3730"/>
                    <a:pt x="5572" y="3032"/>
                  </a:cubicBezTo>
                  <a:cubicBezTo>
                    <a:pt x="6414" y="2120"/>
                    <a:pt x="7557" y="1664"/>
                    <a:pt x="8703" y="1664"/>
                  </a:cubicBezTo>
                  <a:close/>
                  <a:moveTo>
                    <a:pt x="4224" y="6288"/>
                  </a:moveTo>
                  <a:lnTo>
                    <a:pt x="4224" y="6302"/>
                  </a:lnTo>
                  <a:cubicBezTo>
                    <a:pt x="4224" y="6568"/>
                    <a:pt x="4238" y="6821"/>
                    <a:pt x="4280" y="7073"/>
                  </a:cubicBezTo>
                  <a:cubicBezTo>
                    <a:pt x="4309" y="7214"/>
                    <a:pt x="4337" y="7354"/>
                    <a:pt x="4365" y="7494"/>
                  </a:cubicBezTo>
                  <a:lnTo>
                    <a:pt x="4323" y="7480"/>
                  </a:lnTo>
                  <a:lnTo>
                    <a:pt x="4337" y="7466"/>
                  </a:lnTo>
                  <a:cubicBezTo>
                    <a:pt x="4070" y="7368"/>
                    <a:pt x="3902" y="7130"/>
                    <a:pt x="3902" y="6849"/>
                  </a:cubicBezTo>
                  <a:cubicBezTo>
                    <a:pt x="3902" y="6624"/>
                    <a:pt x="4000" y="6428"/>
                    <a:pt x="4182" y="6302"/>
                  </a:cubicBezTo>
                  <a:lnTo>
                    <a:pt x="4224" y="6288"/>
                  </a:lnTo>
                  <a:close/>
                  <a:moveTo>
                    <a:pt x="13192" y="6288"/>
                  </a:moveTo>
                  <a:cubicBezTo>
                    <a:pt x="13627" y="6554"/>
                    <a:pt x="13613" y="7200"/>
                    <a:pt x="13150" y="7438"/>
                  </a:cubicBezTo>
                  <a:cubicBezTo>
                    <a:pt x="13122" y="7466"/>
                    <a:pt x="13079" y="7480"/>
                    <a:pt x="13037" y="7494"/>
                  </a:cubicBezTo>
                  <a:cubicBezTo>
                    <a:pt x="13051" y="7424"/>
                    <a:pt x="13065" y="7354"/>
                    <a:pt x="13079" y="7284"/>
                  </a:cubicBezTo>
                  <a:cubicBezTo>
                    <a:pt x="13136" y="7031"/>
                    <a:pt x="13164" y="6765"/>
                    <a:pt x="13178" y="6512"/>
                  </a:cubicBezTo>
                  <a:lnTo>
                    <a:pt x="13178" y="6288"/>
                  </a:lnTo>
                  <a:close/>
                  <a:moveTo>
                    <a:pt x="7298" y="3818"/>
                  </a:moveTo>
                  <a:lnTo>
                    <a:pt x="7354" y="3860"/>
                  </a:lnTo>
                  <a:cubicBezTo>
                    <a:pt x="7873" y="4281"/>
                    <a:pt x="8448" y="4646"/>
                    <a:pt x="9052" y="4954"/>
                  </a:cubicBezTo>
                  <a:cubicBezTo>
                    <a:pt x="10006" y="5432"/>
                    <a:pt x="11031" y="5796"/>
                    <a:pt x="12083" y="6035"/>
                  </a:cubicBezTo>
                  <a:cubicBezTo>
                    <a:pt x="12125" y="6035"/>
                    <a:pt x="12560" y="6119"/>
                    <a:pt x="12560" y="6133"/>
                  </a:cubicBezTo>
                  <a:cubicBezTo>
                    <a:pt x="12574" y="6709"/>
                    <a:pt x="12490" y="7270"/>
                    <a:pt x="12280" y="7803"/>
                  </a:cubicBezTo>
                  <a:cubicBezTo>
                    <a:pt x="11915" y="8800"/>
                    <a:pt x="11171" y="9613"/>
                    <a:pt x="10203" y="10063"/>
                  </a:cubicBezTo>
                  <a:cubicBezTo>
                    <a:pt x="9725" y="10273"/>
                    <a:pt x="9217" y="10378"/>
                    <a:pt x="8708" y="10378"/>
                  </a:cubicBezTo>
                  <a:cubicBezTo>
                    <a:pt x="8199" y="10378"/>
                    <a:pt x="7691" y="10273"/>
                    <a:pt x="7213" y="10063"/>
                  </a:cubicBezTo>
                  <a:cubicBezTo>
                    <a:pt x="6301" y="9656"/>
                    <a:pt x="5586" y="8912"/>
                    <a:pt x="5193" y="8000"/>
                  </a:cubicBezTo>
                  <a:cubicBezTo>
                    <a:pt x="4926" y="7382"/>
                    <a:pt x="4814" y="6709"/>
                    <a:pt x="4856" y="6049"/>
                  </a:cubicBezTo>
                  <a:lnTo>
                    <a:pt x="4870" y="6049"/>
                  </a:lnTo>
                  <a:cubicBezTo>
                    <a:pt x="5066" y="5895"/>
                    <a:pt x="5249" y="5754"/>
                    <a:pt x="5431" y="5600"/>
                  </a:cubicBezTo>
                  <a:cubicBezTo>
                    <a:pt x="6007" y="5137"/>
                    <a:pt x="6540" y="4646"/>
                    <a:pt x="7045" y="4112"/>
                  </a:cubicBezTo>
                  <a:cubicBezTo>
                    <a:pt x="7059" y="4099"/>
                    <a:pt x="7301" y="3830"/>
                    <a:pt x="7298" y="3818"/>
                  </a:cubicBezTo>
                  <a:close/>
                  <a:moveTo>
                    <a:pt x="4351" y="8112"/>
                  </a:moveTo>
                  <a:cubicBezTo>
                    <a:pt x="4407" y="8112"/>
                    <a:pt x="4449" y="8126"/>
                    <a:pt x="4505" y="8126"/>
                  </a:cubicBezTo>
                  <a:lnTo>
                    <a:pt x="4575" y="8126"/>
                  </a:lnTo>
                  <a:cubicBezTo>
                    <a:pt x="4898" y="8940"/>
                    <a:pt x="5445" y="9642"/>
                    <a:pt x="6161" y="10161"/>
                  </a:cubicBezTo>
                  <a:cubicBezTo>
                    <a:pt x="5936" y="10385"/>
                    <a:pt x="5754" y="10638"/>
                    <a:pt x="5586" y="10905"/>
                  </a:cubicBezTo>
                  <a:cubicBezTo>
                    <a:pt x="5038" y="10862"/>
                    <a:pt x="4730" y="10596"/>
                    <a:pt x="4533" y="10063"/>
                  </a:cubicBezTo>
                  <a:lnTo>
                    <a:pt x="4561" y="10063"/>
                  </a:lnTo>
                  <a:cubicBezTo>
                    <a:pt x="4379" y="9557"/>
                    <a:pt x="4365" y="8856"/>
                    <a:pt x="4351" y="8112"/>
                  </a:cubicBezTo>
                  <a:close/>
                  <a:moveTo>
                    <a:pt x="13051" y="8126"/>
                  </a:moveTo>
                  <a:cubicBezTo>
                    <a:pt x="13051" y="8870"/>
                    <a:pt x="13023" y="9557"/>
                    <a:pt x="12855" y="10077"/>
                  </a:cubicBezTo>
                  <a:cubicBezTo>
                    <a:pt x="12672" y="10610"/>
                    <a:pt x="12350" y="10877"/>
                    <a:pt x="11802" y="10919"/>
                  </a:cubicBezTo>
                  <a:cubicBezTo>
                    <a:pt x="11648" y="10652"/>
                    <a:pt x="11452" y="10399"/>
                    <a:pt x="11241" y="10175"/>
                  </a:cubicBezTo>
                  <a:cubicBezTo>
                    <a:pt x="11943" y="9656"/>
                    <a:pt x="12490" y="8954"/>
                    <a:pt x="12813" y="8140"/>
                  </a:cubicBezTo>
                  <a:lnTo>
                    <a:pt x="12827" y="8140"/>
                  </a:lnTo>
                  <a:cubicBezTo>
                    <a:pt x="12897" y="8140"/>
                    <a:pt x="12967" y="8126"/>
                    <a:pt x="13037" y="8126"/>
                  </a:cubicBezTo>
                  <a:close/>
                  <a:moveTo>
                    <a:pt x="9403" y="10947"/>
                  </a:moveTo>
                  <a:cubicBezTo>
                    <a:pt x="9220" y="11157"/>
                    <a:pt x="8964" y="11262"/>
                    <a:pt x="8708" y="11262"/>
                  </a:cubicBezTo>
                  <a:cubicBezTo>
                    <a:pt x="8452" y="11262"/>
                    <a:pt x="8196" y="11157"/>
                    <a:pt x="8013" y="10947"/>
                  </a:cubicBezTo>
                  <a:lnTo>
                    <a:pt x="8013" y="10947"/>
                  </a:lnTo>
                  <a:cubicBezTo>
                    <a:pt x="8238" y="10982"/>
                    <a:pt x="8466" y="10999"/>
                    <a:pt x="8696" y="10999"/>
                  </a:cubicBezTo>
                  <a:cubicBezTo>
                    <a:pt x="8926" y="10999"/>
                    <a:pt x="9157" y="10982"/>
                    <a:pt x="9389" y="10947"/>
                  </a:cubicBezTo>
                  <a:close/>
                  <a:moveTo>
                    <a:pt x="10680" y="10498"/>
                  </a:moveTo>
                  <a:cubicBezTo>
                    <a:pt x="11115" y="10919"/>
                    <a:pt x="11438" y="11438"/>
                    <a:pt x="11606" y="12027"/>
                  </a:cubicBezTo>
                  <a:lnTo>
                    <a:pt x="5796" y="12027"/>
                  </a:lnTo>
                  <a:cubicBezTo>
                    <a:pt x="5964" y="11438"/>
                    <a:pt x="6273" y="10919"/>
                    <a:pt x="6708" y="10498"/>
                  </a:cubicBezTo>
                  <a:cubicBezTo>
                    <a:pt x="6849" y="10582"/>
                    <a:pt x="7003" y="10652"/>
                    <a:pt x="7157" y="10708"/>
                  </a:cubicBezTo>
                  <a:lnTo>
                    <a:pt x="7213" y="10722"/>
                  </a:lnTo>
                  <a:cubicBezTo>
                    <a:pt x="7417" y="11487"/>
                    <a:pt x="8059" y="11869"/>
                    <a:pt x="8699" y="11869"/>
                  </a:cubicBezTo>
                  <a:cubicBezTo>
                    <a:pt x="9340" y="11869"/>
                    <a:pt x="9978" y="11487"/>
                    <a:pt x="10175" y="10722"/>
                  </a:cubicBezTo>
                  <a:lnTo>
                    <a:pt x="10231" y="10708"/>
                  </a:lnTo>
                  <a:cubicBezTo>
                    <a:pt x="10385" y="10652"/>
                    <a:pt x="10539" y="10582"/>
                    <a:pt x="10680" y="10498"/>
                  </a:cubicBezTo>
                  <a:close/>
                  <a:moveTo>
                    <a:pt x="309" y="1"/>
                  </a:moveTo>
                  <a:cubicBezTo>
                    <a:pt x="127" y="1"/>
                    <a:pt x="0" y="141"/>
                    <a:pt x="0" y="309"/>
                  </a:cubicBezTo>
                  <a:lnTo>
                    <a:pt x="0" y="12336"/>
                  </a:lnTo>
                  <a:cubicBezTo>
                    <a:pt x="0" y="12504"/>
                    <a:pt x="127" y="12645"/>
                    <a:pt x="309" y="12645"/>
                  </a:cubicBezTo>
                  <a:lnTo>
                    <a:pt x="14188" y="12645"/>
                  </a:lnTo>
                  <a:cubicBezTo>
                    <a:pt x="14567" y="12617"/>
                    <a:pt x="14567" y="12055"/>
                    <a:pt x="14188" y="12027"/>
                  </a:cubicBezTo>
                  <a:lnTo>
                    <a:pt x="12266" y="12027"/>
                  </a:lnTo>
                  <a:cubicBezTo>
                    <a:pt x="12223" y="11845"/>
                    <a:pt x="12167" y="11662"/>
                    <a:pt x="12097" y="11494"/>
                  </a:cubicBezTo>
                  <a:cubicBezTo>
                    <a:pt x="12757" y="11368"/>
                    <a:pt x="13206" y="10961"/>
                    <a:pt x="13444" y="10273"/>
                  </a:cubicBezTo>
                  <a:cubicBezTo>
                    <a:pt x="13669" y="9599"/>
                    <a:pt x="13669" y="8743"/>
                    <a:pt x="13669" y="7831"/>
                  </a:cubicBezTo>
                  <a:cubicBezTo>
                    <a:pt x="14258" y="7340"/>
                    <a:pt x="14286" y="6456"/>
                    <a:pt x="13739" y="5937"/>
                  </a:cubicBezTo>
                  <a:cubicBezTo>
                    <a:pt x="13655" y="4688"/>
                    <a:pt x="13150" y="3509"/>
                    <a:pt x="12294" y="2597"/>
                  </a:cubicBezTo>
                  <a:cubicBezTo>
                    <a:pt x="11325" y="1558"/>
                    <a:pt x="10017" y="1039"/>
                    <a:pt x="8708" y="1039"/>
                  </a:cubicBezTo>
                  <a:cubicBezTo>
                    <a:pt x="7399" y="1039"/>
                    <a:pt x="6091" y="1558"/>
                    <a:pt x="5122" y="2597"/>
                  </a:cubicBezTo>
                  <a:cubicBezTo>
                    <a:pt x="4266" y="3509"/>
                    <a:pt x="3747" y="4688"/>
                    <a:pt x="3677" y="5937"/>
                  </a:cubicBezTo>
                  <a:cubicBezTo>
                    <a:pt x="3130" y="6456"/>
                    <a:pt x="3158" y="7340"/>
                    <a:pt x="3733" y="7831"/>
                  </a:cubicBezTo>
                  <a:cubicBezTo>
                    <a:pt x="3733" y="8743"/>
                    <a:pt x="3733" y="9599"/>
                    <a:pt x="3972" y="10273"/>
                  </a:cubicBezTo>
                  <a:cubicBezTo>
                    <a:pt x="4196" y="10975"/>
                    <a:pt x="4659" y="11382"/>
                    <a:pt x="5319" y="11494"/>
                  </a:cubicBezTo>
                  <a:cubicBezTo>
                    <a:pt x="5249" y="11662"/>
                    <a:pt x="5193" y="11845"/>
                    <a:pt x="5151" y="12027"/>
                  </a:cubicBezTo>
                  <a:lnTo>
                    <a:pt x="618" y="12027"/>
                  </a:lnTo>
                  <a:lnTo>
                    <a:pt x="618" y="618"/>
                  </a:lnTo>
                  <a:lnTo>
                    <a:pt x="16798" y="618"/>
                  </a:lnTo>
                  <a:lnTo>
                    <a:pt x="16798" y="12027"/>
                  </a:lnTo>
                  <a:lnTo>
                    <a:pt x="15423" y="12027"/>
                  </a:lnTo>
                  <a:cubicBezTo>
                    <a:pt x="15410" y="12026"/>
                    <a:pt x="15397" y="12025"/>
                    <a:pt x="15384" y="12025"/>
                  </a:cubicBezTo>
                  <a:cubicBezTo>
                    <a:pt x="14983" y="12025"/>
                    <a:pt x="14987" y="12646"/>
                    <a:pt x="15397" y="12646"/>
                  </a:cubicBezTo>
                  <a:cubicBezTo>
                    <a:pt x="15405" y="12646"/>
                    <a:pt x="15414" y="12645"/>
                    <a:pt x="15423" y="12645"/>
                  </a:cubicBezTo>
                  <a:lnTo>
                    <a:pt x="17107" y="12645"/>
                  </a:lnTo>
                  <a:cubicBezTo>
                    <a:pt x="17275" y="12645"/>
                    <a:pt x="17416" y="12504"/>
                    <a:pt x="17416" y="12336"/>
                  </a:cubicBezTo>
                  <a:lnTo>
                    <a:pt x="17416" y="309"/>
                  </a:lnTo>
                  <a:cubicBezTo>
                    <a:pt x="17416" y="141"/>
                    <a:pt x="17275" y="1"/>
                    <a:pt x="17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6" name="Google Shape;1676;p58"/>
          <p:cNvGrpSpPr/>
          <p:nvPr/>
        </p:nvGrpSpPr>
        <p:grpSpPr>
          <a:xfrm>
            <a:off x="2985729" y="4149777"/>
            <a:ext cx="473161" cy="453032"/>
            <a:chOff x="3786802" y="4160698"/>
            <a:chExt cx="473161" cy="453032"/>
          </a:xfrm>
        </p:grpSpPr>
        <p:sp>
          <p:nvSpPr>
            <p:cNvPr id="1677" name="Google Shape;1677;p58"/>
            <p:cNvSpPr/>
            <p:nvPr/>
          </p:nvSpPr>
          <p:spPr>
            <a:xfrm>
              <a:off x="4065114" y="4343126"/>
              <a:ext cx="14110" cy="28846"/>
            </a:xfrm>
            <a:custGeom>
              <a:avLst/>
              <a:gdLst/>
              <a:ahLst/>
              <a:cxnLst/>
              <a:rect l="l" t="t" r="r" b="b"/>
              <a:pathLst>
                <a:path w="654" h="1337" extrusionOk="0">
                  <a:moveTo>
                    <a:pt x="325" y="0"/>
                  </a:moveTo>
                  <a:cubicBezTo>
                    <a:pt x="162" y="0"/>
                    <a:pt x="1" y="109"/>
                    <a:pt x="22" y="327"/>
                  </a:cubicBezTo>
                  <a:lnTo>
                    <a:pt x="22" y="1028"/>
                  </a:lnTo>
                  <a:cubicBezTo>
                    <a:pt x="22" y="1197"/>
                    <a:pt x="162" y="1337"/>
                    <a:pt x="331" y="1337"/>
                  </a:cubicBezTo>
                  <a:cubicBezTo>
                    <a:pt x="499" y="1337"/>
                    <a:pt x="639" y="1197"/>
                    <a:pt x="639" y="1028"/>
                  </a:cubicBezTo>
                  <a:lnTo>
                    <a:pt x="639" y="327"/>
                  </a:lnTo>
                  <a:cubicBezTo>
                    <a:pt x="653" y="109"/>
                    <a:pt x="489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8"/>
            <p:cNvSpPr/>
            <p:nvPr/>
          </p:nvSpPr>
          <p:spPr>
            <a:xfrm>
              <a:off x="4053463" y="4380733"/>
              <a:ext cx="37260" cy="13355"/>
            </a:xfrm>
            <a:custGeom>
              <a:avLst/>
              <a:gdLst/>
              <a:ahLst/>
              <a:cxnLst/>
              <a:rect l="l" t="t" r="r" b="b"/>
              <a:pathLst>
                <a:path w="1727" h="619" extrusionOk="0">
                  <a:moveTo>
                    <a:pt x="394" y="1"/>
                  </a:moveTo>
                  <a:cubicBezTo>
                    <a:pt x="1" y="29"/>
                    <a:pt x="1" y="590"/>
                    <a:pt x="394" y="618"/>
                  </a:cubicBezTo>
                  <a:lnTo>
                    <a:pt x="1348" y="618"/>
                  </a:lnTo>
                  <a:cubicBezTo>
                    <a:pt x="1727" y="590"/>
                    <a:pt x="1727" y="29"/>
                    <a:pt x="1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8"/>
            <p:cNvSpPr/>
            <p:nvPr/>
          </p:nvSpPr>
          <p:spPr>
            <a:xfrm>
              <a:off x="3910391" y="4343126"/>
              <a:ext cx="14110" cy="28846"/>
            </a:xfrm>
            <a:custGeom>
              <a:avLst/>
              <a:gdLst/>
              <a:ahLst/>
              <a:cxnLst/>
              <a:rect l="l" t="t" r="r" b="b"/>
              <a:pathLst>
                <a:path w="654" h="1337" extrusionOk="0">
                  <a:moveTo>
                    <a:pt x="325" y="0"/>
                  </a:moveTo>
                  <a:cubicBezTo>
                    <a:pt x="162" y="0"/>
                    <a:pt x="1" y="109"/>
                    <a:pt x="22" y="327"/>
                  </a:cubicBezTo>
                  <a:lnTo>
                    <a:pt x="22" y="1028"/>
                  </a:lnTo>
                  <a:cubicBezTo>
                    <a:pt x="22" y="1197"/>
                    <a:pt x="162" y="1337"/>
                    <a:pt x="331" y="1337"/>
                  </a:cubicBezTo>
                  <a:cubicBezTo>
                    <a:pt x="499" y="1337"/>
                    <a:pt x="639" y="1197"/>
                    <a:pt x="639" y="1028"/>
                  </a:cubicBezTo>
                  <a:lnTo>
                    <a:pt x="639" y="327"/>
                  </a:lnTo>
                  <a:cubicBezTo>
                    <a:pt x="653" y="109"/>
                    <a:pt x="488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8"/>
            <p:cNvSpPr/>
            <p:nvPr/>
          </p:nvSpPr>
          <p:spPr>
            <a:xfrm>
              <a:off x="3899042" y="4380733"/>
              <a:ext cx="37994" cy="13398"/>
            </a:xfrm>
            <a:custGeom>
              <a:avLst/>
              <a:gdLst/>
              <a:ahLst/>
              <a:cxnLst/>
              <a:rect l="l" t="t" r="r" b="b"/>
              <a:pathLst>
                <a:path w="1761" h="621" extrusionOk="0">
                  <a:moveTo>
                    <a:pt x="1359" y="0"/>
                  </a:moveTo>
                  <a:cubicBezTo>
                    <a:pt x="1351" y="0"/>
                    <a:pt x="1342" y="0"/>
                    <a:pt x="1334" y="1"/>
                  </a:cubicBezTo>
                  <a:lnTo>
                    <a:pt x="379" y="1"/>
                  </a:lnTo>
                  <a:cubicBezTo>
                    <a:pt x="1" y="29"/>
                    <a:pt x="1" y="590"/>
                    <a:pt x="379" y="618"/>
                  </a:cubicBezTo>
                  <a:lnTo>
                    <a:pt x="1334" y="618"/>
                  </a:lnTo>
                  <a:cubicBezTo>
                    <a:pt x="1347" y="620"/>
                    <a:pt x="1359" y="620"/>
                    <a:pt x="1371" y="620"/>
                  </a:cubicBezTo>
                  <a:cubicBezTo>
                    <a:pt x="1760" y="620"/>
                    <a:pt x="1756" y="0"/>
                    <a:pt x="1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8"/>
            <p:cNvSpPr/>
            <p:nvPr/>
          </p:nvSpPr>
          <p:spPr>
            <a:xfrm>
              <a:off x="3971861" y="4373958"/>
              <a:ext cx="46041" cy="19439"/>
            </a:xfrm>
            <a:custGeom>
              <a:avLst/>
              <a:gdLst/>
              <a:ahLst/>
              <a:cxnLst/>
              <a:rect l="l" t="t" r="r" b="b"/>
              <a:pathLst>
                <a:path w="2134" h="901" extrusionOk="0">
                  <a:moveTo>
                    <a:pt x="434" y="0"/>
                  </a:moveTo>
                  <a:cubicBezTo>
                    <a:pt x="206" y="0"/>
                    <a:pt x="0" y="280"/>
                    <a:pt x="190" y="511"/>
                  </a:cubicBezTo>
                  <a:cubicBezTo>
                    <a:pt x="422" y="771"/>
                    <a:pt x="744" y="901"/>
                    <a:pt x="1067" y="901"/>
                  </a:cubicBezTo>
                  <a:cubicBezTo>
                    <a:pt x="1390" y="901"/>
                    <a:pt x="1713" y="771"/>
                    <a:pt x="1944" y="511"/>
                  </a:cubicBezTo>
                  <a:cubicBezTo>
                    <a:pt x="2134" y="280"/>
                    <a:pt x="1928" y="0"/>
                    <a:pt x="1701" y="0"/>
                  </a:cubicBezTo>
                  <a:cubicBezTo>
                    <a:pt x="1625" y="0"/>
                    <a:pt x="1548" y="31"/>
                    <a:pt x="1481" y="104"/>
                  </a:cubicBezTo>
                  <a:cubicBezTo>
                    <a:pt x="1369" y="224"/>
                    <a:pt x="1218" y="283"/>
                    <a:pt x="1069" y="283"/>
                  </a:cubicBezTo>
                  <a:cubicBezTo>
                    <a:pt x="920" y="283"/>
                    <a:pt x="772" y="224"/>
                    <a:pt x="667" y="104"/>
                  </a:cubicBezTo>
                  <a:lnTo>
                    <a:pt x="653" y="104"/>
                  </a:lnTo>
                  <a:cubicBezTo>
                    <a:pt x="587" y="31"/>
                    <a:pt x="509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8"/>
            <p:cNvSpPr/>
            <p:nvPr/>
          </p:nvSpPr>
          <p:spPr>
            <a:xfrm>
              <a:off x="4101319" y="4548532"/>
              <a:ext cx="57001" cy="17843"/>
            </a:xfrm>
            <a:custGeom>
              <a:avLst/>
              <a:gdLst/>
              <a:ahLst/>
              <a:cxnLst/>
              <a:rect l="l" t="t" r="r" b="b"/>
              <a:pathLst>
                <a:path w="2642" h="827" extrusionOk="0">
                  <a:moveTo>
                    <a:pt x="448" y="1"/>
                  </a:moveTo>
                  <a:cubicBezTo>
                    <a:pt x="215" y="1"/>
                    <a:pt x="0" y="287"/>
                    <a:pt x="210" y="518"/>
                  </a:cubicBezTo>
                  <a:cubicBezTo>
                    <a:pt x="387" y="720"/>
                    <a:pt x="635" y="823"/>
                    <a:pt x="885" y="823"/>
                  </a:cubicBezTo>
                  <a:cubicBezTo>
                    <a:pt x="1034" y="823"/>
                    <a:pt x="1183" y="787"/>
                    <a:pt x="1319" y="714"/>
                  </a:cubicBezTo>
                  <a:cubicBezTo>
                    <a:pt x="1459" y="784"/>
                    <a:pt x="1614" y="826"/>
                    <a:pt x="1768" y="826"/>
                  </a:cubicBezTo>
                  <a:cubicBezTo>
                    <a:pt x="2021" y="826"/>
                    <a:pt x="2259" y="714"/>
                    <a:pt x="2442" y="518"/>
                  </a:cubicBezTo>
                  <a:cubicBezTo>
                    <a:pt x="2641" y="287"/>
                    <a:pt x="2432" y="1"/>
                    <a:pt x="2197" y="1"/>
                  </a:cubicBezTo>
                  <a:cubicBezTo>
                    <a:pt x="2117" y="1"/>
                    <a:pt x="2035" y="33"/>
                    <a:pt x="1965" y="111"/>
                  </a:cubicBezTo>
                  <a:cubicBezTo>
                    <a:pt x="1922" y="167"/>
                    <a:pt x="1838" y="209"/>
                    <a:pt x="1768" y="209"/>
                  </a:cubicBezTo>
                  <a:cubicBezTo>
                    <a:pt x="1684" y="209"/>
                    <a:pt x="1614" y="167"/>
                    <a:pt x="1558" y="111"/>
                  </a:cubicBezTo>
                  <a:cubicBezTo>
                    <a:pt x="1501" y="41"/>
                    <a:pt x="1403" y="13"/>
                    <a:pt x="1319" y="13"/>
                  </a:cubicBezTo>
                  <a:cubicBezTo>
                    <a:pt x="1235" y="13"/>
                    <a:pt x="1151" y="41"/>
                    <a:pt x="1095" y="111"/>
                  </a:cubicBezTo>
                  <a:cubicBezTo>
                    <a:pt x="1038" y="174"/>
                    <a:pt x="961" y="205"/>
                    <a:pt x="884" y="205"/>
                  </a:cubicBezTo>
                  <a:cubicBezTo>
                    <a:pt x="807" y="205"/>
                    <a:pt x="730" y="174"/>
                    <a:pt x="673" y="111"/>
                  </a:cubicBezTo>
                  <a:cubicBezTo>
                    <a:pt x="606" y="33"/>
                    <a:pt x="526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8"/>
            <p:cNvSpPr/>
            <p:nvPr/>
          </p:nvSpPr>
          <p:spPr>
            <a:xfrm>
              <a:off x="4117048" y="4535479"/>
              <a:ext cx="25761" cy="8112"/>
            </a:xfrm>
            <a:custGeom>
              <a:avLst/>
              <a:gdLst/>
              <a:ahLst/>
              <a:cxnLst/>
              <a:rect l="l" t="t" r="r" b="b"/>
              <a:pathLst>
                <a:path w="1194" h="376" extrusionOk="0">
                  <a:moveTo>
                    <a:pt x="197" y="0"/>
                  </a:moveTo>
                  <a:cubicBezTo>
                    <a:pt x="43" y="14"/>
                    <a:pt x="1" y="225"/>
                    <a:pt x="141" y="281"/>
                  </a:cubicBezTo>
                  <a:cubicBezTo>
                    <a:pt x="281" y="344"/>
                    <a:pt x="436" y="375"/>
                    <a:pt x="592" y="375"/>
                  </a:cubicBezTo>
                  <a:cubicBezTo>
                    <a:pt x="748" y="375"/>
                    <a:pt x="906" y="344"/>
                    <a:pt x="1053" y="281"/>
                  </a:cubicBezTo>
                  <a:cubicBezTo>
                    <a:pt x="1193" y="225"/>
                    <a:pt x="1151" y="0"/>
                    <a:pt x="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8"/>
            <p:cNvSpPr/>
            <p:nvPr/>
          </p:nvSpPr>
          <p:spPr>
            <a:xfrm>
              <a:off x="4073442" y="4513665"/>
              <a:ext cx="13657" cy="21597"/>
            </a:xfrm>
            <a:custGeom>
              <a:avLst/>
              <a:gdLst/>
              <a:ahLst/>
              <a:cxnLst/>
              <a:rect l="l" t="t" r="r" b="b"/>
              <a:pathLst>
                <a:path w="633" h="1001" extrusionOk="0">
                  <a:moveTo>
                    <a:pt x="324" y="1"/>
                  </a:moveTo>
                  <a:cubicBezTo>
                    <a:pt x="141" y="1"/>
                    <a:pt x="1" y="141"/>
                    <a:pt x="15" y="309"/>
                  </a:cubicBezTo>
                  <a:lnTo>
                    <a:pt x="15" y="716"/>
                  </a:lnTo>
                  <a:cubicBezTo>
                    <a:pt x="29" y="906"/>
                    <a:pt x="176" y="1001"/>
                    <a:pt x="324" y="1001"/>
                  </a:cubicBezTo>
                  <a:cubicBezTo>
                    <a:pt x="471" y="1001"/>
                    <a:pt x="618" y="906"/>
                    <a:pt x="632" y="716"/>
                  </a:cubicBezTo>
                  <a:lnTo>
                    <a:pt x="632" y="309"/>
                  </a:lnTo>
                  <a:cubicBezTo>
                    <a:pt x="632" y="141"/>
                    <a:pt x="492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8"/>
            <p:cNvSpPr/>
            <p:nvPr/>
          </p:nvSpPr>
          <p:spPr>
            <a:xfrm>
              <a:off x="4172758" y="4513665"/>
              <a:ext cx="13355" cy="21597"/>
            </a:xfrm>
            <a:custGeom>
              <a:avLst/>
              <a:gdLst/>
              <a:ahLst/>
              <a:cxnLst/>
              <a:rect l="l" t="t" r="r" b="b"/>
              <a:pathLst>
                <a:path w="619" h="1001" extrusionOk="0">
                  <a:moveTo>
                    <a:pt x="310" y="1"/>
                  </a:moveTo>
                  <a:cubicBezTo>
                    <a:pt x="141" y="1"/>
                    <a:pt x="1" y="141"/>
                    <a:pt x="1" y="309"/>
                  </a:cubicBezTo>
                  <a:lnTo>
                    <a:pt x="1" y="716"/>
                  </a:lnTo>
                  <a:cubicBezTo>
                    <a:pt x="15" y="906"/>
                    <a:pt x="162" y="1001"/>
                    <a:pt x="310" y="1001"/>
                  </a:cubicBezTo>
                  <a:cubicBezTo>
                    <a:pt x="457" y="1001"/>
                    <a:pt x="604" y="906"/>
                    <a:pt x="618" y="716"/>
                  </a:cubicBezTo>
                  <a:lnTo>
                    <a:pt x="618" y="309"/>
                  </a:lnTo>
                  <a:cubicBezTo>
                    <a:pt x="618" y="141"/>
                    <a:pt x="478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8"/>
            <p:cNvSpPr/>
            <p:nvPr/>
          </p:nvSpPr>
          <p:spPr>
            <a:xfrm>
              <a:off x="3786802" y="4160698"/>
              <a:ext cx="473161" cy="453032"/>
            </a:xfrm>
            <a:custGeom>
              <a:avLst/>
              <a:gdLst/>
              <a:ahLst/>
              <a:cxnLst/>
              <a:rect l="l" t="t" r="r" b="b"/>
              <a:pathLst>
                <a:path w="21931" h="20998" extrusionOk="0">
                  <a:moveTo>
                    <a:pt x="2326" y="8248"/>
                  </a:moveTo>
                  <a:lnTo>
                    <a:pt x="2326" y="8304"/>
                  </a:lnTo>
                  <a:cubicBezTo>
                    <a:pt x="2298" y="8669"/>
                    <a:pt x="2298" y="9048"/>
                    <a:pt x="2354" y="9413"/>
                  </a:cubicBezTo>
                  <a:cubicBezTo>
                    <a:pt x="2396" y="9904"/>
                    <a:pt x="2494" y="10395"/>
                    <a:pt x="2634" y="10873"/>
                  </a:cubicBezTo>
                  <a:cubicBezTo>
                    <a:pt x="1905" y="10859"/>
                    <a:pt x="1329" y="10255"/>
                    <a:pt x="1329" y="9539"/>
                  </a:cubicBezTo>
                  <a:lnTo>
                    <a:pt x="1315" y="9539"/>
                  </a:lnTo>
                  <a:cubicBezTo>
                    <a:pt x="1315" y="8992"/>
                    <a:pt x="1652" y="8501"/>
                    <a:pt x="2157" y="8290"/>
                  </a:cubicBezTo>
                  <a:cubicBezTo>
                    <a:pt x="2213" y="8276"/>
                    <a:pt x="2255" y="8262"/>
                    <a:pt x="2312" y="8248"/>
                  </a:cubicBezTo>
                  <a:close/>
                  <a:moveTo>
                    <a:pt x="17005" y="8248"/>
                  </a:moveTo>
                  <a:lnTo>
                    <a:pt x="17005" y="8248"/>
                  </a:lnTo>
                  <a:cubicBezTo>
                    <a:pt x="18492" y="8641"/>
                    <a:pt x="18226" y="10830"/>
                    <a:pt x="16682" y="10873"/>
                  </a:cubicBezTo>
                  <a:cubicBezTo>
                    <a:pt x="16724" y="10732"/>
                    <a:pt x="16794" y="10452"/>
                    <a:pt x="16794" y="10452"/>
                  </a:cubicBezTo>
                  <a:cubicBezTo>
                    <a:pt x="16920" y="9890"/>
                    <a:pt x="16991" y="9329"/>
                    <a:pt x="17005" y="8753"/>
                  </a:cubicBezTo>
                  <a:lnTo>
                    <a:pt x="17005" y="8248"/>
                  </a:lnTo>
                  <a:close/>
                  <a:moveTo>
                    <a:pt x="13590" y="5787"/>
                  </a:moveTo>
                  <a:cubicBezTo>
                    <a:pt x="14457" y="5787"/>
                    <a:pt x="15303" y="6179"/>
                    <a:pt x="15854" y="6873"/>
                  </a:cubicBezTo>
                  <a:lnTo>
                    <a:pt x="15868" y="6887"/>
                  </a:lnTo>
                  <a:cubicBezTo>
                    <a:pt x="16710" y="7996"/>
                    <a:pt x="16429" y="9652"/>
                    <a:pt x="16036" y="10873"/>
                  </a:cubicBezTo>
                  <a:cubicBezTo>
                    <a:pt x="15868" y="11420"/>
                    <a:pt x="15643" y="11939"/>
                    <a:pt x="15335" y="12430"/>
                  </a:cubicBezTo>
                  <a:cubicBezTo>
                    <a:pt x="15068" y="12472"/>
                    <a:pt x="14787" y="12543"/>
                    <a:pt x="14535" y="12655"/>
                  </a:cubicBezTo>
                  <a:cubicBezTo>
                    <a:pt x="14240" y="12767"/>
                    <a:pt x="13959" y="12921"/>
                    <a:pt x="13693" y="13104"/>
                  </a:cubicBezTo>
                  <a:cubicBezTo>
                    <a:pt x="13637" y="13146"/>
                    <a:pt x="13581" y="13188"/>
                    <a:pt x="13524" y="13230"/>
                  </a:cubicBezTo>
                  <a:cubicBezTo>
                    <a:pt x="13089" y="12992"/>
                    <a:pt x="12598" y="12851"/>
                    <a:pt x="12107" y="12823"/>
                  </a:cubicBezTo>
                  <a:cubicBezTo>
                    <a:pt x="11026" y="12823"/>
                    <a:pt x="10381" y="13665"/>
                    <a:pt x="10381" y="15069"/>
                  </a:cubicBezTo>
                  <a:cubicBezTo>
                    <a:pt x="10381" y="15279"/>
                    <a:pt x="10381" y="15476"/>
                    <a:pt x="10353" y="15672"/>
                  </a:cubicBezTo>
                  <a:cubicBezTo>
                    <a:pt x="10128" y="15700"/>
                    <a:pt x="9904" y="15700"/>
                    <a:pt x="9665" y="15714"/>
                  </a:cubicBezTo>
                  <a:cubicBezTo>
                    <a:pt x="8767" y="15714"/>
                    <a:pt x="7869" y="15518"/>
                    <a:pt x="7041" y="15153"/>
                  </a:cubicBezTo>
                  <a:cubicBezTo>
                    <a:pt x="4824" y="14156"/>
                    <a:pt x="3210" y="11967"/>
                    <a:pt x="2957" y="9343"/>
                  </a:cubicBezTo>
                  <a:cubicBezTo>
                    <a:pt x="2887" y="8669"/>
                    <a:pt x="2887" y="8010"/>
                    <a:pt x="3308" y="7434"/>
                  </a:cubicBezTo>
                  <a:cubicBezTo>
                    <a:pt x="4033" y="6455"/>
                    <a:pt x="5026" y="6014"/>
                    <a:pt x="6216" y="6014"/>
                  </a:cubicBezTo>
                  <a:cubicBezTo>
                    <a:pt x="6271" y="6014"/>
                    <a:pt x="6326" y="6015"/>
                    <a:pt x="6381" y="6017"/>
                  </a:cubicBezTo>
                  <a:cubicBezTo>
                    <a:pt x="7465" y="6056"/>
                    <a:pt x="8537" y="6260"/>
                    <a:pt x="9619" y="6260"/>
                  </a:cubicBezTo>
                  <a:cubicBezTo>
                    <a:pt x="9714" y="6260"/>
                    <a:pt x="9809" y="6259"/>
                    <a:pt x="9904" y="6256"/>
                  </a:cubicBezTo>
                  <a:cubicBezTo>
                    <a:pt x="10900" y="6241"/>
                    <a:pt x="11911" y="6115"/>
                    <a:pt x="12879" y="5877"/>
                  </a:cubicBezTo>
                  <a:cubicBezTo>
                    <a:pt x="13114" y="5816"/>
                    <a:pt x="13352" y="5787"/>
                    <a:pt x="13590" y="5787"/>
                  </a:cubicBezTo>
                  <a:close/>
                  <a:moveTo>
                    <a:pt x="8023" y="16149"/>
                  </a:moveTo>
                  <a:lnTo>
                    <a:pt x="8023" y="16149"/>
                  </a:lnTo>
                  <a:cubicBezTo>
                    <a:pt x="8121" y="16177"/>
                    <a:pt x="8220" y="16191"/>
                    <a:pt x="8332" y="16219"/>
                  </a:cubicBezTo>
                  <a:lnTo>
                    <a:pt x="8332" y="16205"/>
                  </a:lnTo>
                  <a:cubicBezTo>
                    <a:pt x="8697" y="16275"/>
                    <a:pt x="9076" y="16318"/>
                    <a:pt x="9441" y="16332"/>
                  </a:cubicBezTo>
                  <a:cubicBezTo>
                    <a:pt x="9679" y="16332"/>
                    <a:pt x="9932" y="16332"/>
                    <a:pt x="10170" y="16303"/>
                  </a:cubicBezTo>
                  <a:lnTo>
                    <a:pt x="10241" y="16303"/>
                  </a:lnTo>
                  <a:cubicBezTo>
                    <a:pt x="10212" y="16500"/>
                    <a:pt x="10156" y="16696"/>
                    <a:pt x="10072" y="16893"/>
                  </a:cubicBezTo>
                  <a:cubicBezTo>
                    <a:pt x="10044" y="16977"/>
                    <a:pt x="10002" y="17075"/>
                    <a:pt x="9988" y="17174"/>
                  </a:cubicBezTo>
                  <a:cubicBezTo>
                    <a:pt x="9876" y="17188"/>
                    <a:pt x="9749" y="17202"/>
                    <a:pt x="9637" y="17202"/>
                  </a:cubicBezTo>
                  <a:cubicBezTo>
                    <a:pt x="8935" y="17202"/>
                    <a:pt x="8304" y="16795"/>
                    <a:pt x="8023" y="16149"/>
                  </a:cubicBezTo>
                  <a:close/>
                  <a:moveTo>
                    <a:pt x="12065" y="13455"/>
                  </a:moveTo>
                  <a:cubicBezTo>
                    <a:pt x="12303" y="13455"/>
                    <a:pt x="12528" y="13497"/>
                    <a:pt x="12753" y="13581"/>
                  </a:cubicBezTo>
                  <a:cubicBezTo>
                    <a:pt x="12837" y="13609"/>
                    <a:pt x="12921" y="13651"/>
                    <a:pt x="13005" y="13693"/>
                  </a:cubicBezTo>
                  <a:cubicBezTo>
                    <a:pt x="12598" y="14156"/>
                    <a:pt x="12303" y="14704"/>
                    <a:pt x="12149" y="15307"/>
                  </a:cubicBezTo>
                  <a:cubicBezTo>
                    <a:pt x="11981" y="16093"/>
                    <a:pt x="11953" y="16893"/>
                    <a:pt x="12065" y="17679"/>
                  </a:cubicBezTo>
                  <a:cubicBezTo>
                    <a:pt x="11881" y="17743"/>
                    <a:pt x="11679" y="17771"/>
                    <a:pt x="11479" y="17771"/>
                  </a:cubicBezTo>
                  <a:cubicBezTo>
                    <a:pt x="11374" y="17771"/>
                    <a:pt x="11268" y="17763"/>
                    <a:pt x="11167" y="17749"/>
                  </a:cubicBezTo>
                  <a:cubicBezTo>
                    <a:pt x="10984" y="17721"/>
                    <a:pt x="10816" y="17651"/>
                    <a:pt x="10676" y="17524"/>
                  </a:cubicBezTo>
                  <a:cubicBezTo>
                    <a:pt x="10507" y="17356"/>
                    <a:pt x="10662" y="17117"/>
                    <a:pt x="10718" y="16935"/>
                  </a:cubicBezTo>
                  <a:cubicBezTo>
                    <a:pt x="10872" y="16444"/>
                    <a:pt x="10956" y="15939"/>
                    <a:pt x="10956" y="15433"/>
                  </a:cubicBezTo>
                  <a:lnTo>
                    <a:pt x="10970" y="15433"/>
                  </a:lnTo>
                  <a:lnTo>
                    <a:pt x="10970" y="15083"/>
                  </a:lnTo>
                  <a:cubicBezTo>
                    <a:pt x="10970" y="13735"/>
                    <a:pt x="11560" y="13455"/>
                    <a:pt x="12065" y="13455"/>
                  </a:cubicBezTo>
                  <a:close/>
                  <a:moveTo>
                    <a:pt x="19727" y="13441"/>
                  </a:moveTo>
                  <a:lnTo>
                    <a:pt x="19727" y="13455"/>
                  </a:lnTo>
                  <a:cubicBezTo>
                    <a:pt x="20232" y="13455"/>
                    <a:pt x="20836" y="13735"/>
                    <a:pt x="20836" y="15069"/>
                  </a:cubicBezTo>
                  <a:cubicBezTo>
                    <a:pt x="20836" y="15981"/>
                    <a:pt x="20948" y="16682"/>
                    <a:pt x="21187" y="17188"/>
                  </a:cubicBezTo>
                  <a:cubicBezTo>
                    <a:pt x="21243" y="17328"/>
                    <a:pt x="21201" y="17496"/>
                    <a:pt x="21060" y="17581"/>
                  </a:cubicBezTo>
                  <a:cubicBezTo>
                    <a:pt x="20818" y="17706"/>
                    <a:pt x="20546" y="17772"/>
                    <a:pt x="20273" y="17772"/>
                  </a:cubicBezTo>
                  <a:cubicBezTo>
                    <a:pt x="20088" y="17772"/>
                    <a:pt x="19903" y="17741"/>
                    <a:pt x="19727" y="17679"/>
                  </a:cubicBezTo>
                  <a:cubicBezTo>
                    <a:pt x="19713" y="17679"/>
                    <a:pt x="19769" y="17188"/>
                    <a:pt x="19769" y="17131"/>
                  </a:cubicBezTo>
                  <a:cubicBezTo>
                    <a:pt x="19769" y="16528"/>
                    <a:pt x="19797" y="15911"/>
                    <a:pt x="19643" y="15307"/>
                  </a:cubicBezTo>
                  <a:cubicBezTo>
                    <a:pt x="19489" y="14704"/>
                    <a:pt x="19194" y="14156"/>
                    <a:pt x="18787" y="13679"/>
                  </a:cubicBezTo>
                  <a:cubicBezTo>
                    <a:pt x="19082" y="13539"/>
                    <a:pt x="19404" y="13455"/>
                    <a:pt x="19727" y="13441"/>
                  </a:cubicBezTo>
                  <a:close/>
                  <a:moveTo>
                    <a:pt x="14268" y="13441"/>
                  </a:moveTo>
                  <a:cubicBezTo>
                    <a:pt x="14408" y="13707"/>
                    <a:pt x="14521" y="13988"/>
                    <a:pt x="14591" y="14283"/>
                  </a:cubicBezTo>
                  <a:cubicBezTo>
                    <a:pt x="15012" y="15728"/>
                    <a:pt x="14773" y="16767"/>
                    <a:pt x="14366" y="17286"/>
                  </a:cubicBezTo>
                  <a:cubicBezTo>
                    <a:pt x="14058" y="17637"/>
                    <a:pt x="13665" y="17889"/>
                    <a:pt x="13216" y="18016"/>
                  </a:cubicBezTo>
                  <a:cubicBezTo>
                    <a:pt x="13075" y="18044"/>
                    <a:pt x="12935" y="18086"/>
                    <a:pt x="12809" y="18100"/>
                  </a:cubicBezTo>
                  <a:cubicBezTo>
                    <a:pt x="12781" y="18016"/>
                    <a:pt x="12753" y="17917"/>
                    <a:pt x="12724" y="17819"/>
                  </a:cubicBezTo>
                  <a:cubicBezTo>
                    <a:pt x="12682" y="17595"/>
                    <a:pt x="12654" y="17370"/>
                    <a:pt x="12654" y="17131"/>
                  </a:cubicBezTo>
                  <a:cubicBezTo>
                    <a:pt x="12654" y="16584"/>
                    <a:pt x="12612" y="16023"/>
                    <a:pt x="12753" y="15476"/>
                  </a:cubicBezTo>
                  <a:cubicBezTo>
                    <a:pt x="12893" y="14872"/>
                    <a:pt x="13216" y="14325"/>
                    <a:pt x="13665" y="13904"/>
                  </a:cubicBezTo>
                  <a:cubicBezTo>
                    <a:pt x="13805" y="13777"/>
                    <a:pt x="13945" y="13665"/>
                    <a:pt x="14100" y="13567"/>
                  </a:cubicBezTo>
                  <a:cubicBezTo>
                    <a:pt x="14114" y="13567"/>
                    <a:pt x="14268" y="13441"/>
                    <a:pt x="14268" y="13441"/>
                  </a:cubicBezTo>
                  <a:close/>
                  <a:moveTo>
                    <a:pt x="17524" y="13441"/>
                  </a:moveTo>
                  <a:cubicBezTo>
                    <a:pt x="17734" y="13567"/>
                    <a:pt x="17945" y="13721"/>
                    <a:pt x="18127" y="13904"/>
                  </a:cubicBezTo>
                  <a:cubicBezTo>
                    <a:pt x="18773" y="14521"/>
                    <a:pt x="19138" y="15363"/>
                    <a:pt x="19138" y="16247"/>
                  </a:cubicBezTo>
                  <a:cubicBezTo>
                    <a:pt x="19138" y="16879"/>
                    <a:pt x="19180" y="17496"/>
                    <a:pt x="18997" y="18100"/>
                  </a:cubicBezTo>
                  <a:cubicBezTo>
                    <a:pt x="18899" y="18086"/>
                    <a:pt x="18801" y="18072"/>
                    <a:pt x="18703" y="18044"/>
                  </a:cubicBezTo>
                  <a:cubicBezTo>
                    <a:pt x="18366" y="17959"/>
                    <a:pt x="18043" y="17805"/>
                    <a:pt x="17762" y="17595"/>
                  </a:cubicBezTo>
                  <a:cubicBezTo>
                    <a:pt x="17636" y="17510"/>
                    <a:pt x="17524" y="17398"/>
                    <a:pt x="17440" y="17286"/>
                  </a:cubicBezTo>
                  <a:cubicBezTo>
                    <a:pt x="16991" y="16710"/>
                    <a:pt x="16738" y="15504"/>
                    <a:pt x="17356" y="13834"/>
                  </a:cubicBezTo>
                  <a:cubicBezTo>
                    <a:pt x="17398" y="13693"/>
                    <a:pt x="17454" y="13567"/>
                    <a:pt x="17524" y="13441"/>
                  </a:cubicBezTo>
                  <a:close/>
                  <a:moveTo>
                    <a:pt x="6241" y="15447"/>
                  </a:moveTo>
                  <a:cubicBezTo>
                    <a:pt x="6466" y="15574"/>
                    <a:pt x="6704" y="15686"/>
                    <a:pt x="6943" y="15784"/>
                  </a:cubicBezTo>
                  <a:cubicBezTo>
                    <a:pt x="7069" y="15840"/>
                    <a:pt x="7195" y="15882"/>
                    <a:pt x="7336" y="15939"/>
                  </a:cubicBezTo>
                  <a:cubicBezTo>
                    <a:pt x="7571" y="17054"/>
                    <a:pt x="8550" y="17818"/>
                    <a:pt x="9655" y="17818"/>
                  </a:cubicBezTo>
                  <a:cubicBezTo>
                    <a:pt x="9801" y="17818"/>
                    <a:pt x="9950" y="17805"/>
                    <a:pt x="10100" y="17777"/>
                  </a:cubicBezTo>
                  <a:cubicBezTo>
                    <a:pt x="10184" y="17917"/>
                    <a:pt x="10297" y="18044"/>
                    <a:pt x="10437" y="18128"/>
                  </a:cubicBezTo>
                  <a:cubicBezTo>
                    <a:pt x="10760" y="18310"/>
                    <a:pt x="11125" y="18394"/>
                    <a:pt x="11490" y="18394"/>
                  </a:cubicBezTo>
                  <a:cubicBezTo>
                    <a:pt x="11728" y="18394"/>
                    <a:pt x="11953" y="18366"/>
                    <a:pt x="12177" y="18310"/>
                  </a:cubicBezTo>
                  <a:lnTo>
                    <a:pt x="12219" y="18296"/>
                  </a:lnTo>
                  <a:cubicBezTo>
                    <a:pt x="12219" y="18310"/>
                    <a:pt x="12219" y="18324"/>
                    <a:pt x="12233" y="18338"/>
                  </a:cubicBezTo>
                  <a:cubicBezTo>
                    <a:pt x="12289" y="18535"/>
                    <a:pt x="12374" y="18717"/>
                    <a:pt x="12472" y="18914"/>
                  </a:cubicBezTo>
                  <a:cubicBezTo>
                    <a:pt x="12570" y="19096"/>
                    <a:pt x="12696" y="19279"/>
                    <a:pt x="12823" y="19461"/>
                  </a:cubicBezTo>
                  <a:lnTo>
                    <a:pt x="4304" y="19461"/>
                  </a:lnTo>
                  <a:cubicBezTo>
                    <a:pt x="4361" y="18380"/>
                    <a:pt x="4711" y="17356"/>
                    <a:pt x="5329" y="16472"/>
                  </a:cubicBezTo>
                  <a:lnTo>
                    <a:pt x="5343" y="16486"/>
                  </a:lnTo>
                  <a:cubicBezTo>
                    <a:pt x="5595" y="16107"/>
                    <a:pt x="5904" y="15756"/>
                    <a:pt x="6241" y="15447"/>
                  </a:cubicBezTo>
                  <a:close/>
                  <a:moveTo>
                    <a:pt x="15924" y="13009"/>
                  </a:moveTo>
                  <a:cubicBezTo>
                    <a:pt x="16278" y="13009"/>
                    <a:pt x="16633" y="13069"/>
                    <a:pt x="16977" y="13188"/>
                  </a:cubicBezTo>
                  <a:cubicBezTo>
                    <a:pt x="16963" y="13188"/>
                    <a:pt x="16963" y="13202"/>
                    <a:pt x="16963" y="13202"/>
                  </a:cubicBezTo>
                  <a:lnTo>
                    <a:pt x="16949" y="13202"/>
                  </a:lnTo>
                  <a:cubicBezTo>
                    <a:pt x="16878" y="13342"/>
                    <a:pt x="16822" y="13469"/>
                    <a:pt x="16780" y="13609"/>
                  </a:cubicBezTo>
                  <a:cubicBezTo>
                    <a:pt x="16317" y="14872"/>
                    <a:pt x="16121" y="16598"/>
                    <a:pt x="16949" y="17665"/>
                  </a:cubicBezTo>
                  <a:cubicBezTo>
                    <a:pt x="17131" y="17889"/>
                    <a:pt x="17341" y="18086"/>
                    <a:pt x="17580" y="18240"/>
                  </a:cubicBezTo>
                  <a:cubicBezTo>
                    <a:pt x="17917" y="18437"/>
                    <a:pt x="18268" y="18591"/>
                    <a:pt x="18647" y="18675"/>
                  </a:cubicBezTo>
                  <a:lnTo>
                    <a:pt x="18745" y="18689"/>
                  </a:lnTo>
                  <a:cubicBezTo>
                    <a:pt x="18605" y="18956"/>
                    <a:pt x="18408" y="19208"/>
                    <a:pt x="18198" y="19433"/>
                  </a:cubicBezTo>
                  <a:cubicBezTo>
                    <a:pt x="17561" y="20062"/>
                    <a:pt x="16731" y="20378"/>
                    <a:pt x="15901" y="20378"/>
                  </a:cubicBezTo>
                  <a:cubicBezTo>
                    <a:pt x="15137" y="20378"/>
                    <a:pt x="14375" y="20111"/>
                    <a:pt x="13763" y="19573"/>
                  </a:cubicBezTo>
                  <a:cubicBezTo>
                    <a:pt x="13749" y="19559"/>
                    <a:pt x="13721" y="19545"/>
                    <a:pt x="13707" y="19531"/>
                  </a:cubicBezTo>
                  <a:cubicBezTo>
                    <a:pt x="13440" y="19293"/>
                    <a:pt x="13230" y="18998"/>
                    <a:pt x="13047" y="18689"/>
                  </a:cubicBezTo>
                  <a:lnTo>
                    <a:pt x="13145" y="18675"/>
                  </a:lnTo>
                  <a:cubicBezTo>
                    <a:pt x="13637" y="18563"/>
                    <a:pt x="14086" y="18352"/>
                    <a:pt x="14479" y="18044"/>
                  </a:cubicBezTo>
                  <a:cubicBezTo>
                    <a:pt x="14647" y="17903"/>
                    <a:pt x="14801" y="17735"/>
                    <a:pt x="14928" y="17567"/>
                  </a:cubicBezTo>
                  <a:cubicBezTo>
                    <a:pt x="15700" y="16430"/>
                    <a:pt x="15461" y="14816"/>
                    <a:pt x="15026" y="13609"/>
                  </a:cubicBezTo>
                  <a:cubicBezTo>
                    <a:pt x="14970" y="13469"/>
                    <a:pt x="14914" y="13328"/>
                    <a:pt x="14844" y="13188"/>
                  </a:cubicBezTo>
                  <a:lnTo>
                    <a:pt x="14872" y="13188"/>
                  </a:lnTo>
                  <a:cubicBezTo>
                    <a:pt x="15215" y="13069"/>
                    <a:pt x="15570" y="13009"/>
                    <a:pt x="15924" y="13009"/>
                  </a:cubicBezTo>
                  <a:close/>
                  <a:moveTo>
                    <a:pt x="9447" y="1"/>
                  </a:moveTo>
                  <a:cubicBezTo>
                    <a:pt x="7377" y="1"/>
                    <a:pt x="5354" y="807"/>
                    <a:pt x="3841" y="2298"/>
                  </a:cubicBezTo>
                  <a:cubicBezTo>
                    <a:pt x="3624" y="2526"/>
                    <a:pt x="3835" y="2838"/>
                    <a:pt x="4072" y="2838"/>
                  </a:cubicBezTo>
                  <a:cubicBezTo>
                    <a:pt x="4141" y="2838"/>
                    <a:pt x="4213" y="2811"/>
                    <a:pt x="4276" y="2747"/>
                  </a:cubicBezTo>
                  <a:cubicBezTo>
                    <a:pt x="5671" y="1363"/>
                    <a:pt x="7534" y="624"/>
                    <a:pt x="9442" y="624"/>
                  </a:cubicBezTo>
                  <a:cubicBezTo>
                    <a:pt x="10068" y="624"/>
                    <a:pt x="10700" y="704"/>
                    <a:pt x="11321" y="867"/>
                  </a:cubicBezTo>
                  <a:cubicBezTo>
                    <a:pt x="11868" y="1007"/>
                    <a:pt x="12360" y="1147"/>
                    <a:pt x="12837" y="1302"/>
                  </a:cubicBezTo>
                  <a:cubicBezTo>
                    <a:pt x="13870" y="1612"/>
                    <a:pt x="14800" y="1894"/>
                    <a:pt x="15681" y="1894"/>
                  </a:cubicBezTo>
                  <a:cubicBezTo>
                    <a:pt x="15876" y="1894"/>
                    <a:pt x="16070" y="1880"/>
                    <a:pt x="16261" y="1849"/>
                  </a:cubicBezTo>
                  <a:cubicBezTo>
                    <a:pt x="16323" y="1839"/>
                    <a:pt x="16384" y="1835"/>
                    <a:pt x="16444" y="1835"/>
                  </a:cubicBezTo>
                  <a:cubicBezTo>
                    <a:pt x="17003" y="1835"/>
                    <a:pt x="17493" y="2232"/>
                    <a:pt x="17594" y="2789"/>
                  </a:cubicBezTo>
                  <a:cubicBezTo>
                    <a:pt x="17805" y="4038"/>
                    <a:pt x="18113" y="5877"/>
                    <a:pt x="17622" y="7855"/>
                  </a:cubicBezTo>
                  <a:cubicBezTo>
                    <a:pt x="17440" y="7743"/>
                    <a:pt x="17243" y="7673"/>
                    <a:pt x="17047" y="7631"/>
                  </a:cubicBezTo>
                  <a:lnTo>
                    <a:pt x="16892" y="7603"/>
                  </a:lnTo>
                  <a:cubicBezTo>
                    <a:pt x="16892" y="7589"/>
                    <a:pt x="16878" y="7561"/>
                    <a:pt x="16878" y="7533"/>
                  </a:cubicBezTo>
                  <a:cubicBezTo>
                    <a:pt x="16752" y="7168"/>
                    <a:pt x="16570" y="6817"/>
                    <a:pt x="16331" y="6508"/>
                  </a:cubicBezTo>
                  <a:cubicBezTo>
                    <a:pt x="15659" y="5649"/>
                    <a:pt x="14641" y="5161"/>
                    <a:pt x="13582" y="5161"/>
                  </a:cubicBezTo>
                  <a:cubicBezTo>
                    <a:pt x="13293" y="5161"/>
                    <a:pt x="13000" y="5198"/>
                    <a:pt x="12710" y="5273"/>
                  </a:cubicBezTo>
                  <a:cubicBezTo>
                    <a:pt x="11770" y="5498"/>
                    <a:pt x="10830" y="5624"/>
                    <a:pt x="9862" y="5624"/>
                  </a:cubicBezTo>
                  <a:cubicBezTo>
                    <a:pt x="9774" y="5627"/>
                    <a:pt x="9687" y="5628"/>
                    <a:pt x="9600" y="5628"/>
                  </a:cubicBezTo>
                  <a:cubicBezTo>
                    <a:pt x="8440" y="5628"/>
                    <a:pt x="7291" y="5385"/>
                    <a:pt x="6129" y="5385"/>
                  </a:cubicBezTo>
                  <a:cubicBezTo>
                    <a:pt x="5231" y="5385"/>
                    <a:pt x="4220" y="5526"/>
                    <a:pt x="3266" y="6494"/>
                  </a:cubicBezTo>
                  <a:cubicBezTo>
                    <a:pt x="2971" y="6789"/>
                    <a:pt x="2719" y="7140"/>
                    <a:pt x="2522" y="7519"/>
                  </a:cubicBezTo>
                  <a:cubicBezTo>
                    <a:pt x="2522" y="7533"/>
                    <a:pt x="2508" y="7561"/>
                    <a:pt x="2508" y="7575"/>
                  </a:cubicBezTo>
                  <a:cubicBezTo>
                    <a:pt x="2312" y="7589"/>
                    <a:pt x="2129" y="7631"/>
                    <a:pt x="1961" y="7687"/>
                  </a:cubicBezTo>
                  <a:lnTo>
                    <a:pt x="1919" y="7701"/>
                  </a:lnTo>
                  <a:cubicBezTo>
                    <a:pt x="2073" y="6227"/>
                    <a:pt x="2620" y="4810"/>
                    <a:pt x="3504" y="3617"/>
                  </a:cubicBezTo>
                  <a:cubicBezTo>
                    <a:pt x="3658" y="3382"/>
                    <a:pt x="3453" y="3139"/>
                    <a:pt x="3233" y="3139"/>
                  </a:cubicBezTo>
                  <a:cubicBezTo>
                    <a:pt x="3152" y="3139"/>
                    <a:pt x="3068" y="3173"/>
                    <a:pt x="2999" y="3252"/>
                  </a:cubicBezTo>
                  <a:cubicBezTo>
                    <a:pt x="1961" y="4670"/>
                    <a:pt x="1357" y="6368"/>
                    <a:pt x="1273" y="8136"/>
                  </a:cubicBezTo>
                  <a:cubicBezTo>
                    <a:pt x="0" y="9353"/>
                    <a:pt x="874" y="11490"/>
                    <a:pt x="2631" y="11490"/>
                  </a:cubicBezTo>
                  <a:cubicBezTo>
                    <a:pt x="2637" y="11490"/>
                    <a:pt x="2643" y="11490"/>
                    <a:pt x="2648" y="11490"/>
                  </a:cubicBezTo>
                  <a:cubicBezTo>
                    <a:pt x="2705" y="11490"/>
                    <a:pt x="2761" y="11476"/>
                    <a:pt x="2831" y="11476"/>
                  </a:cubicBezTo>
                  <a:cubicBezTo>
                    <a:pt x="3378" y="12949"/>
                    <a:pt x="4389" y="14227"/>
                    <a:pt x="5694" y="15111"/>
                  </a:cubicBezTo>
                  <a:cubicBezTo>
                    <a:pt x="4417" y="16332"/>
                    <a:pt x="3687" y="18002"/>
                    <a:pt x="3687" y="19770"/>
                  </a:cubicBezTo>
                  <a:cubicBezTo>
                    <a:pt x="3687" y="19938"/>
                    <a:pt x="3827" y="20078"/>
                    <a:pt x="3996" y="20078"/>
                  </a:cubicBezTo>
                  <a:lnTo>
                    <a:pt x="13398" y="20078"/>
                  </a:lnTo>
                  <a:cubicBezTo>
                    <a:pt x="13496" y="20163"/>
                    <a:pt x="13595" y="20233"/>
                    <a:pt x="13707" y="20317"/>
                  </a:cubicBezTo>
                  <a:cubicBezTo>
                    <a:pt x="14370" y="20773"/>
                    <a:pt x="15136" y="20998"/>
                    <a:pt x="15899" y="20998"/>
                  </a:cubicBezTo>
                  <a:cubicBezTo>
                    <a:pt x="16895" y="20998"/>
                    <a:pt x="17885" y="20615"/>
                    <a:pt x="18633" y="19868"/>
                  </a:cubicBezTo>
                  <a:cubicBezTo>
                    <a:pt x="18997" y="19489"/>
                    <a:pt x="19292" y="19040"/>
                    <a:pt x="19489" y="18563"/>
                  </a:cubicBezTo>
                  <a:cubicBezTo>
                    <a:pt x="19531" y="18465"/>
                    <a:pt x="19559" y="18380"/>
                    <a:pt x="19587" y="18282"/>
                  </a:cubicBezTo>
                  <a:cubicBezTo>
                    <a:pt x="19825" y="18352"/>
                    <a:pt x="20064" y="18380"/>
                    <a:pt x="20303" y="18380"/>
                  </a:cubicBezTo>
                  <a:cubicBezTo>
                    <a:pt x="20326" y="18381"/>
                    <a:pt x="20350" y="18382"/>
                    <a:pt x="20374" y="18382"/>
                  </a:cubicBezTo>
                  <a:cubicBezTo>
                    <a:pt x="20727" y="18382"/>
                    <a:pt x="21066" y="18285"/>
                    <a:pt x="21355" y="18114"/>
                  </a:cubicBezTo>
                  <a:cubicBezTo>
                    <a:pt x="21776" y="17875"/>
                    <a:pt x="21930" y="17356"/>
                    <a:pt x="21734" y="16935"/>
                  </a:cubicBezTo>
                  <a:cubicBezTo>
                    <a:pt x="21608" y="16640"/>
                    <a:pt x="21439" y="16079"/>
                    <a:pt x="21439" y="15069"/>
                  </a:cubicBezTo>
                  <a:cubicBezTo>
                    <a:pt x="21439" y="13665"/>
                    <a:pt x="20794" y="12823"/>
                    <a:pt x="19713" y="12823"/>
                  </a:cubicBezTo>
                  <a:cubicBezTo>
                    <a:pt x="19222" y="12837"/>
                    <a:pt x="18731" y="12978"/>
                    <a:pt x="18296" y="13230"/>
                  </a:cubicBezTo>
                  <a:cubicBezTo>
                    <a:pt x="18071" y="13048"/>
                    <a:pt x="17819" y="12893"/>
                    <a:pt x="17566" y="12767"/>
                  </a:cubicBezTo>
                  <a:cubicBezTo>
                    <a:pt x="17089" y="12543"/>
                    <a:pt x="16570" y="12416"/>
                    <a:pt x="16050" y="12388"/>
                  </a:cubicBezTo>
                  <a:cubicBezTo>
                    <a:pt x="16205" y="12093"/>
                    <a:pt x="16345" y="11799"/>
                    <a:pt x="16471" y="11476"/>
                  </a:cubicBezTo>
                  <a:cubicBezTo>
                    <a:pt x="16528" y="11476"/>
                    <a:pt x="16584" y="11490"/>
                    <a:pt x="16640" y="11490"/>
                  </a:cubicBezTo>
                  <a:cubicBezTo>
                    <a:pt x="18296" y="11490"/>
                    <a:pt x="19208" y="9553"/>
                    <a:pt x="18141" y="8290"/>
                  </a:cubicBezTo>
                  <a:cubicBezTo>
                    <a:pt x="18773" y="6087"/>
                    <a:pt x="18422" y="4038"/>
                    <a:pt x="18198" y="2691"/>
                  </a:cubicBezTo>
                  <a:cubicBezTo>
                    <a:pt x="18046" y="1819"/>
                    <a:pt x="17302" y="1209"/>
                    <a:pt x="16459" y="1209"/>
                  </a:cubicBezTo>
                  <a:cubicBezTo>
                    <a:pt x="16366" y="1209"/>
                    <a:pt x="16272" y="1216"/>
                    <a:pt x="16177" y="1232"/>
                  </a:cubicBezTo>
                  <a:cubicBezTo>
                    <a:pt x="16016" y="1256"/>
                    <a:pt x="15853" y="1267"/>
                    <a:pt x="15688" y="1267"/>
                  </a:cubicBezTo>
                  <a:cubicBezTo>
                    <a:pt x="14898" y="1267"/>
                    <a:pt x="14040" y="1011"/>
                    <a:pt x="13019" y="698"/>
                  </a:cubicBezTo>
                  <a:cubicBezTo>
                    <a:pt x="12528" y="558"/>
                    <a:pt x="12037" y="404"/>
                    <a:pt x="11475" y="263"/>
                  </a:cubicBezTo>
                  <a:cubicBezTo>
                    <a:pt x="10805" y="87"/>
                    <a:pt x="10123" y="1"/>
                    <a:pt x="94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8"/>
          <p:cNvGrpSpPr/>
          <p:nvPr/>
        </p:nvGrpSpPr>
        <p:grpSpPr>
          <a:xfrm>
            <a:off x="2077472" y="4202949"/>
            <a:ext cx="469019" cy="346689"/>
            <a:chOff x="1780750" y="4429400"/>
            <a:chExt cx="543475" cy="401725"/>
          </a:xfrm>
        </p:grpSpPr>
        <p:sp>
          <p:nvSpPr>
            <p:cNvPr id="1688" name="Google Shape;1688;p58"/>
            <p:cNvSpPr/>
            <p:nvPr/>
          </p:nvSpPr>
          <p:spPr>
            <a:xfrm>
              <a:off x="2111575" y="4570950"/>
              <a:ext cx="23900" cy="25825"/>
            </a:xfrm>
            <a:custGeom>
              <a:avLst/>
              <a:gdLst/>
              <a:ahLst/>
              <a:cxnLst/>
              <a:rect l="l" t="t" r="r" b="b"/>
              <a:pathLst>
                <a:path w="956" h="1033" extrusionOk="0">
                  <a:moveTo>
                    <a:pt x="600" y="1"/>
                  </a:moveTo>
                  <a:cubicBezTo>
                    <a:pt x="496" y="1"/>
                    <a:pt x="393" y="56"/>
                    <a:pt x="338" y="148"/>
                  </a:cubicBezTo>
                  <a:lnTo>
                    <a:pt x="85" y="569"/>
                  </a:lnTo>
                  <a:cubicBezTo>
                    <a:pt x="1" y="724"/>
                    <a:pt x="57" y="906"/>
                    <a:pt x="197" y="990"/>
                  </a:cubicBezTo>
                  <a:cubicBezTo>
                    <a:pt x="253" y="1018"/>
                    <a:pt x="296" y="1032"/>
                    <a:pt x="352" y="1032"/>
                  </a:cubicBezTo>
                  <a:cubicBezTo>
                    <a:pt x="464" y="1032"/>
                    <a:pt x="562" y="976"/>
                    <a:pt x="618" y="892"/>
                  </a:cubicBezTo>
                  <a:lnTo>
                    <a:pt x="871" y="471"/>
                  </a:lnTo>
                  <a:cubicBezTo>
                    <a:pt x="955" y="317"/>
                    <a:pt x="913" y="134"/>
                    <a:pt x="759" y="50"/>
                  </a:cubicBezTo>
                  <a:cubicBezTo>
                    <a:pt x="710" y="16"/>
                    <a:pt x="655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8"/>
            <p:cNvSpPr/>
            <p:nvPr/>
          </p:nvSpPr>
          <p:spPr>
            <a:xfrm>
              <a:off x="2227350" y="4639375"/>
              <a:ext cx="23900" cy="25800"/>
            </a:xfrm>
            <a:custGeom>
              <a:avLst/>
              <a:gdLst/>
              <a:ahLst/>
              <a:cxnLst/>
              <a:rect l="l" t="t" r="r" b="b"/>
              <a:pathLst>
                <a:path w="956" h="1032" extrusionOk="0">
                  <a:moveTo>
                    <a:pt x="593" y="0"/>
                  </a:moveTo>
                  <a:cubicBezTo>
                    <a:pt x="488" y="0"/>
                    <a:pt x="388" y="56"/>
                    <a:pt x="324" y="148"/>
                  </a:cubicBezTo>
                  <a:lnTo>
                    <a:pt x="85" y="569"/>
                  </a:lnTo>
                  <a:cubicBezTo>
                    <a:pt x="1" y="723"/>
                    <a:pt x="43" y="906"/>
                    <a:pt x="197" y="990"/>
                  </a:cubicBezTo>
                  <a:cubicBezTo>
                    <a:pt x="239" y="1018"/>
                    <a:pt x="296" y="1032"/>
                    <a:pt x="352" y="1032"/>
                  </a:cubicBezTo>
                  <a:cubicBezTo>
                    <a:pt x="464" y="1032"/>
                    <a:pt x="562" y="976"/>
                    <a:pt x="618" y="892"/>
                  </a:cubicBezTo>
                  <a:lnTo>
                    <a:pt x="857" y="471"/>
                  </a:lnTo>
                  <a:cubicBezTo>
                    <a:pt x="955" y="316"/>
                    <a:pt x="899" y="134"/>
                    <a:pt x="759" y="50"/>
                  </a:cubicBezTo>
                  <a:cubicBezTo>
                    <a:pt x="705" y="16"/>
                    <a:pt x="649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8"/>
            <p:cNvSpPr/>
            <p:nvPr/>
          </p:nvSpPr>
          <p:spPr>
            <a:xfrm>
              <a:off x="2156250" y="4607025"/>
              <a:ext cx="48100" cy="32900"/>
            </a:xfrm>
            <a:custGeom>
              <a:avLst/>
              <a:gdLst/>
              <a:ahLst/>
              <a:cxnLst/>
              <a:rect l="l" t="t" r="r" b="b"/>
              <a:pathLst>
                <a:path w="1924" h="1316" extrusionOk="0">
                  <a:moveTo>
                    <a:pt x="337" y="1"/>
                  </a:moveTo>
                  <a:cubicBezTo>
                    <a:pt x="169" y="1"/>
                    <a:pt x="0" y="130"/>
                    <a:pt x="24" y="347"/>
                  </a:cubicBezTo>
                  <a:cubicBezTo>
                    <a:pt x="94" y="684"/>
                    <a:pt x="291" y="965"/>
                    <a:pt x="586" y="1147"/>
                  </a:cubicBezTo>
                  <a:cubicBezTo>
                    <a:pt x="782" y="1259"/>
                    <a:pt x="992" y="1316"/>
                    <a:pt x="1203" y="1316"/>
                  </a:cubicBezTo>
                  <a:cubicBezTo>
                    <a:pt x="1329" y="1316"/>
                    <a:pt x="1456" y="1302"/>
                    <a:pt x="1568" y="1259"/>
                  </a:cubicBezTo>
                  <a:cubicBezTo>
                    <a:pt x="1923" y="1145"/>
                    <a:pt x="1797" y="652"/>
                    <a:pt x="1479" y="652"/>
                  </a:cubicBezTo>
                  <a:cubicBezTo>
                    <a:pt x="1445" y="652"/>
                    <a:pt x="1409" y="658"/>
                    <a:pt x="1371" y="670"/>
                  </a:cubicBezTo>
                  <a:cubicBezTo>
                    <a:pt x="1316" y="685"/>
                    <a:pt x="1259" y="693"/>
                    <a:pt x="1202" y="693"/>
                  </a:cubicBezTo>
                  <a:cubicBezTo>
                    <a:pt x="1100" y="693"/>
                    <a:pt x="998" y="668"/>
                    <a:pt x="908" y="614"/>
                  </a:cubicBezTo>
                  <a:cubicBezTo>
                    <a:pt x="768" y="530"/>
                    <a:pt x="670" y="389"/>
                    <a:pt x="628" y="235"/>
                  </a:cubicBezTo>
                  <a:cubicBezTo>
                    <a:pt x="586" y="73"/>
                    <a:pt x="46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8"/>
            <p:cNvSpPr/>
            <p:nvPr/>
          </p:nvSpPr>
          <p:spPr>
            <a:xfrm>
              <a:off x="1780750" y="4429400"/>
              <a:ext cx="543475" cy="401725"/>
            </a:xfrm>
            <a:custGeom>
              <a:avLst/>
              <a:gdLst/>
              <a:ahLst/>
              <a:cxnLst/>
              <a:rect l="l" t="t" r="r" b="b"/>
              <a:pathLst>
                <a:path w="21739" h="16069" extrusionOk="0">
                  <a:moveTo>
                    <a:pt x="15395" y="0"/>
                  </a:moveTo>
                  <a:cubicBezTo>
                    <a:pt x="15397" y="0"/>
                    <a:pt x="15400" y="0"/>
                    <a:pt x="15402" y="0"/>
                  </a:cubicBezTo>
                  <a:lnTo>
                    <a:pt x="15402" y="0"/>
                  </a:lnTo>
                  <a:cubicBezTo>
                    <a:pt x="15404" y="0"/>
                    <a:pt x="15407" y="0"/>
                    <a:pt x="15409" y="0"/>
                  </a:cubicBezTo>
                  <a:close/>
                  <a:moveTo>
                    <a:pt x="11831" y="6386"/>
                  </a:moveTo>
                  <a:cubicBezTo>
                    <a:pt x="11831" y="6484"/>
                    <a:pt x="11816" y="6582"/>
                    <a:pt x="11802" y="6680"/>
                  </a:cubicBezTo>
                  <a:cubicBezTo>
                    <a:pt x="11536" y="9192"/>
                    <a:pt x="9571" y="11171"/>
                    <a:pt x="7059" y="11466"/>
                  </a:cubicBezTo>
                  <a:cubicBezTo>
                    <a:pt x="6884" y="11480"/>
                    <a:pt x="6708" y="11487"/>
                    <a:pt x="6533" y="11487"/>
                  </a:cubicBezTo>
                  <a:cubicBezTo>
                    <a:pt x="6357" y="11487"/>
                    <a:pt x="6182" y="11480"/>
                    <a:pt x="6007" y="11466"/>
                  </a:cubicBezTo>
                  <a:cubicBezTo>
                    <a:pt x="3387" y="11172"/>
                    <a:pt x="1369" y="9018"/>
                    <a:pt x="1222" y="6386"/>
                  </a:cubicBezTo>
                  <a:lnTo>
                    <a:pt x="1222" y="6386"/>
                  </a:lnTo>
                  <a:cubicBezTo>
                    <a:pt x="1601" y="6414"/>
                    <a:pt x="1965" y="6512"/>
                    <a:pt x="2302" y="6652"/>
                  </a:cubicBezTo>
                  <a:cubicBezTo>
                    <a:pt x="2877" y="6905"/>
                    <a:pt x="3410" y="7214"/>
                    <a:pt x="3916" y="7579"/>
                  </a:cubicBezTo>
                  <a:cubicBezTo>
                    <a:pt x="4758" y="8140"/>
                    <a:pt x="5558" y="8659"/>
                    <a:pt x="6526" y="8659"/>
                  </a:cubicBezTo>
                  <a:cubicBezTo>
                    <a:pt x="7508" y="8659"/>
                    <a:pt x="8308" y="8140"/>
                    <a:pt x="9136" y="7579"/>
                  </a:cubicBezTo>
                  <a:cubicBezTo>
                    <a:pt x="9754" y="7172"/>
                    <a:pt x="10371" y="6765"/>
                    <a:pt x="11073" y="6540"/>
                  </a:cubicBezTo>
                  <a:cubicBezTo>
                    <a:pt x="11311" y="6456"/>
                    <a:pt x="11578" y="6400"/>
                    <a:pt x="11831" y="6386"/>
                  </a:cubicBezTo>
                  <a:close/>
                  <a:moveTo>
                    <a:pt x="12097" y="3930"/>
                  </a:moveTo>
                  <a:lnTo>
                    <a:pt x="12097" y="3930"/>
                  </a:lnTo>
                  <a:cubicBezTo>
                    <a:pt x="13206" y="4309"/>
                    <a:pt x="14385" y="4519"/>
                    <a:pt x="15563" y="4519"/>
                  </a:cubicBezTo>
                  <a:cubicBezTo>
                    <a:pt x="16195" y="4505"/>
                    <a:pt x="16812" y="4463"/>
                    <a:pt x="17430" y="4351"/>
                  </a:cubicBezTo>
                  <a:cubicBezTo>
                    <a:pt x="17441" y="4350"/>
                    <a:pt x="17451" y="4349"/>
                    <a:pt x="17461" y="4349"/>
                  </a:cubicBezTo>
                  <a:cubicBezTo>
                    <a:pt x="17572" y="4349"/>
                    <a:pt x="17656" y="4417"/>
                    <a:pt x="17668" y="4519"/>
                  </a:cubicBezTo>
                  <a:cubicBezTo>
                    <a:pt x="17697" y="4632"/>
                    <a:pt x="17725" y="4744"/>
                    <a:pt x="17739" y="4856"/>
                  </a:cubicBezTo>
                  <a:cubicBezTo>
                    <a:pt x="18033" y="6147"/>
                    <a:pt x="18623" y="7452"/>
                    <a:pt x="19633" y="8336"/>
                  </a:cubicBezTo>
                  <a:cubicBezTo>
                    <a:pt x="19731" y="8407"/>
                    <a:pt x="19816" y="8491"/>
                    <a:pt x="19900" y="8575"/>
                  </a:cubicBezTo>
                  <a:lnTo>
                    <a:pt x="19900" y="8561"/>
                  </a:lnTo>
                  <a:cubicBezTo>
                    <a:pt x="19956" y="8645"/>
                    <a:pt x="19956" y="8757"/>
                    <a:pt x="19914" y="8856"/>
                  </a:cubicBezTo>
                  <a:cubicBezTo>
                    <a:pt x="19844" y="8982"/>
                    <a:pt x="19773" y="9108"/>
                    <a:pt x="19703" y="9235"/>
                  </a:cubicBezTo>
                  <a:cubicBezTo>
                    <a:pt x="19114" y="10175"/>
                    <a:pt x="18230" y="10904"/>
                    <a:pt x="17191" y="11311"/>
                  </a:cubicBezTo>
                  <a:cubicBezTo>
                    <a:pt x="16621" y="11528"/>
                    <a:pt x="16016" y="11641"/>
                    <a:pt x="15411" y="11641"/>
                  </a:cubicBezTo>
                  <a:cubicBezTo>
                    <a:pt x="15152" y="11641"/>
                    <a:pt x="14894" y="11620"/>
                    <a:pt x="14637" y="11578"/>
                  </a:cubicBezTo>
                  <a:cubicBezTo>
                    <a:pt x="13823" y="11452"/>
                    <a:pt x="13051" y="11129"/>
                    <a:pt x="12392" y="10624"/>
                  </a:cubicBezTo>
                  <a:cubicBezTo>
                    <a:pt x="11999" y="10329"/>
                    <a:pt x="11648" y="9992"/>
                    <a:pt x="11353" y="9585"/>
                  </a:cubicBezTo>
                  <a:cubicBezTo>
                    <a:pt x="11957" y="8743"/>
                    <a:pt x="12336" y="7747"/>
                    <a:pt x="12448" y="6708"/>
                  </a:cubicBezTo>
                  <a:cubicBezTo>
                    <a:pt x="12518" y="5909"/>
                    <a:pt x="12448" y="5095"/>
                    <a:pt x="12223" y="4323"/>
                  </a:cubicBezTo>
                  <a:cubicBezTo>
                    <a:pt x="12181" y="4182"/>
                    <a:pt x="12139" y="4056"/>
                    <a:pt x="12097" y="3930"/>
                  </a:cubicBezTo>
                  <a:close/>
                  <a:moveTo>
                    <a:pt x="2849" y="10792"/>
                  </a:moveTo>
                  <a:cubicBezTo>
                    <a:pt x="3186" y="11073"/>
                    <a:pt x="3565" y="11326"/>
                    <a:pt x="3972" y="11522"/>
                  </a:cubicBezTo>
                  <a:cubicBezTo>
                    <a:pt x="4028" y="11648"/>
                    <a:pt x="4056" y="11803"/>
                    <a:pt x="4042" y="11943"/>
                  </a:cubicBezTo>
                  <a:cubicBezTo>
                    <a:pt x="3987" y="12299"/>
                    <a:pt x="3666" y="12561"/>
                    <a:pt x="3299" y="12561"/>
                  </a:cubicBezTo>
                  <a:cubicBezTo>
                    <a:pt x="3289" y="12561"/>
                    <a:pt x="3280" y="12561"/>
                    <a:pt x="3270" y="12560"/>
                  </a:cubicBezTo>
                  <a:cubicBezTo>
                    <a:pt x="3130" y="12532"/>
                    <a:pt x="2989" y="12476"/>
                    <a:pt x="2877" y="12378"/>
                  </a:cubicBezTo>
                  <a:cubicBezTo>
                    <a:pt x="2484" y="12111"/>
                    <a:pt x="2344" y="11578"/>
                    <a:pt x="2540" y="11143"/>
                  </a:cubicBezTo>
                  <a:cubicBezTo>
                    <a:pt x="2611" y="11003"/>
                    <a:pt x="2709" y="10876"/>
                    <a:pt x="2849" y="10792"/>
                  </a:cubicBezTo>
                  <a:close/>
                  <a:moveTo>
                    <a:pt x="11243" y="12836"/>
                  </a:moveTo>
                  <a:cubicBezTo>
                    <a:pt x="11376" y="12836"/>
                    <a:pt x="11508" y="12861"/>
                    <a:pt x="11634" y="12911"/>
                  </a:cubicBezTo>
                  <a:cubicBezTo>
                    <a:pt x="12294" y="13220"/>
                    <a:pt x="12981" y="13416"/>
                    <a:pt x="13697" y="13529"/>
                  </a:cubicBezTo>
                  <a:lnTo>
                    <a:pt x="13655" y="15423"/>
                  </a:lnTo>
                  <a:cubicBezTo>
                    <a:pt x="12785" y="15325"/>
                    <a:pt x="11929" y="15101"/>
                    <a:pt x="11129" y="14750"/>
                  </a:cubicBezTo>
                  <a:cubicBezTo>
                    <a:pt x="10834" y="14637"/>
                    <a:pt x="10567" y="14511"/>
                    <a:pt x="10413" y="14216"/>
                  </a:cubicBezTo>
                  <a:cubicBezTo>
                    <a:pt x="10146" y="13683"/>
                    <a:pt x="10413" y="13052"/>
                    <a:pt x="10974" y="12869"/>
                  </a:cubicBezTo>
                  <a:cubicBezTo>
                    <a:pt x="11064" y="12847"/>
                    <a:pt x="11154" y="12836"/>
                    <a:pt x="11243" y="12836"/>
                  </a:cubicBezTo>
                  <a:close/>
                  <a:moveTo>
                    <a:pt x="8841" y="11634"/>
                  </a:moveTo>
                  <a:lnTo>
                    <a:pt x="8869" y="11662"/>
                  </a:lnTo>
                  <a:lnTo>
                    <a:pt x="8883" y="11676"/>
                  </a:lnTo>
                  <a:cubicBezTo>
                    <a:pt x="9206" y="11971"/>
                    <a:pt x="9487" y="12308"/>
                    <a:pt x="9740" y="12673"/>
                  </a:cubicBezTo>
                  <a:cubicBezTo>
                    <a:pt x="9810" y="12757"/>
                    <a:pt x="9866" y="12855"/>
                    <a:pt x="9922" y="12953"/>
                  </a:cubicBezTo>
                  <a:cubicBezTo>
                    <a:pt x="9894" y="13010"/>
                    <a:pt x="9866" y="13066"/>
                    <a:pt x="9824" y="13122"/>
                  </a:cubicBezTo>
                  <a:cubicBezTo>
                    <a:pt x="9557" y="13711"/>
                    <a:pt x="9683" y="14413"/>
                    <a:pt x="10146" y="14876"/>
                  </a:cubicBezTo>
                  <a:cubicBezTo>
                    <a:pt x="10315" y="15030"/>
                    <a:pt x="10511" y="15157"/>
                    <a:pt x="10722" y="15255"/>
                  </a:cubicBezTo>
                  <a:cubicBezTo>
                    <a:pt x="10722" y="15311"/>
                    <a:pt x="10722" y="15381"/>
                    <a:pt x="10736" y="15451"/>
                  </a:cubicBezTo>
                  <a:lnTo>
                    <a:pt x="9431" y="15451"/>
                  </a:lnTo>
                  <a:lnTo>
                    <a:pt x="9431" y="14230"/>
                  </a:lnTo>
                  <a:cubicBezTo>
                    <a:pt x="9417" y="14034"/>
                    <a:pt x="9269" y="13936"/>
                    <a:pt x="9122" y="13936"/>
                  </a:cubicBezTo>
                  <a:cubicBezTo>
                    <a:pt x="8975" y="13936"/>
                    <a:pt x="8827" y="14034"/>
                    <a:pt x="8813" y="14230"/>
                  </a:cubicBezTo>
                  <a:lnTo>
                    <a:pt x="8813" y="15451"/>
                  </a:lnTo>
                  <a:lnTo>
                    <a:pt x="4266" y="15451"/>
                  </a:lnTo>
                  <a:lnTo>
                    <a:pt x="4266" y="14230"/>
                  </a:lnTo>
                  <a:cubicBezTo>
                    <a:pt x="4252" y="14034"/>
                    <a:pt x="4105" y="13936"/>
                    <a:pt x="3958" y="13936"/>
                  </a:cubicBezTo>
                  <a:cubicBezTo>
                    <a:pt x="3810" y="13936"/>
                    <a:pt x="3663" y="14034"/>
                    <a:pt x="3649" y="14230"/>
                  </a:cubicBezTo>
                  <a:lnTo>
                    <a:pt x="3649" y="15451"/>
                  </a:lnTo>
                  <a:lnTo>
                    <a:pt x="2344" y="15451"/>
                  </a:lnTo>
                  <a:cubicBezTo>
                    <a:pt x="2400" y="14637"/>
                    <a:pt x="2639" y="13852"/>
                    <a:pt x="3046" y="13150"/>
                  </a:cubicBezTo>
                  <a:lnTo>
                    <a:pt x="3116" y="13164"/>
                  </a:lnTo>
                  <a:cubicBezTo>
                    <a:pt x="3191" y="13176"/>
                    <a:pt x="3266" y="13183"/>
                    <a:pt x="3341" y="13183"/>
                  </a:cubicBezTo>
                  <a:cubicBezTo>
                    <a:pt x="3605" y="13183"/>
                    <a:pt x="3866" y="13106"/>
                    <a:pt x="4084" y="12953"/>
                  </a:cubicBezTo>
                  <a:cubicBezTo>
                    <a:pt x="4309" y="12799"/>
                    <a:pt x="4491" y="12574"/>
                    <a:pt x="4603" y="12322"/>
                  </a:cubicBezTo>
                  <a:cubicBezTo>
                    <a:pt x="4673" y="12153"/>
                    <a:pt x="4701" y="11971"/>
                    <a:pt x="4687" y="11803"/>
                  </a:cubicBezTo>
                  <a:lnTo>
                    <a:pt x="4687" y="11803"/>
                  </a:lnTo>
                  <a:cubicBezTo>
                    <a:pt x="5293" y="12000"/>
                    <a:pt x="5935" y="12099"/>
                    <a:pt x="6579" y="12099"/>
                  </a:cubicBezTo>
                  <a:cubicBezTo>
                    <a:pt x="6622" y="12099"/>
                    <a:pt x="6665" y="12098"/>
                    <a:pt x="6708" y="12097"/>
                  </a:cubicBezTo>
                  <a:cubicBezTo>
                    <a:pt x="7438" y="12083"/>
                    <a:pt x="8168" y="11929"/>
                    <a:pt x="8841" y="11634"/>
                  </a:cubicBezTo>
                  <a:close/>
                  <a:moveTo>
                    <a:pt x="10946" y="10105"/>
                  </a:moveTo>
                  <a:cubicBezTo>
                    <a:pt x="11059" y="10259"/>
                    <a:pt x="11185" y="10399"/>
                    <a:pt x="11325" y="10540"/>
                  </a:cubicBezTo>
                  <a:cubicBezTo>
                    <a:pt x="12403" y="11651"/>
                    <a:pt x="13878" y="12270"/>
                    <a:pt x="15393" y="12270"/>
                  </a:cubicBezTo>
                  <a:cubicBezTo>
                    <a:pt x="15790" y="12270"/>
                    <a:pt x="16191" y="12227"/>
                    <a:pt x="16588" y="12139"/>
                  </a:cubicBezTo>
                  <a:lnTo>
                    <a:pt x="16616" y="12139"/>
                  </a:lnTo>
                  <a:lnTo>
                    <a:pt x="16742" y="13276"/>
                  </a:lnTo>
                  <a:cubicBezTo>
                    <a:pt x="16784" y="13837"/>
                    <a:pt x="16602" y="14385"/>
                    <a:pt x="16237" y="14806"/>
                  </a:cubicBezTo>
                  <a:lnTo>
                    <a:pt x="16237" y="14792"/>
                  </a:lnTo>
                  <a:cubicBezTo>
                    <a:pt x="15858" y="15213"/>
                    <a:pt x="15325" y="15451"/>
                    <a:pt x="14778" y="15451"/>
                  </a:cubicBezTo>
                  <a:lnTo>
                    <a:pt x="14272" y="15451"/>
                  </a:lnTo>
                  <a:lnTo>
                    <a:pt x="14314" y="13262"/>
                  </a:lnTo>
                  <a:cubicBezTo>
                    <a:pt x="14314" y="13094"/>
                    <a:pt x="14188" y="12953"/>
                    <a:pt x="14020" y="12939"/>
                  </a:cubicBezTo>
                  <a:cubicBezTo>
                    <a:pt x="13430" y="12897"/>
                    <a:pt x="12869" y="12757"/>
                    <a:pt x="12322" y="12546"/>
                  </a:cubicBezTo>
                  <a:cubicBezTo>
                    <a:pt x="11971" y="12406"/>
                    <a:pt x="11634" y="12224"/>
                    <a:pt x="11241" y="12224"/>
                  </a:cubicBezTo>
                  <a:cubicBezTo>
                    <a:pt x="10918" y="12224"/>
                    <a:pt x="10610" y="12322"/>
                    <a:pt x="10343" y="12504"/>
                  </a:cubicBezTo>
                  <a:cubicBezTo>
                    <a:pt x="10231" y="12322"/>
                    <a:pt x="10104" y="12139"/>
                    <a:pt x="9964" y="11971"/>
                  </a:cubicBezTo>
                  <a:cubicBezTo>
                    <a:pt x="9796" y="11775"/>
                    <a:pt x="9627" y="11578"/>
                    <a:pt x="9445" y="11396"/>
                  </a:cubicBezTo>
                  <a:lnTo>
                    <a:pt x="9403" y="11354"/>
                  </a:lnTo>
                  <a:cubicBezTo>
                    <a:pt x="9978" y="11031"/>
                    <a:pt x="10511" y="10596"/>
                    <a:pt x="10946" y="10105"/>
                  </a:cubicBezTo>
                  <a:close/>
                  <a:moveTo>
                    <a:pt x="15402" y="0"/>
                  </a:moveTo>
                  <a:cubicBezTo>
                    <a:pt x="15040" y="1"/>
                    <a:pt x="14691" y="29"/>
                    <a:pt x="14357" y="99"/>
                  </a:cubicBezTo>
                  <a:cubicBezTo>
                    <a:pt x="13972" y="165"/>
                    <a:pt x="14039" y="708"/>
                    <a:pt x="14391" y="708"/>
                  </a:cubicBezTo>
                  <a:cubicBezTo>
                    <a:pt x="14411" y="708"/>
                    <a:pt x="14432" y="706"/>
                    <a:pt x="14455" y="702"/>
                  </a:cubicBezTo>
                  <a:cubicBezTo>
                    <a:pt x="14764" y="646"/>
                    <a:pt x="15086" y="632"/>
                    <a:pt x="15395" y="618"/>
                  </a:cubicBezTo>
                  <a:cubicBezTo>
                    <a:pt x="18553" y="618"/>
                    <a:pt x="21107" y="3242"/>
                    <a:pt x="21107" y="6442"/>
                  </a:cubicBezTo>
                  <a:lnTo>
                    <a:pt x="21107" y="10862"/>
                  </a:lnTo>
                  <a:cubicBezTo>
                    <a:pt x="21107" y="12238"/>
                    <a:pt x="19998" y="13360"/>
                    <a:pt x="18609" y="13360"/>
                  </a:cubicBezTo>
                  <a:lnTo>
                    <a:pt x="17360" y="13360"/>
                  </a:lnTo>
                  <a:lnTo>
                    <a:pt x="17360" y="13346"/>
                  </a:lnTo>
                  <a:cubicBezTo>
                    <a:pt x="17360" y="13332"/>
                    <a:pt x="17360" y="13332"/>
                    <a:pt x="17360" y="13318"/>
                  </a:cubicBezTo>
                  <a:cubicBezTo>
                    <a:pt x="17360" y="13276"/>
                    <a:pt x="17360" y="13234"/>
                    <a:pt x="17360" y="13192"/>
                  </a:cubicBezTo>
                  <a:lnTo>
                    <a:pt x="17219" y="11957"/>
                  </a:lnTo>
                  <a:lnTo>
                    <a:pt x="17233" y="11957"/>
                  </a:lnTo>
                  <a:cubicBezTo>
                    <a:pt x="18524" y="11508"/>
                    <a:pt x="19605" y="10624"/>
                    <a:pt x="20279" y="9459"/>
                  </a:cubicBezTo>
                  <a:cubicBezTo>
                    <a:pt x="20307" y="9417"/>
                    <a:pt x="20321" y="9389"/>
                    <a:pt x="20335" y="9361"/>
                  </a:cubicBezTo>
                  <a:lnTo>
                    <a:pt x="20377" y="9305"/>
                  </a:lnTo>
                  <a:lnTo>
                    <a:pt x="20447" y="9150"/>
                  </a:lnTo>
                  <a:cubicBezTo>
                    <a:pt x="20658" y="8757"/>
                    <a:pt x="20545" y="8280"/>
                    <a:pt x="20194" y="8014"/>
                  </a:cubicBezTo>
                  <a:cubicBezTo>
                    <a:pt x="19998" y="7859"/>
                    <a:pt x="19802" y="7677"/>
                    <a:pt x="19647" y="7480"/>
                  </a:cubicBezTo>
                  <a:cubicBezTo>
                    <a:pt x="18749" y="6456"/>
                    <a:pt x="18398" y="5039"/>
                    <a:pt x="18272" y="4407"/>
                  </a:cubicBezTo>
                  <a:cubicBezTo>
                    <a:pt x="18258" y="4309"/>
                    <a:pt x="18216" y="4196"/>
                    <a:pt x="18160" y="4112"/>
                  </a:cubicBezTo>
                  <a:cubicBezTo>
                    <a:pt x="18019" y="3916"/>
                    <a:pt x="17809" y="3775"/>
                    <a:pt x="17584" y="3747"/>
                  </a:cubicBezTo>
                  <a:cubicBezTo>
                    <a:pt x="17542" y="3744"/>
                    <a:pt x="17500" y="3742"/>
                    <a:pt x="17458" y="3742"/>
                  </a:cubicBezTo>
                  <a:cubicBezTo>
                    <a:pt x="17333" y="3742"/>
                    <a:pt x="17209" y="3758"/>
                    <a:pt x="17093" y="3790"/>
                  </a:cubicBezTo>
                  <a:cubicBezTo>
                    <a:pt x="16770" y="3832"/>
                    <a:pt x="16433" y="3874"/>
                    <a:pt x="16111" y="3888"/>
                  </a:cubicBezTo>
                  <a:cubicBezTo>
                    <a:pt x="15923" y="3898"/>
                    <a:pt x="15735" y="3904"/>
                    <a:pt x="15548" y="3904"/>
                  </a:cubicBezTo>
                  <a:cubicBezTo>
                    <a:pt x="14236" y="3904"/>
                    <a:pt x="12934" y="3646"/>
                    <a:pt x="11718" y="3130"/>
                  </a:cubicBezTo>
                  <a:cubicBezTo>
                    <a:pt x="11592" y="2891"/>
                    <a:pt x="11438" y="2653"/>
                    <a:pt x="11283" y="2428"/>
                  </a:cubicBezTo>
                  <a:cubicBezTo>
                    <a:pt x="11802" y="1867"/>
                    <a:pt x="12448" y="1418"/>
                    <a:pt x="13164" y="1109"/>
                  </a:cubicBezTo>
                  <a:cubicBezTo>
                    <a:pt x="13318" y="1039"/>
                    <a:pt x="13388" y="857"/>
                    <a:pt x="13332" y="702"/>
                  </a:cubicBezTo>
                  <a:cubicBezTo>
                    <a:pt x="13280" y="578"/>
                    <a:pt x="13167" y="507"/>
                    <a:pt x="13049" y="507"/>
                  </a:cubicBezTo>
                  <a:cubicBezTo>
                    <a:pt x="13007" y="507"/>
                    <a:pt x="12965" y="516"/>
                    <a:pt x="12925" y="534"/>
                  </a:cubicBezTo>
                  <a:cubicBezTo>
                    <a:pt x="12153" y="871"/>
                    <a:pt x="11452" y="1348"/>
                    <a:pt x="10876" y="1951"/>
                  </a:cubicBezTo>
                  <a:cubicBezTo>
                    <a:pt x="9720" y="671"/>
                    <a:pt x="8129" y="24"/>
                    <a:pt x="6533" y="24"/>
                  </a:cubicBezTo>
                  <a:cubicBezTo>
                    <a:pt x="5068" y="24"/>
                    <a:pt x="3598" y="569"/>
                    <a:pt x="2456" y="1670"/>
                  </a:cubicBezTo>
                  <a:cubicBezTo>
                    <a:pt x="2228" y="1898"/>
                    <a:pt x="2428" y="2210"/>
                    <a:pt x="2673" y="2210"/>
                  </a:cubicBezTo>
                  <a:cubicBezTo>
                    <a:pt x="2745" y="2210"/>
                    <a:pt x="2821" y="2183"/>
                    <a:pt x="2891" y="2120"/>
                  </a:cubicBezTo>
                  <a:cubicBezTo>
                    <a:pt x="3859" y="1165"/>
                    <a:pt x="5165" y="632"/>
                    <a:pt x="6540" y="632"/>
                  </a:cubicBezTo>
                  <a:cubicBezTo>
                    <a:pt x="8785" y="646"/>
                    <a:pt x="10778" y="2063"/>
                    <a:pt x="11536" y="4196"/>
                  </a:cubicBezTo>
                  <a:cubicBezTo>
                    <a:pt x="11704" y="4674"/>
                    <a:pt x="11802" y="5193"/>
                    <a:pt x="11845" y="5712"/>
                  </a:cubicBezTo>
                  <a:lnTo>
                    <a:pt x="11845" y="5754"/>
                  </a:lnTo>
                  <a:lnTo>
                    <a:pt x="11802" y="5754"/>
                  </a:lnTo>
                  <a:cubicBezTo>
                    <a:pt x="11381" y="5796"/>
                    <a:pt x="10960" y="5895"/>
                    <a:pt x="10567" y="6063"/>
                  </a:cubicBezTo>
                  <a:cubicBezTo>
                    <a:pt x="9950" y="6330"/>
                    <a:pt x="9347" y="6666"/>
                    <a:pt x="8799" y="7059"/>
                  </a:cubicBezTo>
                  <a:cubicBezTo>
                    <a:pt x="8041" y="7565"/>
                    <a:pt x="7326" y="8042"/>
                    <a:pt x="6526" y="8042"/>
                  </a:cubicBezTo>
                  <a:cubicBezTo>
                    <a:pt x="5740" y="8042"/>
                    <a:pt x="5024" y="7565"/>
                    <a:pt x="4266" y="7059"/>
                  </a:cubicBezTo>
                  <a:cubicBezTo>
                    <a:pt x="3537" y="6568"/>
                    <a:pt x="2793" y="6091"/>
                    <a:pt x="1937" y="5881"/>
                  </a:cubicBezTo>
                  <a:cubicBezTo>
                    <a:pt x="1698" y="5810"/>
                    <a:pt x="1460" y="5768"/>
                    <a:pt x="1221" y="5754"/>
                  </a:cubicBezTo>
                  <a:cubicBezTo>
                    <a:pt x="1263" y="4772"/>
                    <a:pt x="1586" y="3818"/>
                    <a:pt x="2133" y="3004"/>
                  </a:cubicBezTo>
                  <a:cubicBezTo>
                    <a:pt x="2302" y="2756"/>
                    <a:pt x="2092" y="2507"/>
                    <a:pt x="1870" y="2507"/>
                  </a:cubicBezTo>
                  <a:cubicBezTo>
                    <a:pt x="1778" y="2507"/>
                    <a:pt x="1684" y="2550"/>
                    <a:pt x="1614" y="2653"/>
                  </a:cubicBezTo>
                  <a:cubicBezTo>
                    <a:pt x="0" y="5081"/>
                    <a:pt x="323" y="8308"/>
                    <a:pt x="2372" y="10371"/>
                  </a:cubicBezTo>
                  <a:cubicBezTo>
                    <a:pt x="2204" y="10512"/>
                    <a:pt x="2063" y="10680"/>
                    <a:pt x="1979" y="10876"/>
                  </a:cubicBezTo>
                  <a:cubicBezTo>
                    <a:pt x="1656" y="11578"/>
                    <a:pt x="1867" y="12420"/>
                    <a:pt x="2498" y="12869"/>
                  </a:cubicBezTo>
                  <a:cubicBezTo>
                    <a:pt x="1993" y="13753"/>
                    <a:pt x="1726" y="14736"/>
                    <a:pt x="1726" y="15760"/>
                  </a:cubicBezTo>
                  <a:cubicBezTo>
                    <a:pt x="1726" y="15928"/>
                    <a:pt x="1867" y="16069"/>
                    <a:pt x="2035" y="16069"/>
                  </a:cubicBezTo>
                  <a:lnTo>
                    <a:pt x="11059" y="16069"/>
                  </a:lnTo>
                  <a:cubicBezTo>
                    <a:pt x="11227" y="16069"/>
                    <a:pt x="11367" y="15928"/>
                    <a:pt x="11367" y="15760"/>
                  </a:cubicBezTo>
                  <a:lnTo>
                    <a:pt x="11367" y="15507"/>
                  </a:lnTo>
                  <a:cubicBezTo>
                    <a:pt x="12195" y="15830"/>
                    <a:pt x="13079" y="16013"/>
                    <a:pt x="13964" y="16069"/>
                  </a:cubicBezTo>
                  <a:lnTo>
                    <a:pt x="14778" y="16069"/>
                  </a:lnTo>
                  <a:cubicBezTo>
                    <a:pt x="16012" y="16069"/>
                    <a:pt x="17079" y="15199"/>
                    <a:pt x="17318" y="13992"/>
                  </a:cubicBezTo>
                  <a:lnTo>
                    <a:pt x="18623" y="13992"/>
                  </a:lnTo>
                  <a:cubicBezTo>
                    <a:pt x="20335" y="13978"/>
                    <a:pt x="21738" y="12589"/>
                    <a:pt x="21738" y="10862"/>
                  </a:cubicBezTo>
                  <a:lnTo>
                    <a:pt x="21738" y="6442"/>
                  </a:lnTo>
                  <a:cubicBezTo>
                    <a:pt x="21738" y="2894"/>
                    <a:pt x="18893" y="4"/>
                    <a:pt x="15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" name="Google Shape;1692;p58"/>
          <p:cNvGrpSpPr/>
          <p:nvPr/>
        </p:nvGrpSpPr>
        <p:grpSpPr>
          <a:xfrm>
            <a:off x="1171654" y="4244276"/>
            <a:ext cx="466581" cy="264035"/>
            <a:chOff x="668950" y="4477475"/>
            <a:chExt cx="540650" cy="305950"/>
          </a:xfrm>
        </p:grpSpPr>
        <p:sp>
          <p:nvSpPr>
            <p:cNvPr id="1693" name="Google Shape;1693;p58"/>
            <p:cNvSpPr/>
            <p:nvPr/>
          </p:nvSpPr>
          <p:spPr>
            <a:xfrm>
              <a:off x="820850" y="4642100"/>
              <a:ext cx="71250" cy="60975"/>
            </a:xfrm>
            <a:custGeom>
              <a:avLst/>
              <a:gdLst/>
              <a:ahLst/>
              <a:cxnLst/>
              <a:rect l="l" t="t" r="r" b="b"/>
              <a:pathLst>
                <a:path w="2850" h="2439" extrusionOk="0">
                  <a:moveTo>
                    <a:pt x="1222" y="614"/>
                  </a:moveTo>
                  <a:cubicBezTo>
                    <a:pt x="1755" y="614"/>
                    <a:pt x="2021" y="1260"/>
                    <a:pt x="1657" y="1639"/>
                  </a:cubicBezTo>
                  <a:cubicBezTo>
                    <a:pt x="1534" y="1762"/>
                    <a:pt x="1383" y="1817"/>
                    <a:pt x="1235" y="1817"/>
                  </a:cubicBezTo>
                  <a:cubicBezTo>
                    <a:pt x="927" y="1817"/>
                    <a:pt x="632" y="1578"/>
                    <a:pt x="632" y="1218"/>
                  </a:cubicBezTo>
                  <a:cubicBezTo>
                    <a:pt x="618" y="881"/>
                    <a:pt x="899" y="614"/>
                    <a:pt x="1222" y="614"/>
                  </a:cubicBezTo>
                  <a:close/>
                  <a:moveTo>
                    <a:pt x="1229" y="0"/>
                  </a:moveTo>
                  <a:cubicBezTo>
                    <a:pt x="604" y="0"/>
                    <a:pt x="1" y="487"/>
                    <a:pt x="1" y="1218"/>
                  </a:cubicBezTo>
                  <a:cubicBezTo>
                    <a:pt x="15" y="1891"/>
                    <a:pt x="548" y="2425"/>
                    <a:pt x="1222" y="2439"/>
                  </a:cubicBezTo>
                  <a:cubicBezTo>
                    <a:pt x="2302" y="2439"/>
                    <a:pt x="2849" y="1119"/>
                    <a:pt x="2078" y="362"/>
                  </a:cubicBezTo>
                  <a:cubicBezTo>
                    <a:pt x="1832" y="112"/>
                    <a:pt x="1528" y="0"/>
                    <a:pt x="1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8"/>
            <p:cNvSpPr/>
            <p:nvPr/>
          </p:nvSpPr>
          <p:spPr>
            <a:xfrm>
              <a:off x="996625" y="4642100"/>
              <a:ext cx="71250" cy="60975"/>
            </a:xfrm>
            <a:custGeom>
              <a:avLst/>
              <a:gdLst/>
              <a:ahLst/>
              <a:cxnLst/>
              <a:rect l="l" t="t" r="r" b="b"/>
              <a:pathLst>
                <a:path w="2850" h="2439" extrusionOk="0">
                  <a:moveTo>
                    <a:pt x="1221" y="614"/>
                  </a:moveTo>
                  <a:cubicBezTo>
                    <a:pt x="1755" y="614"/>
                    <a:pt x="2021" y="1260"/>
                    <a:pt x="1642" y="1639"/>
                  </a:cubicBezTo>
                  <a:cubicBezTo>
                    <a:pt x="1519" y="1762"/>
                    <a:pt x="1368" y="1817"/>
                    <a:pt x="1221" y="1817"/>
                  </a:cubicBezTo>
                  <a:cubicBezTo>
                    <a:pt x="913" y="1817"/>
                    <a:pt x="618" y="1578"/>
                    <a:pt x="618" y="1218"/>
                  </a:cubicBezTo>
                  <a:cubicBezTo>
                    <a:pt x="618" y="881"/>
                    <a:pt x="885" y="614"/>
                    <a:pt x="1221" y="614"/>
                  </a:cubicBezTo>
                  <a:close/>
                  <a:moveTo>
                    <a:pt x="1222" y="0"/>
                  </a:moveTo>
                  <a:cubicBezTo>
                    <a:pt x="597" y="0"/>
                    <a:pt x="0" y="487"/>
                    <a:pt x="0" y="1218"/>
                  </a:cubicBezTo>
                  <a:cubicBezTo>
                    <a:pt x="0" y="1891"/>
                    <a:pt x="548" y="2439"/>
                    <a:pt x="1221" y="2439"/>
                  </a:cubicBezTo>
                  <a:cubicBezTo>
                    <a:pt x="2302" y="2439"/>
                    <a:pt x="2849" y="1119"/>
                    <a:pt x="2077" y="362"/>
                  </a:cubicBezTo>
                  <a:cubicBezTo>
                    <a:pt x="1827" y="112"/>
                    <a:pt x="1522" y="0"/>
                    <a:pt x="1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8"/>
            <p:cNvSpPr/>
            <p:nvPr/>
          </p:nvSpPr>
          <p:spPr>
            <a:xfrm>
              <a:off x="864350" y="4570525"/>
              <a:ext cx="15475" cy="27575"/>
            </a:xfrm>
            <a:custGeom>
              <a:avLst/>
              <a:gdLst/>
              <a:ahLst/>
              <a:cxnLst/>
              <a:rect l="l" t="t" r="r" b="b"/>
              <a:pathLst>
                <a:path w="619" h="1103" extrusionOk="0">
                  <a:moveTo>
                    <a:pt x="310" y="0"/>
                  </a:moveTo>
                  <a:cubicBezTo>
                    <a:pt x="155" y="0"/>
                    <a:pt x="1" y="102"/>
                    <a:pt x="1" y="306"/>
                  </a:cubicBezTo>
                  <a:lnTo>
                    <a:pt x="1" y="797"/>
                  </a:lnTo>
                  <a:cubicBezTo>
                    <a:pt x="1" y="1000"/>
                    <a:pt x="155" y="1102"/>
                    <a:pt x="310" y="1102"/>
                  </a:cubicBezTo>
                  <a:cubicBezTo>
                    <a:pt x="464" y="1102"/>
                    <a:pt x="618" y="1000"/>
                    <a:pt x="618" y="797"/>
                  </a:cubicBezTo>
                  <a:lnTo>
                    <a:pt x="618" y="306"/>
                  </a:lnTo>
                  <a:cubicBezTo>
                    <a:pt x="618" y="102"/>
                    <a:pt x="464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8"/>
            <p:cNvSpPr/>
            <p:nvPr/>
          </p:nvSpPr>
          <p:spPr>
            <a:xfrm>
              <a:off x="998375" y="4571050"/>
              <a:ext cx="16525" cy="27825"/>
            </a:xfrm>
            <a:custGeom>
              <a:avLst/>
              <a:gdLst/>
              <a:ahLst/>
              <a:cxnLst/>
              <a:rect l="l" t="t" r="r" b="b"/>
              <a:pathLst>
                <a:path w="661" h="1113" extrusionOk="0">
                  <a:moveTo>
                    <a:pt x="325" y="1"/>
                  </a:moveTo>
                  <a:cubicBezTo>
                    <a:pt x="176" y="1"/>
                    <a:pt x="29" y="95"/>
                    <a:pt x="15" y="285"/>
                  </a:cubicBezTo>
                  <a:lnTo>
                    <a:pt x="15" y="776"/>
                  </a:lnTo>
                  <a:cubicBezTo>
                    <a:pt x="1" y="1000"/>
                    <a:pt x="165" y="1113"/>
                    <a:pt x="330" y="1113"/>
                  </a:cubicBezTo>
                  <a:cubicBezTo>
                    <a:pt x="495" y="1113"/>
                    <a:pt x="660" y="1000"/>
                    <a:pt x="646" y="776"/>
                  </a:cubicBezTo>
                  <a:lnTo>
                    <a:pt x="646" y="285"/>
                  </a:lnTo>
                  <a:cubicBezTo>
                    <a:pt x="625" y="95"/>
                    <a:pt x="474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8"/>
            <p:cNvSpPr/>
            <p:nvPr/>
          </p:nvSpPr>
          <p:spPr>
            <a:xfrm>
              <a:off x="911725" y="4581725"/>
              <a:ext cx="55100" cy="22950"/>
            </a:xfrm>
            <a:custGeom>
              <a:avLst/>
              <a:gdLst/>
              <a:ahLst/>
              <a:cxnLst/>
              <a:rect l="l" t="t" r="r" b="b"/>
              <a:pathLst>
                <a:path w="2204" h="918" extrusionOk="0">
                  <a:moveTo>
                    <a:pt x="442" y="0"/>
                  </a:moveTo>
                  <a:cubicBezTo>
                    <a:pt x="207" y="0"/>
                    <a:pt x="1" y="286"/>
                    <a:pt x="211" y="517"/>
                  </a:cubicBezTo>
                  <a:cubicBezTo>
                    <a:pt x="449" y="784"/>
                    <a:pt x="776" y="917"/>
                    <a:pt x="1102" y="917"/>
                  </a:cubicBezTo>
                  <a:cubicBezTo>
                    <a:pt x="1428" y="917"/>
                    <a:pt x="1754" y="784"/>
                    <a:pt x="1993" y="517"/>
                  </a:cubicBezTo>
                  <a:cubicBezTo>
                    <a:pt x="2203" y="286"/>
                    <a:pt x="1989" y="0"/>
                    <a:pt x="1756" y="0"/>
                  </a:cubicBezTo>
                  <a:cubicBezTo>
                    <a:pt x="1678" y="0"/>
                    <a:pt x="1597" y="33"/>
                    <a:pt x="1530" y="110"/>
                  </a:cubicBezTo>
                  <a:cubicBezTo>
                    <a:pt x="1418" y="237"/>
                    <a:pt x="1260" y="300"/>
                    <a:pt x="1102" y="300"/>
                  </a:cubicBezTo>
                  <a:cubicBezTo>
                    <a:pt x="944" y="300"/>
                    <a:pt x="786" y="237"/>
                    <a:pt x="674" y="110"/>
                  </a:cubicBezTo>
                  <a:cubicBezTo>
                    <a:pt x="603" y="33"/>
                    <a:pt x="521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8"/>
            <p:cNvSpPr/>
            <p:nvPr/>
          </p:nvSpPr>
          <p:spPr>
            <a:xfrm>
              <a:off x="732800" y="4566925"/>
              <a:ext cx="90525" cy="90550"/>
            </a:xfrm>
            <a:custGeom>
              <a:avLst/>
              <a:gdLst/>
              <a:ahLst/>
              <a:cxnLst/>
              <a:rect l="l" t="t" r="r" b="b"/>
              <a:pathLst>
                <a:path w="3621" h="3622" extrusionOk="0">
                  <a:moveTo>
                    <a:pt x="1965" y="618"/>
                  </a:moveTo>
                  <a:lnTo>
                    <a:pt x="1965" y="1081"/>
                  </a:lnTo>
                  <a:cubicBezTo>
                    <a:pt x="1965" y="1404"/>
                    <a:pt x="2232" y="1657"/>
                    <a:pt x="2540" y="1657"/>
                  </a:cubicBezTo>
                  <a:lnTo>
                    <a:pt x="3017" y="1657"/>
                  </a:lnTo>
                  <a:lnTo>
                    <a:pt x="3017" y="1965"/>
                  </a:lnTo>
                  <a:lnTo>
                    <a:pt x="2540" y="1965"/>
                  </a:lnTo>
                  <a:cubicBezTo>
                    <a:pt x="2232" y="1965"/>
                    <a:pt x="1965" y="2218"/>
                    <a:pt x="1965" y="2541"/>
                  </a:cubicBezTo>
                  <a:lnTo>
                    <a:pt x="1965" y="3004"/>
                  </a:lnTo>
                  <a:lnTo>
                    <a:pt x="1670" y="3004"/>
                  </a:lnTo>
                  <a:lnTo>
                    <a:pt x="1670" y="2541"/>
                  </a:lnTo>
                  <a:cubicBezTo>
                    <a:pt x="1670" y="2218"/>
                    <a:pt x="1404" y="1965"/>
                    <a:pt x="1095" y="1965"/>
                  </a:cubicBezTo>
                  <a:lnTo>
                    <a:pt x="618" y="1965"/>
                  </a:lnTo>
                  <a:lnTo>
                    <a:pt x="618" y="1657"/>
                  </a:lnTo>
                  <a:lnTo>
                    <a:pt x="1095" y="1657"/>
                  </a:lnTo>
                  <a:cubicBezTo>
                    <a:pt x="1404" y="1657"/>
                    <a:pt x="1670" y="1404"/>
                    <a:pt x="1670" y="1081"/>
                  </a:cubicBezTo>
                  <a:lnTo>
                    <a:pt x="1670" y="618"/>
                  </a:lnTo>
                  <a:close/>
                  <a:moveTo>
                    <a:pt x="1628" y="1"/>
                  </a:moveTo>
                  <a:cubicBezTo>
                    <a:pt x="1305" y="1"/>
                    <a:pt x="1039" y="253"/>
                    <a:pt x="1039" y="576"/>
                  </a:cubicBezTo>
                  <a:lnTo>
                    <a:pt x="1039" y="1053"/>
                  </a:lnTo>
                  <a:lnTo>
                    <a:pt x="576" y="1053"/>
                  </a:lnTo>
                  <a:cubicBezTo>
                    <a:pt x="253" y="1053"/>
                    <a:pt x="0" y="1306"/>
                    <a:pt x="0" y="1628"/>
                  </a:cubicBezTo>
                  <a:lnTo>
                    <a:pt x="0" y="1993"/>
                  </a:lnTo>
                  <a:cubicBezTo>
                    <a:pt x="0" y="2316"/>
                    <a:pt x="253" y="2569"/>
                    <a:pt x="576" y="2569"/>
                  </a:cubicBezTo>
                  <a:lnTo>
                    <a:pt x="1039" y="2569"/>
                  </a:lnTo>
                  <a:lnTo>
                    <a:pt x="1039" y="3046"/>
                  </a:lnTo>
                  <a:cubicBezTo>
                    <a:pt x="1039" y="3369"/>
                    <a:pt x="1305" y="3621"/>
                    <a:pt x="1628" y="3621"/>
                  </a:cubicBezTo>
                  <a:lnTo>
                    <a:pt x="1993" y="3621"/>
                  </a:lnTo>
                  <a:cubicBezTo>
                    <a:pt x="2316" y="3621"/>
                    <a:pt x="2582" y="3369"/>
                    <a:pt x="2582" y="3046"/>
                  </a:cubicBezTo>
                  <a:lnTo>
                    <a:pt x="2582" y="2583"/>
                  </a:lnTo>
                  <a:lnTo>
                    <a:pt x="3045" y="2583"/>
                  </a:lnTo>
                  <a:cubicBezTo>
                    <a:pt x="3368" y="2583"/>
                    <a:pt x="3621" y="2316"/>
                    <a:pt x="3621" y="1993"/>
                  </a:cubicBezTo>
                  <a:lnTo>
                    <a:pt x="3621" y="1628"/>
                  </a:lnTo>
                  <a:cubicBezTo>
                    <a:pt x="3621" y="1306"/>
                    <a:pt x="3368" y="1053"/>
                    <a:pt x="3045" y="1053"/>
                  </a:cubicBezTo>
                  <a:lnTo>
                    <a:pt x="2582" y="1053"/>
                  </a:lnTo>
                  <a:lnTo>
                    <a:pt x="2582" y="576"/>
                  </a:lnTo>
                  <a:cubicBezTo>
                    <a:pt x="2582" y="253"/>
                    <a:pt x="2316" y="1"/>
                    <a:pt x="19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8"/>
            <p:cNvSpPr/>
            <p:nvPr/>
          </p:nvSpPr>
          <p:spPr>
            <a:xfrm>
              <a:off x="1086075" y="4574650"/>
              <a:ext cx="28450" cy="24300"/>
            </a:xfrm>
            <a:custGeom>
              <a:avLst/>
              <a:gdLst/>
              <a:ahLst/>
              <a:cxnLst/>
              <a:rect l="l" t="t" r="r" b="b"/>
              <a:pathLst>
                <a:path w="1138" h="972" extrusionOk="0">
                  <a:moveTo>
                    <a:pt x="646" y="0"/>
                  </a:moveTo>
                  <a:cubicBezTo>
                    <a:pt x="225" y="0"/>
                    <a:pt x="1" y="520"/>
                    <a:pt x="310" y="828"/>
                  </a:cubicBezTo>
                  <a:cubicBezTo>
                    <a:pt x="409" y="927"/>
                    <a:pt x="529" y="971"/>
                    <a:pt x="647" y="971"/>
                  </a:cubicBezTo>
                  <a:cubicBezTo>
                    <a:pt x="898" y="971"/>
                    <a:pt x="1138" y="773"/>
                    <a:pt x="1138" y="477"/>
                  </a:cubicBezTo>
                  <a:cubicBezTo>
                    <a:pt x="1138" y="211"/>
                    <a:pt x="913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8"/>
            <p:cNvSpPr/>
            <p:nvPr/>
          </p:nvSpPr>
          <p:spPr>
            <a:xfrm>
              <a:off x="1086075" y="4625525"/>
              <a:ext cx="28450" cy="24300"/>
            </a:xfrm>
            <a:custGeom>
              <a:avLst/>
              <a:gdLst/>
              <a:ahLst/>
              <a:cxnLst/>
              <a:rect l="l" t="t" r="r" b="b"/>
              <a:pathLst>
                <a:path w="1138" h="972" extrusionOk="0">
                  <a:moveTo>
                    <a:pt x="646" y="0"/>
                  </a:moveTo>
                  <a:cubicBezTo>
                    <a:pt x="225" y="0"/>
                    <a:pt x="1" y="519"/>
                    <a:pt x="310" y="828"/>
                  </a:cubicBezTo>
                  <a:cubicBezTo>
                    <a:pt x="409" y="928"/>
                    <a:pt x="531" y="972"/>
                    <a:pt x="649" y="972"/>
                  </a:cubicBezTo>
                  <a:cubicBezTo>
                    <a:pt x="899" y="972"/>
                    <a:pt x="1138" y="777"/>
                    <a:pt x="1138" y="491"/>
                  </a:cubicBezTo>
                  <a:cubicBezTo>
                    <a:pt x="1138" y="225"/>
                    <a:pt x="913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8"/>
            <p:cNvSpPr/>
            <p:nvPr/>
          </p:nvSpPr>
          <p:spPr>
            <a:xfrm>
              <a:off x="1111700" y="4600250"/>
              <a:ext cx="28450" cy="24325"/>
            </a:xfrm>
            <a:custGeom>
              <a:avLst/>
              <a:gdLst/>
              <a:ahLst/>
              <a:cxnLst/>
              <a:rect l="l" t="t" r="r" b="b"/>
              <a:pathLst>
                <a:path w="1138" h="973" extrusionOk="0">
                  <a:moveTo>
                    <a:pt x="646" y="1"/>
                  </a:moveTo>
                  <a:cubicBezTo>
                    <a:pt x="211" y="1"/>
                    <a:pt x="0" y="520"/>
                    <a:pt x="309" y="829"/>
                  </a:cubicBezTo>
                  <a:cubicBezTo>
                    <a:pt x="404" y="928"/>
                    <a:pt x="524" y="972"/>
                    <a:pt x="643" y="972"/>
                  </a:cubicBezTo>
                  <a:cubicBezTo>
                    <a:pt x="892" y="972"/>
                    <a:pt x="1137" y="777"/>
                    <a:pt x="1137" y="492"/>
                  </a:cubicBezTo>
                  <a:cubicBezTo>
                    <a:pt x="1137" y="211"/>
                    <a:pt x="913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8"/>
            <p:cNvSpPr/>
            <p:nvPr/>
          </p:nvSpPr>
          <p:spPr>
            <a:xfrm>
              <a:off x="1060475" y="4600250"/>
              <a:ext cx="28450" cy="24325"/>
            </a:xfrm>
            <a:custGeom>
              <a:avLst/>
              <a:gdLst/>
              <a:ahLst/>
              <a:cxnLst/>
              <a:rect l="l" t="t" r="r" b="b"/>
              <a:pathLst>
                <a:path w="1138" h="973" extrusionOk="0">
                  <a:moveTo>
                    <a:pt x="660" y="1"/>
                  </a:moveTo>
                  <a:cubicBezTo>
                    <a:pt x="225" y="1"/>
                    <a:pt x="1" y="520"/>
                    <a:pt x="309" y="829"/>
                  </a:cubicBezTo>
                  <a:cubicBezTo>
                    <a:pt x="409" y="928"/>
                    <a:pt x="530" y="972"/>
                    <a:pt x="649" y="972"/>
                  </a:cubicBezTo>
                  <a:cubicBezTo>
                    <a:pt x="899" y="972"/>
                    <a:pt x="1137" y="777"/>
                    <a:pt x="1137" y="492"/>
                  </a:cubicBezTo>
                  <a:cubicBezTo>
                    <a:pt x="1137" y="211"/>
                    <a:pt x="927" y="1"/>
                    <a:pt x="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8"/>
            <p:cNvSpPr/>
            <p:nvPr/>
          </p:nvSpPr>
          <p:spPr>
            <a:xfrm>
              <a:off x="693500" y="4477475"/>
              <a:ext cx="472175" cy="165250"/>
            </a:xfrm>
            <a:custGeom>
              <a:avLst/>
              <a:gdLst/>
              <a:ahLst/>
              <a:cxnLst/>
              <a:rect l="l" t="t" r="r" b="b"/>
              <a:pathLst>
                <a:path w="18887" h="6610" extrusionOk="0">
                  <a:moveTo>
                    <a:pt x="5165" y="618"/>
                  </a:moveTo>
                  <a:cubicBezTo>
                    <a:pt x="5347" y="618"/>
                    <a:pt x="5488" y="758"/>
                    <a:pt x="5488" y="954"/>
                  </a:cubicBezTo>
                  <a:lnTo>
                    <a:pt x="5488" y="1277"/>
                  </a:lnTo>
                  <a:lnTo>
                    <a:pt x="2976" y="1277"/>
                  </a:lnTo>
                  <a:lnTo>
                    <a:pt x="2976" y="954"/>
                  </a:lnTo>
                  <a:cubicBezTo>
                    <a:pt x="2976" y="758"/>
                    <a:pt x="3130" y="618"/>
                    <a:pt x="3312" y="618"/>
                  </a:cubicBezTo>
                  <a:close/>
                  <a:moveTo>
                    <a:pt x="16349" y="618"/>
                  </a:moveTo>
                  <a:cubicBezTo>
                    <a:pt x="16532" y="618"/>
                    <a:pt x="16686" y="758"/>
                    <a:pt x="16686" y="954"/>
                  </a:cubicBezTo>
                  <a:lnTo>
                    <a:pt x="16686" y="1277"/>
                  </a:lnTo>
                  <a:lnTo>
                    <a:pt x="14174" y="1277"/>
                  </a:lnTo>
                  <a:lnTo>
                    <a:pt x="14174" y="954"/>
                  </a:lnTo>
                  <a:cubicBezTo>
                    <a:pt x="14160" y="758"/>
                    <a:pt x="14315" y="618"/>
                    <a:pt x="14497" y="618"/>
                  </a:cubicBezTo>
                  <a:close/>
                  <a:moveTo>
                    <a:pt x="3312" y="0"/>
                  </a:moveTo>
                  <a:cubicBezTo>
                    <a:pt x="2779" y="0"/>
                    <a:pt x="2358" y="421"/>
                    <a:pt x="2358" y="954"/>
                  </a:cubicBezTo>
                  <a:lnTo>
                    <a:pt x="2358" y="1305"/>
                  </a:lnTo>
                  <a:cubicBezTo>
                    <a:pt x="1727" y="1417"/>
                    <a:pt x="1221" y="1881"/>
                    <a:pt x="1053" y="2498"/>
                  </a:cubicBezTo>
                  <a:lnTo>
                    <a:pt x="43" y="6217"/>
                  </a:lnTo>
                  <a:cubicBezTo>
                    <a:pt x="0" y="6385"/>
                    <a:pt x="99" y="6554"/>
                    <a:pt x="267" y="6596"/>
                  </a:cubicBezTo>
                  <a:cubicBezTo>
                    <a:pt x="295" y="6610"/>
                    <a:pt x="323" y="6610"/>
                    <a:pt x="351" y="6610"/>
                  </a:cubicBezTo>
                  <a:cubicBezTo>
                    <a:pt x="492" y="6610"/>
                    <a:pt x="604" y="6512"/>
                    <a:pt x="646" y="6385"/>
                  </a:cubicBezTo>
                  <a:lnTo>
                    <a:pt x="1642" y="2666"/>
                  </a:lnTo>
                  <a:lnTo>
                    <a:pt x="1642" y="2652"/>
                  </a:lnTo>
                  <a:cubicBezTo>
                    <a:pt x="1766" y="2213"/>
                    <a:pt x="2172" y="1894"/>
                    <a:pt x="2637" y="1894"/>
                  </a:cubicBezTo>
                  <a:cubicBezTo>
                    <a:pt x="2647" y="1894"/>
                    <a:pt x="2657" y="1894"/>
                    <a:pt x="2667" y="1895"/>
                  </a:cubicBezTo>
                  <a:lnTo>
                    <a:pt x="5796" y="1895"/>
                  </a:lnTo>
                  <a:cubicBezTo>
                    <a:pt x="5809" y="1894"/>
                    <a:pt x="5822" y="1894"/>
                    <a:pt x="5834" y="1894"/>
                  </a:cubicBezTo>
                  <a:cubicBezTo>
                    <a:pt x="6171" y="1894"/>
                    <a:pt x="6491" y="2074"/>
                    <a:pt x="6680" y="2358"/>
                  </a:cubicBezTo>
                  <a:cubicBezTo>
                    <a:pt x="6905" y="2695"/>
                    <a:pt x="7284" y="2891"/>
                    <a:pt x="7691" y="2891"/>
                  </a:cubicBezTo>
                  <a:lnTo>
                    <a:pt x="11957" y="2891"/>
                  </a:lnTo>
                  <a:cubicBezTo>
                    <a:pt x="12364" y="2891"/>
                    <a:pt x="12743" y="2695"/>
                    <a:pt x="12967" y="2358"/>
                  </a:cubicBezTo>
                  <a:cubicBezTo>
                    <a:pt x="13164" y="2063"/>
                    <a:pt x="13501" y="1895"/>
                    <a:pt x="13852" y="1895"/>
                  </a:cubicBezTo>
                  <a:lnTo>
                    <a:pt x="16981" y="1895"/>
                  </a:lnTo>
                  <a:cubicBezTo>
                    <a:pt x="16991" y="1894"/>
                    <a:pt x="17001" y="1894"/>
                    <a:pt x="17011" y="1894"/>
                  </a:cubicBezTo>
                  <a:cubicBezTo>
                    <a:pt x="17476" y="1894"/>
                    <a:pt x="17882" y="2213"/>
                    <a:pt x="18005" y="2652"/>
                  </a:cubicBezTo>
                  <a:lnTo>
                    <a:pt x="18216" y="3438"/>
                  </a:lnTo>
                  <a:cubicBezTo>
                    <a:pt x="18261" y="3602"/>
                    <a:pt x="18386" y="3673"/>
                    <a:pt x="18512" y="3673"/>
                  </a:cubicBezTo>
                  <a:cubicBezTo>
                    <a:pt x="18698" y="3673"/>
                    <a:pt x="18886" y="3518"/>
                    <a:pt x="18819" y="3284"/>
                  </a:cubicBezTo>
                  <a:lnTo>
                    <a:pt x="18609" y="2498"/>
                  </a:lnTo>
                  <a:cubicBezTo>
                    <a:pt x="18440" y="1881"/>
                    <a:pt x="17921" y="1417"/>
                    <a:pt x="17290" y="1305"/>
                  </a:cubicBezTo>
                  <a:lnTo>
                    <a:pt x="17290" y="954"/>
                  </a:lnTo>
                  <a:cubicBezTo>
                    <a:pt x="17290" y="421"/>
                    <a:pt x="16869" y="0"/>
                    <a:pt x="16349" y="0"/>
                  </a:cubicBezTo>
                  <a:lnTo>
                    <a:pt x="14497" y="0"/>
                  </a:lnTo>
                  <a:cubicBezTo>
                    <a:pt x="13978" y="0"/>
                    <a:pt x="13543" y="421"/>
                    <a:pt x="13543" y="954"/>
                  </a:cubicBezTo>
                  <a:lnTo>
                    <a:pt x="13543" y="1305"/>
                  </a:lnTo>
                  <a:cubicBezTo>
                    <a:pt x="13108" y="1375"/>
                    <a:pt x="12715" y="1628"/>
                    <a:pt x="12462" y="2007"/>
                  </a:cubicBezTo>
                  <a:cubicBezTo>
                    <a:pt x="12350" y="2161"/>
                    <a:pt x="12168" y="2273"/>
                    <a:pt x="11971" y="2273"/>
                  </a:cubicBezTo>
                  <a:lnTo>
                    <a:pt x="7691" y="2273"/>
                  </a:lnTo>
                  <a:cubicBezTo>
                    <a:pt x="7494" y="2273"/>
                    <a:pt x="7298" y="2161"/>
                    <a:pt x="7200" y="2007"/>
                  </a:cubicBezTo>
                  <a:cubicBezTo>
                    <a:pt x="6933" y="1628"/>
                    <a:pt x="6554" y="1375"/>
                    <a:pt x="6105" y="1305"/>
                  </a:cubicBezTo>
                  <a:lnTo>
                    <a:pt x="6105" y="954"/>
                  </a:lnTo>
                  <a:cubicBezTo>
                    <a:pt x="6105" y="421"/>
                    <a:pt x="5684" y="0"/>
                    <a:pt x="5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8"/>
            <p:cNvSpPr/>
            <p:nvPr/>
          </p:nvSpPr>
          <p:spPr>
            <a:xfrm>
              <a:off x="668950" y="4583325"/>
              <a:ext cx="540650" cy="200100"/>
            </a:xfrm>
            <a:custGeom>
              <a:avLst/>
              <a:gdLst/>
              <a:ahLst/>
              <a:cxnLst/>
              <a:rect l="l" t="t" r="r" b="b"/>
              <a:pathLst>
                <a:path w="21626" h="8004" extrusionOk="0">
                  <a:moveTo>
                    <a:pt x="19830" y="0"/>
                  </a:moveTo>
                  <a:cubicBezTo>
                    <a:pt x="19647" y="0"/>
                    <a:pt x="19462" y="149"/>
                    <a:pt x="19521" y="383"/>
                  </a:cubicBezTo>
                  <a:lnTo>
                    <a:pt x="20671" y="4649"/>
                  </a:lnTo>
                  <a:cubicBezTo>
                    <a:pt x="20980" y="5758"/>
                    <a:pt x="20377" y="6909"/>
                    <a:pt x="19296" y="7288"/>
                  </a:cubicBezTo>
                  <a:cubicBezTo>
                    <a:pt x="19061" y="7370"/>
                    <a:pt x="18820" y="7409"/>
                    <a:pt x="18583" y="7409"/>
                  </a:cubicBezTo>
                  <a:cubicBezTo>
                    <a:pt x="17732" y="7409"/>
                    <a:pt x="16928" y="6904"/>
                    <a:pt x="16588" y="6081"/>
                  </a:cubicBezTo>
                  <a:lnTo>
                    <a:pt x="16237" y="5295"/>
                  </a:lnTo>
                  <a:cubicBezTo>
                    <a:pt x="16102" y="5005"/>
                    <a:pt x="15820" y="4835"/>
                    <a:pt x="15529" y="4835"/>
                  </a:cubicBezTo>
                  <a:cubicBezTo>
                    <a:pt x="15398" y="4835"/>
                    <a:pt x="15265" y="4870"/>
                    <a:pt x="15142" y="4944"/>
                  </a:cubicBezTo>
                  <a:cubicBezTo>
                    <a:pt x="14886" y="5095"/>
                    <a:pt x="14607" y="5165"/>
                    <a:pt x="14333" y="5165"/>
                  </a:cubicBezTo>
                  <a:cubicBezTo>
                    <a:pt x="13662" y="5165"/>
                    <a:pt x="13018" y="4743"/>
                    <a:pt x="12799" y="4046"/>
                  </a:cubicBezTo>
                  <a:cubicBezTo>
                    <a:pt x="12658" y="3569"/>
                    <a:pt x="12223" y="3260"/>
                    <a:pt x="11732" y="3260"/>
                  </a:cubicBezTo>
                  <a:lnTo>
                    <a:pt x="9894" y="3260"/>
                  </a:lnTo>
                  <a:cubicBezTo>
                    <a:pt x="9403" y="3260"/>
                    <a:pt x="8968" y="3569"/>
                    <a:pt x="8827" y="4046"/>
                  </a:cubicBezTo>
                  <a:cubicBezTo>
                    <a:pt x="8608" y="4743"/>
                    <a:pt x="7964" y="5165"/>
                    <a:pt x="7293" y="5165"/>
                  </a:cubicBezTo>
                  <a:cubicBezTo>
                    <a:pt x="7019" y="5165"/>
                    <a:pt x="6740" y="5095"/>
                    <a:pt x="6484" y="4944"/>
                  </a:cubicBezTo>
                  <a:cubicBezTo>
                    <a:pt x="6361" y="4870"/>
                    <a:pt x="6228" y="4835"/>
                    <a:pt x="6096" y="4835"/>
                  </a:cubicBezTo>
                  <a:cubicBezTo>
                    <a:pt x="5806" y="4835"/>
                    <a:pt x="5524" y="5005"/>
                    <a:pt x="5389" y="5295"/>
                  </a:cubicBezTo>
                  <a:lnTo>
                    <a:pt x="5052" y="6081"/>
                  </a:lnTo>
                  <a:cubicBezTo>
                    <a:pt x="4692" y="6889"/>
                    <a:pt x="3897" y="7383"/>
                    <a:pt x="3059" y="7383"/>
                  </a:cubicBezTo>
                  <a:cubicBezTo>
                    <a:pt x="2821" y="7383"/>
                    <a:pt x="2580" y="7343"/>
                    <a:pt x="2344" y="7259"/>
                  </a:cubicBezTo>
                  <a:cubicBezTo>
                    <a:pt x="1263" y="6895"/>
                    <a:pt x="660" y="5758"/>
                    <a:pt x="954" y="4649"/>
                  </a:cubicBezTo>
                  <a:lnTo>
                    <a:pt x="1305" y="3330"/>
                  </a:lnTo>
                  <a:cubicBezTo>
                    <a:pt x="1356" y="3095"/>
                    <a:pt x="1180" y="2950"/>
                    <a:pt x="1003" y="2950"/>
                  </a:cubicBezTo>
                  <a:cubicBezTo>
                    <a:pt x="885" y="2950"/>
                    <a:pt x="767" y="3015"/>
                    <a:pt x="716" y="3162"/>
                  </a:cubicBezTo>
                  <a:lnTo>
                    <a:pt x="365" y="4495"/>
                  </a:lnTo>
                  <a:cubicBezTo>
                    <a:pt x="0" y="5828"/>
                    <a:pt x="674" y="7217"/>
                    <a:pt x="1937" y="7765"/>
                  </a:cubicBezTo>
                  <a:cubicBezTo>
                    <a:pt x="2288" y="7919"/>
                    <a:pt x="2652" y="8003"/>
                    <a:pt x="3031" y="8003"/>
                  </a:cubicBezTo>
                  <a:cubicBezTo>
                    <a:pt x="4154" y="7989"/>
                    <a:pt x="5150" y="7344"/>
                    <a:pt x="5614" y="6333"/>
                  </a:cubicBezTo>
                  <a:lnTo>
                    <a:pt x="5964" y="5547"/>
                  </a:lnTo>
                  <a:cubicBezTo>
                    <a:pt x="5978" y="5505"/>
                    <a:pt x="6006" y="5477"/>
                    <a:pt x="6049" y="5463"/>
                  </a:cubicBezTo>
                  <a:cubicBezTo>
                    <a:pt x="6066" y="5457"/>
                    <a:pt x="6083" y="5454"/>
                    <a:pt x="6101" y="5454"/>
                  </a:cubicBezTo>
                  <a:cubicBezTo>
                    <a:pt x="6126" y="5454"/>
                    <a:pt x="6150" y="5461"/>
                    <a:pt x="6175" y="5477"/>
                  </a:cubicBezTo>
                  <a:cubicBezTo>
                    <a:pt x="6533" y="5689"/>
                    <a:pt x="6918" y="5787"/>
                    <a:pt x="7297" y="5787"/>
                  </a:cubicBezTo>
                  <a:cubicBezTo>
                    <a:pt x="8225" y="5787"/>
                    <a:pt x="9108" y="5195"/>
                    <a:pt x="9417" y="4228"/>
                  </a:cubicBezTo>
                  <a:cubicBezTo>
                    <a:pt x="9487" y="4018"/>
                    <a:pt x="9683" y="3877"/>
                    <a:pt x="9908" y="3877"/>
                  </a:cubicBezTo>
                  <a:lnTo>
                    <a:pt x="11732" y="3877"/>
                  </a:lnTo>
                  <a:cubicBezTo>
                    <a:pt x="11943" y="3877"/>
                    <a:pt x="12139" y="4018"/>
                    <a:pt x="12209" y="4228"/>
                  </a:cubicBezTo>
                  <a:cubicBezTo>
                    <a:pt x="12518" y="5195"/>
                    <a:pt x="13408" y="5787"/>
                    <a:pt x="14335" y="5787"/>
                  </a:cubicBezTo>
                  <a:cubicBezTo>
                    <a:pt x="14713" y="5787"/>
                    <a:pt x="15097" y="5689"/>
                    <a:pt x="15451" y="5477"/>
                  </a:cubicBezTo>
                  <a:cubicBezTo>
                    <a:pt x="15476" y="5461"/>
                    <a:pt x="15500" y="5454"/>
                    <a:pt x="15525" y="5454"/>
                  </a:cubicBezTo>
                  <a:cubicBezTo>
                    <a:pt x="15542" y="5454"/>
                    <a:pt x="15560" y="5457"/>
                    <a:pt x="15577" y="5463"/>
                  </a:cubicBezTo>
                  <a:cubicBezTo>
                    <a:pt x="15619" y="5477"/>
                    <a:pt x="15647" y="5505"/>
                    <a:pt x="15676" y="5547"/>
                  </a:cubicBezTo>
                  <a:lnTo>
                    <a:pt x="16026" y="6333"/>
                  </a:lnTo>
                  <a:cubicBezTo>
                    <a:pt x="16475" y="7344"/>
                    <a:pt x="17486" y="7989"/>
                    <a:pt x="18595" y="8003"/>
                  </a:cubicBezTo>
                  <a:cubicBezTo>
                    <a:pt x="18973" y="8003"/>
                    <a:pt x="19352" y="7919"/>
                    <a:pt x="19689" y="7765"/>
                  </a:cubicBezTo>
                  <a:cubicBezTo>
                    <a:pt x="20952" y="7217"/>
                    <a:pt x="21626" y="5814"/>
                    <a:pt x="21261" y="4495"/>
                  </a:cubicBezTo>
                  <a:lnTo>
                    <a:pt x="20124" y="229"/>
                  </a:lnTo>
                  <a:cubicBezTo>
                    <a:pt x="20079" y="69"/>
                    <a:pt x="19955" y="0"/>
                    <a:pt x="19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5" name="Google Shape;1705;p58"/>
          <p:cNvSpPr/>
          <p:nvPr/>
        </p:nvSpPr>
        <p:spPr>
          <a:xfrm>
            <a:off x="7940419" y="1270373"/>
            <a:ext cx="457800" cy="250615"/>
          </a:xfrm>
          <a:custGeom>
            <a:avLst/>
            <a:gdLst/>
            <a:ahLst/>
            <a:cxnLst/>
            <a:rect l="l" t="t" r="r" b="b"/>
            <a:pathLst>
              <a:path w="21219" h="11616" extrusionOk="0">
                <a:moveTo>
                  <a:pt x="3382" y="734"/>
                </a:moveTo>
                <a:lnTo>
                  <a:pt x="6638" y="2572"/>
                </a:lnTo>
                <a:lnTo>
                  <a:pt x="4042" y="7175"/>
                </a:lnTo>
                <a:lnTo>
                  <a:pt x="772" y="5337"/>
                </a:lnTo>
                <a:lnTo>
                  <a:pt x="3382" y="734"/>
                </a:lnTo>
                <a:close/>
                <a:moveTo>
                  <a:pt x="18749" y="692"/>
                </a:moveTo>
                <a:lnTo>
                  <a:pt x="20475" y="5688"/>
                </a:lnTo>
                <a:lnTo>
                  <a:pt x="16967" y="6937"/>
                </a:lnTo>
                <a:cubicBezTo>
                  <a:pt x="16967" y="6937"/>
                  <a:pt x="15900" y="3905"/>
                  <a:pt x="15900" y="3891"/>
                </a:cubicBezTo>
                <a:cubicBezTo>
                  <a:pt x="15847" y="3749"/>
                  <a:pt x="15733" y="3688"/>
                  <a:pt x="15618" y="3688"/>
                </a:cubicBezTo>
                <a:cubicBezTo>
                  <a:pt x="15427" y="3688"/>
                  <a:pt x="15232" y="3857"/>
                  <a:pt x="15311" y="4102"/>
                </a:cubicBezTo>
                <a:lnTo>
                  <a:pt x="16377" y="7133"/>
                </a:lnTo>
                <a:lnTo>
                  <a:pt x="15620" y="7414"/>
                </a:lnTo>
                <a:lnTo>
                  <a:pt x="13865" y="2418"/>
                </a:lnTo>
                <a:lnTo>
                  <a:pt x="14623" y="2151"/>
                </a:lnTo>
                <a:lnTo>
                  <a:pt x="14904" y="2951"/>
                </a:lnTo>
                <a:cubicBezTo>
                  <a:pt x="14956" y="3098"/>
                  <a:pt x="15070" y="3161"/>
                  <a:pt x="15185" y="3161"/>
                </a:cubicBezTo>
                <a:cubicBezTo>
                  <a:pt x="15377" y="3161"/>
                  <a:pt x="15572" y="2986"/>
                  <a:pt x="15493" y="2741"/>
                </a:cubicBezTo>
                <a:lnTo>
                  <a:pt x="15213" y="1941"/>
                </a:lnTo>
                <a:lnTo>
                  <a:pt x="18749" y="692"/>
                </a:lnTo>
                <a:close/>
                <a:moveTo>
                  <a:pt x="7185" y="2881"/>
                </a:moveTo>
                <a:lnTo>
                  <a:pt x="7887" y="3274"/>
                </a:lnTo>
                <a:lnTo>
                  <a:pt x="5277" y="7891"/>
                </a:lnTo>
                <a:lnTo>
                  <a:pt x="4575" y="7484"/>
                </a:lnTo>
                <a:lnTo>
                  <a:pt x="7185" y="2881"/>
                </a:lnTo>
                <a:close/>
                <a:moveTo>
                  <a:pt x="11175" y="2296"/>
                </a:moveTo>
                <a:cubicBezTo>
                  <a:pt x="11234" y="2296"/>
                  <a:pt x="11294" y="2299"/>
                  <a:pt x="11353" y="2306"/>
                </a:cubicBezTo>
                <a:lnTo>
                  <a:pt x="13248" y="2530"/>
                </a:lnTo>
                <a:lnTo>
                  <a:pt x="14834" y="7063"/>
                </a:lnTo>
                <a:cubicBezTo>
                  <a:pt x="14679" y="7877"/>
                  <a:pt x="13472" y="8677"/>
                  <a:pt x="12644" y="9112"/>
                </a:cubicBezTo>
                <a:cubicBezTo>
                  <a:pt x="12630" y="9084"/>
                  <a:pt x="12630" y="9042"/>
                  <a:pt x="12616" y="9014"/>
                </a:cubicBezTo>
                <a:cubicBezTo>
                  <a:pt x="13164" y="8845"/>
                  <a:pt x="13486" y="8270"/>
                  <a:pt x="13346" y="7722"/>
                </a:cubicBezTo>
                <a:cubicBezTo>
                  <a:pt x="13893" y="7568"/>
                  <a:pt x="14216" y="6993"/>
                  <a:pt x="14076" y="6431"/>
                </a:cubicBezTo>
                <a:cubicBezTo>
                  <a:pt x="13992" y="6165"/>
                  <a:pt x="13823" y="5940"/>
                  <a:pt x="13571" y="5800"/>
                </a:cubicBezTo>
                <a:lnTo>
                  <a:pt x="10567" y="4088"/>
                </a:lnTo>
                <a:cubicBezTo>
                  <a:pt x="10519" y="4057"/>
                  <a:pt x="10465" y="4043"/>
                  <a:pt x="10412" y="4043"/>
                </a:cubicBezTo>
                <a:cubicBezTo>
                  <a:pt x="10342" y="4043"/>
                  <a:pt x="10272" y="4068"/>
                  <a:pt x="10217" y="4116"/>
                </a:cubicBezTo>
                <a:cubicBezTo>
                  <a:pt x="10189" y="4144"/>
                  <a:pt x="10161" y="4172"/>
                  <a:pt x="10132" y="4200"/>
                </a:cubicBezTo>
                <a:lnTo>
                  <a:pt x="9361" y="5631"/>
                </a:lnTo>
                <a:cubicBezTo>
                  <a:pt x="9271" y="5788"/>
                  <a:pt x="9133" y="5853"/>
                  <a:pt x="8996" y="5853"/>
                </a:cubicBezTo>
                <a:cubicBezTo>
                  <a:pt x="8702" y="5853"/>
                  <a:pt x="8412" y="5555"/>
                  <a:pt x="8603" y="5210"/>
                </a:cubicBezTo>
                <a:lnTo>
                  <a:pt x="9740" y="3148"/>
                </a:lnTo>
                <a:cubicBezTo>
                  <a:pt x="10033" y="2612"/>
                  <a:pt x="10582" y="2296"/>
                  <a:pt x="11175" y="2296"/>
                </a:cubicBezTo>
                <a:close/>
                <a:moveTo>
                  <a:pt x="8420" y="3583"/>
                </a:moveTo>
                <a:lnTo>
                  <a:pt x="8701" y="3737"/>
                </a:lnTo>
                <a:lnTo>
                  <a:pt x="8055" y="4902"/>
                </a:lnTo>
                <a:lnTo>
                  <a:pt x="8070" y="4902"/>
                </a:lnTo>
                <a:cubicBezTo>
                  <a:pt x="7712" y="5703"/>
                  <a:pt x="8372" y="6379"/>
                  <a:pt x="9051" y="6379"/>
                </a:cubicBezTo>
                <a:cubicBezTo>
                  <a:pt x="9359" y="6379"/>
                  <a:pt x="9671" y="6240"/>
                  <a:pt x="9894" y="5912"/>
                </a:cubicBezTo>
                <a:lnTo>
                  <a:pt x="10525" y="4761"/>
                </a:lnTo>
                <a:lnTo>
                  <a:pt x="13276" y="6319"/>
                </a:lnTo>
                <a:cubicBezTo>
                  <a:pt x="13691" y="6556"/>
                  <a:pt x="13454" y="7125"/>
                  <a:pt x="13074" y="7125"/>
                </a:cubicBezTo>
                <a:cubicBezTo>
                  <a:pt x="13005" y="7125"/>
                  <a:pt x="12931" y="7106"/>
                  <a:pt x="12855" y="7063"/>
                </a:cubicBezTo>
                <a:lnTo>
                  <a:pt x="10708" y="5870"/>
                </a:lnTo>
                <a:cubicBezTo>
                  <a:pt x="10658" y="5846"/>
                  <a:pt x="10610" y="5836"/>
                  <a:pt x="10564" y="5836"/>
                </a:cubicBezTo>
                <a:cubicBezTo>
                  <a:pt x="10290" y="5836"/>
                  <a:pt x="10124" y="6223"/>
                  <a:pt x="10413" y="6403"/>
                </a:cubicBezTo>
                <a:lnTo>
                  <a:pt x="12546" y="7624"/>
                </a:lnTo>
                <a:cubicBezTo>
                  <a:pt x="12743" y="7737"/>
                  <a:pt x="12827" y="7989"/>
                  <a:pt x="12701" y="8200"/>
                </a:cubicBezTo>
                <a:cubicBezTo>
                  <a:pt x="12624" y="8343"/>
                  <a:pt x="12476" y="8421"/>
                  <a:pt x="12328" y="8421"/>
                </a:cubicBezTo>
                <a:cubicBezTo>
                  <a:pt x="12258" y="8421"/>
                  <a:pt x="12188" y="8404"/>
                  <a:pt x="12125" y="8368"/>
                </a:cubicBezTo>
                <a:lnTo>
                  <a:pt x="9992" y="7161"/>
                </a:lnTo>
                <a:cubicBezTo>
                  <a:pt x="9934" y="7127"/>
                  <a:pt x="9877" y="7113"/>
                  <a:pt x="9824" y="7113"/>
                </a:cubicBezTo>
                <a:cubicBezTo>
                  <a:pt x="9546" y="7113"/>
                  <a:pt x="9377" y="7518"/>
                  <a:pt x="9683" y="7694"/>
                </a:cubicBezTo>
                <a:lnTo>
                  <a:pt x="11816" y="8901"/>
                </a:lnTo>
                <a:cubicBezTo>
                  <a:pt x="12232" y="9139"/>
                  <a:pt x="11995" y="9707"/>
                  <a:pt x="11615" y="9707"/>
                </a:cubicBezTo>
                <a:cubicBezTo>
                  <a:pt x="11545" y="9707"/>
                  <a:pt x="11471" y="9688"/>
                  <a:pt x="11395" y="9645"/>
                </a:cubicBezTo>
                <a:lnTo>
                  <a:pt x="9262" y="8438"/>
                </a:lnTo>
                <a:cubicBezTo>
                  <a:pt x="9207" y="8408"/>
                  <a:pt x="9153" y="8395"/>
                  <a:pt x="9103" y="8395"/>
                </a:cubicBezTo>
                <a:cubicBezTo>
                  <a:pt x="8820" y="8395"/>
                  <a:pt x="8644" y="8807"/>
                  <a:pt x="8954" y="8985"/>
                </a:cubicBezTo>
                <a:lnTo>
                  <a:pt x="11101" y="10192"/>
                </a:lnTo>
                <a:cubicBezTo>
                  <a:pt x="11547" y="10415"/>
                  <a:pt x="11306" y="11012"/>
                  <a:pt x="10911" y="11012"/>
                </a:cubicBezTo>
                <a:cubicBezTo>
                  <a:pt x="10834" y="11012"/>
                  <a:pt x="10751" y="10989"/>
                  <a:pt x="10666" y="10936"/>
                </a:cubicBezTo>
                <a:lnTo>
                  <a:pt x="5824" y="8186"/>
                </a:lnTo>
                <a:lnTo>
                  <a:pt x="8420" y="3583"/>
                </a:lnTo>
                <a:close/>
                <a:moveTo>
                  <a:pt x="18946" y="1"/>
                </a:moveTo>
                <a:cubicBezTo>
                  <a:pt x="18913" y="1"/>
                  <a:pt x="18879" y="6"/>
                  <a:pt x="18847" y="18"/>
                </a:cubicBezTo>
                <a:lnTo>
                  <a:pt x="13444" y="1927"/>
                </a:lnTo>
                <a:lnTo>
                  <a:pt x="11424" y="1702"/>
                </a:lnTo>
                <a:cubicBezTo>
                  <a:pt x="11333" y="1691"/>
                  <a:pt x="11242" y="1685"/>
                  <a:pt x="11152" y="1685"/>
                </a:cubicBezTo>
                <a:cubicBezTo>
                  <a:pt x="10340" y="1685"/>
                  <a:pt x="9584" y="2133"/>
                  <a:pt x="9192" y="2853"/>
                </a:cubicBezTo>
                <a:lnTo>
                  <a:pt x="9010" y="3204"/>
                </a:lnTo>
                <a:lnTo>
                  <a:pt x="3410" y="46"/>
                </a:lnTo>
                <a:cubicBezTo>
                  <a:pt x="3362" y="20"/>
                  <a:pt x="3310" y="7"/>
                  <a:pt x="3260" y="7"/>
                </a:cubicBezTo>
                <a:cubicBezTo>
                  <a:pt x="3151" y="7"/>
                  <a:pt x="3047" y="67"/>
                  <a:pt x="2989" y="172"/>
                </a:cubicBezTo>
                <a:lnTo>
                  <a:pt x="84" y="5295"/>
                </a:lnTo>
                <a:cubicBezTo>
                  <a:pt x="0" y="5449"/>
                  <a:pt x="42" y="5631"/>
                  <a:pt x="197" y="5716"/>
                </a:cubicBezTo>
                <a:lnTo>
                  <a:pt x="10357" y="11483"/>
                </a:lnTo>
                <a:cubicBezTo>
                  <a:pt x="10518" y="11573"/>
                  <a:pt x="10693" y="11615"/>
                  <a:pt x="10866" y="11615"/>
                </a:cubicBezTo>
                <a:cubicBezTo>
                  <a:pt x="11236" y="11615"/>
                  <a:pt x="11597" y="11421"/>
                  <a:pt x="11788" y="11076"/>
                </a:cubicBezTo>
                <a:cubicBezTo>
                  <a:pt x="11929" y="10838"/>
                  <a:pt x="11957" y="10557"/>
                  <a:pt x="11887" y="10291"/>
                </a:cubicBezTo>
                <a:cubicBezTo>
                  <a:pt x="12111" y="10220"/>
                  <a:pt x="12322" y="10080"/>
                  <a:pt x="12462" y="9884"/>
                </a:cubicBezTo>
                <a:cubicBezTo>
                  <a:pt x="12939" y="9673"/>
                  <a:pt x="13402" y="9406"/>
                  <a:pt x="13837" y="9112"/>
                </a:cubicBezTo>
                <a:cubicBezTo>
                  <a:pt x="14343" y="8789"/>
                  <a:pt x="14778" y="8382"/>
                  <a:pt x="15128" y="7891"/>
                </a:cubicBezTo>
                <a:lnTo>
                  <a:pt x="15128" y="7919"/>
                </a:lnTo>
                <a:cubicBezTo>
                  <a:pt x="15186" y="8047"/>
                  <a:pt x="15312" y="8126"/>
                  <a:pt x="15448" y="8126"/>
                </a:cubicBezTo>
                <a:cubicBezTo>
                  <a:pt x="15477" y="8126"/>
                  <a:pt x="15506" y="8123"/>
                  <a:pt x="15535" y="8115"/>
                </a:cubicBezTo>
                <a:lnTo>
                  <a:pt x="20966" y="6179"/>
                </a:lnTo>
                <a:cubicBezTo>
                  <a:pt x="21135" y="6123"/>
                  <a:pt x="21219" y="5940"/>
                  <a:pt x="21163" y="5786"/>
                </a:cubicBezTo>
                <a:cubicBezTo>
                  <a:pt x="21163" y="5786"/>
                  <a:pt x="19240" y="229"/>
                  <a:pt x="19240" y="215"/>
                </a:cubicBezTo>
                <a:cubicBezTo>
                  <a:pt x="19196" y="81"/>
                  <a:pt x="19072" y="1"/>
                  <a:pt x="189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6" name="Google Shape;1706;p58"/>
          <p:cNvGrpSpPr/>
          <p:nvPr/>
        </p:nvGrpSpPr>
        <p:grpSpPr>
          <a:xfrm>
            <a:off x="7941164" y="1971800"/>
            <a:ext cx="456311" cy="363560"/>
            <a:chOff x="6704686" y="4205210"/>
            <a:chExt cx="456311" cy="363560"/>
          </a:xfrm>
        </p:grpSpPr>
        <p:sp>
          <p:nvSpPr>
            <p:cNvPr id="1707" name="Google Shape;1707;p58"/>
            <p:cNvSpPr/>
            <p:nvPr/>
          </p:nvSpPr>
          <p:spPr>
            <a:xfrm>
              <a:off x="6834596" y="4498820"/>
              <a:ext cx="32406" cy="47271"/>
            </a:xfrm>
            <a:custGeom>
              <a:avLst/>
              <a:gdLst/>
              <a:ahLst/>
              <a:cxnLst/>
              <a:rect l="l" t="t" r="r" b="b"/>
              <a:pathLst>
                <a:path w="1502" h="2191" extrusionOk="0">
                  <a:moveTo>
                    <a:pt x="786" y="394"/>
                  </a:moveTo>
                  <a:cubicBezTo>
                    <a:pt x="1011" y="450"/>
                    <a:pt x="1011" y="773"/>
                    <a:pt x="786" y="815"/>
                  </a:cubicBezTo>
                  <a:lnTo>
                    <a:pt x="463" y="815"/>
                  </a:lnTo>
                  <a:lnTo>
                    <a:pt x="463" y="394"/>
                  </a:lnTo>
                  <a:close/>
                  <a:moveTo>
                    <a:pt x="772" y="1180"/>
                  </a:moveTo>
                  <a:cubicBezTo>
                    <a:pt x="912" y="1180"/>
                    <a:pt x="1011" y="1250"/>
                    <a:pt x="1011" y="1446"/>
                  </a:cubicBezTo>
                  <a:lnTo>
                    <a:pt x="1011" y="1503"/>
                  </a:lnTo>
                  <a:cubicBezTo>
                    <a:pt x="1011" y="1685"/>
                    <a:pt x="912" y="1769"/>
                    <a:pt x="772" y="1769"/>
                  </a:cubicBezTo>
                  <a:lnTo>
                    <a:pt x="463" y="1769"/>
                  </a:lnTo>
                  <a:lnTo>
                    <a:pt x="463" y="1180"/>
                  </a:lnTo>
                  <a:close/>
                  <a:moveTo>
                    <a:pt x="211" y="1"/>
                  </a:moveTo>
                  <a:cubicBezTo>
                    <a:pt x="113" y="1"/>
                    <a:pt x="0" y="43"/>
                    <a:pt x="0" y="141"/>
                  </a:cubicBezTo>
                  <a:lnTo>
                    <a:pt x="0" y="2050"/>
                  </a:lnTo>
                  <a:cubicBezTo>
                    <a:pt x="0" y="2120"/>
                    <a:pt x="84" y="2190"/>
                    <a:pt x="211" y="2190"/>
                  </a:cubicBezTo>
                  <a:lnTo>
                    <a:pt x="870" y="2190"/>
                  </a:lnTo>
                  <a:cubicBezTo>
                    <a:pt x="1221" y="2190"/>
                    <a:pt x="1474" y="2008"/>
                    <a:pt x="1474" y="1545"/>
                  </a:cubicBezTo>
                  <a:lnTo>
                    <a:pt x="1474" y="1475"/>
                  </a:lnTo>
                  <a:cubicBezTo>
                    <a:pt x="1502" y="1264"/>
                    <a:pt x="1376" y="1068"/>
                    <a:pt x="1165" y="997"/>
                  </a:cubicBezTo>
                  <a:cubicBezTo>
                    <a:pt x="1347" y="899"/>
                    <a:pt x="1446" y="717"/>
                    <a:pt x="1418" y="520"/>
                  </a:cubicBezTo>
                  <a:cubicBezTo>
                    <a:pt x="1418" y="99"/>
                    <a:pt x="1123" y="1"/>
                    <a:pt x="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8"/>
            <p:cNvSpPr/>
            <p:nvPr/>
          </p:nvSpPr>
          <p:spPr>
            <a:xfrm>
              <a:off x="6915443" y="4498518"/>
              <a:ext cx="29687" cy="47271"/>
            </a:xfrm>
            <a:custGeom>
              <a:avLst/>
              <a:gdLst/>
              <a:ahLst/>
              <a:cxnLst/>
              <a:rect l="l" t="t" r="r" b="b"/>
              <a:pathLst>
                <a:path w="1376" h="2191" extrusionOk="0">
                  <a:moveTo>
                    <a:pt x="197" y="1"/>
                  </a:moveTo>
                  <a:cubicBezTo>
                    <a:pt x="98" y="1"/>
                    <a:pt x="0" y="57"/>
                    <a:pt x="0" y="141"/>
                  </a:cubicBezTo>
                  <a:lnTo>
                    <a:pt x="0" y="2050"/>
                  </a:lnTo>
                  <a:cubicBezTo>
                    <a:pt x="0" y="2148"/>
                    <a:pt x="112" y="2190"/>
                    <a:pt x="239" y="2190"/>
                  </a:cubicBezTo>
                  <a:cubicBezTo>
                    <a:pt x="351" y="2190"/>
                    <a:pt x="463" y="2148"/>
                    <a:pt x="463" y="2050"/>
                  </a:cubicBezTo>
                  <a:lnTo>
                    <a:pt x="463" y="1278"/>
                  </a:lnTo>
                  <a:lnTo>
                    <a:pt x="912" y="1278"/>
                  </a:lnTo>
                  <a:cubicBezTo>
                    <a:pt x="1011" y="1278"/>
                    <a:pt x="1053" y="1180"/>
                    <a:pt x="1053" y="1096"/>
                  </a:cubicBezTo>
                  <a:cubicBezTo>
                    <a:pt x="1053" y="1025"/>
                    <a:pt x="1011" y="927"/>
                    <a:pt x="912" y="927"/>
                  </a:cubicBezTo>
                  <a:lnTo>
                    <a:pt x="463" y="927"/>
                  </a:lnTo>
                  <a:lnTo>
                    <a:pt x="463" y="422"/>
                  </a:lnTo>
                  <a:lnTo>
                    <a:pt x="1235" y="422"/>
                  </a:lnTo>
                  <a:cubicBezTo>
                    <a:pt x="1333" y="422"/>
                    <a:pt x="1375" y="324"/>
                    <a:pt x="1375" y="211"/>
                  </a:cubicBezTo>
                  <a:cubicBezTo>
                    <a:pt x="1375" y="99"/>
                    <a:pt x="1333" y="15"/>
                    <a:pt x="1235" y="15"/>
                  </a:cubicBezTo>
                  <a:lnTo>
                    <a:pt x="1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8"/>
            <p:cNvSpPr/>
            <p:nvPr/>
          </p:nvSpPr>
          <p:spPr>
            <a:xfrm>
              <a:off x="6995059" y="4498518"/>
              <a:ext cx="30011" cy="47271"/>
            </a:xfrm>
            <a:custGeom>
              <a:avLst/>
              <a:gdLst/>
              <a:ahLst/>
              <a:cxnLst/>
              <a:rect l="l" t="t" r="r" b="b"/>
              <a:pathLst>
                <a:path w="1391" h="2191" extrusionOk="0">
                  <a:moveTo>
                    <a:pt x="212" y="1"/>
                  </a:moveTo>
                  <a:cubicBezTo>
                    <a:pt x="113" y="1"/>
                    <a:pt x="1" y="57"/>
                    <a:pt x="1" y="141"/>
                  </a:cubicBezTo>
                  <a:lnTo>
                    <a:pt x="1" y="2050"/>
                  </a:lnTo>
                  <a:cubicBezTo>
                    <a:pt x="1" y="2148"/>
                    <a:pt x="127" y="2190"/>
                    <a:pt x="240" y="2190"/>
                  </a:cubicBezTo>
                  <a:cubicBezTo>
                    <a:pt x="352" y="2190"/>
                    <a:pt x="478" y="2148"/>
                    <a:pt x="478" y="2050"/>
                  </a:cubicBezTo>
                  <a:lnTo>
                    <a:pt x="478" y="1278"/>
                  </a:lnTo>
                  <a:lnTo>
                    <a:pt x="927" y="1278"/>
                  </a:lnTo>
                  <a:cubicBezTo>
                    <a:pt x="1025" y="1278"/>
                    <a:pt x="1068" y="1180"/>
                    <a:pt x="1068" y="1096"/>
                  </a:cubicBezTo>
                  <a:cubicBezTo>
                    <a:pt x="1068" y="1025"/>
                    <a:pt x="1011" y="927"/>
                    <a:pt x="927" y="927"/>
                  </a:cubicBezTo>
                  <a:lnTo>
                    <a:pt x="478" y="927"/>
                  </a:lnTo>
                  <a:lnTo>
                    <a:pt x="478" y="422"/>
                  </a:lnTo>
                  <a:lnTo>
                    <a:pt x="1250" y="422"/>
                  </a:lnTo>
                  <a:cubicBezTo>
                    <a:pt x="1334" y="422"/>
                    <a:pt x="1390" y="324"/>
                    <a:pt x="1390" y="211"/>
                  </a:cubicBezTo>
                  <a:cubicBezTo>
                    <a:pt x="1390" y="99"/>
                    <a:pt x="1348" y="15"/>
                    <a:pt x="1250" y="15"/>
                  </a:cubicBezTo>
                  <a:lnTo>
                    <a:pt x="12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8"/>
            <p:cNvSpPr/>
            <p:nvPr/>
          </p:nvSpPr>
          <p:spPr>
            <a:xfrm>
              <a:off x="6704686" y="4205210"/>
              <a:ext cx="456311" cy="363560"/>
            </a:xfrm>
            <a:custGeom>
              <a:avLst/>
              <a:gdLst/>
              <a:ahLst/>
              <a:cxnLst/>
              <a:rect l="l" t="t" r="r" b="b"/>
              <a:pathLst>
                <a:path w="21150" h="16851" extrusionOk="0">
                  <a:moveTo>
                    <a:pt x="10821" y="614"/>
                  </a:moveTo>
                  <a:lnTo>
                    <a:pt x="10821" y="1414"/>
                  </a:lnTo>
                  <a:lnTo>
                    <a:pt x="10315" y="1414"/>
                  </a:lnTo>
                  <a:lnTo>
                    <a:pt x="10315" y="614"/>
                  </a:lnTo>
                  <a:close/>
                  <a:moveTo>
                    <a:pt x="9684" y="642"/>
                  </a:moveTo>
                  <a:lnTo>
                    <a:pt x="9684" y="1442"/>
                  </a:lnTo>
                  <a:cubicBezTo>
                    <a:pt x="9291" y="1470"/>
                    <a:pt x="8884" y="1526"/>
                    <a:pt x="8491" y="1596"/>
                  </a:cubicBezTo>
                  <a:lnTo>
                    <a:pt x="8491" y="796"/>
                  </a:lnTo>
                  <a:cubicBezTo>
                    <a:pt x="8884" y="726"/>
                    <a:pt x="9291" y="670"/>
                    <a:pt x="9684" y="642"/>
                  </a:cubicBezTo>
                  <a:close/>
                  <a:moveTo>
                    <a:pt x="11438" y="642"/>
                  </a:moveTo>
                  <a:cubicBezTo>
                    <a:pt x="11845" y="670"/>
                    <a:pt x="12252" y="726"/>
                    <a:pt x="12645" y="796"/>
                  </a:cubicBezTo>
                  <a:lnTo>
                    <a:pt x="12645" y="1596"/>
                  </a:lnTo>
                  <a:cubicBezTo>
                    <a:pt x="12252" y="1526"/>
                    <a:pt x="11845" y="1470"/>
                    <a:pt x="11438" y="1442"/>
                  </a:cubicBezTo>
                  <a:lnTo>
                    <a:pt x="11438" y="642"/>
                  </a:lnTo>
                  <a:close/>
                  <a:moveTo>
                    <a:pt x="10566" y="2035"/>
                  </a:moveTo>
                  <a:cubicBezTo>
                    <a:pt x="10751" y="2035"/>
                    <a:pt x="10933" y="2038"/>
                    <a:pt x="11115" y="2045"/>
                  </a:cubicBezTo>
                  <a:cubicBezTo>
                    <a:pt x="11705" y="2073"/>
                    <a:pt x="12294" y="2158"/>
                    <a:pt x="12884" y="2284"/>
                  </a:cubicBezTo>
                  <a:cubicBezTo>
                    <a:pt x="14638" y="2677"/>
                    <a:pt x="16238" y="3505"/>
                    <a:pt x="17346" y="4642"/>
                  </a:cubicBezTo>
                  <a:lnTo>
                    <a:pt x="17360" y="4642"/>
                  </a:lnTo>
                  <a:cubicBezTo>
                    <a:pt x="18497" y="5792"/>
                    <a:pt x="19100" y="7168"/>
                    <a:pt x="19100" y="8613"/>
                  </a:cubicBezTo>
                  <a:cubicBezTo>
                    <a:pt x="19100" y="9806"/>
                    <a:pt x="18665" y="10971"/>
                    <a:pt x="17866" y="11883"/>
                  </a:cubicBezTo>
                  <a:cubicBezTo>
                    <a:pt x="17402" y="12416"/>
                    <a:pt x="16855" y="12893"/>
                    <a:pt x="16252" y="13258"/>
                  </a:cubicBezTo>
                  <a:cubicBezTo>
                    <a:pt x="16111" y="12837"/>
                    <a:pt x="15704" y="12542"/>
                    <a:pt x="15241" y="12542"/>
                  </a:cubicBezTo>
                  <a:lnTo>
                    <a:pt x="13052" y="12542"/>
                  </a:lnTo>
                  <a:cubicBezTo>
                    <a:pt x="12849" y="12753"/>
                    <a:pt x="12575" y="12858"/>
                    <a:pt x="12301" y="12858"/>
                  </a:cubicBezTo>
                  <a:cubicBezTo>
                    <a:pt x="12028" y="12858"/>
                    <a:pt x="11754" y="12753"/>
                    <a:pt x="11550" y="12542"/>
                  </a:cubicBezTo>
                  <a:lnTo>
                    <a:pt x="9361" y="12542"/>
                  </a:lnTo>
                  <a:cubicBezTo>
                    <a:pt x="9158" y="12753"/>
                    <a:pt x="8884" y="12858"/>
                    <a:pt x="8610" y="12858"/>
                  </a:cubicBezTo>
                  <a:cubicBezTo>
                    <a:pt x="8337" y="12858"/>
                    <a:pt x="8063" y="12753"/>
                    <a:pt x="7860" y="12542"/>
                  </a:cubicBezTo>
                  <a:lnTo>
                    <a:pt x="5670" y="12542"/>
                  </a:lnTo>
                  <a:cubicBezTo>
                    <a:pt x="5249" y="12542"/>
                    <a:pt x="4870" y="12781"/>
                    <a:pt x="4702" y="13160"/>
                  </a:cubicBezTo>
                  <a:cubicBezTo>
                    <a:pt x="4099" y="12753"/>
                    <a:pt x="3551" y="12262"/>
                    <a:pt x="3102" y="11700"/>
                  </a:cubicBezTo>
                  <a:cubicBezTo>
                    <a:pt x="2415" y="10816"/>
                    <a:pt x="2022" y="9736"/>
                    <a:pt x="2036" y="8613"/>
                  </a:cubicBezTo>
                  <a:cubicBezTo>
                    <a:pt x="2036" y="7168"/>
                    <a:pt x="2625" y="5792"/>
                    <a:pt x="3776" y="4642"/>
                  </a:cubicBezTo>
                  <a:cubicBezTo>
                    <a:pt x="4913" y="3477"/>
                    <a:pt x="6484" y="2663"/>
                    <a:pt x="8239" y="2284"/>
                  </a:cubicBezTo>
                  <a:cubicBezTo>
                    <a:pt x="8828" y="2158"/>
                    <a:pt x="9417" y="2073"/>
                    <a:pt x="10007" y="2045"/>
                  </a:cubicBezTo>
                  <a:cubicBezTo>
                    <a:pt x="10196" y="2038"/>
                    <a:pt x="10382" y="2035"/>
                    <a:pt x="10566" y="2035"/>
                  </a:cubicBezTo>
                  <a:close/>
                  <a:moveTo>
                    <a:pt x="7860" y="13160"/>
                  </a:moveTo>
                  <a:cubicBezTo>
                    <a:pt x="8098" y="13160"/>
                    <a:pt x="8295" y="13356"/>
                    <a:pt x="8309" y="13595"/>
                  </a:cubicBezTo>
                  <a:lnTo>
                    <a:pt x="8309" y="15798"/>
                  </a:lnTo>
                  <a:cubicBezTo>
                    <a:pt x="8309" y="16037"/>
                    <a:pt x="8098" y="16233"/>
                    <a:pt x="7860" y="16233"/>
                  </a:cubicBezTo>
                  <a:lnTo>
                    <a:pt x="5670" y="16233"/>
                  </a:lnTo>
                  <a:cubicBezTo>
                    <a:pt x="5418" y="16233"/>
                    <a:pt x="5221" y="16037"/>
                    <a:pt x="5221" y="15798"/>
                  </a:cubicBezTo>
                  <a:lnTo>
                    <a:pt x="5221" y="13595"/>
                  </a:lnTo>
                  <a:cubicBezTo>
                    <a:pt x="5221" y="13356"/>
                    <a:pt x="5418" y="13160"/>
                    <a:pt x="5670" y="13160"/>
                  </a:cubicBezTo>
                  <a:close/>
                  <a:moveTo>
                    <a:pt x="11550" y="13160"/>
                  </a:moveTo>
                  <a:cubicBezTo>
                    <a:pt x="11803" y="13160"/>
                    <a:pt x="12000" y="13356"/>
                    <a:pt x="12000" y="13595"/>
                  </a:cubicBezTo>
                  <a:lnTo>
                    <a:pt x="12000" y="15798"/>
                  </a:lnTo>
                  <a:cubicBezTo>
                    <a:pt x="12000" y="16037"/>
                    <a:pt x="11803" y="16233"/>
                    <a:pt x="11550" y="16233"/>
                  </a:cubicBezTo>
                  <a:lnTo>
                    <a:pt x="9361" y="16233"/>
                  </a:lnTo>
                  <a:cubicBezTo>
                    <a:pt x="9123" y="16233"/>
                    <a:pt x="8926" y="16037"/>
                    <a:pt x="8926" y="15798"/>
                  </a:cubicBezTo>
                  <a:lnTo>
                    <a:pt x="8926" y="13595"/>
                  </a:lnTo>
                  <a:cubicBezTo>
                    <a:pt x="8926" y="13356"/>
                    <a:pt x="9123" y="13160"/>
                    <a:pt x="9361" y="13160"/>
                  </a:cubicBezTo>
                  <a:close/>
                  <a:moveTo>
                    <a:pt x="15255" y="13160"/>
                  </a:moveTo>
                  <a:cubicBezTo>
                    <a:pt x="15494" y="13160"/>
                    <a:pt x="15690" y="13356"/>
                    <a:pt x="15690" y="13595"/>
                  </a:cubicBezTo>
                  <a:lnTo>
                    <a:pt x="15690" y="15798"/>
                  </a:lnTo>
                  <a:cubicBezTo>
                    <a:pt x="15690" y="16037"/>
                    <a:pt x="15494" y="16233"/>
                    <a:pt x="15255" y="16233"/>
                  </a:cubicBezTo>
                  <a:lnTo>
                    <a:pt x="13066" y="16233"/>
                  </a:lnTo>
                  <a:cubicBezTo>
                    <a:pt x="12813" y="16233"/>
                    <a:pt x="12617" y="16037"/>
                    <a:pt x="12617" y="15798"/>
                  </a:cubicBezTo>
                  <a:lnTo>
                    <a:pt x="12617" y="13595"/>
                  </a:lnTo>
                  <a:cubicBezTo>
                    <a:pt x="12617" y="13356"/>
                    <a:pt x="12813" y="13160"/>
                    <a:pt x="13066" y="13160"/>
                  </a:cubicBezTo>
                  <a:close/>
                  <a:moveTo>
                    <a:pt x="10563" y="0"/>
                  </a:moveTo>
                  <a:cubicBezTo>
                    <a:pt x="10368" y="0"/>
                    <a:pt x="10175" y="4"/>
                    <a:pt x="9993" y="11"/>
                  </a:cubicBezTo>
                  <a:cubicBezTo>
                    <a:pt x="9361" y="39"/>
                    <a:pt x="8730" y="109"/>
                    <a:pt x="8126" y="221"/>
                  </a:cubicBezTo>
                  <a:cubicBezTo>
                    <a:pt x="6484" y="530"/>
                    <a:pt x="4941" y="1175"/>
                    <a:pt x="3579" y="2144"/>
                  </a:cubicBezTo>
                  <a:cubicBezTo>
                    <a:pt x="3357" y="2343"/>
                    <a:pt x="3525" y="2678"/>
                    <a:pt x="3774" y="2678"/>
                  </a:cubicBezTo>
                  <a:cubicBezTo>
                    <a:pt x="3824" y="2678"/>
                    <a:pt x="3877" y="2665"/>
                    <a:pt x="3930" y="2635"/>
                  </a:cubicBezTo>
                  <a:cubicBezTo>
                    <a:pt x="5109" y="1807"/>
                    <a:pt x="6456" y="1217"/>
                    <a:pt x="7860" y="909"/>
                  </a:cubicBezTo>
                  <a:lnTo>
                    <a:pt x="7860" y="1737"/>
                  </a:lnTo>
                  <a:cubicBezTo>
                    <a:pt x="6077" y="2158"/>
                    <a:pt x="4478" y="3028"/>
                    <a:pt x="3327" y="4193"/>
                  </a:cubicBezTo>
                  <a:cubicBezTo>
                    <a:pt x="2064" y="5456"/>
                    <a:pt x="1404" y="6985"/>
                    <a:pt x="1404" y="8599"/>
                  </a:cubicBezTo>
                  <a:cubicBezTo>
                    <a:pt x="1390" y="9848"/>
                    <a:pt x="1825" y="11069"/>
                    <a:pt x="2611" y="12065"/>
                  </a:cubicBezTo>
                  <a:cubicBezTo>
                    <a:pt x="3158" y="12753"/>
                    <a:pt x="3832" y="13356"/>
                    <a:pt x="4590" y="13819"/>
                  </a:cubicBezTo>
                  <a:lnTo>
                    <a:pt x="4590" y="14732"/>
                  </a:lnTo>
                  <a:cubicBezTo>
                    <a:pt x="3481" y="14142"/>
                    <a:pt x="2513" y="13286"/>
                    <a:pt x="1783" y="12262"/>
                  </a:cubicBezTo>
                  <a:cubicBezTo>
                    <a:pt x="1025" y="11195"/>
                    <a:pt x="618" y="9918"/>
                    <a:pt x="618" y="8599"/>
                  </a:cubicBezTo>
                  <a:cubicBezTo>
                    <a:pt x="618" y="7645"/>
                    <a:pt x="829" y="6690"/>
                    <a:pt x="1236" y="5820"/>
                  </a:cubicBezTo>
                  <a:cubicBezTo>
                    <a:pt x="1657" y="4908"/>
                    <a:pt x="2260" y="4080"/>
                    <a:pt x="3018" y="3407"/>
                  </a:cubicBezTo>
                  <a:cubicBezTo>
                    <a:pt x="3278" y="3190"/>
                    <a:pt x="3061" y="2839"/>
                    <a:pt x="2807" y="2839"/>
                  </a:cubicBezTo>
                  <a:cubicBezTo>
                    <a:pt x="2732" y="2839"/>
                    <a:pt x="2653" y="2870"/>
                    <a:pt x="2583" y="2944"/>
                  </a:cubicBezTo>
                  <a:cubicBezTo>
                    <a:pt x="913" y="4515"/>
                    <a:pt x="1" y="6522"/>
                    <a:pt x="1" y="8599"/>
                  </a:cubicBezTo>
                  <a:cubicBezTo>
                    <a:pt x="1" y="10044"/>
                    <a:pt x="450" y="11448"/>
                    <a:pt x="1264" y="12613"/>
                  </a:cubicBezTo>
                  <a:cubicBezTo>
                    <a:pt x="2134" y="13819"/>
                    <a:pt x="3271" y="14788"/>
                    <a:pt x="4604" y="15447"/>
                  </a:cubicBezTo>
                  <a:lnTo>
                    <a:pt x="4604" y="15798"/>
                  </a:lnTo>
                  <a:cubicBezTo>
                    <a:pt x="4604" y="16374"/>
                    <a:pt x="5081" y="16851"/>
                    <a:pt x="5670" y="16851"/>
                  </a:cubicBezTo>
                  <a:lnTo>
                    <a:pt x="7860" y="16851"/>
                  </a:lnTo>
                  <a:cubicBezTo>
                    <a:pt x="8063" y="16647"/>
                    <a:pt x="8333" y="16545"/>
                    <a:pt x="8605" y="16545"/>
                  </a:cubicBezTo>
                  <a:cubicBezTo>
                    <a:pt x="8877" y="16545"/>
                    <a:pt x="9151" y="16647"/>
                    <a:pt x="9361" y="16851"/>
                  </a:cubicBezTo>
                  <a:lnTo>
                    <a:pt x="11550" y="16851"/>
                  </a:lnTo>
                  <a:cubicBezTo>
                    <a:pt x="11761" y="16647"/>
                    <a:pt x="12035" y="16545"/>
                    <a:pt x="12306" y="16545"/>
                  </a:cubicBezTo>
                  <a:cubicBezTo>
                    <a:pt x="12578" y="16545"/>
                    <a:pt x="12849" y="16647"/>
                    <a:pt x="13052" y="16851"/>
                  </a:cubicBezTo>
                  <a:lnTo>
                    <a:pt x="15241" y="16851"/>
                  </a:lnTo>
                  <a:cubicBezTo>
                    <a:pt x="15831" y="16851"/>
                    <a:pt x="16308" y="16374"/>
                    <a:pt x="16308" y="15798"/>
                  </a:cubicBezTo>
                  <a:lnTo>
                    <a:pt x="16308" y="15560"/>
                  </a:lnTo>
                  <a:cubicBezTo>
                    <a:pt x="17501" y="14998"/>
                    <a:pt x="18567" y="14184"/>
                    <a:pt x="19423" y="13188"/>
                  </a:cubicBezTo>
                  <a:cubicBezTo>
                    <a:pt x="19746" y="12809"/>
                    <a:pt x="20027" y="12388"/>
                    <a:pt x="20265" y="11953"/>
                  </a:cubicBezTo>
                  <a:cubicBezTo>
                    <a:pt x="20380" y="11714"/>
                    <a:pt x="20181" y="11507"/>
                    <a:pt x="19976" y="11507"/>
                  </a:cubicBezTo>
                  <a:cubicBezTo>
                    <a:pt x="19881" y="11507"/>
                    <a:pt x="19785" y="11551"/>
                    <a:pt x="19718" y="11658"/>
                  </a:cubicBezTo>
                  <a:cubicBezTo>
                    <a:pt x="19507" y="12065"/>
                    <a:pt x="19255" y="12430"/>
                    <a:pt x="18960" y="12781"/>
                  </a:cubicBezTo>
                  <a:cubicBezTo>
                    <a:pt x="18216" y="13637"/>
                    <a:pt x="17318" y="14353"/>
                    <a:pt x="16308" y="14858"/>
                  </a:cubicBezTo>
                  <a:lnTo>
                    <a:pt x="16308" y="13946"/>
                  </a:lnTo>
                  <a:cubicBezTo>
                    <a:pt x="17080" y="13511"/>
                    <a:pt x="17767" y="12949"/>
                    <a:pt x="18343" y="12276"/>
                  </a:cubicBezTo>
                  <a:cubicBezTo>
                    <a:pt x="19227" y="11251"/>
                    <a:pt x="19718" y="9946"/>
                    <a:pt x="19718" y="8599"/>
                  </a:cubicBezTo>
                  <a:cubicBezTo>
                    <a:pt x="19718" y="6985"/>
                    <a:pt x="19044" y="5470"/>
                    <a:pt x="17781" y="4193"/>
                  </a:cubicBezTo>
                  <a:cubicBezTo>
                    <a:pt x="16631" y="3028"/>
                    <a:pt x="15031" y="2158"/>
                    <a:pt x="13248" y="1737"/>
                  </a:cubicBezTo>
                  <a:lnTo>
                    <a:pt x="13248" y="923"/>
                  </a:lnTo>
                  <a:cubicBezTo>
                    <a:pt x="14820" y="1260"/>
                    <a:pt x="16308" y="1933"/>
                    <a:pt x="17571" y="2930"/>
                  </a:cubicBezTo>
                  <a:cubicBezTo>
                    <a:pt x="19479" y="4431"/>
                    <a:pt x="20518" y="6452"/>
                    <a:pt x="20518" y="8599"/>
                  </a:cubicBezTo>
                  <a:cubicBezTo>
                    <a:pt x="20518" y="9273"/>
                    <a:pt x="20420" y="9946"/>
                    <a:pt x="20209" y="10578"/>
                  </a:cubicBezTo>
                  <a:cubicBezTo>
                    <a:pt x="20105" y="10828"/>
                    <a:pt x="20305" y="11004"/>
                    <a:pt x="20503" y="11004"/>
                  </a:cubicBezTo>
                  <a:cubicBezTo>
                    <a:pt x="20627" y="11004"/>
                    <a:pt x="20750" y="10936"/>
                    <a:pt x="20799" y="10774"/>
                  </a:cubicBezTo>
                  <a:cubicBezTo>
                    <a:pt x="21023" y="10073"/>
                    <a:pt x="21149" y="9343"/>
                    <a:pt x="21149" y="8599"/>
                  </a:cubicBezTo>
                  <a:cubicBezTo>
                    <a:pt x="21149" y="6255"/>
                    <a:pt x="20013" y="4066"/>
                    <a:pt x="17964" y="2438"/>
                  </a:cubicBezTo>
                  <a:lnTo>
                    <a:pt x="17950" y="2438"/>
                  </a:lnTo>
                  <a:cubicBezTo>
                    <a:pt x="16504" y="1316"/>
                    <a:pt x="14806" y="558"/>
                    <a:pt x="13010" y="221"/>
                  </a:cubicBezTo>
                  <a:cubicBezTo>
                    <a:pt x="12392" y="109"/>
                    <a:pt x="11775" y="39"/>
                    <a:pt x="11143" y="11"/>
                  </a:cubicBezTo>
                  <a:cubicBezTo>
                    <a:pt x="10954" y="4"/>
                    <a:pt x="10758" y="0"/>
                    <a:pt x="10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1" name="Google Shape;1711;p58"/>
          <p:cNvSpPr/>
          <p:nvPr/>
        </p:nvSpPr>
        <p:spPr>
          <a:xfrm>
            <a:off x="7941164" y="3586438"/>
            <a:ext cx="456311" cy="444725"/>
          </a:xfrm>
          <a:custGeom>
            <a:avLst/>
            <a:gdLst/>
            <a:ahLst/>
            <a:cxnLst/>
            <a:rect l="l" t="t" r="r" b="b"/>
            <a:pathLst>
              <a:path w="21150" h="20613" extrusionOk="0">
                <a:moveTo>
                  <a:pt x="7888" y="6007"/>
                </a:moveTo>
                <a:cubicBezTo>
                  <a:pt x="8028" y="6007"/>
                  <a:pt x="8154" y="6119"/>
                  <a:pt x="8154" y="6273"/>
                </a:cubicBezTo>
                <a:lnTo>
                  <a:pt x="8154" y="12518"/>
                </a:lnTo>
                <a:cubicBezTo>
                  <a:pt x="8168" y="12708"/>
                  <a:pt x="8316" y="12802"/>
                  <a:pt x="8463" y="12802"/>
                </a:cubicBezTo>
                <a:cubicBezTo>
                  <a:pt x="8610" y="12802"/>
                  <a:pt x="8758" y="12708"/>
                  <a:pt x="8772" y="12518"/>
                </a:cubicBezTo>
                <a:lnTo>
                  <a:pt x="8772" y="10680"/>
                </a:lnTo>
                <a:cubicBezTo>
                  <a:pt x="8772" y="10408"/>
                  <a:pt x="8982" y="10202"/>
                  <a:pt x="9238" y="10202"/>
                </a:cubicBezTo>
                <a:cubicBezTo>
                  <a:pt x="9246" y="10202"/>
                  <a:pt x="9254" y="10202"/>
                  <a:pt x="9263" y="10203"/>
                </a:cubicBezTo>
                <a:cubicBezTo>
                  <a:pt x="9515" y="10217"/>
                  <a:pt x="9726" y="10427"/>
                  <a:pt x="9712" y="10694"/>
                </a:cubicBezTo>
                <a:lnTo>
                  <a:pt x="9712" y="13136"/>
                </a:lnTo>
                <a:cubicBezTo>
                  <a:pt x="9712" y="14006"/>
                  <a:pt x="9094" y="14778"/>
                  <a:pt x="8238" y="14946"/>
                </a:cubicBezTo>
                <a:lnTo>
                  <a:pt x="8210" y="14946"/>
                </a:lnTo>
                <a:lnTo>
                  <a:pt x="6161" y="15521"/>
                </a:lnTo>
                <a:lnTo>
                  <a:pt x="5712" y="13641"/>
                </a:lnTo>
                <a:cubicBezTo>
                  <a:pt x="5712" y="13627"/>
                  <a:pt x="5698" y="13613"/>
                  <a:pt x="5698" y="13585"/>
                </a:cubicBezTo>
                <a:cubicBezTo>
                  <a:pt x="5636" y="13465"/>
                  <a:pt x="5528" y="13413"/>
                  <a:pt x="5422" y="13413"/>
                </a:cubicBezTo>
                <a:cubicBezTo>
                  <a:pt x="5242" y="13413"/>
                  <a:pt x="5065" y="13561"/>
                  <a:pt x="5109" y="13781"/>
                </a:cubicBezTo>
                <a:lnTo>
                  <a:pt x="5572" y="15676"/>
                </a:lnTo>
                <a:lnTo>
                  <a:pt x="618" y="17037"/>
                </a:lnTo>
                <a:lnTo>
                  <a:pt x="618" y="13136"/>
                </a:lnTo>
                <a:lnTo>
                  <a:pt x="4604" y="11718"/>
                </a:lnTo>
                <a:cubicBezTo>
                  <a:pt x="4604" y="11718"/>
                  <a:pt x="4814" y="12602"/>
                  <a:pt x="4814" y="12602"/>
                </a:cubicBezTo>
                <a:cubicBezTo>
                  <a:pt x="4865" y="12750"/>
                  <a:pt x="4983" y="12815"/>
                  <a:pt x="5101" y="12815"/>
                </a:cubicBezTo>
                <a:cubicBezTo>
                  <a:pt x="5275" y="12815"/>
                  <a:pt x="5451" y="12674"/>
                  <a:pt x="5418" y="12448"/>
                </a:cubicBezTo>
                <a:lnTo>
                  <a:pt x="5193" y="11508"/>
                </a:lnTo>
                <a:lnTo>
                  <a:pt x="5712" y="11325"/>
                </a:lnTo>
                <a:cubicBezTo>
                  <a:pt x="6302" y="11115"/>
                  <a:pt x="6695" y="10554"/>
                  <a:pt x="6695" y="9936"/>
                </a:cubicBezTo>
                <a:lnTo>
                  <a:pt x="6695" y="7186"/>
                </a:lnTo>
                <a:cubicBezTo>
                  <a:pt x="6695" y="6540"/>
                  <a:pt x="7228" y="6007"/>
                  <a:pt x="7888" y="6007"/>
                </a:cubicBezTo>
                <a:close/>
                <a:moveTo>
                  <a:pt x="13248" y="6007"/>
                </a:moveTo>
                <a:cubicBezTo>
                  <a:pt x="13908" y="6007"/>
                  <a:pt x="14441" y="6526"/>
                  <a:pt x="14441" y="7186"/>
                </a:cubicBezTo>
                <a:lnTo>
                  <a:pt x="14441" y="9936"/>
                </a:lnTo>
                <a:cubicBezTo>
                  <a:pt x="14441" y="10568"/>
                  <a:pt x="14834" y="11115"/>
                  <a:pt x="15424" y="11325"/>
                </a:cubicBezTo>
                <a:lnTo>
                  <a:pt x="15943" y="11522"/>
                </a:lnTo>
                <a:lnTo>
                  <a:pt x="15494" y="13374"/>
                </a:lnTo>
                <a:cubicBezTo>
                  <a:pt x="15436" y="13605"/>
                  <a:pt x="15620" y="13748"/>
                  <a:pt x="15802" y="13748"/>
                </a:cubicBezTo>
                <a:cubicBezTo>
                  <a:pt x="15930" y="13748"/>
                  <a:pt x="16057" y="13677"/>
                  <a:pt x="16097" y="13515"/>
                </a:cubicBezTo>
                <a:lnTo>
                  <a:pt x="16532" y="11718"/>
                </a:lnTo>
                <a:lnTo>
                  <a:pt x="20518" y="13136"/>
                </a:lnTo>
                <a:lnTo>
                  <a:pt x="20518" y="17037"/>
                </a:lnTo>
                <a:lnTo>
                  <a:pt x="15564" y="15676"/>
                </a:lnTo>
                <a:lnTo>
                  <a:pt x="15802" y="14707"/>
                </a:lnTo>
                <a:cubicBezTo>
                  <a:pt x="15860" y="14470"/>
                  <a:pt x="15678" y="14323"/>
                  <a:pt x="15497" y="14323"/>
                </a:cubicBezTo>
                <a:cubicBezTo>
                  <a:pt x="15368" y="14323"/>
                  <a:pt x="15240" y="14398"/>
                  <a:pt x="15199" y="14567"/>
                </a:cubicBezTo>
                <a:lnTo>
                  <a:pt x="14974" y="15521"/>
                </a:lnTo>
                <a:lnTo>
                  <a:pt x="12926" y="14960"/>
                </a:lnTo>
                <a:lnTo>
                  <a:pt x="12898" y="14960"/>
                </a:lnTo>
                <a:cubicBezTo>
                  <a:pt x="12041" y="14778"/>
                  <a:pt x="11424" y="14020"/>
                  <a:pt x="11424" y="13136"/>
                </a:cubicBezTo>
                <a:lnTo>
                  <a:pt x="11424" y="10694"/>
                </a:lnTo>
                <a:cubicBezTo>
                  <a:pt x="11410" y="10441"/>
                  <a:pt x="11620" y="10217"/>
                  <a:pt x="11873" y="10203"/>
                </a:cubicBezTo>
                <a:cubicBezTo>
                  <a:pt x="11881" y="10202"/>
                  <a:pt x="11889" y="10202"/>
                  <a:pt x="11897" y="10202"/>
                </a:cubicBezTo>
                <a:cubicBezTo>
                  <a:pt x="12153" y="10202"/>
                  <a:pt x="12364" y="10421"/>
                  <a:pt x="12364" y="10680"/>
                </a:cubicBezTo>
                <a:lnTo>
                  <a:pt x="12364" y="12518"/>
                </a:lnTo>
                <a:cubicBezTo>
                  <a:pt x="12378" y="12708"/>
                  <a:pt x="12526" y="12802"/>
                  <a:pt x="12673" y="12802"/>
                </a:cubicBezTo>
                <a:cubicBezTo>
                  <a:pt x="12820" y="12802"/>
                  <a:pt x="12968" y="12708"/>
                  <a:pt x="12982" y="12518"/>
                </a:cubicBezTo>
                <a:lnTo>
                  <a:pt x="12982" y="6273"/>
                </a:lnTo>
                <a:cubicBezTo>
                  <a:pt x="12982" y="6119"/>
                  <a:pt x="13108" y="6007"/>
                  <a:pt x="13248" y="6007"/>
                </a:cubicBezTo>
                <a:close/>
                <a:moveTo>
                  <a:pt x="10582" y="744"/>
                </a:moveTo>
                <a:lnTo>
                  <a:pt x="12659" y="2891"/>
                </a:lnTo>
                <a:cubicBezTo>
                  <a:pt x="12714" y="2946"/>
                  <a:pt x="12795" y="2984"/>
                  <a:pt x="12875" y="2984"/>
                </a:cubicBezTo>
                <a:cubicBezTo>
                  <a:pt x="12897" y="2984"/>
                  <a:pt x="12919" y="2981"/>
                  <a:pt x="12940" y="2975"/>
                </a:cubicBezTo>
                <a:lnTo>
                  <a:pt x="15859" y="2302"/>
                </a:lnTo>
                <a:lnTo>
                  <a:pt x="16434" y="5221"/>
                </a:lnTo>
                <a:cubicBezTo>
                  <a:pt x="16462" y="5333"/>
                  <a:pt x="16532" y="5417"/>
                  <a:pt x="16644" y="5445"/>
                </a:cubicBezTo>
                <a:lnTo>
                  <a:pt x="19451" y="6456"/>
                </a:lnTo>
                <a:lnTo>
                  <a:pt x="18357" y="9234"/>
                </a:lnTo>
                <a:cubicBezTo>
                  <a:pt x="18328" y="9333"/>
                  <a:pt x="18343" y="9445"/>
                  <a:pt x="18413" y="9529"/>
                </a:cubicBezTo>
                <a:lnTo>
                  <a:pt x="20237" y="11901"/>
                </a:lnTo>
                <a:lnTo>
                  <a:pt x="19788" y="12210"/>
                </a:lnTo>
                <a:lnTo>
                  <a:pt x="15634" y="10736"/>
                </a:lnTo>
                <a:cubicBezTo>
                  <a:pt x="15283" y="10610"/>
                  <a:pt x="15059" y="10287"/>
                  <a:pt x="15059" y="9936"/>
                </a:cubicBezTo>
                <a:lnTo>
                  <a:pt x="15059" y="7186"/>
                </a:lnTo>
                <a:cubicBezTo>
                  <a:pt x="15059" y="6189"/>
                  <a:pt x="14245" y="5389"/>
                  <a:pt x="13262" y="5389"/>
                </a:cubicBezTo>
                <a:cubicBezTo>
                  <a:pt x="12771" y="5389"/>
                  <a:pt x="12364" y="5782"/>
                  <a:pt x="12364" y="6273"/>
                </a:cubicBezTo>
                <a:lnTo>
                  <a:pt x="12364" y="9698"/>
                </a:lnTo>
                <a:cubicBezTo>
                  <a:pt x="12208" y="9622"/>
                  <a:pt x="12047" y="9588"/>
                  <a:pt x="11890" y="9588"/>
                </a:cubicBezTo>
                <a:cubicBezTo>
                  <a:pt x="11313" y="9588"/>
                  <a:pt x="10795" y="10054"/>
                  <a:pt x="10807" y="10694"/>
                </a:cubicBezTo>
                <a:lnTo>
                  <a:pt x="10807" y="13136"/>
                </a:lnTo>
                <a:cubicBezTo>
                  <a:pt x="10807" y="14301"/>
                  <a:pt x="11620" y="15311"/>
                  <a:pt x="12771" y="15549"/>
                </a:cubicBezTo>
                <a:lnTo>
                  <a:pt x="17739" y="16925"/>
                </a:lnTo>
                <a:lnTo>
                  <a:pt x="14960" y="17079"/>
                </a:lnTo>
                <a:cubicBezTo>
                  <a:pt x="14848" y="17079"/>
                  <a:pt x="14750" y="17135"/>
                  <a:pt x="14708" y="17234"/>
                </a:cubicBezTo>
                <a:lnTo>
                  <a:pt x="13319" y="19886"/>
                </a:lnTo>
                <a:lnTo>
                  <a:pt x="10722" y="18412"/>
                </a:lnTo>
                <a:cubicBezTo>
                  <a:pt x="10673" y="18384"/>
                  <a:pt x="10621" y="18370"/>
                  <a:pt x="10570" y="18370"/>
                </a:cubicBezTo>
                <a:cubicBezTo>
                  <a:pt x="10519" y="18370"/>
                  <a:pt x="10470" y="18384"/>
                  <a:pt x="10428" y="18412"/>
                </a:cubicBezTo>
                <a:lnTo>
                  <a:pt x="7817" y="19886"/>
                </a:lnTo>
                <a:lnTo>
                  <a:pt x="6428" y="17248"/>
                </a:lnTo>
                <a:cubicBezTo>
                  <a:pt x="6386" y="17149"/>
                  <a:pt x="6288" y="17079"/>
                  <a:pt x="6175" y="17079"/>
                </a:cubicBezTo>
                <a:lnTo>
                  <a:pt x="3397" y="16925"/>
                </a:lnTo>
                <a:lnTo>
                  <a:pt x="8365" y="15564"/>
                </a:lnTo>
                <a:cubicBezTo>
                  <a:pt x="9515" y="15311"/>
                  <a:pt x="10329" y="14301"/>
                  <a:pt x="10343" y="13136"/>
                </a:cubicBezTo>
                <a:lnTo>
                  <a:pt x="10343" y="10694"/>
                </a:lnTo>
                <a:cubicBezTo>
                  <a:pt x="10343" y="10104"/>
                  <a:pt x="9880" y="9613"/>
                  <a:pt x="9291" y="9585"/>
                </a:cubicBezTo>
                <a:cubicBezTo>
                  <a:pt x="9267" y="9583"/>
                  <a:pt x="9244" y="9583"/>
                  <a:pt x="9221" y="9583"/>
                </a:cubicBezTo>
                <a:cubicBezTo>
                  <a:pt x="9065" y="9583"/>
                  <a:pt x="8918" y="9622"/>
                  <a:pt x="8772" y="9683"/>
                </a:cubicBezTo>
                <a:lnTo>
                  <a:pt x="8772" y="6273"/>
                </a:lnTo>
                <a:cubicBezTo>
                  <a:pt x="8772" y="5782"/>
                  <a:pt x="8379" y="5375"/>
                  <a:pt x="7888" y="5375"/>
                </a:cubicBezTo>
                <a:cubicBezTo>
                  <a:pt x="6891" y="5375"/>
                  <a:pt x="6077" y="6189"/>
                  <a:pt x="6077" y="7186"/>
                </a:cubicBezTo>
                <a:lnTo>
                  <a:pt x="6077" y="9936"/>
                </a:lnTo>
                <a:cubicBezTo>
                  <a:pt x="6077" y="10301"/>
                  <a:pt x="5853" y="10624"/>
                  <a:pt x="5516" y="10750"/>
                </a:cubicBezTo>
                <a:lnTo>
                  <a:pt x="1348" y="12224"/>
                </a:lnTo>
                <a:lnTo>
                  <a:pt x="913" y="11915"/>
                </a:lnTo>
                <a:lnTo>
                  <a:pt x="2737" y="9543"/>
                </a:lnTo>
                <a:cubicBezTo>
                  <a:pt x="2807" y="9459"/>
                  <a:pt x="2821" y="9347"/>
                  <a:pt x="2779" y="9248"/>
                </a:cubicBezTo>
                <a:lnTo>
                  <a:pt x="1699" y="6470"/>
                </a:lnTo>
                <a:lnTo>
                  <a:pt x="4505" y="5459"/>
                </a:lnTo>
                <a:cubicBezTo>
                  <a:pt x="4604" y="5431"/>
                  <a:pt x="4674" y="5333"/>
                  <a:pt x="4702" y="5235"/>
                </a:cubicBezTo>
                <a:lnTo>
                  <a:pt x="5291" y="2302"/>
                </a:lnTo>
                <a:lnTo>
                  <a:pt x="8210" y="2975"/>
                </a:lnTo>
                <a:cubicBezTo>
                  <a:pt x="8231" y="2981"/>
                  <a:pt x="8253" y="2984"/>
                  <a:pt x="8275" y="2984"/>
                </a:cubicBezTo>
                <a:cubicBezTo>
                  <a:pt x="8355" y="2984"/>
                  <a:pt x="8436" y="2946"/>
                  <a:pt x="8491" y="2891"/>
                </a:cubicBezTo>
                <a:lnTo>
                  <a:pt x="10582" y="744"/>
                </a:lnTo>
                <a:close/>
                <a:moveTo>
                  <a:pt x="10580" y="0"/>
                </a:moveTo>
                <a:cubicBezTo>
                  <a:pt x="10501" y="0"/>
                  <a:pt x="10421" y="28"/>
                  <a:pt x="10357" y="85"/>
                </a:cubicBezTo>
                <a:lnTo>
                  <a:pt x="8182" y="2344"/>
                </a:lnTo>
                <a:lnTo>
                  <a:pt x="5123" y="1628"/>
                </a:lnTo>
                <a:cubicBezTo>
                  <a:pt x="5099" y="1622"/>
                  <a:pt x="5075" y="1619"/>
                  <a:pt x="5051" y="1619"/>
                </a:cubicBezTo>
                <a:cubicBezTo>
                  <a:pt x="4909" y="1619"/>
                  <a:pt x="4782" y="1723"/>
                  <a:pt x="4758" y="1867"/>
                </a:cubicBezTo>
                <a:lnTo>
                  <a:pt x="4141" y="4926"/>
                </a:lnTo>
                <a:lnTo>
                  <a:pt x="1194" y="5979"/>
                </a:lnTo>
                <a:cubicBezTo>
                  <a:pt x="1025" y="6049"/>
                  <a:pt x="941" y="6231"/>
                  <a:pt x="1011" y="6386"/>
                </a:cubicBezTo>
                <a:lnTo>
                  <a:pt x="2148" y="9305"/>
                </a:lnTo>
                <a:lnTo>
                  <a:pt x="225" y="11774"/>
                </a:lnTo>
                <a:cubicBezTo>
                  <a:pt x="127" y="11915"/>
                  <a:pt x="155" y="12111"/>
                  <a:pt x="295" y="12224"/>
                </a:cubicBezTo>
                <a:lnTo>
                  <a:pt x="646" y="12476"/>
                </a:lnTo>
                <a:lnTo>
                  <a:pt x="211" y="12631"/>
                </a:lnTo>
                <a:cubicBezTo>
                  <a:pt x="85" y="12673"/>
                  <a:pt x="1" y="12785"/>
                  <a:pt x="1" y="12925"/>
                </a:cubicBezTo>
                <a:lnTo>
                  <a:pt x="1" y="17444"/>
                </a:lnTo>
                <a:cubicBezTo>
                  <a:pt x="13" y="17613"/>
                  <a:pt x="149" y="17750"/>
                  <a:pt x="312" y="17750"/>
                </a:cubicBezTo>
                <a:cubicBezTo>
                  <a:pt x="338" y="17750"/>
                  <a:pt x="366" y="17747"/>
                  <a:pt x="394" y="17739"/>
                </a:cubicBezTo>
                <a:lnTo>
                  <a:pt x="2555" y="17149"/>
                </a:lnTo>
                <a:lnTo>
                  <a:pt x="2555" y="17177"/>
                </a:lnTo>
                <a:cubicBezTo>
                  <a:pt x="2541" y="17346"/>
                  <a:pt x="2667" y="17500"/>
                  <a:pt x="2850" y="17514"/>
                </a:cubicBezTo>
                <a:lnTo>
                  <a:pt x="5965" y="17683"/>
                </a:lnTo>
                <a:cubicBezTo>
                  <a:pt x="5965" y="17683"/>
                  <a:pt x="7424" y="20447"/>
                  <a:pt x="7424" y="20447"/>
                </a:cubicBezTo>
                <a:cubicBezTo>
                  <a:pt x="7482" y="20553"/>
                  <a:pt x="7593" y="20613"/>
                  <a:pt x="7701" y="20613"/>
                </a:cubicBezTo>
                <a:cubicBezTo>
                  <a:pt x="7752" y="20613"/>
                  <a:pt x="7801" y="20600"/>
                  <a:pt x="7845" y="20573"/>
                </a:cubicBezTo>
                <a:lnTo>
                  <a:pt x="10582" y="19030"/>
                </a:lnTo>
                <a:lnTo>
                  <a:pt x="13304" y="20573"/>
                </a:lnTo>
                <a:cubicBezTo>
                  <a:pt x="13349" y="20600"/>
                  <a:pt x="13398" y="20613"/>
                  <a:pt x="13448" y="20613"/>
                </a:cubicBezTo>
                <a:cubicBezTo>
                  <a:pt x="13557" y="20613"/>
                  <a:pt x="13668" y="20553"/>
                  <a:pt x="13725" y="20447"/>
                </a:cubicBezTo>
                <a:lnTo>
                  <a:pt x="15185" y="17683"/>
                </a:lnTo>
                <a:lnTo>
                  <a:pt x="18300" y="17514"/>
                </a:lnTo>
                <a:cubicBezTo>
                  <a:pt x="18483" y="17500"/>
                  <a:pt x="18609" y="17346"/>
                  <a:pt x="18595" y="17177"/>
                </a:cubicBezTo>
                <a:lnTo>
                  <a:pt x="18595" y="17149"/>
                </a:lnTo>
                <a:lnTo>
                  <a:pt x="20756" y="17739"/>
                </a:lnTo>
                <a:cubicBezTo>
                  <a:pt x="20784" y="17747"/>
                  <a:pt x="20812" y="17750"/>
                  <a:pt x="20839" y="17750"/>
                </a:cubicBezTo>
                <a:cubicBezTo>
                  <a:pt x="21004" y="17750"/>
                  <a:pt x="21149" y="17613"/>
                  <a:pt x="21149" y="17444"/>
                </a:cubicBezTo>
                <a:lnTo>
                  <a:pt x="21135" y="12925"/>
                </a:lnTo>
                <a:cubicBezTo>
                  <a:pt x="21135" y="12785"/>
                  <a:pt x="21065" y="12673"/>
                  <a:pt x="20939" y="12631"/>
                </a:cubicBezTo>
                <a:lnTo>
                  <a:pt x="20504" y="12476"/>
                </a:lnTo>
                <a:lnTo>
                  <a:pt x="20854" y="12224"/>
                </a:lnTo>
                <a:cubicBezTo>
                  <a:pt x="20995" y="12111"/>
                  <a:pt x="21023" y="11915"/>
                  <a:pt x="20911" y="11774"/>
                </a:cubicBezTo>
                <a:lnTo>
                  <a:pt x="19002" y="9305"/>
                </a:lnTo>
                <a:lnTo>
                  <a:pt x="20139" y="6386"/>
                </a:lnTo>
                <a:cubicBezTo>
                  <a:pt x="20209" y="6231"/>
                  <a:pt x="20125" y="6049"/>
                  <a:pt x="19970" y="5979"/>
                </a:cubicBezTo>
                <a:lnTo>
                  <a:pt x="17009" y="4926"/>
                </a:lnTo>
                <a:cubicBezTo>
                  <a:pt x="17009" y="4926"/>
                  <a:pt x="16392" y="1867"/>
                  <a:pt x="16392" y="1867"/>
                </a:cubicBezTo>
                <a:cubicBezTo>
                  <a:pt x="16368" y="1723"/>
                  <a:pt x="16241" y="1619"/>
                  <a:pt x="16099" y="1619"/>
                </a:cubicBezTo>
                <a:cubicBezTo>
                  <a:pt x="16075" y="1619"/>
                  <a:pt x="16051" y="1622"/>
                  <a:pt x="16027" y="1628"/>
                </a:cubicBezTo>
                <a:lnTo>
                  <a:pt x="12982" y="2344"/>
                </a:lnTo>
                <a:lnTo>
                  <a:pt x="10792" y="85"/>
                </a:lnTo>
                <a:cubicBezTo>
                  <a:pt x="10736" y="28"/>
                  <a:pt x="10659" y="0"/>
                  <a:pt x="105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2" name="Google Shape;1712;p58"/>
          <p:cNvGrpSpPr/>
          <p:nvPr/>
        </p:nvGrpSpPr>
        <p:grpSpPr>
          <a:xfrm>
            <a:off x="7972814" y="2683563"/>
            <a:ext cx="393010" cy="456009"/>
            <a:chOff x="7035946" y="2613958"/>
            <a:chExt cx="393010" cy="456009"/>
          </a:xfrm>
        </p:grpSpPr>
        <p:sp>
          <p:nvSpPr>
            <p:cNvPr id="1713" name="Google Shape;1713;p58"/>
            <p:cNvSpPr/>
            <p:nvPr/>
          </p:nvSpPr>
          <p:spPr>
            <a:xfrm>
              <a:off x="7113771" y="2728939"/>
              <a:ext cx="13333" cy="24703"/>
            </a:xfrm>
            <a:custGeom>
              <a:avLst/>
              <a:gdLst/>
              <a:ahLst/>
              <a:cxnLst/>
              <a:rect l="l" t="t" r="r" b="b"/>
              <a:pathLst>
                <a:path w="618" h="1145" extrusionOk="0">
                  <a:moveTo>
                    <a:pt x="309" y="1"/>
                  </a:moveTo>
                  <a:cubicBezTo>
                    <a:pt x="162" y="1"/>
                    <a:pt x="14" y="96"/>
                    <a:pt x="0" y="285"/>
                  </a:cubicBezTo>
                  <a:lnTo>
                    <a:pt x="0" y="860"/>
                  </a:lnTo>
                  <a:cubicBezTo>
                    <a:pt x="14" y="1050"/>
                    <a:pt x="162" y="1145"/>
                    <a:pt x="309" y="1145"/>
                  </a:cubicBezTo>
                  <a:cubicBezTo>
                    <a:pt x="456" y="1145"/>
                    <a:pt x="604" y="1050"/>
                    <a:pt x="618" y="860"/>
                  </a:cubicBezTo>
                  <a:lnTo>
                    <a:pt x="618" y="285"/>
                  </a:lnTo>
                  <a:cubicBezTo>
                    <a:pt x="604" y="96"/>
                    <a:pt x="456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8"/>
            <p:cNvSpPr/>
            <p:nvPr/>
          </p:nvSpPr>
          <p:spPr>
            <a:xfrm>
              <a:off x="7249119" y="2728939"/>
              <a:ext cx="13333" cy="24703"/>
            </a:xfrm>
            <a:custGeom>
              <a:avLst/>
              <a:gdLst/>
              <a:ahLst/>
              <a:cxnLst/>
              <a:rect l="l" t="t" r="r" b="b"/>
              <a:pathLst>
                <a:path w="618" h="1145" extrusionOk="0">
                  <a:moveTo>
                    <a:pt x="309" y="1"/>
                  </a:moveTo>
                  <a:cubicBezTo>
                    <a:pt x="161" y="1"/>
                    <a:pt x="14" y="96"/>
                    <a:pt x="0" y="285"/>
                  </a:cubicBezTo>
                  <a:lnTo>
                    <a:pt x="0" y="860"/>
                  </a:lnTo>
                  <a:cubicBezTo>
                    <a:pt x="14" y="1050"/>
                    <a:pt x="161" y="1145"/>
                    <a:pt x="309" y="1145"/>
                  </a:cubicBezTo>
                  <a:cubicBezTo>
                    <a:pt x="456" y="1145"/>
                    <a:pt x="604" y="1050"/>
                    <a:pt x="618" y="860"/>
                  </a:cubicBezTo>
                  <a:lnTo>
                    <a:pt x="618" y="285"/>
                  </a:lnTo>
                  <a:cubicBezTo>
                    <a:pt x="604" y="96"/>
                    <a:pt x="456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8"/>
            <p:cNvSpPr/>
            <p:nvPr/>
          </p:nvSpPr>
          <p:spPr>
            <a:xfrm>
              <a:off x="7162275" y="2739921"/>
              <a:ext cx="51370" cy="20604"/>
            </a:xfrm>
            <a:custGeom>
              <a:avLst/>
              <a:gdLst/>
              <a:ahLst/>
              <a:cxnLst/>
              <a:rect l="l" t="t" r="r" b="b"/>
              <a:pathLst>
                <a:path w="2381" h="955" extrusionOk="0">
                  <a:moveTo>
                    <a:pt x="434" y="1"/>
                  </a:moveTo>
                  <a:cubicBezTo>
                    <a:pt x="203" y="1"/>
                    <a:pt x="0" y="273"/>
                    <a:pt x="180" y="506"/>
                  </a:cubicBezTo>
                  <a:cubicBezTo>
                    <a:pt x="447" y="800"/>
                    <a:pt x="811" y="955"/>
                    <a:pt x="1190" y="955"/>
                  </a:cubicBezTo>
                  <a:cubicBezTo>
                    <a:pt x="1583" y="955"/>
                    <a:pt x="1948" y="800"/>
                    <a:pt x="2201" y="506"/>
                  </a:cubicBezTo>
                  <a:cubicBezTo>
                    <a:pt x="2381" y="273"/>
                    <a:pt x="2178" y="1"/>
                    <a:pt x="1953" y="1"/>
                  </a:cubicBezTo>
                  <a:cubicBezTo>
                    <a:pt x="1879" y="1"/>
                    <a:pt x="1803" y="30"/>
                    <a:pt x="1738" y="99"/>
                  </a:cubicBezTo>
                  <a:cubicBezTo>
                    <a:pt x="1590" y="260"/>
                    <a:pt x="1390" y="341"/>
                    <a:pt x="1192" y="341"/>
                  </a:cubicBezTo>
                  <a:cubicBezTo>
                    <a:pt x="994" y="341"/>
                    <a:pt x="797" y="260"/>
                    <a:pt x="657" y="99"/>
                  </a:cubicBezTo>
                  <a:cubicBezTo>
                    <a:pt x="588" y="30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8"/>
            <p:cNvSpPr/>
            <p:nvPr/>
          </p:nvSpPr>
          <p:spPr>
            <a:xfrm>
              <a:off x="7035946" y="2613958"/>
              <a:ext cx="393010" cy="456009"/>
            </a:xfrm>
            <a:custGeom>
              <a:avLst/>
              <a:gdLst/>
              <a:ahLst/>
              <a:cxnLst/>
              <a:rect l="l" t="t" r="r" b="b"/>
              <a:pathLst>
                <a:path w="18216" h="21136" extrusionOk="0">
                  <a:moveTo>
                    <a:pt x="1600" y="618"/>
                  </a:moveTo>
                  <a:cubicBezTo>
                    <a:pt x="1699" y="618"/>
                    <a:pt x="1797" y="702"/>
                    <a:pt x="1797" y="815"/>
                  </a:cubicBezTo>
                  <a:lnTo>
                    <a:pt x="1797" y="2190"/>
                  </a:lnTo>
                  <a:lnTo>
                    <a:pt x="618" y="2190"/>
                  </a:lnTo>
                  <a:lnTo>
                    <a:pt x="618" y="815"/>
                  </a:lnTo>
                  <a:cubicBezTo>
                    <a:pt x="618" y="702"/>
                    <a:pt x="702" y="618"/>
                    <a:pt x="814" y="618"/>
                  </a:cubicBezTo>
                  <a:close/>
                  <a:moveTo>
                    <a:pt x="1797" y="2793"/>
                  </a:moveTo>
                  <a:lnTo>
                    <a:pt x="1797" y="3467"/>
                  </a:lnTo>
                  <a:lnTo>
                    <a:pt x="618" y="3467"/>
                  </a:lnTo>
                  <a:lnTo>
                    <a:pt x="618" y="2793"/>
                  </a:lnTo>
                  <a:close/>
                  <a:moveTo>
                    <a:pt x="1797" y="4084"/>
                  </a:moveTo>
                  <a:lnTo>
                    <a:pt x="1797" y="7677"/>
                  </a:lnTo>
                  <a:lnTo>
                    <a:pt x="618" y="7677"/>
                  </a:lnTo>
                  <a:lnTo>
                    <a:pt x="618" y="4084"/>
                  </a:lnTo>
                  <a:close/>
                  <a:moveTo>
                    <a:pt x="1797" y="8294"/>
                  </a:moveTo>
                  <a:lnTo>
                    <a:pt x="1797" y="8968"/>
                  </a:lnTo>
                  <a:lnTo>
                    <a:pt x="618" y="8968"/>
                  </a:lnTo>
                  <a:lnTo>
                    <a:pt x="618" y="8294"/>
                  </a:lnTo>
                  <a:close/>
                  <a:moveTo>
                    <a:pt x="11227" y="10638"/>
                  </a:moveTo>
                  <a:lnTo>
                    <a:pt x="8126" y="12645"/>
                  </a:lnTo>
                  <a:lnTo>
                    <a:pt x="8126" y="10638"/>
                  </a:lnTo>
                  <a:close/>
                  <a:moveTo>
                    <a:pt x="1797" y="9600"/>
                  </a:moveTo>
                  <a:lnTo>
                    <a:pt x="1797" y="20518"/>
                  </a:lnTo>
                  <a:lnTo>
                    <a:pt x="618" y="20518"/>
                  </a:lnTo>
                  <a:lnTo>
                    <a:pt x="618" y="9600"/>
                  </a:lnTo>
                  <a:close/>
                  <a:moveTo>
                    <a:pt x="814" y="1"/>
                  </a:moveTo>
                  <a:cubicBezTo>
                    <a:pt x="365" y="1"/>
                    <a:pt x="1" y="365"/>
                    <a:pt x="1" y="815"/>
                  </a:cubicBezTo>
                  <a:lnTo>
                    <a:pt x="1" y="20826"/>
                  </a:lnTo>
                  <a:cubicBezTo>
                    <a:pt x="1" y="20995"/>
                    <a:pt x="141" y="21135"/>
                    <a:pt x="309" y="21135"/>
                  </a:cubicBezTo>
                  <a:lnTo>
                    <a:pt x="2106" y="21135"/>
                  </a:lnTo>
                  <a:cubicBezTo>
                    <a:pt x="2274" y="21135"/>
                    <a:pt x="2414" y="20995"/>
                    <a:pt x="2414" y="20826"/>
                  </a:cubicBezTo>
                  <a:lnTo>
                    <a:pt x="2414" y="10638"/>
                  </a:lnTo>
                  <a:lnTo>
                    <a:pt x="7508" y="10638"/>
                  </a:lnTo>
                  <a:lnTo>
                    <a:pt x="7508" y="13220"/>
                  </a:lnTo>
                  <a:cubicBezTo>
                    <a:pt x="7508" y="13389"/>
                    <a:pt x="7649" y="13529"/>
                    <a:pt x="7817" y="13529"/>
                  </a:cubicBezTo>
                  <a:lnTo>
                    <a:pt x="13795" y="13529"/>
                  </a:lnTo>
                  <a:cubicBezTo>
                    <a:pt x="13804" y="13529"/>
                    <a:pt x="13813" y="13530"/>
                    <a:pt x="13822" y="13530"/>
                  </a:cubicBezTo>
                  <a:cubicBezTo>
                    <a:pt x="14232" y="13530"/>
                    <a:pt x="14236" y="12910"/>
                    <a:pt x="13834" y="12910"/>
                  </a:cubicBezTo>
                  <a:cubicBezTo>
                    <a:pt x="13822" y="12910"/>
                    <a:pt x="13809" y="12910"/>
                    <a:pt x="13795" y="12911"/>
                  </a:cubicBezTo>
                  <a:lnTo>
                    <a:pt x="8856" y="12911"/>
                  </a:lnTo>
                  <a:lnTo>
                    <a:pt x="12434" y="10582"/>
                  </a:lnTo>
                  <a:cubicBezTo>
                    <a:pt x="12532" y="10526"/>
                    <a:pt x="12575" y="10427"/>
                    <a:pt x="12575" y="10329"/>
                  </a:cubicBezTo>
                  <a:lnTo>
                    <a:pt x="12575" y="4968"/>
                  </a:lnTo>
                  <a:lnTo>
                    <a:pt x="17234" y="4968"/>
                  </a:lnTo>
                  <a:cubicBezTo>
                    <a:pt x="17360" y="4968"/>
                    <a:pt x="17416" y="5109"/>
                    <a:pt x="17346" y="5207"/>
                  </a:cubicBezTo>
                  <a:lnTo>
                    <a:pt x="14609" y="8743"/>
                  </a:lnTo>
                  <a:cubicBezTo>
                    <a:pt x="14525" y="8856"/>
                    <a:pt x="14525" y="9024"/>
                    <a:pt x="14609" y="9136"/>
                  </a:cubicBezTo>
                  <a:lnTo>
                    <a:pt x="17346" y="12673"/>
                  </a:lnTo>
                  <a:cubicBezTo>
                    <a:pt x="17416" y="12771"/>
                    <a:pt x="17360" y="12911"/>
                    <a:pt x="17234" y="12911"/>
                  </a:cubicBezTo>
                  <a:lnTo>
                    <a:pt x="15030" y="12911"/>
                  </a:lnTo>
                  <a:cubicBezTo>
                    <a:pt x="14651" y="12939"/>
                    <a:pt x="14651" y="13501"/>
                    <a:pt x="15030" y="13529"/>
                  </a:cubicBezTo>
                  <a:lnTo>
                    <a:pt x="17234" y="13529"/>
                  </a:lnTo>
                  <a:cubicBezTo>
                    <a:pt x="17865" y="13529"/>
                    <a:pt x="18216" y="12799"/>
                    <a:pt x="17837" y="12294"/>
                  </a:cubicBezTo>
                  <a:lnTo>
                    <a:pt x="15241" y="8940"/>
                  </a:lnTo>
                  <a:lnTo>
                    <a:pt x="17837" y="5586"/>
                  </a:lnTo>
                  <a:cubicBezTo>
                    <a:pt x="18216" y="5081"/>
                    <a:pt x="17865" y="4365"/>
                    <a:pt x="17234" y="4351"/>
                  </a:cubicBezTo>
                  <a:lnTo>
                    <a:pt x="12575" y="4351"/>
                  </a:lnTo>
                  <a:lnTo>
                    <a:pt x="12575" y="2653"/>
                  </a:lnTo>
                  <a:cubicBezTo>
                    <a:pt x="12575" y="1825"/>
                    <a:pt x="11901" y="1137"/>
                    <a:pt x="11059" y="1137"/>
                  </a:cubicBezTo>
                  <a:lnTo>
                    <a:pt x="6119" y="1137"/>
                  </a:lnTo>
                  <a:cubicBezTo>
                    <a:pt x="5740" y="1165"/>
                    <a:pt x="5740" y="1727"/>
                    <a:pt x="6119" y="1755"/>
                  </a:cubicBezTo>
                  <a:lnTo>
                    <a:pt x="11059" y="1755"/>
                  </a:lnTo>
                  <a:cubicBezTo>
                    <a:pt x="11564" y="1755"/>
                    <a:pt x="11957" y="2162"/>
                    <a:pt x="11957" y="2653"/>
                  </a:cubicBezTo>
                  <a:lnTo>
                    <a:pt x="11957" y="10021"/>
                  </a:lnTo>
                  <a:lnTo>
                    <a:pt x="2400" y="10021"/>
                  </a:lnTo>
                  <a:lnTo>
                    <a:pt x="2400" y="1755"/>
                  </a:lnTo>
                  <a:lnTo>
                    <a:pt x="4884" y="1755"/>
                  </a:lnTo>
                  <a:cubicBezTo>
                    <a:pt x="5263" y="1727"/>
                    <a:pt x="5263" y="1165"/>
                    <a:pt x="4884" y="1137"/>
                  </a:cubicBezTo>
                  <a:lnTo>
                    <a:pt x="2400" y="1137"/>
                  </a:lnTo>
                  <a:lnTo>
                    <a:pt x="2400" y="815"/>
                  </a:lnTo>
                  <a:cubicBezTo>
                    <a:pt x="2400" y="365"/>
                    <a:pt x="2035" y="1"/>
                    <a:pt x="1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7" name="Google Shape;1717;p58"/>
          <p:cNvGrpSpPr/>
          <p:nvPr/>
        </p:nvGrpSpPr>
        <p:grpSpPr>
          <a:xfrm>
            <a:off x="7185754" y="2683487"/>
            <a:ext cx="409062" cy="456160"/>
            <a:chOff x="6457314" y="2613958"/>
            <a:chExt cx="409062" cy="456160"/>
          </a:xfrm>
        </p:grpSpPr>
        <p:sp>
          <p:nvSpPr>
            <p:cNvPr id="1718" name="Google Shape;1718;p58"/>
            <p:cNvSpPr/>
            <p:nvPr/>
          </p:nvSpPr>
          <p:spPr>
            <a:xfrm>
              <a:off x="6546338" y="2855893"/>
              <a:ext cx="52406" cy="77821"/>
            </a:xfrm>
            <a:custGeom>
              <a:avLst/>
              <a:gdLst/>
              <a:ahLst/>
              <a:cxnLst/>
              <a:rect l="l" t="t" r="r" b="b"/>
              <a:pathLst>
                <a:path w="2429" h="3607" extrusionOk="0">
                  <a:moveTo>
                    <a:pt x="1277" y="674"/>
                  </a:moveTo>
                  <a:cubicBezTo>
                    <a:pt x="1474" y="674"/>
                    <a:pt x="1558" y="842"/>
                    <a:pt x="1558" y="1025"/>
                  </a:cubicBezTo>
                  <a:cubicBezTo>
                    <a:pt x="1586" y="1193"/>
                    <a:pt x="1460" y="1348"/>
                    <a:pt x="1277" y="1362"/>
                  </a:cubicBezTo>
                  <a:lnTo>
                    <a:pt x="758" y="1362"/>
                  </a:lnTo>
                  <a:lnTo>
                    <a:pt x="758" y="674"/>
                  </a:lnTo>
                  <a:close/>
                  <a:moveTo>
                    <a:pt x="1249" y="1951"/>
                  </a:moveTo>
                  <a:cubicBezTo>
                    <a:pt x="1502" y="1951"/>
                    <a:pt x="1642" y="2063"/>
                    <a:pt x="1642" y="2400"/>
                  </a:cubicBezTo>
                  <a:lnTo>
                    <a:pt x="1642" y="2484"/>
                  </a:lnTo>
                  <a:cubicBezTo>
                    <a:pt x="1642" y="2793"/>
                    <a:pt x="1502" y="2933"/>
                    <a:pt x="1249" y="2933"/>
                  </a:cubicBezTo>
                  <a:lnTo>
                    <a:pt x="758" y="2933"/>
                  </a:lnTo>
                  <a:lnTo>
                    <a:pt x="758" y="1951"/>
                  </a:lnTo>
                  <a:close/>
                  <a:moveTo>
                    <a:pt x="337" y="0"/>
                  </a:moveTo>
                  <a:cubicBezTo>
                    <a:pt x="155" y="0"/>
                    <a:pt x="0" y="85"/>
                    <a:pt x="0" y="239"/>
                  </a:cubicBezTo>
                  <a:lnTo>
                    <a:pt x="0" y="3382"/>
                  </a:lnTo>
                  <a:cubicBezTo>
                    <a:pt x="0" y="3509"/>
                    <a:pt x="127" y="3607"/>
                    <a:pt x="337" y="3607"/>
                  </a:cubicBezTo>
                  <a:lnTo>
                    <a:pt x="1432" y="3607"/>
                  </a:lnTo>
                  <a:cubicBezTo>
                    <a:pt x="1993" y="3607"/>
                    <a:pt x="2428" y="3326"/>
                    <a:pt x="2428" y="2554"/>
                  </a:cubicBezTo>
                  <a:lnTo>
                    <a:pt x="2428" y="2442"/>
                  </a:lnTo>
                  <a:cubicBezTo>
                    <a:pt x="2428" y="1951"/>
                    <a:pt x="2218" y="1769"/>
                    <a:pt x="1909" y="1656"/>
                  </a:cubicBezTo>
                  <a:cubicBezTo>
                    <a:pt x="2176" y="1544"/>
                    <a:pt x="2330" y="1277"/>
                    <a:pt x="2330" y="884"/>
                  </a:cubicBezTo>
                  <a:lnTo>
                    <a:pt x="2330" y="870"/>
                  </a:lnTo>
                  <a:cubicBezTo>
                    <a:pt x="2330" y="169"/>
                    <a:pt x="1839" y="0"/>
                    <a:pt x="1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8"/>
            <p:cNvSpPr/>
            <p:nvPr/>
          </p:nvSpPr>
          <p:spPr>
            <a:xfrm>
              <a:off x="6733771" y="2855893"/>
              <a:ext cx="49364" cy="77821"/>
            </a:xfrm>
            <a:custGeom>
              <a:avLst/>
              <a:gdLst/>
              <a:ahLst/>
              <a:cxnLst/>
              <a:rect l="l" t="t" r="r" b="b"/>
              <a:pathLst>
                <a:path w="2288" h="3607" extrusionOk="0">
                  <a:moveTo>
                    <a:pt x="337" y="0"/>
                  </a:moveTo>
                  <a:cubicBezTo>
                    <a:pt x="168" y="0"/>
                    <a:pt x="0" y="71"/>
                    <a:pt x="0" y="239"/>
                  </a:cubicBezTo>
                  <a:lnTo>
                    <a:pt x="0" y="3368"/>
                  </a:lnTo>
                  <a:cubicBezTo>
                    <a:pt x="0" y="3537"/>
                    <a:pt x="197" y="3607"/>
                    <a:pt x="393" y="3607"/>
                  </a:cubicBezTo>
                  <a:cubicBezTo>
                    <a:pt x="589" y="3607"/>
                    <a:pt x="772" y="3537"/>
                    <a:pt x="772" y="3368"/>
                  </a:cubicBezTo>
                  <a:lnTo>
                    <a:pt x="772" y="2091"/>
                  </a:lnTo>
                  <a:lnTo>
                    <a:pt x="1530" y="2091"/>
                  </a:lnTo>
                  <a:cubicBezTo>
                    <a:pt x="1684" y="2091"/>
                    <a:pt x="1754" y="1937"/>
                    <a:pt x="1754" y="1811"/>
                  </a:cubicBezTo>
                  <a:cubicBezTo>
                    <a:pt x="1754" y="1670"/>
                    <a:pt x="1670" y="1502"/>
                    <a:pt x="1530" y="1502"/>
                  </a:cubicBezTo>
                  <a:lnTo>
                    <a:pt x="786" y="1502"/>
                  </a:lnTo>
                  <a:lnTo>
                    <a:pt x="786" y="674"/>
                  </a:lnTo>
                  <a:lnTo>
                    <a:pt x="2063" y="674"/>
                  </a:lnTo>
                  <a:cubicBezTo>
                    <a:pt x="2203" y="674"/>
                    <a:pt x="2288" y="506"/>
                    <a:pt x="2288" y="323"/>
                  </a:cubicBezTo>
                  <a:cubicBezTo>
                    <a:pt x="2288" y="141"/>
                    <a:pt x="2217" y="0"/>
                    <a:pt x="2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8"/>
            <p:cNvSpPr/>
            <p:nvPr/>
          </p:nvSpPr>
          <p:spPr>
            <a:xfrm>
              <a:off x="6457314" y="2613958"/>
              <a:ext cx="409062" cy="456160"/>
            </a:xfrm>
            <a:custGeom>
              <a:avLst/>
              <a:gdLst/>
              <a:ahLst/>
              <a:cxnLst/>
              <a:rect l="l" t="t" r="r" b="b"/>
              <a:pathLst>
                <a:path w="18960" h="21143" extrusionOk="0">
                  <a:moveTo>
                    <a:pt x="4898" y="618"/>
                  </a:moveTo>
                  <a:cubicBezTo>
                    <a:pt x="5039" y="2751"/>
                    <a:pt x="5614" y="4856"/>
                    <a:pt x="6035" y="6189"/>
                  </a:cubicBezTo>
                  <a:cubicBezTo>
                    <a:pt x="5763" y="6145"/>
                    <a:pt x="5492" y="6124"/>
                    <a:pt x="5223" y="6124"/>
                  </a:cubicBezTo>
                  <a:cubicBezTo>
                    <a:pt x="4977" y="6124"/>
                    <a:pt x="4732" y="6142"/>
                    <a:pt x="4491" y="6175"/>
                  </a:cubicBezTo>
                  <a:cubicBezTo>
                    <a:pt x="3930" y="4365"/>
                    <a:pt x="3579" y="2499"/>
                    <a:pt x="3425" y="618"/>
                  </a:cubicBezTo>
                  <a:close/>
                  <a:moveTo>
                    <a:pt x="15578" y="618"/>
                  </a:moveTo>
                  <a:cubicBezTo>
                    <a:pt x="15437" y="2499"/>
                    <a:pt x="15072" y="4365"/>
                    <a:pt x="14511" y="6175"/>
                  </a:cubicBezTo>
                  <a:cubicBezTo>
                    <a:pt x="14270" y="6142"/>
                    <a:pt x="14026" y="6124"/>
                    <a:pt x="13781" y="6124"/>
                  </a:cubicBezTo>
                  <a:cubicBezTo>
                    <a:pt x="13514" y="6124"/>
                    <a:pt x="13246" y="6145"/>
                    <a:pt x="12981" y="6189"/>
                  </a:cubicBezTo>
                  <a:cubicBezTo>
                    <a:pt x="13402" y="4856"/>
                    <a:pt x="13964" y="2751"/>
                    <a:pt x="14118" y="618"/>
                  </a:cubicBezTo>
                  <a:close/>
                  <a:moveTo>
                    <a:pt x="3116" y="1"/>
                  </a:moveTo>
                  <a:cubicBezTo>
                    <a:pt x="2934" y="1"/>
                    <a:pt x="2793" y="141"/>
                    <a:pt x="2807" y="323"/>
                  </a:cubicBezTo>
                  <a:cubicBezTo>
                    <a:pt x="2905" y="2541"/>
                    <a:pt x="3425" y="4744"/>
                    <a:pt x="3888" y="6288"/>
                  </a:cubicBezTo>
                  <a:cubicBezTo>
                    <a:pt x="3158" y="6470"/>
                    <a:pt x="2470" y="6807"/>
                    <a:pt x="1881" y="7298"/>
                  </a:cubicBezTo>
                  <a:cubicBezTo>
                    <a:pt x="1624" y="7511"/>
                    <a:pt x="1830" y="7848"/>
                    <a:pt x="2081" y="7848"/>
                  </a:cubicBezTo>
                  <a:cubicBezTo>
                    <a:pt x="2145" y="7848"/>
                    <a:pt x="2211" y="7826"/>
                    <a:pt x="2274" y="7775"/>
                  </a:cubicBezTo>
                  <a:cubicBezTo>
                    <a:pt x="2835" y="7284"/>
                    <a:pt x="3523" y="6961"/>
                    <a:pt x="4239" y="6821"/>
                  </a:cubicBezTo>
                  <a:cubicBezTo>
                    <a:pt x="4558" y="6763"/>
                    <a:pt x="4878" y="6731"/>
                    <a:pt x="5198" y="6731"/>
                  </a:cubicBezTo>
                  <a:cubicBezTo>
                    <a:pt x="5341" y="6731"/>
                    <a:pt x="5485" y="6738"/>
                    <a:pt x="5628" y="6751"/>
                  </a:cubicBezTo>
                  <a:cubicBezTo>
                    <a:pt x="6947" y="6905"/>
                    <a:pt x="8182" y="7480"/>
                    <a:pt x="9150" y="8393"/>
                  </a:cubicBezTo>
                  <a:lnTo>
                    <a:pt x="8154" y="10638"/>
                  </a:lnTo>
                  <a:cubicBezTo>
                    <a:pt x="8098" y="10750"/>
                    <a:pt x="8126" y="10891"/>
                    <a:pt x="8210" y="10975"/>
                  </a:cubicBezTo>
                  <a:lnTo>
                    <a:pt x="10680" y="13627"/>
                  </a:lnTo>
                  <a:lnTo>
                    <a:pt x="8547" y="15887"/>
                  </a:lnTo>
                  <a:cubicBezTo>
                    <a:pt x="8435" y="15999"/>
                    <a:pt x="8435" y="16167"/>
                    <a:pt x="8519" y="16279"/>
                  </a:cubicBezTo>
                  <a:lnTo>
                    <a:pt x="9894" y="18118"/>
                  </a:lnTo>
                  <a:lnTo>
                    <a:pt x="9277" y="20461"/>
                  </a:lnTo>
                  <a:lnTo>
                    <a:pt x="9235" y="20433"/>
                  </a:lnTo>
                  <a:cubicBezTo>
                    <a:pt x="6751" y="19086"/>
                    <a:pt x="4758" y="17641"/>
                    <a:pt x="3326" y="16139"/>
                  </a:cubicBezTo>
                  <a:cubicBezTo>
                    <a:pt x="2091" y="14820"/>
                    <a:pt x="1292" y="13501"/>
                    <a:pt x="969" y="12196"/>
                  </a:cubicBezTo>
                  <a:cubicBezTo>
                    <a:pt x="646" y="10863"/>
                    <a:pt x="828" y="9628"/>
                    <a:pt x="1502" y="8631"/>
                  </a:cubicBezTo>
                  <a:cubicBezTo>
                    <a:pt x="1671" y="8383"/>
                    <a:pt x="1461" y="8135"/>
                    <a:pt x="1239" y="8135"/>
                  </a:cubicBezTo>
                  <a:cubicBezTo>
                    <a:pt x="1147" y="8135"/>
                    <a:pt x="1053" y="8178"/>
                    <a:pt x="983" y="8280"/>
                  </a:cubicBezTo>
                  <a:cubicBezTo>
                    <a:pt x="225" y="9417"/>
                    <a:pt x="1" y="10863"/>
                    <a:pt x="365" y="12336"/>
                  </a:cubicBezTo>
                  <a:cubicBezTo>
                    <a:pt x="716" y="13739"/>
                    <a:pt x="1558" y="15171"/>
                    <a:pt x="2877" y="16546"/>
                  </a:cubicBezTo>
                  <a:lnTo>
                    <a:pt x="2863" y="16574"/>
                  </a:lnTo>
                  <a:cubicBezTo>
                    <a:pt x="4337" y="18118"/>
                    <a:pt x="6372" y="19619"/>
                    <a:pt x="8940" y="20995"/>
                  </a:cubicBezTo>
                  <a:cubicBezTo>
                    <a:pt x="9115" y="21093"/>
                    <a:pt x="9312" y="21142"/>
                    <a:pt x="9508" y="21142"/>
                  </a:cubicBezTo>
                  <a:cubicBezTo>
                    <a:pt x="9705" y="21142"/>
                    <a:pt x="9901" y="21093"/>
                    <a:pt x="10077" y="20995"/>
                  </a:cubicBezTo>
                  <a:cubicBezTo>
                    <a:pt x="11424" y="20279"/>
                    <a:pt x="12715" y="19451"/>
                    <a:pt x="13936" y="18539"/>
                  </a:cubicBezTo>
                  <a:cubicBezTo>
                    <a:pt x="14236" y="18338"/>
                    <a:pt x="14033" y="17961"/>
                    <a:pt x="13769" y="17961"/>
                  </a:cubicBezTo>
                  <a:cubicBezTo>
                    <a:pt x="13700" y="17961"/>
                    <a:pt x="13626" y="17987"/>
                    <a:pt x="13557" y="18048"/>
                  </a:cubicBezTo>
                  <a:cubicBezTo>
                    <a:pt x="12420" y="18904"/>
                    <a:pt x="11199" y="19690"/>
                    <a:pt x="9950" y="20363"/>
                  </a:cubicBezTo>
                  <a:lnTo>
                    <a:pt x="10526" y="18146"/>
                  </a:lnTo>
                  <a:cubicBezTo>
                    <a:pt x="10540" y="18048"/>
                    <a:pt x="10526" y="17949"/>
                    <a:pt x="10469" y="17879"/>
                  </a:cubicBezTo>
                  <a:lnTo>
                    <a:pt x="9164" y="16125"/>
                  </a:lnTo>
                  <a:lnTo>
                    <a:pt x="11326" y="13838"/>
                  </a:lnTo>
                  <a:cubicBezTo>
                    <a:pt x="11424" y="13725"/>
                    <a:pt x="11424" y="13529"/>
                    <a:pt x="11326" y="13417"/>
                  </a:cubicBezTo>
                  <a:lnTo>
                    <a:pt x="8785" y="10708"/>
                  </a:lnTo>
                  <a:lnTo>
                    <a:pt x="9768" y="8491"/>
                  </a:lnTo>
                  <a:cubicBezTo>
                    <a:pt x="10736" y="7565"/>
                    <a:pt x="11999" y="6877"/>
                    <a:pt x="13360" y="6765"/>
                  </a:cubicBezTo>
                  <a:lnTo>
                    <a:pt x="13388" y="6765"/>
                  </a:lnTo>
                  <a:cubicBezTo>
                    <a:pt x="13523" y="6753"/>
                    <a:pt x="13658" y="6748"/>
                    <a:pt x="13792" y="6748"/>
                  </a:cubicBezTo>
                  <a:cubicBezTo>
                    <a:pt x="15795" y="6748"/>
                    <a:pt x="17684" y="8009"/>
                    <a:pt x="18118" y="10035"/>
                  </a:cubicBezTo>
                  <a:cubicBezTo>
                    <a:pt x="18328" y="11045"/>
                    <a:pt x="18174" y="12182"/>
                    <a:pt x="17655" y="13318"/>
                  </a:cubicBezTo>
                  <a:cubicBezTo>
                    <a:pt x="17065" y="14652"/>
                    <a:pt x="15999" y="15985"/>
                    <a:pt x="14497" y="17276"/>
                  </a:cubicBezTo>
                  <a:cubicBezTo>
                    <a:pt x="14283" y="17490"/>
                    <a:pt x="14475" y="17803"/>
                    <a:pt x="14719" y="17803"/>
                  </a:cubicBezTo>
                  <a:cubicBezTo>
                    <a:pt x="14779" y="17803"/>
                    <a:pt x="14843" y="17783"/>
                    <a:pt x="14904" y="17739"/>
                  </a:cubicBezTo>
                  <a:cubicBezTo>
                    <a:pt x="16476" y="16392"/>
                    <a:pt x="17584" y="14988"/>
                    <a:pt x="18216" y="13585"/>
                  </a:cubicBezTo>
                  <a:cubicBezTo>
                    <a:pt x="18791" y="12322"/>
                    <a:pt x="18960" y="11045"/>
                    <a:pt x="18721" y="9908"/>
                  </a:cubicBezTo>
                  <a:cubicBezTo>
                    <a:pt x="18342" y="8196"/>
                    <a:pt x="17065" y="6835"/>
                    <a:pt x="15381" y="6358"/>
                  </a:cubicBezTo>
                  <a:cubicBezTo>
                    <a:pt x="15297" y="6330"/>
                    <a:pt x="15213" y="6302"/>
                    <a:pt x="15129" y="6288"/>
                  </a:cubicBezTo>
                  <a:cubicBezTo>
                    <a:pt x="15592" y="4730"/>
                    <a:pt x="16125" y="2541"/>
                    <a:pt x="16223" y="323"/>
                  </a:cubicBezTo>
                  <a:cubicBezTo>
                    <a:pt x="16223" y="141"/>
                    <a:pt x="16083" y="1"/>
                    <a:pt x="15914" y="1"/>
                  </a:cubicBezTo>
                  <a:lnTo>
                    <a:pt x="13823" y="1"/>
                  </a:lnTo>
                  <a:cubicBezTo>
                    <a:pt x="13669" y="1"/>
                    <a:pt x="13529" y="127"/>
                    <a:pt x="13515" y="295"/>
                  </a:cubicBezTo>
                  <a:cubicBezTo>
                    <a:pt x="13402" y="2639"/>
                    <a:pt x="12715" y="5025"/>
                    <a:pt x="12294" y="6330"/>
                  </a:cubicBezTo>
                  <a:cubicBezTo>
                    <a:pt x="11255" y="6624"/>
                    <a:pt x="10301" y="7158"/>
                    <a:pt x="9515" y="7887"/>
                  </a:cubicBezTo>
                  <a:cubicBezTo>
                    <a:pt x="8729" y="7158"/>
                    <a:pt x="7775" y="6624"/>
                    <a:pt x="6737" y="6330"/>
                  </a:cubicBezTo>
                  <a:cubicBezTo>
                    <a:pt x="6302" y="5025"/>
                    <a:pt x="5628" y="2639"/>
                    <a:pt x="5516" y="295"/>
                  </a:cubicBezTo>
                  <a:cubicBezTo>
                    <a:pt x="5502" y="127"/>
                    <a:pt x="5361" y="1"/>
                    <a:pt x="5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1" name="Google Shape;1721;p58"/>
          <p:cNvGrpSpPr/>
          <p:nvPr/>
        </p:nvGrpSpPr>
        <p:grpSpPr>
          <a:xfrm>
            <a:off x="7191504" y="3580764"/>
            <a:ext cx="397563" cy="456074"/>
            <a:chOff x="5310525" y="3615400"/>
            <a:chExt cx="460675" cy="528475"/>
          </a:xfrm>
        </p:grpSpPr>
        <p:sp>
          <p:nvSpPr>
            <p:cNvPr id="1722" name="Google Shape;1722;p58"/>
            <p:cNvSpPr/>
            <p:nvPr/>
          </p:nvSpPr>
          <p:spPr>
            <a:xfrm>
              <a:off x="5415600" y="3922100"/>
              <a:ext cx="16325" cy="37300"/>
            </a:xfrm>
            <a:custGeom>
              <a:avLst/>
              <a:gdLst/>
              <a:ahLst/>
              <a:cxnLst/>
              <a:rect l="l" t="t" r="r" b="b"/>
              <a:pathLst>
                <a:path w="653" h="1492" extrusionOk="0">
                  <a:moveTo>
                    <a:pt x="330" y="0"/>
                  </a:moveTo>
                  <a:cubicBezTo>
                    <a:pt x="148" y="0"/>
                    <a:pt x="21" y="140"/>
                    <a:pt x="21" y="309"/>
                  </a:cubicBezTo>
                  <a:lnTo>
                    <a:pt x="21" y="1165"/>
                  </a:lnTo>
                  <a:cubicBezTo>
                    <a:pt x="0" y="1382"/>
                    <a:pt x="162" y="1491"/>
                    <a:pt x="325" y="1491"/>
                  </a:cubicBezTo>
                  <a:cubicBezTo>
                    <a:pt x="488" y="1491"/>
                    <a:pt x="653" y="1382"/>
                    <a:pt x="639" y="1165"/>
                  </a:cubicBezTo>
                  <a:lnTo>
                    <a:pt x="639" y="309"/>
                  </a:lnTo>
                  <a:cubicBezTo>
                    <a:pt x="639" y="140"/>
                    <a:pt x="498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8"/>
            <p:cNvSpPr/>
            <p:nvPr/>
          </p:nvSpPr>
          <p:spPr>
            <a:xfrm>
              <a:off x="5649775" y="3922700"/>
              <a:ext cx="16350" cy="36700"/>
            </a:xfrm>
            <a:custGeom>
              <a:avLst/>
              <a:gdLst/>
              <a:ahLst/>
              <a:cxnLst/>
              <a:rect l="l" t="t" r="r" b="b"/>
              <a:pathLst>
                <a:path w="654" h="1468" extrusionOk="0">
                  <a:moveTo>
                    <a:pt x="323" y="1"/>
                  </a:moveTo>
                  <a:cubicBezTo>
                    <a:pt x="176" y="1"/>
                    <a:pt x="29" y="95"/>
                    <a:pt x="15" y="285"/>
                  </a:cubicBezTo>
                  <a:lnTo>
                    <a:pt x="15" y="1141"/>
                  </a:lnTo>
                  <a:cubicBezTo>
                    <a:pt x="1" y="1358"/>
                    <a:pt x="166" y="1467"/>
                    <a:pt x="329" y="1467"/>
                  </a:cubicBezTo>
                  <a:cubicBezTo>
                    <a:pt x="492" y="1467"/>
                    <a:pt x="653" y="1358"/>
                    <a:pt x="632" y="1141"/>
                  </a:cubicBezTo>
                  <a:lnTo>
                    <a:pt x="632" y="285"/>
                  </a:lnTo>
                  <a:cubicBezTo>
                    <a:pt x="618" y="95"/>
                    <a:pt x="471" y="1"/>
                    <a:pt x="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8"/>
            <p:cNvSpPr/>
            <p:nvPr/>
          </p:nvSpPr>
          <p:spPr>
            <a:xfrm>
              <a:off x="5507250" y="3943200"/>
              <a:ext cx="64675" cy="25575"/>
            </a:xfrm>
            <a:custGeom>
              <a:avLst/>
              <a:gdLst/>
              <a:ahLst/>
              <a:cxnLst/>
              <a:rect l="l" t="t" r="r" b="b"/>
              <a:pathLst>
                <a:path w="2587" h="1023" extrusionOk="0">
                  <a:moveTo>
                    <a:pt x="440" y="0"/>
                  </a:moveTo>
                  <a:cubicBezTo>
                    <a:pt x="210" y="0"/>
                    <a:pt x="1" y="286"/>
                    <a:pt x="201" y="517"/>
                  </a:cubicBezTo>
                  <a:cubicBezTo>
                    <a:pt x="502" y="854"/>
                    <a:pt x="920" y="1023"/>
                    <a:pt x="1337" y="1023"/>
                  </a:cubicBezTo>
                  <a:cubicBezTo>
                    <a:pt x="1755" y="1023"/>
                    <a:pt x="2172" y="854"/>
                    <a:pt x="2474" y="517"/>
                  </a:cubicBezTo>
                  <a:cubicBezTo>
                    <a:pt x="2586" y="391"/>
                    <a:pt x="2586" y="195"/>
                    <a:pt x="2446" y="82"/>
                  </a:cubicBezTo>
                  <a:lnTo>
                    <a:pt x="2460" y="82"/>
                  </a:lnTo>
                  <a:cubicBezTo>
                    <a:pt x="2396" y="31"/>
                    <a:pt x="2320" y="6"/>
                    <a:pt x="2248" y="6"/>
                  </a:cubicBezTo>
                  <a:cubicBezTo>
                    <a:pt x="2161" y="6"/>
                    <a:pt x="2078" y="42"/>
                    <a:pt x="2025" y="110"/>
                  </a:cubicBezTo>
                  <a:cubicBezTo>
                    <a:pt x="1842" y="307"/>
                    <a:pt x="1593" y="405"/>
                    <a:pt x="1344" y="405"/>
                  </a:cubicBezTo>
                  <a:cubicBezTo>
                    <a:pt x="1095" y="405"/>
                    <a:pt x="846" y="307"/>
                    <a:pt x="664" y="110"/>
                  </a:cubicBezTo>
                  <a:cubicBezTo>
                    <a:pt x="597" y="33"/>
                    <a:pt x="517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8"/>
            <p:cNvSpPr/>
            <p:nvPr/>
          </p:nvSpPr>
          <p:spPr>
            <a:xfrm>
              <a:off x="5310525" y="3615400"/>
              <a:ext cx="460675" cy="528475"/>
            </a:xfrm>
            <a:custGeom>
              <a:avLst/>
              <a:gdLst/>
              <a:ahLst/>
              <a:cxnLst/>
              <a:rect l="l" t="t" r="r" b="b"/>
              <a:pathLst>
                <a:path w="18427" h="21139" extrusionOk="0">
                  <a:moveTo>
                    <a:pt x="4266" y="606"/>
                  </a:moveTo>
                  <a:cubicBezTo>
                    <a:pt x="5473" y="606"/>
                    <a:pt x="6652" y="1841"/>
                    <a:pt x="7073" y="2318"/>
                  </a:cubicBezTo>
                  <a:cubicBezTo>
                    <a:pt x="6989" y="2445"/>
                    <a:pt x="6919" y="2585"/>
                    <a:pt x="6891" y="2725"/>
                  </a:cubicBezTo>
                  <a:cubicBezTo>
                    <a:pt x="6849" y="2838"/>
                    <a:pt x="6835" y="2950"/>
                    <a:pt x="6835" y="3076"/>
                  </a:cubicBezTo>
                  <a:lnTo>
                    <a:pt x="6835" y="4044"/>
                  </a:lnTo>
                  <a:lnTo>
                    <a:pt x="2779" y="4044"/>
                  </a:lnTo>
                  <a:cubicBezTo>
                    <a:pt x="2526" y="3343"/>
                    <a:pt x="2484" y="2571"/>
                    <a:pt x="2681" y="1841"/>
                  </a:cubicBezTo>
                  <a:lnTo>
                    <a:pt x="2667" y="1841"/>
                  </a:lnTo>
                  <a:cubicBezTo>
                    <a:pt x="2807" y="1322"/>
                    <a:pt x="3200" y="901"/>
                    <a:pt x="3705" y="705"/>
                  </a:cubicBezTo>
                  <a:cubicBezTo>
                    <a:pt x="3888" y="634"/>
                    <a:pt x="4070" y="606"/>
                    <a:pt x="4266" y="606"/>
                  </a:cubicBezTo>
                  <a:close/>
                  <a:moveTo>
                    <a:pt x="10245" y="2346"/>
                  </a:moveTo>
                  <a:cubicBezTo>
                    <a:pt x="10638" y="2346"/>
                    <a:pt x="10974" y="2669"/>
                    <a:pt x="10974" y="3076"/>
                  </a:cubicBezTo>
                  <a:lnTo>
                    <a:pt x="10974" y="4044"/>
                  </a:lnTo>
                  <a:lnTo>
                    <a:pt x="7452" y="4044"/>
                  </a:lnTo>
                  <a:lnTo>
                    <a:pt x="7452" y="3076"/>
                  </a:lnTo>
                  <a:cubicBezTo>
                    <a:pt x="7452" y="2669"/>
                    <a:pt x="7775" y="2346"/>
                    <a:pt x="8182" y="2346"/>
                  </a:cubicBezTo>
                  <a:close/>
                  <a:moveTo>
                    <a:pt x="14160" y="620"/>
                  </a:moveTo>
                  <a:cubicBezTo>
                    <a:pt x="14357" y="620"/>
                    <a:pt x="14539" y="648"/>
                    <a:pt x="14721" y="705"/>
                  </a:cubicBezTo>
                  <a:cubicBezTo>
                    <a:pt x="15227" y="901"/>
                    <a:pt x="15620" y="1322"/>
                    <a:pt x="15760" y="1855"/>
                  </a:cubicBezTo>
                  <a:cubicBezTo>
                    <a:pt x="15942" y="2585"/>
                    <a:pt x="15914" y="3343"/>
                    <a:pt x="15662" y="4059"/>
                  </a:cubicBezTo>
                  <a:lnTo>
                    <a:pt x="11592" y="4059"/>
                  </a:lnTo>
                  <a:lnTo>
                    <a:pt x="11592" y="3090"/>
                  </a:lnTo>
                  <a:cubicBezTo>
                    <a:pt x="11592" y="2810"/>
                    <a:pt x="11508" y="2543"/>
                    <a:pt x="11367" y="2318"/>
                  </a:cubicBezTo>
                  <a:cubicBezTo>
                    <a:pt x="11606" y="2052"/>
                    <a:pt x="11859" y="1785"/>
                    <a:pt x="12139" y="1547"/>
                  </a:cubicBezTo>
                  <a:cubicBezTo>
                    <a:pt x="12630" y="1126"/>
                    <a:pt x="13388" y="620"/>
                    <a:pt x="14160" y="620"/>
                  </a:cubicBezTo>
                  <a:close/>
                  <a:moveTo>
                    <a:pt x="10974" y="4676"/>
                  </a:moveTo>
                  <a:lnTo>
                    <a:pt x="10974" y="7665"/>
                  </a:lnTo>
                  <a:lnTo>
                    <a:pt x="7452" y="7665"/>
                  </a:lnTo>
                  <a:lnTo>
                    <a:pt x="7452" y="4676"/>
                  </a:lnTo>
                  <a:close/>
                  <a:moveTo>
                    <a:pt x="17402" y="4676"/>
                  </a:moveTo>
                  <a:cubicBezTo>
                    <a:pt x="17626" y="4676"/>
                    <a:pt x="17809" y="4858"/>
                    <a:pt x="17809" y="5069"/>
                  </a:cubicBezTo>
                  <a:lnTo>
                    <a:pt x="17809" y="7258"/>
                  </a:lnTo>
                  <a:cubicBezTo>
                    <a:pt x="17809" y="7483"/>
                    <a:pt x="17626" y="7665"/>
                    <a:pt x="17402" y="7665"/>
                  </a:cubicBezTo>
                  <a:lnTo>
                    <a:pt x="11592" y="7665"/>
                  </a:lnTo>
                  <a:lnTo>
                    <a:pt x="11592" y="4676"/>
                  </a:lnTo>
                  <a:close/>
                  <a:moveTo>
                    <a:pt x="6835" y="4676"/>
                  </a:moveTo>
                  <a:lnTo>
                    <a:pt x="6835" y="7665"/>
                  </a:lnTo>
                  <a:lnTo>
                    <a:pt x="3789" y="7665"/>
                  </a:lnTo>
                  <a:cubicBezTo>
                    <a:pt x="3410" y="7693"/>
                    <a:pt x="3410" y="8255"/>
                    <a:pt x="3789" y="8283"/>
                  </a:cubicBezTo>
                  <a:lnTo>
                    <a:pt x="6835" y="8283"/>
                  </a:lnTo>
                  <a:lnTo>
                    <a:pt x="6835" y="20520"/>
                  </a:lnTo>
                  <a:lnTo>
                    <a:pt x="2344" y="20520"/>
                  </a:lnTo>
                  <a:cubicBezTo>
                    <a:pt x="1783" y="20520"/>
                    <a:pt x="1319" y="20057"/>
                    <a:pt x="1319" y="19495"/>
                  </a:cubicBezTo>
                  <a:lnTo>
                    <a:pt x="1319" y="19481"/>
                  </a:lnTo>
                  <a:lnTo>
                    <a:pt x="1319" y="8283"/>
                  </a:lnTo>
                  <a:lnTo>
                    <a:pt x="2554" y="8283"/>
                  </a:lnTo>
                  <a:cubicBezTo>
                    <a:pt x="2567" y="8284"/>
                    <a:pt x="2580" y="8284"/>
                    <a:pt x="2592" y="8284"/>
                  </a:cubicBezTo>
                  <a:cubicBezTo>
                    <a:pt x="2981" y="8284"/>
                    <a:pt x="2977" y="7664"/>
                    <a:pt x="2580" y="7664"/>
                  </a:cubicBezTo>
                  <a:cubicBezTo>
                    <a:pt x="2572" y="7664"/>
                    <a:pt x="2563" y="7665"/>
                    <a:pt x="2554" y="7665"/>
                  </a:cubicBezTo>
                  <a:lnTo>
                    <a:pt x="1025" y="7665"/>
                  </a:lnTo>
                  <a:cubicBezTo>
                    <a:pt x="800" y="7665"/>
                    <a:pt x="618" y="7483"/>
                    <a:pt x="618" y="7272"/>
                  </a:cubicBezTo>
                  <a:lnTo>
                    <a:pt x="618" y="5069"/>
                  </a:lnTo>
                  <a:cubicBezTo>
                    <a:pt x="618" y="4858"/>
                    <a:pt x="800" y="4676"/>
                    <a:pt x="1025" y="4676"/>
                  </a:cubicBezTo>
                  <a:close/>
                  <a:moveTo>
                    <a:pt x="10974" y="8283"/>
                  </a:moveTo>
                  <a:lnTo>
                    <a:pt x="10974" y="20520"/>
                  </a:lnTo>
                  <a:lnTo>
                    <a:pt x="7452" y="20506"/>
                  </a:lnTo>
                  <a:lnTo>
                    <a:pt x="7452" y="8283"/>
                  </a:lnTo>
                  <a:close/>
                  <a:moveTo>
                    <a:pt x="4184" y="1"/>
                  </a:moveTo>
                  <a:cubicBezTo>
                    <a:pt x="3948" y="1"/>
                    <a:pt x="3721" y="54"/>
                    <a:pt x="3495" y="129"/>
                  </a:cubicBezTo>
                  <a:cubicBezTo>
                    <a:pt x="2793" y="382"/>
                    <a:pt x="2260" y="957"/>
                    <a:pt x="2077" y="1687"/>
                  </a:cubicBezTo>
                  <a:cubicBezTo>
                    <a:pt x="1867" y="2459"/>
                    <a:pt x="1881" y="3287"/>
                    <a:pt x="2119" y="4059"/>
                  </a:cubicBezTo>
                  <a:lnTo>
                    <a:pt x="1011" y="4059"/>
                  </a:lnTo>
                  <a:cubicBezTo>
                    <a:pt x="449" y="4059"/>
                    <a:pt x="0" y="4508"/>
                    <a:pt x="0" y="5069"/>
                  </a:cubicBezTo>
                  <a:lnTo>
                    <a:pt x="0" y="7272"/>
                  </a:lnTo>
                  <a:cubicBezTo>
                    <a:pt x="0" y="7707"/>
                    <a:pt x="281" y="8100"/>
                    <a:pt x="702" y="8240"/>
                  </a:cubicBezTo>
                  <a:lnTo>
                    <a:pt x="702" y="19495"/>
                  </a:lnTo>
                  <a:cubicBezTo>
                    <a:pt x="702" y="20393"/>
                    <a:pt x="1432" y="21137"/>
                    <a:pt x="2344" y="21137"/>
                  </a:cubicBezTo>
                  <a:lnTo>
                    <a:pt x="13472" y="21137"/>
                  </a:lnTo>
                  <a:cubicBezTo>
                    <a:pt x="13481" y="21138"/>
                    <a:pt x="13490" y="21138"/>
                    <a:pt x="13499" y="21138"/>
                  </a:cubicBezTo>
                  <a:cubicBezTo>
                    <a:pt x="13908" y="21138"/>
                    <a:pt x="13913" y="20518"/>
                    <a:pt x="13511" y="20518"/>
                  </a:cubicBezTo>
                  <a:cubicBezTo>
                    <a:pt x="13499" y="20518"/>
                    <a:pt x="13486" y="20519"/>
                    <a:pt x="13472" y="20520"/>
                  </a:cubicBezTo>
                  <a:lnTo>
                    <a:pt x="11592" y="20520"/>
                  </a:lnTo>
                  <a:lnTo>
                    <a:pt x="11592" y="8283"/>
                  </a:lnTo>
                  <a:lnTo>
                    <a:pt x="17093" y="8283"/>
                  </a:lnTo>
                  <a:lnTo>
                    <a:pt x="17093" y="19495"/>
                  </a:lnTo>
                  <a:cubicBezTo>
                    <a:pt x="17093" y="20057"/>
                    <a:pt x="16630" y="20520"/>
                    <a:pt x="16069" y="20520"/>
                  </a:cubicBezTo>
                  <a:lnTo>
                    <a:pt x="14721" y="20520"/>
                  </a:lnTo>
                  <a:cubicBezTo>
                    <a:pt x="14328" y="20548"/>
                    <a:pt x="14328" y="21109"/>
                    <a:pt x="14721" y="21137"/>
                  </a:cubicBezTo>
                  <a:lnTo>
                    <a:pt x="16069" y="21137"/>
                  </a:lnTo>
                  <a:cubicBezTo>
                    <a:pt x="16981" y="21137"/>
                    <a:pt x="17711" y="20393"/>
                    <a:pt x="17711" y="19495"/>
                  </a:cubicBezTo>
                  <a:lnTo>
                    <a:pt x="17711" y="8240"/>
                  </a:lnTo>
                  <a:cubicBezTo>
                    <a:pt x="18132" y="8100"/>
                    <a:pt x="18412" y="7707"/>
                    <a:pt x="18412" y="7272"/>
                  </a:cubicBezTo>
                  <a:lnTo>
                    <a:pt x="18426" y="5069"/>
                  </a:lnTo>
                  <a:cubicBezTo>
                    <a:pt x="18426" y="4508"/>
                    <a:pt x="17977" y="4059"/>
                    <a:pt x="17416" y="4059"/>
                  </a:cubicBezTo>
                  <a:lnTo>
                    <a:pt x="16307" y="4059"/>
                  </a:lnTo>
                  <a:cubicBezTo>
                    <a:pt x="16546" y="3287"/>
                    <a:pt x="16560" y="2459"/>
                    <a:pt x="16349" y="1687"/>
                  </a:cubicBezTo>
                  <a:cubicBezTo>
                    <a:pt x="16153" y="957"/>
                    <a:pt x="15620" y="382"/>
                    <a:pt x="14932" y="129"/>
                  </a:cubicBezTo>
                  <a:cubicBezTo>
                    <a:pt x="14705" y="54"/>
                    <a:pt x="14479" y="1"/>
                    <a:pt x="14242" y="1"/>
                  </a:cubicBezTo>
                  <a:cubicBezTo>
                    <a:pt x="14215" y="1"/>
                    <a:pt x="14188" y="1"/>
                    <a:pt x="14160" y="3"/>
                  </a:cubicBezTo>
                  <a:cubicBezTo>
                    <a:pt x="12701" y="3"/>
                    <a:pt x="11395" y="1350"/>
                    <a:pt x="10904" y="1911"/>
                  </a:cubicBezTo>
                  <a:cubicBezTo>
                    <a:pt x="10708" y="1785"/>
                    <a:pt x="10469" y="1729"/>
                    <a:pt x="10245" y="1729"/>
                  </a:cubicBezTo>
                  <a:lnTo>
                    <a:pt x="8182" y="1729"/>
                  </a:lnTo>
                  <a:cubicBezTo>
                    <a:pt x="7957" y="1729"/>
                    <a:pt x="7719" y="1785"/>
                    <a:pt x="7522" y="1911"/>
                  </a:cubicBezTo>
                  <a:cubicBezTo>
                    <a:pt x="7031" y="1350"/>
                    <a:pt x="5726" y="3"/>
                    <a:pt x="4266" y="3"/>
                  </a:cubicBezTo>
                  <a:cubicBezTo>
                    <a:pt x="4239" y="1"/>
                    <a:pt x="4212" y="1"/>
                    <a:pt x="4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6" name="Google Shape;1726;p58"/>
          <p:cNvGrpSpPr/>
          <p:nvPr/>
        </p:nvGrpSpPr>
        <p:grpSpPr>
          <a:xfrm>
            <a:off x="7162283" y="1167679"/>
            <a:ext cx="456004" cy="456005"/>
            <a:chOff x="5641301" y="1097900"/>
            <a:chExt cx="456004" cy="456005"/>
          </a:xfrm>
        </p:grpSpPr>
        <p:sp>
          <p:nvSpPr>
            <p:cNvPr id="1727" name="Google Shape;1727;p58"/>
            <p:cNvSpPr/>
            <p:nvPr/>
          </p:nvSpPr>
          <p:spPr>
            <a:xfrm>
              <a:off x="5760682" y="1380830"/>
              <a:ext cx="172816" cy="173075"/>
            </a:xfrm>
            <a:custGeom>
              <a:avLst/>
              <a:gdLst/>
              <a:ahLst/>
              <a:cxnLst/>
              <a:rect l="l" t="t" r="r" b="b"/>
              <a:pathLst>
                <a:path w="8010" h="8022" extrusionOk="0">
                  <a:moveTo>
                    <a:pt x="7027" y="675"/>
                  </a:moveTo>
                  <a:cubicBezTo>
                    <a:pt x="7203" y="675"/>
                    <a:pt x="7378" y="794"/>
                    <a:pt x="7378" y="1033"/>
                  </a:cubicBezTo>
                  <a:lnTo>
                    <a:pt x="7378" y="4415"/>
                  </a:lnTo>
                  <a:lnTo>
                    <a:pt x="2677" y="4415"/>
                  </a:lnTo>
                  <a:lnTo>
                    <a:pt x="2677" y="4022"/>
                  </a:lnTo>
                  <a:cubicBezTo>
                    <a:pt x="2677" y="3882"/>
                    <a:pt x="2593" y="3755"/>
                    <a:pt x="2466" y="3727"/>
                  </a:cubicBezTo>
                  <a:lnTo>
                    <a:pt x="1288" y="3348"/>
                  </a:lnTo>
                  <a:cubicBezTo>
                    <a:pt x="868" y="3221"/>
                    <a:pt x="1013" y="2656"/>
                    <a:pt x="1378" y="2656"/>
                  </a:cubicBezTo>
                  <a:cubicBezTo>
                    <a:pt x="1416" y="2656"/>
                    <a:pt x="1456" y="2662"/>
                    <a:pt x="1498" y="2675"/>
                  </a:cubicBezTo>
                  <a:lnTo>
                    <a:pt x="2284" y="2913"/>
                  </a:lnTo>
                  <a:cubicBezTo>
                    <a:pt x="2317" y="2925"/>
                    <a:pt x="2349" y="2930"/>
                    <a:pt x="2381" y="2930"/>
                  </a:cubicBezTo>
                  <a:cubicBezTo>
                    <a:pt x="2540" y="2930"/>
                    <a:pt x="2677" y="2794"/>
                    <a:pt x="2677" y="2619"/>
                  </a:cubicBezTo>
                  <a:lnTo>
                    <a:pt x="2677" y="1033"/>
                  </a:lnTo>
                  <a:cubicBezTo>
                    <a:pt x="2677" y="794"/>
                    <a:pt x="2856" y="675"/>
                    <a:pt x="3035" y="675"/>
                  </a:cubicBezTo>
                  <a:cubicBezTo>
                    <a:pt x="3214" y="675"/>
                    <a:pt x="3393" y="794"/>
                    <a:pt x="3393" y="1033"/>
                  </a:cubicBezTo>
                  <a:lnTo>
                    <a:pt x="3393" y="2548"/>
                  </a:lnTo>
                  <a:cubicBezTo>
                    <a:pt x="3407" y="2738"/>
                    <a:pt x="3554" y="2833"/>
                    <a:pt x="3701" y="2833"/>
                  </a:cubicBezTo>
                  <a:cubicBezTo>
                    <a:pt x="3849" y="2833"/>
                    <a:pt x="3996" y="2738"/>
                    <a:pt x="4010" y="2548"/>
                  </a:cubicBezTo>
                  <a:lnTo>
                    <a:pt x="4010" y="1033"/>
                  </a:lnTo>
                  <a:cubicBezTo>
                    <a:pt x="4010" y="794"/>
                    <a:pt x="4189" y="675"/>
                    <a:pt x="4368" y="675"/>
                  </a:cubicBezTo>
                  <a:cubicBezTo>
                    <a:pt x="4547" y="675"/>
                    <a:pt x="4726" y="794"/>
                    <a:pt x="4726" y="1033"/>
                  </a:cubicBezTo>
                  <a:lnTo>
                    <a:pt x="4726" y="2548"/>
                  </a:lnTo>
                  <a:cubicBezTo>
                    <a:pt x="4740" y="2738"/>
                    <a:pt x="4887" y="2833"/>
                    <a:pt x="5034" y="2833"/>
                  </a:cubicBezTo>
                  <a:cubicBezTo>
                    <a:pt x="5182" y="2833"/>
                    <a:pt x="5329" y="2738"/>
                    <a:pt x="5343" y="2548"/>
                  </a:cubicBezTo>
                  <a:lnTo>
                    <a:pt x="5343" y="1033"/>
                  </a:lnTo>
                  <a:cubicBezTo>
                    <a:pt x="5343" y="794"/>
                    <a:pt x="5522" y="675"/>
                    <a:pt x="5701" y="675"/>
                  </a:cubicBezTo>
                  <a:cubicBezTo>
                    <a:pt x="5880" y="675"/>
                    <a:pt x="6059" y="794"/>
                    <a:pt x="6059" y="1033"/>
                  </a:cubicBezTo>
                  <a:lnTo>
                    <a:pt x="6059" y="2548"/>
                  </a:lnTo>
                  <a:cubicBezTo>
                    <a:pt x="6073" y="2738"/>
                    <a:pt x="6220" y="2833"/>
                    <a:pt x="6368" y="2833"/>
                  </a:cubicBezTo>
                  <a:cubicBezTo>
                    <a:pt x="6515" y="2833"/>
                    <a:pt x="6662" y="2738"/>
                    <a:pt x="6676" y="2548"/>
                  </a:cubicBezTo>
                  <a:lnTo>
                    <a:pt x="6676" y="1033"/>
                  </a:lnTo>
                  <a:cubicBezTo>
                    <a:pt x="6676" y="794"/>
                    <a:pt x="6852" y="675"/>
                    <a:pt x="7027" y="675"/>
                  </a:cubicBezTo>
                  <a:close/>
                  <a:moveTo>
                    <a:pt x="7392" y="5046"/>
                  </a:moveTo>
                  <a:lnTo>
                    <a:pt x="7392" y="5720"/>
                  </a:lnTo>
                  <a:lnTo>
                    <a:pt x="6747" y="5720"/>
                  </a:lnTo>
                  <a:cubicBezTo>
                    <a:pt x="6578" y="5720"/>
                    <a:pt x="6438" y="5860"/>
                    <a:pt x="6438" y="6029"/>
                  </a:cubicBezTo>
                  <a:cubicBezTo>
                    <a:pt x="6438" y="6197"/>
                    <a:pt x="6578" y="6337"/>
                    <a:pt x="6747" y="6337"/>
                  </a:cubicBezTo>
                  <a:lnTo>
                    <a:pt x="7392" y="6337"/>
                  </a:lnTo>
                  <a:lnTo>
                    <a:pt x="7392" y="7418"/>
                  </a:lnTo>
                  <a:lnTo>
                    <a:pt x="2677" y="7418"/>
                  </a:lnTo>
                  <a:lnTo>
                    <a:pt x="2677" y="6337"/>
                  </a:lnTo>
                  <a:lnTo>
                    <a:pt x="5512" y="6337"/>
                  </a:lnTo>
                  <a:cubicBezTo>
                    <a:pt x="5680" y="6337"/>
                    <a:pt x="5820" y="6197"/>
                    <a:pt x="5820" y="6029"/>
                  </a:cubicBezTo>
                  <a:cubicBezTo>
                    <a:pt x="5820" y="5860"/>
                    <a:pt x="5680" y="5720"/>
                    <a:pt x="5512" y="5720"/>
                  </a:cubicBezTo>
                  <a:lnTo>
                    <a:pt x="2677" y="5720"/>
                  </a:lnTo>
                  <a:lnTo>
                    <a:pt x="2677" y="5046"/>
                  </a:lnTo>
                  <a:close/>
                  <a:moveTo>
                    <a:pt x="6156" y="0"/>
                  </a:moveTo>
                  <a:cubicBezTo>
                    <a:pt x="5769" y="0"/>
                    <a:pt x="5376" y="103"/>
                    <a:pt x="5020" y="317"/>
                  </a:cubicBezTo>
                  <a:cubicBezTo>
                    <a:pt x="4804" y="371"/>
                    <a:pt x="4583" y="398"/>
                    <a:pt x="4363" y="398"/>
                  </a:cubicBezTo>
                  <a:cubicBezTo>
                    <a:pt x="3899" y="398"/>
                    <a:pt x="3437" y="279"/>
                    <a:pt x="3028" y="50"/>
                  </a:cubicBezTo>
                  <a:cubicBezTo>
                    <a:pt x="2480" y="50"/>
                    <a:pt x="2045" y="485"/>
                    <a:pt x="2045" y="1033"/>
                  </a:cubicBezTo>
                  <a:lnTo>
                    <a:pt x="2045" y="2198"/>
                  </a:lnTo>
                  <a:lnTo>
                    <a:pt x="1666" y="2085"/>
                  </a:lnTo>
                  <a:cubicBezTo>
                    <a:pt x="1563" y="2056"/>
                    <a:pt x="1465" y="2043"/>
                    <a:pt x="1372" y="2043"/>
                  </a:cubicBezTo>
                  <a:cubicBezTo>
                    <a:pt x="376" y="2043"/>
                    <a:pt x="0" y="3567"/>
                    <a:pt x="1091" y="3952"/>
                  </a:cubicBezTo>
                  <a:lnTo>
                    <a:pt x="2045" y="4246"/>
                  </a:lnTo>
                  <a:lnTo>
                    <a:pt x="2045" y="7713"/>
                  </a:lnTo>
                  <a:lnTo>
                    <a:pt x="2059" y="7713"/>
                  </a:lnTo>
                  <a:cubicBezTo>
                    <a:pt x="2059" y="7881"/>
                    <a:pt x="2200" y="8021"/>
                    <a:pt x="2368" y="8021"/>
                  </a:cubicBezTo>
                  <a:lnTo>
                    <a:pt x="7701" y="8021"/>
                  </a:lnTo>
                  <a:cubicBezTo>
                    <a:pt x="7869" y="8021"/>
                    <a:pt x="8010" y="7881"/>
                    <a:pt x="8010" y="7713"/>
                  </a:cubicBezTo>
                  <a:lnTo>
                    <a:pt x="8010" y="1033"/>
                  </a:lnTo>
                  <a:cubicBezTo>
                    <a:pt x="7597" y="364"/>
                    <a:pt x="6886" y="0"/>
                    <a:pt x="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8"/>
            <p:cNvSpPr/>
            <p:nvPr/>
          </p:nvSpPr>
          <p:spPr>
            <a:xfrm>
              <a:off x="5641301" y="1226150"/>
              <a:ext cx="178965" cy="163948"/>
            </a:xfrm>
            <a:custGeom>
              <a:avLst/>
              <a:gdLst/>
              <a:ahLst/>
              <a:cxnLst/>
              <a:rect l="l" t="t" r="r" b="b"/>
              <a:pathLst>
                <a:path w="8295" h="7599" extrusionOk="0">
                  <a:moveTo>
                    <a:pt x="2975" y="2266"/>
                  </a:moveTo>
                  <a:lnTo>
                    <a:pt x="2975" y="6981"/>
                  </a:lnTo>
                  <a:lnTo>
                    <a:pt x="2302" y="6981"/>
                  </a:lnTo>
                  <a:lnTo>
                    <a:pt x="2302" y="4441"/>
                  </a:lnTo>
                  <a:cubicBezTo>
                    <a:pt x="2316" y="4223"/>
                    <a:pt x="2151" y="4114"/>
                    <a:pt x="1988" y="4114"/>
                  </a:cubicBezTo>
                  <a:cubicBezTo>
                    <a:pt x="1825" y="4114"/>
                    <a:pt x="1663" y="4223"/>
                    <a:pt x="1684" y="4441"/>
                  </a:cubicBezTo>
                  <a:lnTo>
                    <a:pt x="1684" y="6981"/>
                  </a:lnTo>
                  <a:lnTo>
                    <a:pt x="604" y="6981"/>
                  </a:lnTo>
                  <a:lnTo>
                    <a:pt x="618" y="2266"/>
                  </a:lnTo>
                  <a:lnTo>
                    <a:pt x="1684" y="2266"/>
                  </a:lnTo>
                  <a:lnTo>
                    <a:pt x="1684" y="3220"/>
                  </a:lnTo>
                  <a:cubicBezTo>
                    <a:pt x="1670" y="3437"/>
                    <a:pt x="1835" y="3546"/>
                    <a:pt x="1998" y="3546"/>
                  </a:cubicBezTo>
                  <a:cubicBezTo>
                    <a:pt x="2161" y="3546"/>
                    <a:pt x="2323" y="3437"/>
                    <a:pt x="2302" y="3220"/>
                  </a:cubicBezTo>
                  <a:lnTo>
                    <a:pt x="2302" y="2266"/>
                  </a:lnTo>
                  <a:close/>
                  <a:moveTo>
                    <a:pt x="4996" y="627"/>
                  </a:moveTo>
                  <a:cubicBezTo>
                    <a:pt x="5214" y="627"/>
                    <a:pt x="5433" y="812"/>
                    <a:pt x="5347" y="1087"/>
                  </a:cubicBezTo>
                  <a:lnTo>
                    <a:pt x="5094" y="1873"/>
                  </a:lnTo>
                  <a:cubicBezTo>
                    <a:pt x="5066" y="1957"/>
                    <a:pt x="5094" y="2069"/>
                    <a:pt x="5151" y="2139"/>
                  </a:cubicBezTo>
                  <a:cubicBezTo>
                    <a:pt x="5207" y="2223"/>
                    <a:pt x="5305" y="2266"/>
                    <a:pt x="5403" y="2266"/>
                  </a:cubicBezTo>
                  <a:lnTo>
                    <a:pt x="6989" y="2266"/>
                  </a:lnTo>
                  <a:cubicBezTo>
                    <a:pt x="7466" y="2266"/>
                    <a:pt x="7466" y="2981"/>
                    <a:pt x="6989" y="2981"/>
                  </a:cubicBezTo>
                  <a:lnTo>
                    <a:pt x="5473" y="2981"/>
                  </a:lnTo>
                  <a:cubicBezTo>
                    <a:pt x="5094" y="3009"/>
                    <a:pt x="5094" y="3571"/>
                    <a:pt x="5473" y="3599"/>
                  </a:cubicBezTo>
                  <a:lnTo>
                    <a:pt x="6989" y="3599"/>
                  </a:lnTo>
                  <a:cubicBezTo>
                    <a:pt x="7466" y="3599"/>
                    <a:pt x="7466" y="4314"/>
                    <a:pt x="6989" y="4314"/>
                  </a:cubicBezTo>
                  <a:lnTo>
                    <a:pt x="5473" y="4314"/>
                  </a:lnTo>
                  <a:cubicBezTo>
                    <a:pt x="5305" y="4314"/>
                    <a:pt x="5165" y="4455"/>
                    <a:pt x="5165" y="4623"/>
                  </a:cubicBezTo>
                  <a:cubicBezTo>
                    <a:pt x="5165" y="4792"/>
                    <a:pt x="5305" y="4932"/>
                    <a:pt x="5473" y="4932"/>
                  </a:cubicBezTo>
                  <a:lnTo>
                    <a:pt x="6989" y="4932"/>
                  </a:lnTo>
                  <a:cubicBezTo>
                    <a:pt x="7466" y="4932"/>
                    <a:pt x="7466" y="5648"/>
                    <a:pt x="6989" y="5648"/>
                  </a:cubicBezTo>
                  <a:lnTo>
                    <a:pt x="5473" y="5648"/>
                  </a:lnTo>
                  <a:cubicBezTo>
                    <a:pt x="5305" y="5648"/>
                    <a:pt x="5165" y="5788"/>
                    <a:pt x="5165" y="5956"/>
                  </a:cubicBezTo>
                  <a:cubicBezTo>
                    <a:pt x="5165" y="6125"/>
                    <a:pt x="5305" y="6265"/>
                    <a:pt x="5473" y="6265"/>
                  </a:cubicBezTo>
                  <a:lnTo>
                    <a:pt x="6989" y="6265"/>
                  </a:lnTo>
                  <a:cubicBezTo>
                    <a:pt x="7466" y="6265"/>
                    <a:pt x="7466" y="6981"/>
                    <a:pt x="6989" y="6981"/>
                  </a:cubicBezTo>
                  <a:lnTo>
                    <a:pt x="3607" y="6981"/>
                  </a:lnTo>
                  <a:lnTo>
                    <a:pt x="3607" y="2266"/>
                  </a:lnTo>
                  <a:lnTo>
                    <a:pt x="4000" y="2266"/>
                  </a:lnTo>
                  <a:cubicBezTo>
                    <a:pt x="4140" y="2266"/>
                    <a:pt x="4252" y="2181"/>
                    <a:pt x="4294" y="2055"/>
                  </a:cubicBezTo>
                  <a:cubicBezTo>
                    <a:pt x="4294" y="2055"/>
                    <a:pt x="4659" y="876"/>
                    <a:pt x="4659" y="876"/>
                  </a:cubicBezTo>
                  <a:cubicBezTo>
                    <a:pt x="4719" y="702"/>
                    <a:pt x="4858" y="627"/>
                    <a:pt x="4996" y="627"/>
                  </a:cubicBezTo>
                  <a:close/>
                  <a:moveTo>
                    <a:pt x="4977" y="1"/>
                  </a:moveTo>
                  <a:cubicBezTo>
                    <a:pt x="4598" y="1"/>
                    <a:pt x="4223" y="208"/>
                    <a:pt x="4070" y="694"/>
                  </a:cubicBezTo>
                  <a:lnTo>
                    <a:pt x="3775" y="1648"/>
                  </a:lnTo>
                  <a:lnTo>
                    <a:pt x="309" y="1648"/>
                  </a:lnTo>
                  <a:cubicBezTo>
                    <a:pt x="141" y="1648"/>
                    <a:pt x="0" y="1788"/>
                    <a:pt x="0" y="1957"/>
                  </a:cubicBezTo>
                  <a:lnTo>
                    <a:pt x="0" y="7290"/>
                  </a:lnTo>
                  <a:cubicBezTo>
                    <a:pt x="0" y="7458"/>
                    <a:pt x="141" y="7598"/>
                    <a:pt x="309" y="7598"/>
                  </a:cubicBezTo>
                  <a:lnTo>
                    <a:pt x="6989" y="7598"/>
                  </a:lnTo>
                  <a:cubicBezTo>
                    <a:pt x="7845" y="7598"/>
                    <a:pt x="8294" y="6574"/>
                    <a:pt x="7705" y="5956"/>
                  </a:cubicBezTo>
                  <a:cubicBezTo>
                    <a:pt x="8055" y="5577"/>
                    <a:pt x="8055" y="5002"/>
                    <a:pt x="7705" y="4623"/>
                  </a:cubicBezTo>
                  <a:cubicBezTo>
                    <a:pt x="8055" y="4244"/>
                    <a:pt x="8055" y="3669"/>
                    <a:pt x="7705" y="3290"/>
                  </a:cubicBezTo>
                  <a:cubicBezTo>
                    <a:pt x="8294" y="2673"/>
                    <a:pt x="7845" y="1648"/>
                    <a:pt x="6989" y="1648"/>
                  </a:cubicBezTo>
                  <a:lnTo>
                    <a:pt x="5824" y="1648"/>
                  </a:lnTo>
                  <a:lnTo>
                    <a:pt x="5936" y="1269"/>
                  </a:lnTo>
                  <a:cubicBezTo>
                    <a:pt x="6177" y="514"/>
                    <a:pt x="5573" y="1"/>
                    <a:pt x="4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8"/>
            <p:cNvSpPr/>
            <p:nvPr/>
          </p:nvSpPr>
          <p:spPr>
            <a:xfrm>
              <a:off x="5805108" y="1097900"/>
              <a:ext cx="166235" cy="171996"/>
            </a:xfrm>
            <a:custGeom>
              <a:avLst/>
              <a:gdLst/>
              <a:ahLst/>
              <a:cxnLst/>
              <a:rect l="l" t="t" r="r" b="b"/>
              <a:pathLst>
                <a:path w="7705" h="7972" extrusionOk="0">
                  <a:moveTo>
                    <a:pt x="5333" y="617"/>
                  </a:moveTo>
                  <a:lnTo>
                    <a:pt x="5333" y="1698"/>
                  </a:lnTo>
                  <a:lnTo>
                    <a:pt x="2428" y="1698"/>
                  </a:lnTo>
                  <a:cubicBezTo>
                    <a:pt x="2260" y="1698"/>
                    <a:pt x="2119" y="1838"/>
                    <a:pt x="2119" y="2007"/>
                  </a:cubicBezTo>
                  <a:cubicBezTo>
                    <a:pt x="2119" y="2175"/>
                    <a:pt x="2260" y="2316"/>
                    <a:pt x="2428" y="2316"/>
                  </a:cubicBezTo>
                  <a:lnTo>
                    <a:pt x="5333" y="2316"/>
                  </a:lnTo>
                  <a:lnTo>
                    <a:pt x="5333" y="2989"/>
                  </a:lnTo>
                  <a:lnTo>
                    <a:pt x="618" y="2989"/>
                  </a:lnTo>
                  <a:lnTo>
                    <a:pt x="618" y="2316"/>
                  </a:lnTo>
                  <a:lnTo>
                    <a:pt x="1207" y="2316"/>
                  </a:lnTo>
                  <a:cubicBezTo>
                    <a:pt x="1376" y="2316"/>
                    <a:pt x="1502" y="2175"/>
                    <a:pt x="1516" y="2007"/>
                  </a:cubicBezTo>
                  <a:cubicBezTo>
                    <a:pt x="1516" y="1838"/>
                    <a:pt x="1376" y="1698"/>
                    <a:pt x="1207" y="1698"/>
                  </a:cubicBezTo>
                  <a:lnTo>
                    <a:pt x="632" y="1698"/>
                  </a:lnTo>
                  <a:lnTo>
                    <a:pt x="618" y="617"/>
                  </a:lnTo>
                  <a:close/>
                  <a:moveTo>
                    <a:pt x="5333" y="3607"/>
                  </a:moveTo>
                  <a:lnTo>
                    <a:pt x="5333" y="4014"/>
                  </a:lnTo>
                  <a:cubicBezTo>
                    <a:pt x="5319" y="4140"/>
                    <a:pt x="5417" y="4266"/>
                    <a:pt x="5544" y="4308"/>
                  </a:cubicBezTo>
                  <a:lnTo>
                    <a:pt x="6722" y="4673"/>
                  </a:lnTo>
                  <a:cubicBezTo>
                    <a:pt x="6905" y="4729"/>
                    <a:pt x="7017" y="4926"/>
                    <a:pt x="6961" y="5122"/>
                  </a:cubicBezTo>
                  <a:cubicBezTo>
                    <a:pt x="6916" y="5267"/>
                    <a:pt x="6774" y="5368"/>
                    <a:pt x="6626" y="5368"/>
                  </a:cubicBezTo>
                  <a:cubicBezTo>
                    <a:pt x="6588" y="5368"/>
                    <a:pt x="6549" y="5361"/>
                    <a:pt x="6512" y="5347"/>
                  </a:cubicBezTo>
                  <a:lnTo>
                    <a:pt x="5726" y="5108"/>
                  </a:lnTo>
                  <a:cubicBezTo>
                    <a:pt x="5693" y="5096"/>
                    <a:pt x="5660" y="5091"/>
                    <a:pt x="5628" y="5091"/>
                  </a:cubicBezTo>
                  <a:cubicBezTo>
                    <a:pt x="5466" y="5091"/>
                    <a:pt x="5321" y="5227"/>
                    <a:pt x="5333" y="5403"/>
                  </a:cubicBezTo>
                  <a:lnTo>
                    <a:pt x="5333" y="7003"/>
                  </a:lnTo>
                  <a:cubicBezTo>
                    <a:pt x="5333" y="7234"/>
                    <a:pt x="5154" y="7350"/>
                    <a:pt x="4975" y="7350"/>
                  </a:cubicBezTo>
                  <a:cubicBezTo>
                    <a:pt x="4796" y="7350"/>
                    <a:pt x="4617" y="7234"/>
                    <a:pt x="4617" y="7003"/>
                  </a:cubicBezTo>
                  <a:lnTo>
                    <a:pt x="4617" y="5487"/>
                  </a:lnTo>
                  <a:cubicBezTo>
                    <a:pt x="4631" y="5263"/>
                    <a:pt x="4467" y="5150"/>
                    <a:pt x="4303" y="5150"/>
                  </a:cubicBezTo>
                  <a:cubicBezTo>
                    <a:pt x="4140" y="5150"/>
                    <a:pt x="3979" y="5263"/>
                    <a:pt x="4000" y="5487"/>
                  </a:cubicBezTo>
                  <a:lnTo>
                    <a:pt x="4000" y="7003"/>
                  </a:lnTo>
                  <a:cubicBezTo>
                    <a:pt x="4000" y="7234"/>
                    <a:pt x="3821" y="7350"/>
                    <a:pt x="3642" y="7350"/>
                  </a:cubicBezTo>
                  <a:cubicBezTo>
                    <a:pt x="3463" y="7350"/>
                    <a:pt x="3284" y="7234"/>
                    <a:pt x="3284" y="7003"/>
                  </a:cubicBezTo>
                  <a:lnTo>
                    <a:pt x="3284" y="5487"/>
                  </a:lnTo>
                  <a:cubicBezTo>
                    <a:pt x="3298" y="5263"/>
                    <a:pt x="3133" y="5150"/>
                    <a:pt x="2970" y="5150"/>
                  </a:cubicBezTo>
                  <a:cubicBezTo>
                    <a:pt x="2807" y="5150"/>
                    <a:pt x="2646" y="5263"/>
                    <a:pt x="2667" y="5487"/>
                  </a:cubicBezTo>
                  <a:lnTo>
                    <a:pt x="2667" y="7003"/>
                  </a:lnTo>
                  <a:cubicBezTo>
                    <a:pt x="2667" y="7234"/>
                    <a:pt x="2488" y="7350"/>
                    <a:pt x="2309" y="7350"/>
                  </a:cubicBezTo>
                  <a:cubicBezTo>
                    <a:pt x="2130" y="7350"/>
                    <a:pt x="1951" y="7234"/>
                    <a:pt x="1951" y="7003"/>
                  </a:cubicBezTo>
                  <a:lnTo>
                    <a:pt x="1951" y="5487"/>
                  </a:lnTo>
                  <a:cubicBezTo>
                    <a:pt x="1965" y="5263"/>
                    <a:pt x="1800" y="5150"/>
                    <a:pt x="1637" y="5150"/>
                  </a:cubicBezTo>
                  <a:cubicBezTo>
                    <a:pt x="1474" y="5150"/>
                    <a:pt x="1312" y="5263"/>
                    <a:pt x="1334" y="5487"/>
                  </a:cubicBezTo>
                  <a:lnTo>
                    <a:pt x="1334" y="7003"/>
                  </a:lnTo>
                  <a:cubicBezTo>
                    <a:pt x="1334" y="7234"/>
                    <a:pt x="1155" y="7350"/>
                    <a:pt x="976" y="7350"/>
                  </a:cubicBezTo>
                  <a:cubicBezTo>
                    <a:pt x="797" y="7350"/>
                    <a:pt x="618" y="7234"/>
                    <a:pt x="618" y="7003"/>
                  </a:cubicBezTo>
                  <a:lnTo>
                    <a:pt x="618" y="3607"/>
                  </a:lnTo>
                  <a:close/>
                  <a:moveTo>
                    <a:pt x="309" y="0"/>
                  </a:moveTo>
                  <a:cubicBezTo>
                    <a:pt x="141" y="0"/>
                    <a:pt x="0" y="140"/>
                    <a:pt x="0" y="309"/>
                  </a:cubicBezTo>
                  <a:lnTo>
                    <a:pt x="0" y="7003"/>
                  </a:lnTo>
                  <a:cubicBezTo>
                    <a:pt x="0" y="7536"/>
                    <a:pt x="435" y="7971"/>
                    <a:pt x="983" y="7971"/>
                  </a:cubicBezTo>
                  <a:cubicBezTo>
                    <a:pt x="1165" y="7796"/>
                    <a:pt x="1404" y="7708"/>
                    <a:pt x="1642" y="7708"/>
                  </a:cubicBezTo>
                  <a:cubicBezTo>
                    <a:pt x="1881" y="7708"/>
                    <a:pt x="2119" y="7796"/>
                    <a:pt x="2302" y="7971"/>
                  </a:cubicBezTo>
                  <a:cubicBezTo>
                    <a:pt x="2491" y="7796"/>
                    <a:pt x="2733" y="7708"/>
                    <a:pt x="2974" y="7708"/>
                  </a:cubicBezTo>
                  <a:cubicBezTo>
                    <a:pt x="3214" y="7708"/>
                    <a:pt x="3453" y="7796"/>
                    <a:pt x="3635" y="7971"/>
                  </a:cubicBezTo>
                  <a:cubicBezTo>
                    <a:pt x="3824" y="7796"/>
                    <a:pt x="4067" y="7708"/>
                    <a:pt x="4307" y="7708"/>
                  </a:cubicBezTo>
                  <a:cubicBezTo>
                    <a:pt x="4547" y="7708"/>
                    <a:pt x="4786" y="7796"/>
                    <a:pt x="4968" y="7971"/>
                  </a:cubicBezTo>
                  <a:cubicBezTo>
                    <a:pt x="5501" y="7971"/>
                    <a:pt x="5951" y="7536"/>
                    <a:pt x="5951" y="7003"/>
                  </a:cubicBezTo>
                  <a:lnTo>
                    <a:pt x="5951" y="5824"/>
                  </a:lnTo>
                  <a:lnTo>
                    <a:pt x="6329" y="5936"/>
                  </a:lnTo>
                  <a:cubicBezTo>
                    <a:pt x="6426" y="5968"/>
                    <a:pt x="6525" y="5984"/>
                    <a:pt x="6622" y="5984"/>
                  </a:cubicBezTo>
                  <a:cubicBezTo>
                    <a:pt x="7031" y="5984"/>
                    <a:pt x="7414" y="5713"/>
                    <a:pt x="7550" y="5305"/>
                  </a:cubicBezTo>
                  <a:cubicBezTo>
                    <a:pt x="7705" y="4785"/>
                    <a:pt x="7424" y="4238"/>
                    <a:pt x="6905" y="4084"/>
                  </a:cubicBezTo>
                  <a:lnTo>
                    <a:pt x="5951" y="3775"/>
                  </a:lnTo>
                  <a:lnTo>
                    <a:pt x="5951" y="309"/>
                  </a:lnTo>
                  <a:cubicBezTo>
                    <a:pt x="5951" y="140"/>
                    <a:pt x="5810" y="0"/>
                    <a:pt x="5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8"/>
            <p:cNvSpPr/>
            <p:nvPr/>
          </p:nvSpPr>
          <p:spPr>
            <a:xfrm>
              <a:off x="5918340" y="1261707"/>
              <a:ext cx="178965" cy="163819"/>
            </a:xfrm>
            <a:custGeom>
              <a:avLst/>
              <a:gdLst/>
              <a:ahLst/>
              <a:cxnLst/>
              <a:rect l="l" t="t" r="r" b="b"/>
              <a:pathLst>
                <a:path w="8295" h="7593" extrusionOk="0">
                  <a:moveTo>
                    <a:pt x="7677" y="618"/>
                  </a:moveTo>
                  <a:lnTo>
                    <a:pt x="7677" y="5333"/>
                  </a:lnTo>
                  <a:lnTo>
                    <a:pt x="6597" y="5333"/>
                  </a:lnTo>
                  <a:lnTo>
                    <a:pt x="6597" y="4435"/>
                  </a:lnTo>
                  <a:cubicBezTo>
                    <a:pt x="6583" y="4238"/>
                    <a:pt x="6435" y="4140"/>
                    <a:pt x="6288" y="4140"/>
                  </a:cubicBezTo>
                  <a:cubicBezTo>
                    <a:pt x="6141" y="4140"/>
                    <a:pt x="5993" y="4238"/>
                    <a:pt x="5979" y="4435"/>
                  </a:cubicBezTo>
                  <a:lnTo>
                    <a:pt x="5979" y="5333"/>
                  </a:lnTo>
                  <a:lnTo>
                    <a:pt x="5306" y="5333"/>
                  </a:lnTo>
                  <a:lnTo>
                    <a:pt x="5306" y="618"/>
                  </a:lnTo>
                  <a:lnTo>
                    <a:pt x="5979" y="618"/>
                  </a:lnTo>
                  <a:lnTo>
                    <a:pt x="5979" y="3200"/>
                  </a:lnTo>
                  <a:cubicBezTo>
                    <a:pt x="5965" y="3417"/>
                    <a:pt x="6130" y="3526"/>
                    <a:pt x="6293" y="3526"/>
                  </a:cubicBezTo>
                  <a:cubicBezTo>
                    <a:pt x="6456" y="3526"/>
                    <a:pt x="6618" y="3417"/>
                    <a:pt x="6597" y="3200"/>
                  </a:cubicBezTo>
                  <a:lnTo>
                    <a:pt x="6597" y="618"/>
                  </a:lnTo>
                  <a:close/>
                  <a:moveTo>
                    <a:pt x="4688" y="618"/>
                  </a:moveTo>
                  <a:lnTo>
                    <a:pt x="4688" y="5333"/>
                  </a:lnTo>
                  <a:lnTo>
                    <a:pt x="4281" y="5333"/>
                  </a:lnTo>
                  <a:cubicBezTo>
                    <a:pt x="4155" y="5333"/>
                    <a:pt x="4029" y="5417"/>
                    <a:pt x="3986" y="5543"/>
                  </a:cubicBezTo>
                  <a:cubicBezTo>
                    <a:pt x="3986" y="5543"/>
                    <a:pt x="3622" y="6722"/>
                    <a:pt x="3622" y="6722"/>
                  </a:cubicBezTo>
                  <a:cubicBezTo>
                    <a:pt x="3567" y="6901"/>
                    <a:pt x="3433" y="6978"/>
                    <a:pt x="3297" y="6978"/>
                  </a:cubicBezTo>
                  <a:cubicBezTo>
                    <a:pt x="3082" y="6978"/>
                    <a:pt x="2862" y="6787"/>
                    <a:pt x="2948" y="6512"/>
                  </a:cubicBezTo>
                  <a:lnTo>
                    <a:pt x="3186" y="5726"/>
                  </a:lnTo>
                  <a:cubicBezTo>
                    <a:pt x="3243" y="5529"/>
                    <a:pt x="3102" y="5333"/>
                    <a:pt x="2892" y="5333"/>
                  </a:cubicBezTo>
                  <a:lnTo>
                    <a:pt x="1292" y="5333"/>
                  </a:lnTo>
                  <a:cubicBezTo>
                    <a:pt x="829" y="5333"/>
                    <a:pt x="829" y="4617"/>
                    <a:pt x="1292" y="4617"/>
                  </a:cubicBezTo>
                  <a:lnTo>
                    <a:pt x="2808" y="4617"/>
                  </a:lnTo>
                  <a:cubicBezTo>
                    <a:pt x="2817" y="4618"/>
                    <a:pt x="2825" y="4618"/>
                    <a:pt x="2834" y="4618"/>
                  </a:cubicBezTo>
                  <a:cubicBezTo>
                    <a:pt x="3244" y="4618"/>
                    <a:pt x="3248" y="3998"/>
                    <a:pt x="2846" y="3998"/>
                  </a:cubicBezTo>
                  <a:cubicBezTo>
                    <a:pt x="2834" y="3998"/>
                    <a:pt x="2821" y="3998"/>
                    <a:pt x="2808" y="4000"/>
                  </a:cubicBezTo>
                  <a:lnTo>
                    <a:pt x="1292" y="4000"/>
                  </a:lnTo>
                  <a:cubicBezTo>
                    <a:pt x="829" y="4000"/>
                    <a:pt x="829" y="3284"/>
                    <a:pt x="1292" y="3284"/>
                  </a:cubicBezTo>
                  <a:lnTo>
                    <a:pt x="2808" y="3284"/>
                  </a:lnTo>
                  <a:cubicBezTo>
                    <a:pt x="2976" y="3284"/>
                    <a:pt x="3116" y="3144"/>
                    <a:pt x="3130" y="2975"/>
                  </a:cubicBezTo>
                  <a:cubicBezTo>
                    <a:pt x="3130" y="2807"/>
                    <a:pt x="2990" y="2666"/>
                    <a:pt x="2808" y="2666"/>
                  </a:cubicBezTo>
                  <a:lnTo>
                    <a:pt x="1292" y="2666"/>
                  </a:lnTo>
                  <a:cubicBezTo>
                    <a:pt x="829" y="2666"/>
                    <a:pt x="829" y="1951"/>
                    <a:pt x="1292" y="1951"/>
                  </a:cubicBezTo>
                  <a:lnTo>
                    <a:pt x="2808" y="1951"/>
                  </a:lnTo>
                  <a:cubicBezTo>
                    <a:pt x="2990" y="1951"/>
                    <a:pt x="3130" y="1810"/>
                    <a:pt x="3130" y="1642"/>
                  </a:cubicBezTo>
                  <a:cubicBezTo>
                    <a:pt x="3116" y="1474"/>
                    <a:pt x="2990" y="1333"/>
                    <a:pt x="2808" y="1333"/>
                  </a:cubicBezTo>
                  <a:lnTo>
                    <a:pt x="1292" y="1333"/>
                  </a:lnTo>
                  <a:cubicBezTo>
                    <a:pt x="829" y="1333"/>
                    <a:pt x="829" y="618"/>
                    <a:pt x="1292" y="618"/>
                  </a:cubicBezTo>
                  <a:close/>
                  <a:moveTo>
                    <a:pt x="1292" y="0"/>
                  </a:moveTo>
                  <a:cubicBezTo>
                    <a:pt x="450" y="0"/>
                    <a:pt x="1" y="1025"/>
                    <a:pt x="590" y="1642"/>
                  </a:cubicBezTo>
                  <a:cubicBezTo>
                    <a:pt x="239" y="2021"/>
                    <a:pt x="239" y="2596"/>
                    <a:pt x="590" y="2975"/>
                  </a:cubicBezTo>
                  <a:cubicBezTo>
                    <a:pt x="239" y="3354"/>
                    <a:pt x="239" y="3929"/>
                    <a:pt x="590" y="4308"/>
                  </a:cubicBezTo>
                  <a:cubicBezTo>
                    <a:pt x="1" y="4926"/>
                    <a:pt x="450" y="5950"/>
                    <a:pt x="1292" y="5950"/>
                  </a:cubicBezTo>
                  <a:lnTo>
                    <a:pt x="2471" y="5950"/>
                  </a:lnTo>
                  <a:lnTo>
                    <a:pt x="2359" y="6329"/>
                  </a:lnTo>
                  <a:cubicBezTo>
                    <a:pt x="2190" y="6848"/>
                    <a:pt x="2485" y="7396"/>
                    <a:pt x="2990" y="7550"/>
                  </a:cubicBezTo>
                  <a:cubicBezTo>
                    <a:pt x="3086" y="7579"/>
                    <a:pt x="3183" y="7592"/>
                    <a:pt x="3279" y="7592"/>
                  </a:cubicBezTo>
                  <a:cubicBezTo>
                    <a:pt x="3698" y="7592"/>
                    <a:pt x="4085" y="7328"/>
                    <a:pt x="4211" y="6905"/>
                  </a:cubicBezTo>
                  <a:lnTo>
                    <a:pt x="4520" y="5950"/>
                  </a:lnTo>
                  <a:lnTo>
                    <a:pt x="7986" y="5950"/>
                  </a:lnTo>
                  <a:cubicBezTo>
                    <a:pt x="8154" y="5950"/>
                    <a:pt x="8295" y="5810"/>
                    <a:pt x="8295" y="5642"/>
                  </a:cubicBezTo>
                  <a:lnTo>
                    <a:pt x="8295" y="309"/>
                  </a:lnTo>
                  <a:cubicBezTo>
                    <a:pt x="8295" y="140"/>
                    <a:pt x="8154" y="0"/>
                    <a:pt x="7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1" name="Google Shape;1731;p58"/>
          <p:cNvGrpSpPr/>
          <p:nvPr/>
        </p:nvGrpSpPr>
        <p:grpSpPr>
          <a:xfrm>
            <a:off x="7162291" y="1988166"/>
            <a:ext cx="455988" cy="345265"/>
            <a:chOff x="6808950" y="1768550"/>
            <a:chExt cx="528375" cy="400075"/>
          </a:xfrm>
        </p:grpSpPr>
        <p:sp>
          <p:nvSpPr>
            <p:cNvPr id="1732" name="Google Shape;1732;p58"/>
            <p:cNvSpPr/>
            <p:nvPr/>
          </p:nvSpPr>
          <p:spPr>
            <a:xfrm>
              <a:off x="7098725" y="1946400"/>
              <a:ext cx="238600" cy="221875"/>
            </a:xfrm>
            <a:custGeom>
              <a:avLst/>
              <a:gdLst/>
              <a:ahLst/>
              <a:cxnLst/>
              <a:rect l="l" t="t" r="r" b="b"/>
              <a:pathLst>
                <a:path w="9544" h="8875" extrusionOk="0">
                  <a:moveTo>
                    <a:pt x="4138" y="614"/>
                  </a:moveTo>
                  <a:cubicBezTo>
                    <a:pt x="4270" y="614"/>
                    <a:pt x="4406" y="674"/>
                    <a:pt x="4506" y="820"/>
                  </a:cubicBezTo>
                  <a:lnTo>
                    <a:pt x="5699" y="2658"/>
                  </a:lnTo>
                  <a:cubicBezTo>
                    <a:pt x="5755" y="2742"/>
                    <a:pt x="5853" y="2798"/>
                    <a:pt x="5951" y="2798"/>
                  </a:cubicBezTo>
                  <a:lnTo>
                    <a:pt x="8912" y="2798"/>
                  </a:lnTo>
                  <a:lnTo>
                    <a:pt x="8912" y="8257"/>
                  </a:lnTo>
                  <a:lnTo>
                    <a:pt x="1432" y="8257"/>
                  </a:lnTo>
                  <a:cubicBezTo>
                    <a:pt x="1419" y="8258"/>
                    <a:pt x="1406" y="8259"/>
                    <a:pt x="1393" y="8259"/>
                  </a:cubicBezTo>
                  <a:cubicBezTo>
                    <a:pt x="800" y="8259"/>
                    <a:pt x="800" y="7358"/>
                    <a:pt x="1393" y="7358"/>
                  </a:cubicBezTo>
                  <a:cubicBezTo>
                    <a:pt x="1406" y="7358"/>
                    <a:pt x="1419" y="7358"/>
                    <a:pt x="1432" y="7359"/>
                  </a:cubicBezTo>
                  <a:lnTo>
                    <a:pt x="2794" y="7359"/>
                  </a:lnTo>
                  <a:cubicBezTo>
                    <a:pt x="3187" y="7331"/>
                    <a:pt x="3187" y="6770"/>
                    <a:pt x="2794" y="6742"/>
                  </a:cubicBezTo>
                  <a:lnTo>
                    <a:pt x="1432" y="6742"/>
                  </a:lnTo>
                  <a:cubicBezTo>
                    <a:pt x="1419" y="6743"/>
                    <a:pt x="1406" y="6743"/>
                    <a:pt x="1393" y="6743"/>
                  </a:cubicBezTo>
                  <a:cubicBezTo>
                    <a:pt x="800" y="6743"/>
                    <a:pt x="800" y="5842"/>
                    <a:pt x="1393" y="5842"/>
                  </a:cubicBezTo>
                  <a:cubicBezTo>
                    <a:pt x="1406" y="5842"/>
                    <a:pt x="1419" y="5843"/>
                    <a:pt x="1432" y="5844"/>
                  </a:cubicBezTo>
                  <a:lnTo>
                    <a:pt x="2794" y="5844"/>
                  </a:lnTo>
                  <a:cubicBezTo>
                    <a:pt x="3187" y="5815"/>
                    <a:pt x="3187" y="5254"/>
                    <a:pt x="2794" y="5226"/>
                  </a:cubicBezTo>
                  <a:lnTo>
                    <a:pt x="1432" y="5226"/>
                  </a:lnTo>
                  <a:cubicBezTo>
                    <a:pt x="1423" y="5226"/>
                    <a:pt x="1414" y="5227"/>
                    <a:pt x="1405" y="5227"/>
                  </a:cubicBezTo>
                  <a:cubicBezTo>
                    <a:pt x="800" y="5227"/>
                    <a:pt x="796" y="4327"/>
                    <a:pt x="1392" y="4327"/>
                  </a:cubicBezTo>
                  <a:cubicBezTo>
                    <a:pt x="1405" y="4327"/>
                    <a:pt x="1419" y="4327"/>
                    <a:pt x="1432" y="4328"/>
                  </a:cubicBezTo>
                  <a:lnTo>
                    <a:pt x="2794" y="4328"/>
                  </a:lnTo>
                  <a:cubicBezTo>
                    <a:pt x="3187" y="4286"/>
                    <a:pt x="3187" y="3724"/>
                    <a:pt x="2794" y="3696"/>
                  </a:cubicBezTo>
                  <a:lnTo>
                    <a:pt x="1432" y="3696"/>
                  </a:lnTo>
                  <a:cubicBezTo>
                    <a:pt x="1419" y="3697"/>
                    <a:pt x="1406" y="3698"/>
                    <a:pt x="1393" y="3698"/>
                  </a:cubicBezTo>
                  <a:cubicBezTo>
                    <a:pt x="800" y="3698"/>
                    <a:pt x="800" y="2797"/>
                    <a:pt x="1393" y="2797"/>
                  </a:cubicBezTo>
                  <a:cubicBezTo>
                    <a:pt x="1406" y="2797"/>
                    <a:pt x="1419" y="2797"/>
                    <a:pt x="1432" y="2798"/>
                  </a:cubicBezTo>
                  <a:lnTo>
                    <a:pt x="4141" y="2798"/>
                  </a:lnTo>
                  <a:cubicBezTo>
                    <a:pt x="4393" y="2798"/>
                    <a:pt x="4534" y="2532"/>
                    <a:pt x="4408" y="2321"/>
                  </a:cubicBezTo>
                  <a:lnTo>
                    <a:pt x="3748" y="1311"/>
                  </a:lnTo>
                  <a:cubicBezTo>
                    <a:pt x="3521" y="955"/>
                    <a:pt x="3822" y="614"/>
                    <a:pt x="4138" y="614"/>
                  </a:cubicBezTo>
                  <a:close/>
                  <a:moveTo>
                    <a:pt x="4117" y="0"/>
                  </a:moveTo>
                  <a:cubicBezTo>
                    <a:pt x="3918" y="0"/>
                    <a:pt x="3717" y="56"/>
                    <a:pt x="3537" y="174"/>
                  </a:cubicBezTo>
                  <a:cubicBezTo>
                    <a:pt x="3046" y="497"/>
                    <a:pt x="2906" y="1156"/>
                    <a:pt x="3229" y="1648"/>
                  </a:cubicBezTo>
                  <a:lnTo>
                    <a:pt x="3580" y="2167"/>
                  </a:lnTo>
                  <a:lnTo>
                    <a:pt x="1432" y="2167"/>
                  </a:lnTo>
                  <a:cubicBezTo>
                    <a:pt x="478" y="2167"/>
                    <a:pt x="1" y="3332"/>
                    <a:pt x="675" y="4005"/>
                  </a:cubicBezTo>
                  <a:cubicBezTo>
                    <a:pt x="254" y="4412"/>
                    <a:pt x="254" y="5100"/>
                    <a:pt x="675" y="5521"/>
                  </a:cubicBezTo>
                  <a:cubicBezTo>
                    <a:pt x="254" y="5942"/>
                    <a:pt x="254" y="6629"/>
                    <a:pt x="675" y="7036"/>
                  </a:cubicBezTo>
                  <a:cubicBezTo>
                    <a:pt x="1" y="7710"/>
                    <a:pt x="478" y="8875"/>
                    <a:pt x="1432" y="8875"/>
                  </a:cubicBezTo>
                  <a:lnTo>
                    <a:pt x="9235" y="8875"/>
                  </a:lnTo>
                  <a:cubicBezTo>
                    <a:pt x="9403" y="8875"/>
                    <a:pt x="9544" y="8734"/>
                    <a:pt x="9544" y="8566"/>
                  </a:cubicBezTo>
                  <a:lnTo>
                    <a:pt x="9544" y="2490"/>
                  </a:lnTo>
                  <a:cubicBezTo>
                    <a:pt x="9544" y="2321"/>
                    <a:pt x="9403" y="2181"/>
                    <a:pt x="9235" y="2181"/>
                  </a:cubicBezTo>
                  <a:lnTo>
                    <a:pt x="6120" y="2181"/>
                  </a:lnTo>
                  <a:lnTo>
                    <a:pt x="5011" y="483"/>
                  </a:lnTo>
                  <a:cubicBezTo>
                    <a:pt x="4806" y="171"/>
                    <a:pt x="4465" y="0"/>
                    <a:pt x="4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8"/>
            <p:cNvSpPr/>
            <p:nvPr/>
          </p:nvSpPr>
          <p:spPr>
            <a:xfrm>
              <a:off x="6931750" y="1895650"/>
              <a:ext cx="16325" cy="29850"/>
            </a:xfrm>
            <a:custGeom>
              <a:avLst/>
              <a:gdLst/>
              <a:ahLst/>
              <a:cxnLst/>
              <a:rect l="l" t="t" r="r" b="b"/>
              <a:pathLst>
                <a:path w="653" h="1194" extrusionOk="0">
                  <a:moveTo>
                    <a:pt x="328" y="1"/>
                  </a:moveTo>
                  <a:cubicBezTo>
                    <a:pt x="165" y="1"/>
                    <a:pt x="0" y="113"/>
                    <a:pt x="14" y="338"/>
                  </a:cubicBezTo>
                  <a:lnTo>
                    <a:pt x="14" y="857"/>
                  </a:lnTo>
                  <a:cubicBezTo>
                    <a:pt x="0" y="1081"/>
                    <a:pt x="165" y="1194"/>
                    <a:pt x="328" y="1194"/>
                  </a:cubicBezTo>
                  <a:cubicBezTo>
                    <a:pt x="491" y="1194"/>
                    <a:pt x="653" y="1081"/>
                    <a:pt x="632" y="857"/>
                  </a:cubicBezTo>
                  <a:lnTo>
                    <a:pt x="632" y="338"/>
                  </a:lnTo>
                  <a:cubicBezTo>
                    <a:pt x="653" y="113"/>
                    <a:pt x="491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8"/>
            <p:cNvSpPr/>
            <p:nvPr/>
          </p:nvSpPr>
          <p:spPr>
            <a:xfrm>
              <a:off x="7079450" y="1895650"/>
              <a:ext cx="16325" cy="29850"/>
            </a:xfrm>
            <a:custGeom>
              <a:avLst/>
              <a:gdLst/>
              <a:ahLst/>
              <a:cxnLst/>
              <a:rect l="l" t="t" r="r" b="b"/>
              <a:pathLst>
                <a:path w="653" h="1194" extrusionOk="0">
                  <a:moveTo>
                    <a:pt x="328" y="1"/>
                  </a:moveTo>
                  <a:cubicBezTo>
                    <a:pt x="165" y="1"/>
                    <a:pt x="0" y="113"/>
                    <a:pt x="14" y="338"/>
                  </a:cubicBezTo>
                  <a:lnTo>
                    <a:pt x="14" y="857"/>
                  </a:lnTo>
                  <a:cubicBezTo>
                    <a:pt x="0" y="1081"/>
                    <a:pt x="165" y="1194"/>
                    <a:pt x="328" y="1194"/>
                  </a:cubicBezTo>
                  <a:cubicBezTo>
                    <a:pt x="491" y="1194"/>
                    <a:pt x="653" y="1081"/>
                    <a:pt x="632" y="857"/>
                  </a:cubicBezTo>
                  <a:lnTo>
                    <a:pt x="632" y="338"/>
                  </a:lnTo>
                  <a:cubicBezTo>
                    <a:pt x="653" y="113"/>
                    <a:pt x="491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8"/>
            <p:cNvSpPr/>
            <p:nvPr/>
          </p:nvSpPr>
          <p:spPr>
            <a:xfrm>
              <a:off x="6984650" y="1908350"/>
              <a:ext cx="58050" cy="23825"/>
            </a:xfrm>
            <a:custGeom>
              <a:avLst/>
              <a:gdLst/>
              <a:ahLst/>
              <a:cxnLst/>
              <a:rect l="l" t="t" r="r" b="b"/>
              <a:pathLst>
                <a:path w="2322" h="953" extrusionOk="0">
                  <a:moveTo>
                    <a:pt x="439" y="0"/>
                  </a:moveTo>
                  <a:cubicBezTo>
                    <a:pt x="209" y="0"/>
                    <a:pt x="0" y="286"/>
                    <a:pt x="200" y="517"/>
                  </a:cubicBezTo>
                  <a:cubicBezTo>
                    <a:pt x="438" y="798"/>
                    <a:pt x="789" y="952"/>
                    <a:pt x="1168" y="952"/>
                  </a:cubicBezTo>
                  <a:cubicBezTo>
                    <a:pt x="1533" y="952"/>
                    <a:pt x="1884" y="798"/>
                    <a:pt x="2122" y="517"/>
                  </a:cubicBezTo>
                  <a:cubicBezTo>
                    <a:pt x="2322" y="286"/>
                    <a:pt x="2113" y="0"/>
                    <a:pt x="1883" y="0"/>
                  </a:cubicBezTo>
                  <a:cubicBezTo>
                    <a:pt x="1806" y="0"/>
                    <a:pt x="1726" y="32"/>
                    <a:pt x="1659" y="110"/>
                  </a:cubicBezTo>
                  <a:cubicBezTo>
                    <a:pt x="1526" y="258"/>
                    <a:pt x="1343" y="331"/>
                    <a:pt x="1161" y="331"/>
                  </a:cubicBezTo>
                  <a:cubicBezTo>
                    <a:pt x="978" y="331"/>
                    <a:pt x="796" y="258"/>
                    <a:pt x="663" y="110"/>
                  </a:cubicBezTo>
                  <a:cubicBezTo>
                    <a:pt x="596" y="32"/>
                    <a:pt x="516" y="0"/>
                    <a:pt x="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8"/>
            <p:cNvSpPr/>
            <p:nvPr/>
          </p:nvSpPr>
          <p:spPr>
            <a:xfrm>
              <a:off x="6808950" y="1768550"/>
              <a:ext cx="377175" cy="400075"/>
            </a:xfrm>
            <a:custGeom>
              <a:avLst/>
              <a:gdLst/>
              <a:ahLst/>
              <a:cxnLst/>
              <a:rect l="l" t="t" r="r" b="b"/>
              <a:pathLst>
                <a:path w="15087" h="16003" extrusionOk="0">
                  <a:moveTo>
                    <a:pt x="6582" y="7742"/>
                  </a:moveTo>
                  <a:cubicBezTo>
                    <a:pt x="6886" y="7742"/>
                    <a:pt x="7174" y="8077"/>
                    <a:pt x="6975" y="8425"/>
                  </a:cubicBezTo>
                  <a:lnTo>
                    <a:pt x="6329" y="9435"/>
                  </a:lnTo>
                  <a:cubicBezTo>
                    <a:pt x="6189" y="9646"/>
                    <a:pt x="6343" y="9912"/>
                    <a:pt x="6582" y="9912"/>
                  </a:cubicBezTo>
                  <a:lnTo>
                    <a:pt x="9305" y="9912"/>
                  </a:lnTo>
                  <a:cubicBezTo>
                    <a:pt x="9866" y="9954"/>
                    <a:pt x="9866" y="10782"/>
                    <a:pt x="9305" y="10810"/>
                  </a:cubicBezTo>
                  <a:lnTo>
                    <a:pt x="7929" y="10810"/>
                  </a:lnTo>
                  <a:cubicBezTo>
                    <a:pt x="7536" y="10838"/>
                    <a:pt x="7536" y="11400"/>
                    <a:pt x="7929" y="11428"/>
                  </a:cubicBezTo>
                  <a:lnTo>
                    <a:pt x="9305" y="11428"/>
                  </a:lnTo>
                  <a:cubicBezTo>
                    <a:pt x="9866" y="11470"/>
                    <a:pt x="9866" y="12298"/>
                    <a:pt x="9305" y="12340"/>
                  </a:cubicBezTo>
                  <a:lnTo>
                    <a:pt x="7929" y="12340"/>
                  </a:lnTo>
                  <a:cubicBezTo>
                    <a:pt x="7536" y="12368"/>
                    <a:pt x="7536" y="12929"/>
                    <a:pt x="7929" y="12958"/>
                  </a:cubicBezTo>
                  <a:lnTo>
                    <a:pt x="9305" y="12958"/>
                  </a:lnTo>
                  <a:cubicBezTo>
                    <a:pt x="9866" y="12986"/>
                    <a:pt x="9866" y="13814"/>
                    <a:pt x="9305" y="13856"/>
                  </a:cubicBezTo>
                  <a:lnTo>
                    <a:pt x="7929" y="13856"/>
                  </a:lnTo>
                  <a:cubicBezTo>
                    <a:pt x="7536" y="13884"/>
                    <a:pt x="7536" y="14445"/>
                    <a:pt x="7929" y="14473"/>
                  </a:cubicBezTo>
                  <a:lnTo>
                    <a:pt x="9305" y="14473"/>
                  </a:lnTo>
                  <a:cubicBezTo>
                    <a:pt x="9866" y="14515"/>
                    <a:pt x="9866" y="15343"/>
                    <a:pt x="9305" y="15371"/>
                  </a:cubicBezTo>
                  <a:lnTo>
                    <a:pt x="618" y="15371"/>
                  </a:lnTo>
                  <a:lnTo>
                    <a:pt x="618" y="9912"/>
                  </a:lnTo>
                  <a:lnTo>
                    <a:pt x="4772" y="9912"/>
                  </a:lnTo>
                  <a:cubicBezTo>
                    <a:pt x="4870" y="9912"/>
                    <a:pt x="4968" y="9856"/>
                    <a:pt x="5024" y="9772"/>
                  </a:cubicBezTo>
                  <a:lnTo>
                    <a:pt x="6231" y="7934"/>
                  </a:lnTo>
                  <a:cubicBezTo>
                    <a:pt x="6329" y="7799"/>
                    <a:pt x="6457" y="7742"/>
                    <a:pt x="6582" y="7742"/>
                  </a:cubicBezTo>
                  <a:close/>
                  <a:moveTo>
                    <a:pt x="11300" y="0"/>
                  </a:moveTo>
                  <a:cubicBezTo>
                    <a:pt x="10971" y="0"/>
                    <a:pt x="10640" y="40"/>
                    <a:pt x="10315" y="117"/>
                  </a:cubicBezTo>
                  <a:cubicBezTo>
                    <a:pt x="9529" y="313"/>
                    <a:pt x="8799" y="706"/>
                    <a:pt x="8196" y="1254"/>
                  </a:cubicBezTo>
                  <a:cubicBezTo>
                    <a:pt x="7195" y="363"/>
                    <a:pt x="6102" y="4"/>
                    <a:pt x="5101" y="4"/>
                  </a:cubicBezTo>
                  <a:cubicBezTo>
                    <a:pt x="4320" y="4"/>
                    <a:pt x="3596" y="223"/>
                    <a:pt x="3018" y="580"/>
                  </a:cubicBezTo>
                  <a:cubicBezTo>
                    <a:pt x="2724" y="768"/>
                    <a:pt x="2912" y="1162"/>
                    <a:pt x="3187" y="1162"/>
                  </a:cubicBezTo>
                  <a:cubicBezTo>
                    <a:pt x="3240" y="1162"/>
                    <a:pt x="3297" y="1148"/>
                    <a:pt x="3354" y="1113"/>
                  </a:cubicBezTo>
                  <a:cubicBezTo>
                    <a:pt x="3903" y="767"/>
                    <a:pt x="4485" y="618"/>
                    <a:pt x="5059" y="618"/>
                  </a:cubicBezTo>
                  <a:cubicBezTo>
                    <a:pt x="6157" y="618"/>
                    <a:pt x="7225" y="1162"/>
                    <a:pt x="7971" y="1899"/>
                  </a:cubicBezTo>
                  <a:cubicBezTo>
                    <a:pt x="8034" y="1955"/>
                    <a:pt x="8112" y="1983"/>
                    <a:pt x="8189" y="1983"/>
                  </a:cubicBezTo>
                  <a:cubicBezTo>
                    <a:pt x="8266" y="1983"/>
                    <a:pt x="8343" y="1955"/>
                    <a:pt x="8406" y="1899"/>
                  </a:cubicBezTo>
                  <a:cubicBezTo>
                    <a:pt x="9257" y="1059"/>
                    <a:pt x="10275" y="620"/>
                    <a:pt x="11277" y="620"/>
                  </a:cubicBezTo>
                  <a:cubicBezTo>
                    <a:pt x="11664" y="620"/>
                    <a:pt x="12049" y="686"/>
                    <a:pt x="12420" y="819"/>
                  </a:cubicBezTo>
                  <a:cubicBezTo>
                    <a:pt x="13487" y="1169"/>
                    <a:pt x="14244" y="2124"/>
                    <a:pt x="14357" y="3232"/>
                  </a:cubicBezTo>
                  <a:cubicBezTo>
                    <a:pt x="14567" y="5211"/>
                    <a:pt x="12925" y="7470"/>
                    <a:pt x="9852" y="9449"/>
                  </a:cubicBezTo>
                  <a:cubicBezTo>
                    <a:pt x="9683" y="9351"/>
                    <a:pt x="9487" y="9295"/>
                    <a:pt x="9290" y="9295"/>
                  </a:cubicBezTo>
                  <a:lnTo>
                    <a:pt x="7143" y="9295"/>
                  </a:lnTo>
                  <a:lnTo>
                    <a:pt x="7494" y="8776"/>
                  </a:lnTo>
                  <a:cubicBezTo>
                    <a:pt x="7817" y="8270"/>
                    <a:pt x="7677" y="7611"/>
                    <a:pt x="7185" y="7288"/>
                  </a:cubicBezTo>
                  <a:cubicBezTo>
                    <a:pt x="7007" y="7171"/>
                    <a:pt x="6805" y="7115"/>
                    <a:pt x="6605" y="7115"/>
                  </a:cubicBezTo>
                  <a:cubicBezTo>
                    <a:pt x="6252" y="7115"/>
                    <a:pt x="5904" y="7289"/>
                    <a:pt x="5698" y="7611"/>
                  </a:cubicBezTo>
                  <a:lnTo>
                    <a:pt x="5137" y="8481"/>
                  </a:lnTo>
                  <a:cubicBezTo>
                    <a:pt x="3607" y="7288"/>
                    <a:pt x="2597" y="5997"/>
                    <a:pt x="2190" y="4762"/>
                  </a:cubicBezTo>
                  <a:cubicBezTo>
                    <a:pt x="1839" y="3695"/>
                    <a:pt x="1965" y="2671"/>
                    <a:pt x="2526" y="1885"/>
                  </a:cubicBezTo>
                  <a:cubicBezTo>
                    <a:pt x="2727" y="1644"/>
                    <a:pt x="2504" y="1374"/>
                    <a:pt x="2278" y="1374"/>
                  </a:cubicBezTo>
                  <a:cubicBezTo>
                    <a:pt x="2189" y="1374"/>
                    <a:pt x="2099" y="1417"/>
                    <a:pt x="2035" y="1520"/>
                  </a:cubicBezTo>
                  <a:cubicBezTo>
                    <a:pt x="1348" y="2475"/>
                    <a:pt x="1193" y="3695"/>
                    <a:pt x="1600" y="4944"/>
                  </a:cubicBezTo>
                  <a:cubicBezTo>
                    <a:pt x="2049" y="6320"/>
                    <a:pt x="3144" y="7723"/>
                    <a:pt x="4800" y="9000"/>
                  </a:cubicBezTo>
                  <a:lnTo>
                    <a:pt x="4603" y="9309"/>
                  </a:lnTo>
                  <a:lnTo>
                    <a:pt x="309" y="9309"/>
                  </a:lnTo>
                  <a:cubicBezTo>
                    <a:pt x="141" y="9309"/>
                    <a:pt x="0" y="9449"/>
                    <a:pt x="0" y="9618"/>
                  </a:cubicBezTo>
                  <a:lnTo>
                    <a:pt x="0" y="15694"/>
                  </a:lnTo>
                  <a:cubicBezTo>
                    <a:pt x="0" y="15862"/>
                    <a:pt x="141" y="16003"/>
                    <a:pt x="309" y="16003"/>
                  </a:cubicBezTo>
                  <a:lnTo>
                    <a:pt x="9290" y="16003"/>
                  </a:lnTo>
                  <a:cubicBezTo>
                    <a:pt x="9880" y="16003"/>
                    <a:pt x="10371" y="15526"/>
                    <a:pt x="10357" y="14936"/>
                  </a:cubicBezTo>
                  <a:lnTo>
                    <a:pt x="10371" y="14922"/>
                  </a:lnTo>
                  <a:cubicBezTo>
                    <a:pt x="10371" y="14642"/>
                    <a:pt x="10245" y="14361"/>
                    <a:pt x="10048" y="14164"/>
                  </a:cubicBezTo>
                  <a:cubicBezTo>
                    <a:pt x="10469" y="13743"/>
                    <a:pt x="10469" y="13056"/>
                    <a:pt x="10048" y="12649"/>
                  </a:cubicBezTo>
                  <a:cubicBezTo>
                    <a:pt x="10469" y="12228"/>
                    <a:pt x="10469" y="11540"/>
                    <a:pt x="10048" y="11119"/>
                  </a:cubicBezTo>
                  <a:cubicBezTo>
                    <a:pt x="10371" y="10810"/>
                    <a:pt x="10455" y="10333"/>
                    <a:pt x="10273" y="9926"/>
                  </a:cubicBezTo>
                  <a:cubicBezTo>
                    <a:pt x="11957" y="8832"/>
                    <a:pt x="13220" y="7667"/>
                    <a:pt x="14020" y="6460"/>
                  </a:cubicBezTo>
                  <a:cubicBezTo>
                    <a:pt x="14764" y="5351"/>
                    <a:pt x="15086" y="4215"/>
                    <a:pt x="14974" y="3162"/>
                  </a:cubicBezTo>
                  <a:cubicBezTo>
                    <a:pt x="14834" y="1815"/>
                    <a:pt x="13922" y="678"/>
                    <a:pt x="12630" y="229"/>
                  </a:cubicBezTo>
                  <a:cubicBezTo>
                    <a:pt x="12200" y="75"/>
                    <a:pt x="11751" y="0"/>
                    <a:pt x="11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7" name="Google Shape;1737;p58"/>
          <p:cNvGrpSpPr/>
          <p:nvPr/>
        </p:nvGrpSpPr>
        <p:grpSpPr>
          <a:xfrm>
            <a:off x="6479675" y="3581422"/>
            <a:ext cx="261316" cy="454758"/>
            <a:chOff x="4790925" y="3615850"/>
            <a:chExt cx="302800" cy="526950"/>
          </a:xfrm>
        </p:grpSpPr>
        <p:sp>
          <p:nvSpPr>
            <p:cNvPr id="1738" name="Google Shape;1738;p58"/>
            <p:cNvSpPr/>
            <p:nvPr/>
          </p:nvSpPr>
          <p:spPr>
            <a:xfrm>
              <a:off x="4871625" y="3726750"/>
              <a:ext cx="15450" cy="27150"/>
            </a:xfrm>
            <a:custGeom>
              <a:avLst/>
              <a:gdLst/>
              <a:ahLst/>
              <a:cxnLst/>
              <a:rect l="l" t="t" r="r" b="b"/>
              <a:pathLst>
                <a:path w="618" h="1086" extrusionOk="0">
                  <a:moveTo>
                    <a:pt x="309" y="1"/>
                  </a:moveTo>
                  <a:cubicBezTo>
                    <a:pt x="155" y="1"/>
                    <a:pt x="0" y="103"/>
                    <a:pt x="0" y="306"/>
                  </a:cubicBezTo>
                  <a:lnTo>
                    <a:pt x="0" y="769"/>
                  </a:lnTo>
                  <a:cubicBezTo>
                    <a:pt x="0" y="980"/>
                    <a:pt x="155" y="1085"/>
                    <a:pt x="309" y="1085"/>
                  </a:cubicBezTo>
                  <a:cubicBezTo>
                    <a:pt x="463" y="1085"/>
                    <a:pt x="618" y="980"/>
                    <a:pt x="618" y="769"/>
                  </a:cubicBezTo>
                  <a:lnTo>
                    <a:pt x="618" y="306"/>
                  </a:lnTo>
                  <a:cubicBezTo>
                    <a:pt x="618" y="103"/>
                    <a:pt x="463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8"/>
            <p:cNvSpPr/>
            <p:nvPr/>
          </p:nvSpPr>
          <p:spPr>
            <a:xfrm>
              <a:off x="4999675" y="3727275"/>
              <a:ext cx="16350" cy="27150"/>
            </a:xfrm>
            <a:custGeom>
              <a:avLst/>
              <a:gdLst/>
              <a:ahLst/>
              <a:cxnLst/>
              <a:rect l="l" t="t" r="r" b="b"/>
              <a:pathLst>
                <a:path w="654" h="1086" extrusionOk="0">
                  <a:moveTo>
                    <a:pt x="323" y="1"/>
                  </a:moveTo>
                  <a:cubicBezTo>
                    <a:pt x="176" y="1"/>
                    <a:pt x="29" y="96"/>
                    <a:pt x="15" y="285"/>
                  </a:cubicBezTo>
                  <a:lnTo>
                    <a:pt x="15" y="748"/>
                  </a:lnTo>
                  <a:cubicBezTo>
                    <a:pt x="1" y="973"/>
                    <a:pt x="165" y="1085"/>
                    <a:pt x="329" y="1085"/>
                  </a:cubicBezTo>
                  <a:cubicBezTo>
                    <a:pt x="492" y="1085"/>
                    <a:pt x="653" y="973"/>
                    <a:pt x="632" y="748"/>
                  </a:cubicBezTo>
                  <a:lnTo>
                    <a:pt x="632" y="285"/>
                  </a:lnTo>
                  <a:cubicBezTo>
                    <a:pt x="618" y="96"/>
                    <a:pt x="471" y="1"/>
                    <a:pt x="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8"/>
            <p:cNvSpPr/>
            <p:nvPr/>
          </p:nvSpPr>
          <p:spPr>
            <a:xfrm>
              <a:off x="4917150" y="3737400"/>
              <a:ext cx="53475" cy="22625"/>
            </a:xfrm>
            <a:custGeom>
              <a:avLst/>
              <a:gdLst/>
              <a:ahLst/>
              <a:cxnLst/>
              <a:rect l="l" t="t" r="r" b="b"/>
              <a:pathLst>
                <a:path w="2139" h="905" extrusionOk="0">
                  <a:moveTo>
                    <a:pt x="1707" y="1"/>
                  </a:moveTo>
                  <a:cubicBezTo>
                    <a:pt x="1628" y="1"/>
                    <a:pt x="1546" y="35"/>
                    <a:pt x="1477" y="119"/>
                  </a:cubicBezTo>
                  <a:cubicBezTo>
                    <a:pt x="1365" y="231"/>
                    <a:pt x="1218" y="287"/>
                    <a:pt x="1072" y="287"/>
                  </a:cubicBezTo>
                  <a:cubicBezTo>
                    <a:pt x="926" y="287"/>
                    <a:pt x="783" y="231"/>
                    <a:pt x="677" y="119"/>
                  </a:cubicBezTo>
                  <a:cubicBezTo>
                    <a:pt x="607" y="41"/>
                    <a:pt x="524" y="9"/>
                    <a:pt x="445" y="9"/>
                  </a:cubicBezTo>
                  <a:cubicBezTo>
                    <a:pt x="210" y="9"/>
                    <a:pt x="1" y="295"/>
                    <a:pt x="200" y="526"/>
                  </a:cubicBezTo>
                  <a:cubicBezTo>
                    <a:pt x="425" y="764"/>
                    <a:pt x="747" y="905"/>
                    <a:pt x="1070" y="905"/>
                  </a:cubicBezTo>
                  <a:cubicBezTo>
                    <a:pt x="1393" y="905"/>
                    <a:pt x="1716" y="764"/>
                    <a:pt x="1940" y="526"/>
                  </a:cubicBezTo>
                  <a:cubicBezTo>
                    <a:pt x="2138" y="286"/>
                    <a:pt x="1934" y="1"/>
                    <a:pt x="1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8"/>
            <p:cNvSpPr/>
            <p:nvPr/>
          </p:nvSpPr>
          <p:spPr>
            <a:xfrm>
              <a:off x="4790925" y="3615850"/>
              <a:ext cx="302800" cy="526950"/>
            </a:xfrm>
            <a:custGeom>
              <a:avLst/>
              <a:gdLst/>
              <a:ahLst/>
              <a:cxnLst/>
              <a:rect l="l" t="t" r="r" b="b"/>
              <a:pathLst>
                <a:path w="12112" h="21078" extrusionOk="0">
                  <a:moveTo>
                    <a:pt x="2201" y="9651"/>
                  </a:moveTo>
                  <a:cubicBezTo>
                    <a:pt x="3375" y="9651"/>
                    <a:pt x="4505" y="10245"/>
                    <a:pt x="5165" y="11268"/>
                  </a:cubicBezTo>
                  <a:lnTo>
                    <a:pt x="5165" y="12180"/>
                  </a:lnTo>
                  <a:lnTo>
                    <a:pt x="2709" y="10538"/>
                  </a:lnTo>
                  <a:cubicBezTo>
                    <a:pt x="2646" y="10495"/>
                    <a:pt x="2583" y="10477"/>
                    <a:pt x="2524" y="10477"/>
                  </a:cubicBezTo>
                  <a:cubicBezTo>
                    <a:pt x="2255" y="10477"/>
                    <a:pt x="2070" y="10861"/>
                    <a:pt x="2358" y="11057"/>
                  </a:cubicBezTo>
                  <a:lnTo>
                    <a:pt x="5165" y="12924"/>
                  </a:lnTo>
                  <a:lnTo>
                    <a:pt x="5165" y="13050"/>
                  </a:lnTo>
                  <a:cubicBezTo>
                    <a:pt x="4969" y="13092"/>
                    <a:pt x="4786" y="13106"/>
                    <a:pt x="4590" y="13106"/>
                  </a:cubicBezTo>
                  <a:cubicBezTo>
                    <a:pt x="2737" y="13106"/>
                    <a:pt x="1208" y="11675"/>
                    <a:pt x="1081" y="9836"/>
                  </a:cubicBezTo>
                  <a:cubicBezTo>
                    <a:pt x="1450" y="9711"/>
                    <a:pt x="1828" y="9651"/>
                    <a:pt x="2201" y="9651"/>
                  </a:cubicBezTo>
                  <a:close/>
                  <a:moveTo>
                    <a:pt x="10014" y="9651"/>
                  </a:moveTo>
                  <a:cubicBezTo>
                    <a:pt x="10389" y="9651"/>
                    <a:pt x="10766" y="9712"/>
                    <a:pt x="11129" y="9836"/>
                  </a:cubicBezTo>
                  <a:cubicBezTo>
                    <a:pt x="11003" y="11675"/>
                    <a:pt x="9473" y="13106"/>
                    <a:pt x="7621" y="13106"/>
                  </a:cubicBezTo>
                  <a:cubicBezTo>
                    <a:pt x="7438" y="13106"/>
                    <a:pt x="7242" y="13092"/>
                    <a:pt x="7060" y="13050"/>
                  </a:cubicBezTo>
                  <a:lnTo>
                    <a:pt x="7060" y="12924"/>
                  </a:lnTo>
                  <a:lnTo>
                    <a:pt x="9866" y="11057"/>
                  </a:lnTo>
                  <a:cubicBezTo>
                    <a:pt x="10143" y="10861"/>
                    <a:pt x="9956" y="10477"/>
                    <a:pt x="9694" y="10477"/>
                  </a:cubicBezTo>
                  <a:cubicBezTo>
                    <a:pt x="9637" y="10477"/>
                    <a:pt x="9576" y="10495"/>
                    <a:pt x="9515" y="10538"/>
                  </a:cubicBezTo>
                  <a:lnTo>
                    <a:pt x="7045" y="12180"/>
                  </a:lnTo>
                  <a:lnTo>
                    <a:pt x="7045" y="11268"/>
                  </a:lnTo>
                  <a:cubicBezTo>
                    <a:pt x="7312" y="10861"/>
                    <a:pt x="7649" y="10510"/>
                    <a:pt x="8056" y="10243"/>
                  </a:cubicBezTo>
                  <a:lnTo>
                    <a:pt x="8070" y="10243"/>
                  </a:lnTo>
                  <a:cubicBezTo>
                    <a:pt x="8650" y="9854"/>
                    <a:pt x="9329" y="9651"/>
                    <a:pt x="10014" y="9651"/>
                  </a:cubicBezTo>
                  <a:close/>
                  <a:moveTo>
                    <a:pt x="6428" y="9598"/>
                  </a:moveTo>
                  <a:lnTo>
                    <a:pt x="6442" y="14215"/>
                  </a:lnTo>
                  <a:lnTo>
                    <a:pt x="5782" y="14215"/>
                  </a:lnTo>
                  <a:lnTo>
                    <a:pt x="5782" y="9598"/>
                  </a:lnTo>
                  <a:lnTo>
                    <a:pt x="5965" y="9682"/>
                  </a:lnTo>
                  <a:cubicBezTo>
                    <a:pt x="6007" y="9710"/>
                    <a:pt x="6056" y="9724"/>
                    <a:pt x="6105" y="9724"/>
                  </a:cubicBezTo>
                  <a:cubicBezTo>
                    <a:pt x="6154" y="9724"/>
                    <a:pt x="6203" y="9710"/>
                    <a:pt x="6246" y="9682"/>
                  </a:cubicBezTo>
                  <a:lnTo>
                    <a:pt x="6428" y="9598"/>
                  </a:lnTo>
                  <a:close/>
                  <a:moveTo>
                    <a:pt x="10610" y="14846"/>
                  </a:moveTo>
                  <a:cubicBezTo>
                    <a:pt x="10736" y="14846"/>
                    <a:pt x="10849" y="14945"/>
                    <a:pt x="10849" y="15085"/>
                  </a:cubicBezTo>
                  <a:lnTo>
                    <a:pt x="10849" y="16025"/>
                  </a:lnTo>
                  <a:cubicBezTo>
                    <a:pt x="10849" y="16151"/>
                    <a:pt x="10750" y="16250"/>
                    <a:pt x="10610" y="16250"/>
                  </a:cubicBezTo>
                  <a:lnTo>
                    <a:pt x="9080" y="16250"/>
                  </a:lnTo>
                  <a:cubicBezTo>
                    <a:pt x="8701" y="16278"/>
                    <a:pt x="8701" y="16839"/>
                    <a:pt x="9080" y="16867"/>
                  </a:cubicBezTo>
                  <a:lnTo>
                    <a:pt x="10231" y="16867"/>
                  </a:lnTo>
                  <a:lnTo>
                    <a:pt x="9670" y="19758"/>
                  </a:lnTo>
                  <a:cubicBezTo>
                    <a:pt x="9587" y="20170"/>
                    <a:pt x="9237" y="20474"/>
                    <a:pt x="8814" y="20474"/>
                  </a:cubicBezTo>
                  <a:cubicBezTo>
                    <a:pt x="8805" y="20474"/>
                    <a:pt x="8795" y="20474"/>
                    <a:pt x="8786" y="20474"/>
                  </a:cubicBezTo>
                  <a:lnTo>
                    <a:pt x="3425" y="20474"/>
                  </a:lnTo>
                  <a:cubicBezTo>
                    <a:pt x="2990" y="20474"/>
                    <a:pt x="2625" y="20179"/>
                    <a:pt x="2541" y="19758"/>
                  </a:cubicBezTo>
                  <a:lnTo>
                    <a:pt x="1979" y="16881"/>
                  </a:lnTo>
                  <a:lnTo>
                    <a:pt x="7845" y="16881"/>
                  </a:lnTo>
                  <a:cubicBezTo>
                    <a:pt x="8224" y="16853"/>
                    <a:pt x="8224" y="16292"/>
                    <a:pt x="7845" y="16264"/>
                  </a:cubicBezTo>
                  <a:lnTo>
                    <a:pt x="1615" y="16264"/>
                  </a:lnTo>
                  <a:cubicBezTo>
                    <a:pt x="1474" y="16264"/>
                    <a:pt x="1376" y="16151"/>
                    <a:pt x="1376" y="16025"/>
                  </a:cubicBezTo>
                  <a:lnTo>
                    <a:pt x="1376" y="15085"/>
                  </a:lnTo>
                  <a:cubicBezTo>
                    <a:pt x="1376" y="14945"/>
                    <a:pt x="1474" y="14846"/>
                    <a:pt x="1615" y="14846"/>
                  </a:cubicBezTo>
                  <a:close/>
                  <a:moveTo>
                    <a:pt x="3405" y="0"/>
                  </a:moveTo>
                  <a:cubicBezTo>
                    <a:pt x="2724" y="0"/>
                    <a:pt x="2092" y="190"/>
                    <a:pt x="1586" y="504"/>
                  </a:cubicBezTo>
                  <a:cubicBezTo>
                    <a:pt x="1292" y="681"/>
                    <a:pt x="1472" y="1086"/>
                    <a:pt x="1746" y="1086"/>
                  </a:cubicBezTo>
                  <a:cubicBezTo>
                    <a:pt x="1798" y="1086"/>
                    <a:pt x="1853" y="1071"/>
                    <a:pt x="1909" y="1037"/>
                  </a:cubicBezTo>
                  <a:cubicBezTo>
                    <a:pt x="2384" y="740"/>
                    <a:pt x="2884" y="613"/>
                    <a:pt x="3375" y="613"/>
                  </a:cubicBezTo>
                  <a:cubicBezTo>
                    <a:pt x="4320" y="613"/>
                    <a:pt x="5234" y="1083"/>
                    <a:pt x="5881" y="1711"/>
                  </a:cubicBezTo>
                  <a:cubicBezTo>
                    <a:pt x="5944" y="1774"/>
                    <a:pt x="6021" y="1806"/>
                    <a:pt x="6098" y="1806"/>
                  </a:cubicBezTo>
                  <a:cubicBezTo>
                    <a:pt x="6175" y="1806"/>
                    <a:pt x="6253" y="1774"/>
                    <a:pt x="6316" y="1711"/>
                  </a:cubicBezTo>
                  <a:cubicBezTo>
                    <a:pt x="7044" y="1002"/>
                    <a:pt x="7936" y="620"/>
                    <a:pt x="8805" y="620"/>
                  </a:cubicBezTo>
                  <a:cubicBezTo>
                    <a:pt x="9157" y="620"/>
                    <a:pt x="9506" y="683"/>
                    <a:pt x="9838" y="813"/>
                  </a:cubicBezTo>
                  <a:cubicBezTo>
                    <a:pt x="10764" y="1150"/>
                    <a:pt x="11396" y="2006"/>
                    <a:pt x="11438" y="2988"/>
                  </a:cubicBezTo>
                  <a:cubicBezTo>
                    <a:pt x="11494" y="3914"/>
                    <a:pt x="11101" y="6244"/>
                    <a:pt x="6582" y="8798"/>
                  </a:cubicBezTo>
                  <a:cubicBezTo>
                    <a:pt x="6428" y="8896"/>
                    <a:pt x="6260" y="8980"/>
                    <a:pt x="6105" y="9064"/>
                  </a:cubicBezTo>
                  <a:cubicBezTo>
                    <a:pt x="5979" y="8994"/>
                    <a:pt x="5867" y="8924"/>
                    <a:pt x="5740" y="8868"/>
                  </a:cubicBezTo>
                  <a:cubicBezTo>
                    <a:pt x="3032" y="7352"/>
                    <a:pt x="1306" y="5626"/>
                    <a:pt x="871" y="3970"/>
                  </a:cubicBezTo>
                  <a:cubicBezTo>
                    <a:pt x="646" y="3241"/>
                    <a:pt x="744" y="2455"/>
                    <a:pt x="1137" y="1795"/>
                  </a:cubicBezTo>
                  <a:cubicBezTo>
                    <a:pt x="1222" y="1655"/>
                    <a:pt x="1179" y="1458"/>
                    <a:pt x="1039" y="1374"/>
                  </a:cubicBezTo>
                  <a:cubicBezTo>
                    <a:pt x="988" y="1338"/>
                    <a:pt x="932" y="1321"/>
                    <a:pt x="876" y="1321"/>
                  </a:cubicBezTo>
                  <a:cubicBezTo>
                    <a:pt x="777" y="1321"/>
                    <a:pt x="681" y="1374"/>
                    <a:pt x="618" y="1472"/>
                  </a:cubicBezTo>
                  <a:cubicBezTo>
                    <a:pt x="127" y="2258"/>
                    <a:pt x="1" y="3227"/>
                    <a:pt x="267" y="4125"/>
                  </a:cubicBezTo>
                  <a:cubicBezTo>
                    <a:pt x="604" y="5402"/>
                    <a:pt x="1741" y="7282"/>
                    <a:pt x="5151" y="9247"/>
                  </a:cubicBezTo>
                  <a:lnTo>
                    <a:pt x="5151" y="10285"/>
                  </a:lnTo>
                  <a:cubicBezTo>
                    <a:pt x="4361" y="9467"/>
                    <a:pt x="3287" y="9029"/>
                    <a:pt x="2192" y="9029"/>
                  </a:cubicBezTo>
                  <a:cubicBezTo>
                    <a:pt x="1672" y="9029"/>
                    <a:pt x="1148" y="9128"/>
                    <a:pt x="646" y="9331"/>
                  </a:cubicBezTo>
                  <a:cubicBezTo>
                    <a:pt x="520" y="9387"/>
                    <a:pt x="450" y="9500"/>
                    <a:pt x="450" y="9626"/>
                  </a:cubicBezTo>
                  <a:cubicBezTo>
                    <a:pt x="463" y="11924"/>
                    <a:pt x="2340" y="13723"/>
                    <a:pt x="4564" y="13723"/>
                  </a:cubicBezTo>
                  <a:cubicBezTo>
                    <a:pt x="4757" y="13723"/>
                    <a:pt x="4953" y="13710"/>
                    <a:pt x="5151" y="13681"/>
                  </a:cubicBezTo>
                  <a:lnTo>
                    <a:pt x="5151" y="14201"/>
                  </a:lnTo>
                  <a:lnTo>
                    <a:pt x="1600" y="14201"/>
                  </a:lnTo>
                  <a:cubicBezTo>
                    <a:pt x="1123" y="14201"/>
                    <a:pt x="744" y="14594"/>
                    <a:pt x="744" y="15057"/>
                  </a:cubicBezTo>
                  <a:lnTo>
                    <a:pt x="744" y="16011"/>
                  </a:lnTo>
                  <a:cubicBezTo>
                    <a:pt x="744" y="16376"/>
                    <a:pt x="983" y="16713"/>
                    <a:pt x="1334" y="16825"/>
                  </a:cubicBezTo>
                  <a:lnTo>
                    <a:pt x="1937" y="19870"/>
                  </a:lnTo>
                  <a:cubicBezTo>
                    <a:pt x="2078" y="20572"/>
                    <a:pt x="2695" y="21077"/>
                    <a:pt x="3411" y="21077"/>
                  </a:cubicBezTo>
                  <a:lnTo>
                    <a:pt x="8786" y="21077"/>
                  </a:lnTo>
                  <a:cubicBezTo>
                    <a:pt x="9501" y="21077"/>
                    <a:pt x="10119" y="20572"/>
                    <a:pt x="10259" y="19870"/>
                  </a:cubicBezTo>
                  <a:lnTo>
                    <a:pt x="10863" y="16825"/>
                  </a:lnTo>
                  <a:cubicBezTo>
                    <a:pt x="11213" y="16713"/>
                    <a:pt x="11452" y="16376"/>
                    <a:pt x="11452" y="16011"/>
                  </a:cubicBezTo>
                  <a:lnTo>
                    <a:pt x="11452" y="15057"/>
                  </a:lnTo>
                  <a:cubicBezTo>
                    <a:pt x="11452" y="14594"/>
                    <a:pt x="11073" y="14201"/>
                    <a:pt x="10596" y="14201"/>
                  </a:cubicBezTo>
                  <a:lnTo>
                    <a:pt x="7045" y="14201"/>
                  </a:lnTo>
                  <a:lnTo>
                    <a:pt x="7045" y="13681"/>
                  </a:lnTo>
                  <a:cubicBezTo>
                    <a:pt x="7228" y="13710"/>
                    <a:pt x="7424" y="13724"/>
                    <a:pt x="7621" y="13724"/>
                  </a:cubicBezTo>
                  <a:cubicBezTo>
                    <a:pt x="9880" y="13724"/>
                    <a:pt x="11733" y="11885"/>
                    <a:pt x="11747" y="9626"/>
                  </a:cubicBezTo>
                  <a:cubicBezTo>
                    <a:pt x="11747" y="9500"/>
                    <a:pt x="11677" y="9387"/>
                    <a:pt x="11550" y="9331"/>
                  </a:cubicBezTo>
                  <a:cubicBezTo>
                    <a:pt x="11049" y="9132"/>
                    <a:pt x="10525" y="9036"/>
                    <a:pt x="10005" y="9036"/>
                  </a:cubicBezTo>
                  <a:cubicBezTo>
                    <a:pt x="8910" y="9036"/>
                    <a:pt x="7836" y="9467"/>
                    <a:pt x="7045" y="10285"/>
                  </a:cubicBezTo>
                  <a:lnTo>
                    <a:pt x="7045" y="9247"/>
                  </a:lnTo>
                  <a:cubicBezTo>
                    <a:pt x="8701" y="8293"/>
                    <a:pt x="9964" y="7268"/>
                    <a:pt x="10835" y="6202"/>
                  </a:cubicBezTo>
                  <a:cubicBezTo>
                    <a:pt x="11691" y="5121"/>
                    <a:pt x="12112" y="3998"/>
                    <a:pt x="12055" y="2960"/>
                  </a:cubicBezTo>
                  <a:cubicBezTo>
                    <a:pt x="11985" y="1725"/>
                    <a:pt x="11213" y="658"/>
                    <a:pt x="10063" y="237"/>
                  </a:cubicBezTo>
                  <a:cubicBezTo>
                    <a:pt x="9654" y="79"/>
                    <a:pt x="9227" y="2"/>
                    <a:pt x="8797" y="2"/>
                  </a:cubicBezTo>
                  <a:cubicBezTo>
                    <a:pt x="7855" y="2"/>
                    <a:pt x="6901" y="372"/>
                    <a:pt x="6091" y="1065"/>
                  </a:cubicBezTo>
                  <a:cubicBezTo>
                    <a:pt x="5225" y="310"/>
                    <a:pt x="4276" y="0"/>
                    <a:pt x="3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2" name="Google Shape;1742;p58"/>
          <p:cNvSpPr/>
          <p:nvPr/>
        </p:nvSpPr>
        <p:spPr>
          <a:xfrm>
            <a:off x="6380517" y="1195012"/>
            <a:ext cx="459634" cy="401338"/>
          </a:xfrm>
          <a:custGeom>
            <a:avLst/>
            <a:gdLst/>
            <a:ahLst/>
            <a:cxnLst/>
            <a:rect l="l" t="t" r="r" b="b"/>
            <a:pathLst>
              <a:path w="21304" h="18602" extrusionOk="0">
                <a:moveTo>
                  <a:pt x="10448" y="620"/>
                </a:moveTo>
                <a:cubicBezTo>
                  <a:pt x="11059" y="620"/>
                  <a:pt x="11649" y="1097"/>
                  <a:pt x="11649" y="1817"/>
                </a:cubicBezTo>
                <a:cubicBezTo>
                  <a:pt x="11649" y="2126"/>
                  <a:pt x="11522" y="2435"/>
                  <a:pt x="11298" y="2659"/>
                </a:cubicBezTo>
                <a:lnTo>
                  <a:pt x="9516" y="4428"/>
                </a:lnTo>
                <a:lnTo>
                  <a:pt x="8674" y="3586"/>
                </a:lnTo>
                <a:cubicBezTo>
                  <a:pt x="8365" y="3277"/>
                  <a:pt x="7958" y="3094"/>
                  <a:pt x="7523" y="3066"/>
                </a:cubicBezTo>
                <a:lnTo>
                  <a:pt x="9614" y="975"/>
                </a:lnTo>
                <a:cubicBezTo>
                  <a:pt x="9855" y="730"/>
                  <a:pt x="10154" y="620"/>
                  <a:pt x="10448" y="620"/>
                </a:cubicBezTo>
                <a:close/>
                <a:moveTo>
                  <a:pt x="12582" y="2744"/>
                </a:moveTo>
                <a:cubicBezTo>
                  <a:pt x="12902" y="2745"/>
                  <a:pt x="13194" y="2872"/>
                  <a:pt x="13417" y="3094"/>
                </a:cubicBezTo>
                <a:cubicBezTo>
                  <a:pt x="13880" y="3558"/>
                  <a:pt x="13880" y="4315"/>
                  <a:pt x="13417" y="4778"/>
                </a:cubicBezTo>
                <a:lnTo>
                  <a:pt x="11578" y="6617"/>
                </a:lnTo>
                <a:cubicBezTo>
                  <a:pt x="11424" y="6771"/>
                  <a:pt x="11242" y="6869"/>
                  <a:pt x="11031" y="6926"/>
                </a:cubicBezTo>
                <a:cubicBezTo>
                  <a:pt x="11073" y="6575"/>
                  <a:pt x="11017" y="6224"/>
                  <a:pt x="10863" y="5901"/>
                </a:cubicBezTo>
                <a:cubicBezTo>
                  <a:pt x="10765" y="5733"/>
                  <a:pt x="10652" y="5578"/>
                  <a:pt x="10526" y="5438"/>
                </a:cubicBezTo>
                <a:lnTo>
                  <a:pt x="9965" y="4877"/>
                </a:lnTo>
                <a:lnTo>
                  <a:pt x="11747" y="3094"/>
                </a:lnTo>
                <a:cubicBezTo>
                  <a:pt x="11956" y="2872"/>
                  <a:pt x="12262" y="2745"/>
                  <a:pt x="12582" y="2744"/>
                </a:cubicBezTo>
                <a:close/>
                <a:moveTo>
                  <a:pt x="7379" y="3684"/>
                </a:moveTo>
                <a:cubicBezTo>
                  <a:pt x="7385" y="3684"/>
                  <a:pt x="7391" y="3684"/>
                  <a:pt x="7396" y="3684"/>
                </a:cubicBezTo>
                <a:cubicBezTo>
                  <a:pt x="7705" y="3684"/>
                  <a:pt x="8014" y="3810"/>
                  <a:pt x="8238" y="4035"/>
                </a:cubicBezTo>
                <a:lnTo>
                  <a:pt x="10077" y="5873"/>
                </a:lnTo>
                <a:cubicBezTo>
                  <a:pt x="10526" y="6336"/>
                  <a:pt x="10526" y="7080"/>
                  <a:pt x="10077" y="7543"/>
                </a:cubicBezTo>
                <a:cubicBezTo>
                  <a:pt x="9845" y="7775"/>
                  <a:pt x="9540" y="7890"/>
                  <a:pt x="9235" y="7890"/>
                </a:cubicBezTo>
                <a:cubicBezTo>
                  <a:pt x="8930" y="7890"/>
                  <a:pt x="8624" y="7775"/>
                  <a:pt x="8393" y="7543"/>
                </a:cubicBezTo>
                <a:lnTo>
                  <a:pt x="6554" y="5705"/>
                </a:lnTo>
                <a:cubicBezTo>
                  <a:pt x="5801" y="4965"/>
                  <a:pt x="6324" y="3684"/>
                  <a:pt x="7379" y="3684"/>
                </a:cubicBezTo>
                <a:close/>
                <a:moveTo>
                  <a:pt x="14708" y="4849"/>
                </a:moveTo>
                <a:lnTo>
                  <a:pt x="14694" y="4877"/>
                </a:lnTo>
                <a:cubicBezTo>
                  <a:pt x="15017" y="4877"/>
                  <a:pt x="15311" y="5003"/>
                  <a:pt x="15536" y="5228"/>
                </a:cubicBezTo>
                <a:cubicBezTo>
                  <a:pt x="15999" y="5691"/>
                  <a:pt x="15999" y="6434"/>
                  <a:pt x="15536" y="6912"/>
                </a:cubicBezTo>
                <a:lnTo>
                  <a:pt x="13698" y="8736"/>
                </a:lnTo>
                <a:cubicBezTo>
                  <a:pt x="13467" y="8959"/>
                  <a:pt x="13169" y="9072"/>
                  <a:pt x="12868" y="9072"/>
                </a:cubicBezTo>
                <a:cubicBezTo>
                  <a:pt x="12603" y="9072"/>
                  <a:pt x="12336" y="8984"/>
                  <a:pt x="12112" y="8806"/>
                </a:cubicBezTo>
                <a:cubicBezTo>
                  <a:pt x="11564" y="8357"/>
                  <a:pt x="11522" y="7543"/>
                  <a:pt x="12014" y="7038"/>
                </a:cubicBezTo>
                <a:lnTo>
                  <a:pt x="13866" y="5199"/>
                </a:lnTo>
                <a:cubicBezTo>
                  <a:pt x="14076" y="4975"/>
                  <a:pt x="14385" y="4849"/>
                  <a:pt x="14708" y="4849"/>
                </a:cubicBezTo>
                <a:close/>
                <a:moveTo>
                  <a:pt x="10461" y="0"/>
                </a:moveTo>
                <a:cubicBezTo>
                  <a:pt x="10000" y="0"/>
                  <a:pt x="9537" y="175"/>
                  <a:pt x="9179" y="526"/>
                </a:cubicBezTo>
                <a:cubicBezTo>
                  <a:pt x="9179" y="526"/>
                  <a:pt x="6077" y="3628"/>
                  <a:pt x="6049" y="3642"/>
                </a:cubicBezTo>
                <a:cubicBezTo>
                  <a:pt x="5011" y="4680"/>
                  <a:pt x="3762" y="6322"/>
                  <a:pt x="3692" y="8245"/>
                </a:cubicBezTo>
                <a:cubicBezTo>
                  <a:pt x="3664" y="8848"/>
                  <a:pt x="3411" y="9424"/>
                  <a:pt x="2976" y="9859"/>
                </a:cubicBezTo>
                <a:lnTo>
                  <a:pt x="113" y="12721"/>
                </a:lnTo>
                <a:cubicBezTo>
                  <a:pt x="1" y="12834"/>
                  <a:pt x="1" y="13030"/>
                  <a:pt x="113" y="13156"/>
                </a:cubicBezTo>
                <a:lnTo>
                  <a:pt x="5460" y="18503"/>
                </a:lnTo>
                <a:lnTo>
                  <a:pt x="5460" y="18517"/>
                </a:lnTo>
                <a:cubicBezTo>
                  <a:pt x="5523" y="18573"/>
                  <a:pt x="5604" y="18601"/>
                  <a:pt x="5684" y="18601"/>
                </a:cubicBezTo>
                <a:cubicBezTo>
                  <a:pt x="5765" y="18601"/>
                  <a:pt x="5846" y="18573"/>
                  <a:pt x="5909" y="18517"/>
                </a:cubicBezTo>
                <a:lnTo>
                  <a:pt x="7116" y="17296"/>
                </a:lnTo>
                <a:cubicBezTo>
                  <a:pt x="7341" y="17071"/>
                  <a:pt x="7140" y="16763"/>
                  <a:pt x="6900" y="16763"/>
                </a:cubicBezTo>
                <a:cubicBezTo>
                  <a:pt x="6827" y="16763"/>
                  <a:pt x="6750" y="16792"/>
                  <a:pt x="6681" y="16861"/>
                </a:cubicBezTo>
                <a:lnTo>
                  <a:pt x="5684" y="17858"/>
                </a:lnTo>
                <a:lnTo>
                  <a:pt x="773" y="12946"/>
                </a:lnTo>
                <a:lnTo>
                  <a:pt x="3411" y="10308"/>
                </a:lnTo>
                <a:cubicBezTo>
                  <a:pt x="3958" y="9774"/>
                  <a:pt x="4281" y="9045"/>
                  <a:pt x="4309" y="8273"/>
                </a:cubicBezTo>
                <a:cubicBezTo>
                  <a:pt x="4351" y="7248"/>
                  <a:pt x="4786" y="6168"/>
                  <a:pt x="5600" y="5101"/>
                </a:cubicBezTo>
                <a:cubicBezTo>
                  <a:pt x="5614" y="5256"/>
                  <a:pt x="5656" y="5410"/>
                  <a:pt x="5712" y="5550"/>
                </a:cubicBezTo>
                <a:cubicBezTo>
                  <a:pt x="5811" y="5775"/>
                  <a:pt x="5951" y="5971"/>
                  <a:pt x="6119" y="6154"/>
                </a:cubicBezTo>
                <a:lnTo>
                  <a:pt x="7958" y="7992"/>
                </a:lnTo>
                <a:cubicBezTo>
                  <a:pt x="8312" y="8339"/>
                  <a:pt x="8776" y="8516"/>
                  <a:pt x="9240" y="8516"/>
                </a:cubicBezTo>
                <a:cubicBezTo>
                  <a:pt x="9640" y="8516"/>
                  <a:pt x="10040" y="8385"/>
                  <a:pt x="10372" y="8118"/>
                </a:cubicBezTo>
                <a:cubicBezTo>
                  <a:pt x="10554" y="7964"/>
                  <a:pt x="10708" y="7796"/>
                  <a:pt x="10821" y="7585"/>
                </a:cubicBezTo>
                <a:cubicBezTo>
                  <a:pt x="10905" y="7585"/>
                  <a:pt x="10989" y="7571"/>
                  <a:pt x="11073" y="7557"/>
                </a:cubicBezTo>
                <a:lnTo>
                  <a:pt x="11073" y="7557"/>
                </a:lnTo>
                <a:cubicBezTo>
                  <a:pt x="11073" y="7585"/>
                  <a:pt x="11073" y="7627"/>
                  <a:pt x="11059" y="7655"/>
                </a:cubicBezTo>
                <a:cubicBezTo>
                  <a:pt x="10989" y="8231"/>
                  <a:pt x="11186" y="8792"/>
                  <a:pt x="11592" y="9199"/>
                </a:cubicBezTo>
                <a:cubicBezTo>
                  <a:pt x="11943" y="9543"/>
                  <a:pt x="12403" y="9715"/>
                  <a:pt x="12863" y="9715"/>
                </a:cubicBezTo>
                <a:cubicBezTo>
                  <a:pt x="13322" y="9715"/>
                  <a:pt x="13782" y="9543"/>
                  <a:pt x="14133" y="9199"/>
                </a:cubicBezTo>
                <a:lnTo>
                  <a:pt x="18469" y="4863"/>
                </a:lnTo>
                <a:cubicBezTo>
                  <a:pt x="18727" y="4614"/>
                  <a:pt x="19013" y="4510"/>
                  <a:pt x="19286" y="4510"/>
                </a:cubicBezTo>
                <a:cubicBezTo>
                  <a:pt x="20203" y="4510"/>
                  <a:pt x="20985" y="5682"/>
                  <a:pt x="20153" y="6547"/>
                </a:cubicBezTo>
                <a:lnTo>
                  <a:pt x="14540" y="12160"/>
                </a:lnTo>
                <a:cubicBezTo>
                  <a:pt x="13164" y="13535"/>
                  <a:pt x="11719" y="14293"/>
                  <a:pt x="10358" y="14335"/>
                </a:cubicBezTo>
                <a:cubicBezTo>
                  <a:pt x="9600" y="14363"/>
                  <a:pt x="8870" y="14686"/>
                  <a:pt x="8323" y="15219"/>
                </a:cubicBezTo>
                <a:lnTo>
                  <a:pt x="7551" y="15991"/>
                </a:lnTo>
                <a:cubicBezTo>
                  <a:pt x="7335" y="16207"/>
                  <a:pt x="7543" y="16523"/>
                  <a:pt x="7784" y="16523"/>
                </a:cubicBezTo>
                <a:cubicBezTo>
                  <a:pt x="7856" y="16523"/>
                  <a:pt x="7932" y="16494"/>
                  <a:pt x="8000" y="16426"/>
                </a:cubicBezTo>
                <a:lnTo>
                  <a:pt x="8758" y="15654"/>
                </a:lnTo>
                <a:cubicBezTo>
                  <a:pt x="9193" y="15219"/>
                  <a:pt x="9768" y="14967"/>
                  <a:pt x="10386" y="14939"/>
                </a:cubicBezTo>
                <a:cubicBezTo>
                  <a:pt x="12294" y="14868"/>
                  <a:pt x="13936" y="13620"/>
                  <a:pt x="14975" y="12581"/>
                </a:cubicBezTo>
                <a:lnTo>
                  <a:pt x="20588" y="6968"/>
                </a:lnTo>
                <a:cubicBezTo>
                  <a:pt x="21290" y="6252"/>
                  <a:pt x="21304" y="5115"/>
                  <a:pt x="20588" y="4400"/>
                </a:cubicBezTo>
                <a:cubicBezTo>
                  <a:pt x="20237" y="4049"/>
                  <a:pt x="19774" y="3873"/>
                  <a:pt x="19311" y="3873"/>
                </a:cubicBezTo>
                <a:cubicBezTo>
                  <a:pt x="18848" y="3873"/>
                  <a:pt x="18385" y="4049"/>
                  <a:pt x="18034" y="4400"/>
                </a:cubicBezTo>
                <a:lnTo>
                  <a:pt x="16504" y="5929"/>
                </a:lnTo>
                <a:cubicBezTo>
                  <a:pt x="16476" y="5494"/>
                  <a:pt x="16280" y="5087"/>
                  <a:pt x="15971" y="4778"/>
                </a:cubicBezTo>
                <a:cubicBezTo>
                  <a:pt x="15625" y="4432"/>
                  <a:pt x="15145" y="4247"/>
                  <a:pt x="14658" y="4247"/>
                </a:cubicBezTo>
                <a:cubicBezTo>
                  <a:pt x="14553" y="4247"/>
                  <a:pt x="14448" y="4256"/>
                  <a:pt x="14343" y="4273"/>
                </a:cubicBezTo>
                <a:cubicBezTo>
                  <a:pt x="14371" y="4161"/>
                  <a:pt x="14385" y="4049"/>
                  <a:pt x="14385" y="3922"/>
                </a:cubicBezTo>
                <a:cubicBezTo>
                  <a:pt x="14385" y="3445"/>
                  <a:pt x="14189" y="2982"/>
                  <a:pt x="13852" y="2645"/>
                </a:cubicBezTo>
                <a:cubicBezTo>
                  <a:pt x="13513" y="2306"/>
                  <a:pt x="13055" y="2122"/>
                  <a:pt x="12581" y="2122"/>
                </a:cubicBezTo>
                <a:cubicBezTo>
                  <a:pt x="12467" y="2122"/>
                  <a:pt x="12352" y="2132"/>
                  <a:pt x="12238" y="2154"/>
                </a:cubicBezTo>
                <a:cubicBezTo>
                  <a:pt x="12252" y="2042"/>
                  <a:pt x="12266" y="1916"/>
                  <a:pt x="12266" y="1803"/>
                </a:cubicBezTo>
                <a:cubicBezTo>
                  <a:pt x="12266" y="1326"/>
                  <a:pt x="12070" y="863"/>
                  <a:pt x="11733" y="526"/>
                </a:cubicBezTo>
                <a:cubicBezTo>
                  <a:pt x="11382" y="175"/>
                  <a:pt x="10922" y="0"/>
                  <a:pt x="10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3" name="Google Shape;1743;p58"/>
          <p:cNvGrpSpPr/>
          <p:nvPr/>
        </p:nvGrpSpPr>
        <p:grpSpPr>
          <a:xfrm>
            <a:off x="6398230" y="2683649"/>
            <a:ext cx="424208" cy="455837"/>
            <a:chOff x="5874130" y="2613807"/>
            <a:chExt cx="424208" cy="455837"/>
          </a:xfrm>
        </p:grpSpPr>
        <p:sp>
          <p:nvSpPr>
            <p:cNvPr id="1744" name="Google Shape;1744;p58"/>
            <p:cNvSpPr/>
            <p:nvPr/>
          </p:nvSpPr>
          <p:spPr>
            <a:xfrm>
              <a:off x="6160274" y="2807433"/>
              <a:ext cx="14110" cy="29709"/>
            </a:xfrm>
            <a:custGeom>
              <a:avLst/>
              <a:gdLst/>
              <a:ahLst/>
              <a:cxnLst/>
              <a:rect l="l" t="t" r="r" b="b"/>
              <a:pathLst>
                <a:path w="654" h="1377" extrusionOk="0">
                  <a:moveTo>
                    <a:pt x="329" y="1"/>
                  </a:moveTo>
                  <a:cubicBezTo>
                    <a:pt x="166" y="1"/>
                    <a:pt x="1" y="113"/>
                    <a:pt x="15" y="338"/>
                  </a:cubicBezTo>
                  <a:lnTo>
                    <a:pt x="15" y="1068"/>
                  </a:lnTo>
                  <a:cubicBezTo>
                    <a:pt x="15" y="1236"/>
                    <a:pt x="155" y="1376"/>
                    <a:pt x="323" y="1376"/>
                  </a:cubicBezTo>
                  <a:cubicBezTo>
                    <a:pt x="506" y="1376"/>
                    <a:pt x="632" y="1236"/>
                    <a:pt x="632" y="1068"/>
                  </a:cubicBezTo>
                  <a:lnTo>
                    <a:pt x="632" y="338"/>
                  </a:lnTo>
                  <a:cubicBezTo>
                    <a:pt x="653" y="113"/>
                    <a:pt x="492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8"/>
            <p:cNvSpPr/>
            <p:nvPr/>
          </p:nvSpPr>
          <p:spPr>
            <a:xfrm>
              <a:off x="6147156" y="2847069"/>
              <a:ext cx="40194" cy="13398"/>
            </a:xfrm>
            <a:custGeom>
              <a:avLst/>
              <a:gdLst/>
              <a:ahLst/>
              <a:cxnLst/>
              <a:rect l="l" t="t" r="r" b="b"/>
              <a:pathLst>
                <a:path w="1863" h="621" extrusionOk="0">
                  <a:moveTo>
                    <a:pt x="401" y="1"/>
                  </a:moveTo>
                  <a:cubicBezTo>
                    <a:pt x="0" y="1"/>
                    <a:pt x="4" y="621"/>
                    <a:pt x="414" y="621"/>
                  </a:cubicBezTo>
                  <a:cubicBezTo>
                    <a:pt x="422" y="621"/>
                    <a:pt x="431" y="620"/>
                    <a:pt x="440" y="620"/>
                  </a:cubicBezTo>
                  <a:lnTo>
                    <a:pt x="1423" y="620"/>
                  </a:lnTo>
                  <a:cubicBezTo>
                    <a:pt x="1432" y="620"/>
                    <a:pt x="1440" y="621"/>
                    <a:pt x="1449" y="621"/>
                  </a:cubicBezTo>
                  <a:cubicBezTo>
                    <a:pt x="1859" y="621"/>
                    <a:pt x="1863" y="1"/>
                    <a:pt x="1461" y="1"/>
                  </a:cubicBezTo>
                  <a:cubicBezTo>
                    <a:pt x="1449" y="1"/>
                    <a:pt x="1436" y="1"/>
                    <a:pt x="1423" y="2"/>
                  </a:cubicBezTo>
                  <a:lnTo>
                    <a:pt x="440" y="2"/>
                  </a:lnTo>
                  <a:cubicBezTo>
                    <a:pt x="427" y="1"/>
                    <a:pt x="414" y="1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8"/>
            <p:cNvSpPr/>
            <p:nvPr/>
          </p:nvSpPr>
          <p:spPr>
            <a:xfrm>
              <a:off x="5997978" y="2807433"/>
              <a:ext cx="14261" cy="29709"/>
            </a:xfrm>
            <a:custGeom>
              <a:avLst/>
              <a:gdLst/>
              <a:ahLst/>
              <a:cxnLst/>
              <a:rect l="l" t="t" r="r" b="b"/>
              <a:pathLst>
                <a:path w="661" h="1377" extrusionOk="0">
                  <a:moveTo>
                    <a:pt x="330" y="1"/>
                  </a:moveTo>
                  <a:cubicBezTo>
                    <a:pt x="166" y="1"/>
                    <a:pt x="1" y="113"/>
                    <a:pt x="15" y="338"/>
                  </a:cubicBezTo>
                  <a:lnTo>
                    <a:pt x="15" y="1068"/>
                  </a:lnTo>
                  <a:cubicBezTo>
                    <a:pt x="15" y="1236"/>
                    <a:pt x="155" y="1376"/>
                    <a:pt x="338" y="1376"/>
                  </a:cubicBezTo>
                  <a:cubicBezTo>
                    <a:pt x="506" y="1376"/>
                    <a:pt x="646" y="1236"/>
                    <a:pt x="646" y="1068"/>
                  </a:cubicBezTo>
                  <a:lnTo>
                    <a:pt x="646" y="338"/>
                  </a:lnTo>
                  <a:cubicBezTo>
                    <a:pt x="660" y="113"/>
                    <a:pt x="495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8"/>
            <p:cNvSpPr/>
            <p:nvPr/>
          </p:nvSpPr>
          <p:spPr>
            <a:xfrm>
              <a:off x="5984860" y="2847069"/>
              <a:ext cx="40496" cy="13398"/>
            </a:xfrm>
            <a:custGeom>
              <a:avLst/>
              <a:gdLst/>
              <a:ahLst/>
              <a:cxnLst/>
              <a:rect l="l" t="t" r="r" b="b"/>
              <a:pathLst>
                <a:path w="1877" h="621" extrusionOk="0">
                  <a:moveTo>
                    <a:pt x="401" y="1"/>
                  </a:moveTo>
                  <a:cubicBezTo>
                    <a:pt x="0" y="1"/>
                    <a:pt x="4" y="621"/>
                    <a:pt x="414" y="621"/>
                  </a:cubicBezTo>
                  <a:cubicBezTo>
                    <a:pt x="423" y="621"/>
                    <a:pt x="431" y="620"/>
                    <a:pt x="440" y="620"/>
                  </a:cubicBezTo>
                  <a:lnTo>
                    <a:pt x="1437" y="620"/>
                  </a:lnTo>
                  <a:cubicBezTo>
                    <a:pt x="1446" y="620"/>
                    <a:pt x="1454" y="621"/>
                    <a:pt x="1463" y="621"/>
                  </a:cubicBezTo>
                  <a:cubicBezTo>
                    <a:pt x="1873" y="621"/>
                    <a:pt x="1877" y="1"/>
                    <a:pt x="1476" y="1"/>
                  </a:cubicBezTo>
                  <a:cubicBezTo>
                    <a:pt x="1463" y="1"/>
                    <a:pt x="1450" y="1"/>
                    <a:pt x="1437" y="2"/>
                  </a:cubicBezTo>
                  <a:lnTo>
                    <a:pt x="440" y="2"/>
                  </a:lnTo>
                  <a:cubicBezTo>
                    <a:pt x="427" y="1"/>
                    <a:pt x="414" y="1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8"/>
            <p:cNvSpPr/>
            <p:nvPr/>
          </p:nvSpPr>
          <p:spPr>
            <a:xfrm>
              <a:off x="6062404" y="2839582"/>
              <a:ext cx="45804" cy="19806"/>
            </a:xfrm>
            <a:custGeom>
              <a:avLst/>
              <a:gdLst/>
              <a:ahLst/>
              <a:cxnLst/>
              <a:rect l="l" t="t" r="r" b="b"/>
              <a:pathLst>
                <a:path w="2123" h="918" extrusionOk="0">
                  <a:moveTo>
                    <a:pt x="439" y="1"/>
                  </a:moveTo>
                  <a:cubicBezTo>
                    <a:pt x="210" y="1"/>
                    <a:pt x="1" y="287"/>
                    <a:pt x="200" y="518"/>
                  </a:cubicBezTo>
                  <a:cubicBezTo>
                    <a:pt x="439" y="784"/>
                    <a:pt x="772" y="918"/>
                    <a:pt x="1105" y="918"/>
                  </a:cubicBezTo>
                  <a:cubicBezTo>
                    <a:pt x="1439" y="918"/>
                    <a:pt x="1772" y="784"/>
                    <a:pt x="2011" y="518"/>
                  </a:cubicBezTo>
                  <a:cubicBezTo>
                    <a:pt x="2123" y="391"/>
                    <a:pt x="2109" y="195"/>
                    <a:pt x="1983" y="83"/>
                  </a:cubicBezTo>
                  <a:cubicBezTo>
                    <a:pt x="1925" y="32"/>
                    <a:pt x="1853" y="7"/>
                    <a:pt x="1781" y="7"/>
                  </a:cubicBezTo>
                  <a:cubicBezTo>
                    <a:pt x="1695" y="7"/>
                    <a:pt x="1609" y="42"/>
                    <a:pt x="1548" y="111"/>
                  </a:cubicBezTo>
                  <a:cubicBezTo>
                    <a:pt x="1428" y="237"/>
                    <a:pt x="1267" y="300"/>
                    <a:pt x="1105" y="300"/>
                  </a:cubicBezTo>
                  <a:cubicBezTo>
                    <a:pt x="944" y="300"/>
                    <a:pt x="783" y="237"/>
                    <a:pt x="663" y="111"/>
                  </a:cubicBezTo>
                  <a:cubicBezTo>
                    <a:pt x="596" y="33"/>
                    <a:pt x="517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8"/>
            <p:cNvSpPr/>
            <p:nvPr/>
          </p:nvSpPr>
          <p:spPr>
            <a:xfrm>
              <a:off x="6143920" y="2910395"/>
              <a:ext cx="90680" cy="86904"/>
            </a:xfrm>
            <a:custGeom>
              <a:avLst/>
              <a:gdLst/>
              <a:ahLst/>
              <a:cxnLst/>
              <a:rect l="l" t="t" r="r" b="b"/>
              <a:pathLst>
                <a:path w="4203" h="4028" extrusionOk="0">
                  <a:moveTo>
                    <a:pt x="2073" y="0"/>
                  </a:moveTo>
                  <a:cubicBezTo>
                    <a:pt x="1909" y="0"/>
                    <a:pt x="1748" y="113"/>
                    <a:pt x="1769" y="337"/>
                  </a:cubicBezTo>
                  <a:lnTo>
                    <a:pt x="1769" y="1712"/>
                  </a:lnTo>
                  <a:lnTo>
                    <a:pt x="394" y="1712"/>
                  </a:lnTo>
                  <a:cubicBezTo>
                    <a:pt x="1" y="1741"/>
                    <a:pt x="1" y="2302"/>
                    <a:pt x="394" y="2330"/>
                  </a:cubicBezTo>
                  <a:lnTo>
                    <a:pt x="1769" y="2330"/>
                  </a:lnTo>
                  <a:lnTo>
                    <a:pt x="1769" y="3719"/>
                  </a:lnTo>
                  <a:cubicBezTo>
                    <a:pt x="1769" y="3888"/>
                    <a:pt x="1909" y="4028"/>
                    <a:pt x="2078" y="4028"/>
                  </a:cubicBezTo>
                  <a:cubicBezTo>
                    <a:pt x="2246" y="4028"/>
                    <a:pt x="2387" y="3888"/>
                    <a:pt x="2387" y="3719"/>
                  </a:cubicBezTo>
                  <a:lnTo>
                    <a:pt x="2387" y="2330"/>
                  </a:lnTo>
                  <a:lnTo>
                    <a:pt x="3762" y="2330"/>
                  </a:lnTo>
                  <a:cubicBezTo>
                    <a:pt x="3775" y="2331"/>
                    <a:pt x="3788" y="2332"/>
                    <a:pt x="3801" y="2332"/>
                  </a:cubicBezTo>
                  <a:cubicBezTo>
                    <a:pt x="4202" y="2332"/>
                    <a:pt x="4198" y="1712"/>
                    <a:pt x="3788" y="1712"/>
                  </a:cubicBezTo>
                  <a:cubicBezTo>
                    <a:pt x="3780" y="1712"/>
                    <a:pt x="3771" y="1712"/>
                    <a:pt x="3762" y="1712"/>
                  </a:cubicBezTo>
                  <a:lnTo>
                    <a:pt x="2387" y="1712"/>
                  </a:lnTo>
                  <a:lnTo>
                    <a:pt x="2387" y="337"/>
                  </a:lnTo>
                  <a:cubicBezTo>
                    <a:pt x="2401" y="113"/>
                    <a:pt x="2236" y="0"/>
                    <a:pt x="2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8"/>
            <p:cNvSpPr/>
            <p:nvPr/>
          </p:nvSpPr>
          <p:spPr>
            <a:xfrm>
              <a:off x="5874130" y="2613807"/>
              <a:ext cx="424208" cy="455837"/>
            </a:xfrm>
            <a:custGeom>
              <a:avLst/>
              <a:gdLst/>
              <a:ahLst/>
              <a:cxnLst/>
              <a:rect l="l" t="t" r="r" b="b"/>
              <a:pathLst>
                <a:path w="19662" h="21128" extrusionOk="0">
                  <a:moveTo>
                    <a:pt x="9838" y="622"/>
                  </a:moveTo>
                  <a:cubicBezTo>
                    <a:pt x="10235" y="622"/>
                    <a:pt x="10631" y="815"/>
                    <a:pt x="10863" y="1200"/>
                  </a:cubicBezTo>
                  <a:cubicBezTo>
                    <a:pt x="10922" y="1302"/>
                    <a:pt x="11028" y="1358"/>
                    <a:pt x="11134" y="1358"/>
                  </a:cubicBezTo>
                  <a:cubicBezTo>
                    <a:pt x="11202" y="1358"/>
                    <a:pt x="11271" y="1334"/>
                    <a:pt x="11326" y="1285"/>
                  </a:cubicBezTo>
                  <a:cubicBezTo>
                    <a:pt x="11537" y="1088"/>
                    <a:pt x="11817" y="990"/>
                    <a:pt x="12112" y="976"/>
                  </a:cubicBezTo>
                  <a:cubicBezTo>
                    <a:pt x="12659" y="976"/>
                    <a:pt x="13150" y="1369"/>
                    <a:pt x="13277" y="1916"/>
                  </a:cubicBezTo>
                  <a:cubicBezTo>
                    <a:pt x="13310" y="2058"/>
                    <a:pt x="13436" y="2149"/>
                    <a:pt x="13577" y="2149"/>
                  </a:cubicBezTo>
                  <a:cubicBezTo>
                    <a:pt x="13617" y="2149"/>
                    <a:pt x="13657" y="2142"/>
                    <a:pt x="13698" y="2127"/>
                  </a:cubicBezTo>
                  <a:cubicBezTo>
                    <a:pt x="13838" y="2056"/>
                    <a:pt x="14006" y="2028"/>
                    <a:pt x="14161" y="2028"/>
                  </a:cubicBezTo>
                  <a:cubicBezTo>
                    <a:pt x="14498" y="2028"/>
                    <a:pt x="14820" y="2169"/>
                    <a:pt x="15045" y="2421"/>
                  </a:cubicBezTo>
                  <a:cubicBezTo>
                    <a:pt x="15269" y="2660"/>
                    <a:pt x="15382" y="2997"/>
                    <a:pt x="15340" y="3334"/>
                  </a:cubicBezTo>
                  <a:cubicBezTo>
                    <a:pt x="15326" y="3516"/>
                    <a:pt x="15480" y="3670"/>
                    <a:pt x="15676" y="3670"/>
                  </a:cubicBezTo>
                  <a:cubicBezTo>
                    <a:pt x="15715" y="3667"/>
                    <a:pt x="15754" y="3665"/>
                    <a:pt x="15793" y="3665"/>
                  </a:cubicBezTo>
                  <a:cubicBezTo>
                    <a:pt x="16185" y="3665"/>
                    <a:pt x="16555" y="3857"/>
                    <a:pt x="16785" y="4190"/>
                  </a:cubicBezTo>
                  <a:cubicBezTo>
                    <a:pt x="16996" y="4526"/>
                    <a:pt x="17038" y="4947"/>
                    <a:pt x="16883" y="5312"/>
                  </a:cubicBezTo>
                  <a:cubicBezTo>
                    <a:pt x="16799" y="5495"/>
                    <a:pt x="16911" y="5691"/>
                    <a:pt x="17094" y="5733"/>
                  </a:cubicBezTo>
                  <a:cubicBezTo>
                    <a:pt x="17978" y="5930"/>
                    <a:pt x="18315" y="6996"/>
                    <a:pt x="17725" y="7684"/>
                  </a:cubicBezTo>
                  <a:cubicBezTo>
                    <a:pt x="17669" y="7740"/>
                    <a:pt x="17641" y="7838"/>
                    <a:pt x="17655" y="7937"/>
                  </a:cubicBezTo>
                  <a:cubicBezTo>
                    <a:pt x="17668" y="8024"/>
                    <a:pt x="17725" y="8101"/>
                    <a:pt x="17808" y="8157"/>
                  </a:cubicBezTo>
                  <a:lnTo>
                    <a:pt x="17808" y="8157"/>
                  </a:lnTo>
                  <a:cubicBezTo>
                    <a:pt x="17713" y="8130"/>
                    <a:pt x="17608" y="8104"/>
                    <a:pt x="17515" y="8091"/>
                  </a:cubicBezTo>
                  <a:lnTo>
                    <a:pt x="17431" y="8077"/>
                  </a:lnTo>
                  <a:cubicBezTo>
                    <a:pt x="17360" y="7796"/>
                    <a:pt x="17290" y="7516"/>
                    <a:pt x="17178" y="7235"/>
                  </a:cubicBezTo>
                  <a:cubicBezTo>
                    <a:pt x="17164" y="7193"/>
                    <a:pt x="17150" y="7165"/>
                    <a:pt x="17136" y="7123"/>
                  </a:cubicBezTo>
                  <a:cubicBezTo>
                    <a:pt x="16841" y="6365"/>
                    <a:pt x="16224" y="5284"/>
                    <a:pt x="15101" y="4625"/>
                  </a:cubicBezTo>
                  <a:cubicBezTo>
                    <a:pt x="14436" y="4245"/>
                    <a:pt x="13693" y="4049"/>
                    <a:pt x="12934" y="4049"/>
                  </a:cubicBezTo>
                  <a:cubicBezTo>
                    <a:pt x="12908" y="4049"/>
                    <a:pt x="12882" y="4049"/>
                    <a:pt x="12856" y="4049"/>
                  </a:cubicBezTo>
                  <a:cubicBezTo>
                    <a:pt x="11817" y="4077"/>
                    <a:pt x="10793" y="4302"/>
                    <a:pt x="9838" y="4737"/>
                  </a:cubicBezTo>
                  <a:cubicBezTo>
                    <a:pt x="8884" y="4302"/>
                    <a:pt x="7846" y="4077"/>
                    <a:pt x="6807" y="4049"/>
                  </a:cubicBezTo>
                  <a:cubicBezTo>
                    <a:pt x="6787" y="4049"/>
                    <a:pt x="6768" y="4049"/>
                    <a:pt x="6748" y="4049"/>
                  </a:cubicBezTo>
                  <a:cubicBezTo>
                    <a:pt x="5703" y="4049"/>
                    <a:pt x="4701" y="4413"/>
                    <a:pt x="3916" y="5102"/>
                  </a:cubicBezTo>
                  <a:cubicBezTo>
                    <a:pt x="3299" y="5663"/>
                    <a:pt x="2822" y="6351"/>
                    <a:pt x="2527" y="7123"/>
                  </a:cubicBezTo>
                  <a:cubicBezTo>
                    <a:pt x="2401" y="7431"/>
                    <a:pt x="2302" y="7754"/>
                    <a:pt x="2246" y="8077"/>
                  </a:cubicBezTo>
                  <a:lnTo>
                    <a:pt x="2218" y="8077"/>
                  </a:lnTo>
                  <a:cubicBezTo>
                    <a:pt x="2092" y="8105"/>
                    <a:pt x="1966" y="8133"/>
                    <a:pt x="1853" y="8161"/>
                  </a:cubicBezTo>
                  <a:lnTo>
                    <a:pt x="1825" y="8175"/>
                  </a:lnTo>
                  <a:lnTo>
                    <a:pt x="1867" y="8147"/>
                  </a:lnTo>
                  <a:cubicBezTo>
                    <a:pt x="2036" y="8049"/>
                    <a:pt x="2064" y="7824"/>
                    <a:pt x="1938" y="7684"/>
                  </a:cubicBezTo>
                  <a:cubicBezTo>
                    <a:pt x="1657" y="7361"/>
                    <a:pt x="1573" y="6926"/>
                    <a:pt x="1699" y="6533"/>
                  </a:cubicBezTo>
                  <a:cubicBezTo>
                    <a:pt x="1839" y="6126"/>
                    <a:pt x="2162" y="5817"/>
                    <a:pt x="2583" y="5733"/>
                  </a:cubicBezTo>
                  <a:cubicBezTo>
                    <a:pt x="2766" y="5691"/>
                    <a:pt x="2864" y="5495"/>
                    <a:pt x="2794" y="5312"/>
                  </a:cubicBezTo>
                  <a:cubicBezTo>
                    <a:pt x="2639" y="4947"/>
                    <a:pt x="2667" y="4526"/>
                    <a:pt x="2892" y="4190"/>
                  </a:cubicBezTo>
                  <a:cubicBezTo>
                    <a:pt x="3109" y="3857"/>
                    <a:pt x="3489" y="3665"/>
                    <a:pt x="3884" y="3665"/>
                  </a:cubicBezTo>
                  <a:cubicBezTo>
                    <a:pt x="3923" y="3665"/>
                    <a:pt x="3962" y="3667"/>
                    <a:pt x="4001" y="3670"/>
                  </a:cubicBezTo>
                  <a:cubicBezTo>
                    <a:pt x="4183" y="3670"/>
                    <a:pt x="4351" y="3516"/>
                    <a:pt x="4337" y="3334"/>
                  </a:cubicBezTo>
                  <a:cubicBezTo>
                    <a:pt x="4295" y="2997"/>
                    <a:pt x="4408" y="2660"/>
                    <a:pt x="4632" y="2421"/>
                  </a:cubicBezTo>
                  <a:cubicBezTo>
                    <a:pt x="4857" y="2169"/>
                    <a:pt x="5179" y="2028"/>
                    <a:pt x="5516" y="2028"/>
                  </a:cubicBezTo>
                  <a:cubicBezTo>
                    <a:pt x="5671" y="2028"/>
                    <a:pt x="5825" y="2056"/>
                    <a:pt x="5979" y="2127"/>
                  </a:cubicBezTo>
                  <a:cubicBezTo>
                    <a:pt x="6019" y="2142"/>
                    <a:pt x="6060" y="2149"/>
                    <a:pt x="6100" y="2149"/>
                  </a:cubicBezTo>
                  <a:cubicBezTo>
                    <a:pt x="6241" y="2149"/>
                    <a:pt x="6367" y="2058"/>
                    <a:pt x="6400" y="1916"/>
                  </a:cubicBezTo>
                  <a:cubicBezTo>
                    <a:pt x="6527" y="1369"/>
                    <a:pt x="7004" y="976"/>
                    <a:pt x="7565" y="976"/>
                  </a:cubicBezTo>
                  <a:cubicBezTo>
                    <a:pt x="7860" y="990"/>
                    <a:pt x="8126" y="1088"/>
                    <a:pt x="8351" y="1285"/>
                  </a:cubicBezTo>
                  <a:cubicBezTo>
                    <a:pt x="8406" y="1334"/>
                    <a:pt x="8475" y="1358"/>
                    <a:pt x="8543" y="1358"/>
                  </a:cubicBezTo>
                  <a:cubicBezTo>
                    <a:pt x="8649" y="1358"/>
                    <a:pt x="8755" y="1302"/>
                    <a:pt x="8814" y="1200"/>
                  </a:cubicBezTo>
                  <a:cubicBezTo>
                    <a:pt x="9046" y="815"/>
                    <a:pt x="9442" y="622"/>
                    <a:pt x="9838" y="622"/>
                  </a:cubicBezTo>
                  <a:close/>
                  <a:moveTo>
                    <a:pt x="17515" y="8722"/>
                  </a:moveTo>
                  <a:lnTo>
                    <a:pt x="17515" y="8722"/>
                  </a:lnTo>
                  <a:cubicBezTo>
                    <a:pt x="17669" y="8764"/>
                    <a:pt x="17810" y="8821"/>
                    <a:pt x="17936" y="8905"/>
                  </a:cubicBezTo>
                  <a:cubicBezTo>
                    <a:pt x="19129" y="9663"/>
                    <a:pt x="18595" y="11501"/>
                    <a:pt x="17192" y="11501"/>
                  </a:cubicBezTo>
                  <a:cubicBezTo>
                    <a:pt x="17388" y="10813"/>
                    <a:pt x="17501" y="10112"/>
                    <a:pt x="17529" y="9396"/>
                  </a:cubicBezTo>
                  <a:cubicBezTo>
                    <a:pt x="17529" y="9171"/>
                    <a:pt x="17529" y="8947"/>
                    <a:pt x="17515" y="8722"/>
                  </a:cubicBezTo>
                  <a:close/>
                  <a:moveTo>
                    <a:pt x="2148" y="8722"/>
                  </a:moveTo>
                  <a:cubicBezTo>
                    <a:pt x="2148" y="8779"/>
                    <a:pt x="2148" y="8849"/>
                    <a:pt x="2148" y="8905"/>
                  </a:cubicBezTo>
                  <a:cubicBezTo>
                    <a:pt x="2134" y="9256"/>
                    <a:pt x="2148" y="9607"/>
                    <a:pt x="2176" y="9957"/>
                  </a:cubicBezTo>
                  <a:cubicBezTo>
                    <a:pt x="2232" y="10491"/>
                    <a:pt x="2331" y="10996"/>
                    <a:pt x="2471" y="11501"/>
                  </a:cubicBezTo>
                  <a:cubicBezTo>
                    <a:pt x="2436" y="11504"/>
                    <a:pt x="2401" y="11505"/>
                    <a:pt x="2366" y="11505"/>
                  </a:cubicBezTo>
                  <a:cubicBezTo>
                    <a:pt x="1667" y="11505"/>
                    <a:pt x="1078" y="10975"/>
                    <a:pt x="997" y="10266"/>
                  </a:cubicBezTo>
                  <a:cubicBezTo>
                    <a:pt x="913" y="9522"/>
                    <a:pt x="1418" y="8849"/>
                    <a:pt x="2148" y="8722"/>
                  </a:cubicBezTo>
                  <a:close/>
                  <a:moveTo>
                    <a:pt x="6807" y="4653"/>
                  </a:moveTo>
                  <a:cubicBezTo>
                    <a:pt x="7818" y="4653"/>
                    <a:pt x="8800" y="4961"/>
                    <a:pt x="9712" y="5354"/>
                  </a:cubicBezTo>
                  <a:cubicBezTo>
                    <a:pt x="9754" y="5368"/>
                    <a:pt x="9796" y="5375"/>
                    <a:pt x="9837" y="5375"/>
                  </a:cubicBezTo>
                  <a:cubicBezTo>
                    <a:pt x="9877" y="5375"/>
                    <a:pt x="9916" y="5368"/>
                    <a:pt x="9951" y="5354"/>
                  </a:cubicBezTo>
                  <a:cubicBezTo>
                    <a:pt x="10821" y="4947"/>
                    <a:pt x="11747" y="4723"/>
                    <a:pt x="12701" y="4667"/>
                  </a:cubicBezTo>
                  <a:cubicBezTo>
                    <a:pt x="12771" y="4663"/>
                    <a:pt x="12841" y="4661"/>
                    <a:pt x="12911" y="4661"/>
                  </a:cubicBezTo>
                  <a:cubicBezTo>
                    <a:pt x="13321" y="4661"/>
                    <a:pt x="13737" y="4729"/>
                    <a:pt x="14133" y="4849"/>
                  </a:cubicBezTo>
                  <a:cubicBezTo>
                    <a:pt x="15466" y="5284"/>
                    <a:pt x="16182" y="6393"/>
                    <a:pt x="16561" y="7347"/>
                  </a:cubicBezTo>
                  <a:cubicBezTo>
                    <a:pt x="16841" y="8035"/>
                    <a:pt x="16953" y="8793"/>
                    <a:pt x="16897" y="9536"/>
                  </a:cubicBezTo>
                  <a:lnTo>
                    <a:pt x="16897" y="9564"/>
                  </a:lnTo>
                  <a:cubicBezTo>
                    <a:pt x="16841" y="10547"/>
                    <a:pt x="16603" y="11515"/>
                    <a:pt x="16182" y="12413"/>
                  </a:cubicBezTo>
                  <a:cubicBezTo>
                    <a:pt x="15789" y="12231"/>
                    <a:pt x="15354" y="12104"/>
                    <a:pt x="14919" y="12062"/>
                  </a:cubicBezTo>
                  <a:lnTo>
                    <a:pt x="14905" y="12062"/>
                  </a:lnTo>
                  <a:cubicBezTo>
                    <a:pt x="14806" y="12062"/>
                    <a:pt x="14694" y="12048"/>
                    <a:pt x="14582" y="12048"/>
                  </a:cubicBezTo>
                  <a:cubicBezTo>
                    <a:pt x="12238" y="12048"/>
                    <a:pt x="10484" y="14195"/>
                    <a:pt x="10933" y="16483"/>
                  </a:cubicBezTo>
                  <a:cubicBezTo>
                    <a:pt x="10933" y="16511"/>
                    <a:pt x="9951" y="16581"/>
                    <a:pt x="9838" y="16581"/>
                  </a:cubicBezTo>
                  <a:cubicBezTo>
                    <a:pt x="8884" y="16567"/>
                    <a:pt x="7944" y="16371"/>
                    <a:pt x="7088" y="15992"/>
                  </a:cubicBezTo>
                  <a:cubicBezTo>
                    <a:pt x="4758" y="14953"/>
                    <a:pt x="3060" y="12638"/>
                    <a:pt x="2794" y="9887"/>
                  </a:cubicBezTo>
                  <a:cubicBezTo>
                    <a:pt x="2695" y="9031"/>
                    <a:pt x="2794" y="8161"/>
                    <a:pt x="3102" y="7347"/>
                  </a:cubicBezTo>
                  <a:cubicBezTo>
                    <a:pt x="3425" y="6547"/>
                    <a:pt x="3987" y="5635"/>
                    <a:pt x="4955" y="5102"/>
                  </a:cubicBezTo>
                  <a:cubicBezTo>
                    <a:pt x="5516" y="4807"/>
                    <a:pt x="6162" y="4653"/>
                    <a:pt x="6807" y="4653"/>
                  </a:cubicBezTo>
                  <a:close/>
                  <a:moveTo>
                    <a:pt x="8112" y="17002"/>
                  </a:moveTo>
                  <a:lnTo>
                    <a:pt x="8225" y="17016"/>
                  </a:lnTo>
                  <a:cubicBezTo>
                    <a:pt x="8756" y="17135"/>
                    <a:pt x="9295" y="17196"/>
                    <a:pt x="9834" y="17196"/>
                  </a:cubicBezTo>
                  <a:cubicBezTo>
                    <a:pt x="10249" y="17196"/>
                    <a:pt x="10664" y="17160"/>
                    <a:pt x="11073" y="17086"/>
                  </a:cubicBezTo>
                  <a:lnTo>
                    <a:pt x="11116" y="17086"/>
                  </a:lnTo>
                  <a:lnTo>
                    <a:pt x="11116" y="17100"/>
                  </a:lnTo>
                  <a:cubicBezTo>
                    <a:pt x="11144" y="17199"/>
                    <a:pt x="11186" y="17297"/>
                    <a:pt x="11242" y="17381"/>
                  </a:cubicBezTo>
                  <a:cubicBezTo>
                    <a:pt x="11242" y="17409"/>
                    <a:pt x="11256" y="17437"/>
                    <a:pt x="11270" y="17451"/>
                  </a:cubicBezTo>
                  <a:cubicBezTo>
                    <a:pt x="10892" y="17919"/>
                    <a:pt x="10361" y="18141"/>
                    <a:pt x="9834" y="18141"/>
                  </a:cubicBezTo>
                  <a:cubicBezTo>
                    <a:pt x="9126" y="18141"/>
                    <a:pt x="8426" y="17742"/>
                    <a:pt x="8112" y="17002"/>
                  </a:cubicBezTo>
                  <a:close/>
                  <a:moveTo>
                    <a:pt x="9831" y="1"/>
                  </a:moveTo>
                  <a:cubicBezTo>
                    <a:pt x="9333" y="1"/>
                    <a:pt x="8835" y="204"/>
                    <a:pt x="8477" y="611"/>
                  </a:cubicBezTo>
                  <a:cubicBezTo>
                    <a:pt x="8197" y="443"/>
                    <a:pt x="7888" y="358"/>
                    <a:pt x="7565" y="358"/>
                  </a:cubicBezTo>
                  <a:cubicBezTo>
                    <a:pt x="6835" y="358"/>
                    <a:pt x="6190" y="779"/>
                    <a:pt x="5895" y="1453"/>
                  </a:cubicBezTo>
                  <a:cubicBezTo>
                    <a:pt x="5792" y="1430"/>
                    <a:pt x="5689" y="1407"/>
                    <a:pt x="5578" y="1407"/>
                  </a:cubicBezTo>
                  <a:cubicBezTo>
                    <a:pt x="5553" y="1407"/>
                    <a:pt x="5528" y="1408"/>
                    <a:pt x="5502" y="1411"/>
                  </a:cubicBezTo>
                  <a:cubicBezTo>
                    <a:pt x="4997" y="1411"/>
                    <a:pt x="4506" y="1621"/>
                    <a:pt x="4169" y="2000"/>
                  </a:cubicBezTo>
                  <a:cubicBezTo>
                    <a:pt x="3902" y="2281"/>
                    <a:pt x="3748" y="2646"/>
                    <a:pt x="3706" y="3039"/>
                  </a:cubicBezTo>
                  <a:cubicBezTo>
                    <a:pt x="2625" y="3151"/>
                    <a:pt x="1881" y="4176"/>
                    <a:pt x="2106" y="5228"/>
                  </a:cubicBezTo>
                  <a:cubicBezTo>
                    <a:pt x="1124" y="5663"/>
                    <a:pt x="731" y="6870"/>
                    <a:pt x="1278" y="7810"/>
                  </a:cubicBezTo>
                  <a:cubicBezTo>
                    <a:pt x="885" y="8161"/>
                    <a:pt x="661" y="8666"/>
                    <a:pt x="661" y="9185"/>
                  </a:cubicBezTo>
                  <a:cubicBezTo>
                    <a:pt x="1" y="10547"/>
                    <a:pt x="983" y="12118"/>
                    <a:pt x="2485" y="12118"/>
                  </a:cubicBezTo>
                  <a:lnTo>
                    <a:pt x="2681" y="12118"/>
                  </a:lnTo>
                  <a:cubicBezTo>
                    <a:pt x="3271" y="13676"/>
                    <a:pt x="4323" y="15009"/>
                    <a:pt x="5713" y="15936"/>
                  </a:cubicBezTo>
                  <a:cubicBezTo>
                    <a:pt x="5292" y="16343"/>
                    <a:pt x="4913" y="16806"/>
                    <a:pt x="4604" y="17297"/>
                  </a:cubicBezTo>
                  <a:cubicBezTo>
                    <a:pt x="4458" y="17541"/>
                    <a:pt x="4664" y="17771"/>
                    <a:pt x="4879" y="17771"/>
                  </a:cubicBezTo>
                  <a:cubicBezTo>
                    <a:pt x="4973" y="17771"/>
                    <a:pt x="5069" y="17727"/>
                    <a:pt x="5137" y="17620"/>
                  </a:cubicBezTo>
                  <a:cubicBezTo>
                    <a:pt x="5446" y="17128"/>
                    <a:pt x="5825" y="16679"/>
                    <a:pt x="6260" y="16286"/>
                  </a:cubicBezTo>
                  <a:cubicBezTo>
                    <a:pt x="6499" y="16413"/>
                    <a:pt x="6737" y="16525"/>
                    <a:pt x="6990" y="16637"/>
                  </a:cubicBezTo>
                  <a:cubicBezTo>
                    <a:pt x="7130" y="16693"/>
                    <a:pt x="7270" y="16736"/>
                    <a:pt x="7411" y="16792"/>
                  </a:cubicBezTo>
                  <a:cubicBezTo>
                    <a:pt x="7669" y="18032"/>
                    <a:pt x="8745" y="18767"/>
                    <a:pt x="9847" y="18767"/>
                  </a:cubicBezTo>
                  <a:cubicBezTo>
                    <a:pt x="10479" y="18767"/>
                    <a:pt x="11120" y="18525"/>
                    <a:pt x="11621" y="17999"/>
                  </a:cubicBezTo>
                  <a:cubicBezTo>
                    <a:pt x="12316" y="18935"/>
                    <a:pt x="13420" y="19476"/>
                    <a:pt x="14579" y="19476"/>
                  </a:cubicBezTo>
                  <a:cubicBezTo>
                    <a:pt x="14636" y="19476"/>
                    <a:pt x="14693" y="19475"/>
                    <a:pt x="14750" y="19472"/>
                  </a:cubicBezTo>
                  <a:cubicBezTo>
                    <a:pt x="14933" y="19472"/>
                    <a:pt x="15115" y="19444"/>
                    <a:pt x="15283" y="19416"/>
                  </a:cubicBezTo>
                  <a:cubicBezTo>
                    <a:pt x="15368" y="19767"/>
                    <a:pt x="15424" y="20146"/>
                    <a:pt x="15438" y="20511"/>
                  </a:cubicBezTo>
                  <a:lnTo>
                    <a:pt x="4211" y="20511"/>
                  </a:lnTo>
                  <a:cubicBezTo>
                    <a:pt x="4253" y="19907"/>
                    <a:pt x="4379" y="19304"/>
                    <a:pt x="4590" y="18742"/>
                  </a:cubicBezTo>
                  <a:cubicBezTo>
                    <a:pt x="4661" y="18502"/>
                    <a:pt x="4472" y="18335"/>
                    <a:pt x="4282" y="18335"/>
                  </a:cubicBezTo>
                  <a:cubicBezTo>
                    <a:pt x="4172" y="18335"/>
                    <a:pt x="4062" y="18390"/>
                    <a:pt x="4001" y="18518"/>
                  </a:cubicBezTo>
                  <a:cubicBezTo>
                    <a:pt x="3734" y="19262"/>
                    <a:pt x="3594" y="20033"/>
                    <a:pt x="3594" y="20819"/>
                  </a:cubicBezTo>
                  <a:cubicBezTo>
                    <a:pt x="3594" y="21002"/>
                    <a:pt x="3734" y="21128"/>
                    <a:pt x="3902" y="21128"/>
                  </a:cubicBezTo>
                  <a:lnTo>
                    <a:pt x="15761" y="21128"/>
                  </a:lnTo>
                  <a:cubicBezTo>
                    <a:pt x="15943" y="21128"/>
                    <a:pt x="16069" y="21002"/>
                    <a:pt x="16069" y="20819"/>
                  </a:cubicBezTo>
                  <a:cubicBezTo>
                    <a:pt x="16069" y="20286"/>
                    <a:pt x="16013" y="19767"/>
                    <a:pt x="15887" y="19248"/>
                  </a:cubicBezTo>
                  <a:cubicBezTo>
                    <a:pt x="17332" y="18700"/>
                    <a:pt x="18287" y="17311"/>
                    <a:pt x="18301" y="15767"/>
                  </a:cubicBezTo>
                  <a:cubicBezTo>
                    <a:pt x="18287" y="15430"/>
                    <a:pt x="18245" y="15108"/>
                    <a:pt x="18160" y="14785"/>
                  </a:cubicBezTo>
                  <a:cubicBezTo>
                    <a:pt x="18110" y="14633"/>
                    <a:pt x="17988" y="14566"/>
                    <a:pt x="17867" y="14566"/>
                  </a:cubicBezTo>
                  <a:cubicBezTo>
                    <a:pt x="17687" y="14566"/>
                    <a:pt x="17507" y="14713"/>
                    <a:pt x="17557" y="14939"/>
                  </a:cubicBezTo>
                  <a:cubicBezTo>
                    <a:pt x="17641" y="15220"/>
                    <a:pt x="17669" y="15487"/>
                    <a:pt x="17669" y="15767"/>
                  </a:cubicBezTo>
                  <a:cubicBezTo>
                    <a:pt x="17711" y="17507"/>
                    <a:pt x="16322" y="18939"/>
                    <a:pt x="14582" y="18939"/>
                  </a:cubicBezTo>
                  <a:cubicBezTo>
                    <a:pt x="12842" y="18939"/>
                    <a:pt x="11452" y="17507"/>
                    <a:pt x="11494" y="15767"/>
                  </a:cubicBezTo>
                  <a:cubicBezTo>
                    <a:pt x="11494" y="14055"/>
                    <a:pt x="12870" y="12680"/>
                    <a:pt x="14582" y="12680"/>
                  </a:cubicBezTo>
                  <a:cubicBezTo>
                    <a:pt x="14708" y="12680"/>
                    <a:pt x="14834" y="12680"/>
                    <a:pt x="14961" y="12694"/>
                  </a:cubicBezTo>
                  <a:cubicBezTo>
                    <a:pt x="15803" y="12806"/>
                    <a:pt x="16575" y="13255"/>
                    <a:pt x="17080" y="13943"/>
                  </a:cubicBezTo>
                  <a:cubicBezTo>
                    <a:pt x="17147" y="14038"/>
                    <a:pt x="17235" y="14077"/>
                    <a:pt x="17322" y="14077"/>
                  </a:cubicBezTo>
                  <a:cubicBezTo>
                    <a:pt x="17544" y="14077"/>
                    <a:pt x="17756" y="13820"/>
                    <a:pt x="17585" y="13578"/>
                  </a:cubicBezTo>
                  <a:cubicBezTo>
                    <a:pt x="17346" y="13255"/>
                    <a:pt x="17052" y="12975"/>
                    <a:pt x="16715" y="12736"/>
                  </a:cubicBezTo>
                  <a:cubicBezTo>
                    <a:pt x="16813" y="12525"/>
                    <a:pt x="16897" y="12329"/>
                    <a:pt x="16982" y="12118"/>
                  </a:cubicBezTo>
                  <a:lnTo>
                    <a:pt x="17178" y="12118"/>
                  </a:lnTo>
                  <a:lnTo>
                    <a:pt x="17178" y="12133"/>
                  </a:lnTo>
                  <a:cubicBezTo>
                    <a:pt x="18680" y="12118"/>
                    <a:pt x="19662" y="10547"/>
                    <a:pt x="19002" y="9185"/>
                  </a:cubicBezTo>
                  <a:cubicBezTo>
                    <a:pt x="19002" y="8666"/>
                    <a:pt x="18778" y="8161"/>
                    <a:pt x="18385" y="7810"/>
                  </a:cubicBezTo>
                  <a:cubicBezTo>
                    <a:pt x="18932" y="6884"/>
                    <a:pt x="18539" y="5663"/>
                    <a:pt x="17557" y="5228"/>
                  </a:cubicBezTo>
                  <a:cubicBezTo>
                    <a:pt x="17781" y="4176"/>
                    <a:pt x="17038" y="3151"/>
                    <a:pt x="15957" y="3039"/>
                  </a:cubicBezTo>
                  <a:cubicBezTo>
                    <a:pt x="15915" y="2660"/>
                    <a:pt x="15761" y="2281"/>
                    <a:pt x="15494" y="2000"/>
                  </a:cubicBezTo>
                  <a:cubicBezTo>
                    <a:pt x="15157" y="1621"/>
                    <a:pt x="14666" y="1411"/>
                    <a:pt x="14161" y="1411"/>
                  </a:cubicBezTo>
                  <a:cubicBezTo>
                    <a:pt x="14020" y="1411"/>
                    <a:pt x="13894" y="1425"/>
                    <a:pt x="13768" y="1453"/>
                  </a:cubicBezTo>
                  <a:cubicBezTo>
                    <a:pt x="13473" y="779"/>
                    <a:pt x="12828" y="358"/>
                    <a:pt x="12098" y="358"/>
                  </a:cubicBezTo>
                  <a:cubicBezTo>
                    <a:pt x="11775" y="358"/>
                    <a:pt x="11466" y="443"/>
                    <a:pt x="11186" y="611"/>
                  </a:cubicBezTo>
                  <a:cubicBezTo>
                    <a:pt x="10828" y="204"/>
                    <a:pt x="10330" y="1"/>
                    <a:pt x="9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1" name="Google Shape;1751;p58"/>
          <p:cNvGrpSpPr/>
          <p:nvPr/>
        </p:nvGrpSpPr>
        <p:grpSpPr>
          <a:xfrm>
            <a:off x="6382027" y="1991089"/>
            <a:ext cx="456613" cy="339418"/>
            <a:chOff x="5997450" y="1771825"/>
            <a:chExt cx="529100" cy="393300"/>
          </a:xfrm>
        </p:grpSpPr>
        <p:sp>
          <p:nvSpPr>
            <p:cNvPr id="1752" name="Google Shape;1752;p58"/>
            <p:cNvSpPr/>
            <p:nvPr/>
          </p:nvSpPr>
          <p:spPr>
            <a:xfrm>
              <a:off x="6300225" y="1913525"/>
              <a:ext cx="23900" cy="25675"/>
            </a:xfrm>
            <a:custGeom>
              <a:avLst/>
              <a:gdLst/>
              <a:ahLst/>
              <a:cxnLst/>
              <a:rect l="l" t="t" r="r" b="b"/>
              <a:pathLst>
                <a:path w="956" h="1027" extrusionOk="0">
                  <a:moveTo>
                    <a:pt x="596" y="1"/>
                  </a:moveTo>
                  <a:cubicBezTo>
                    <a:pt x="492" y="1"/>
                    <a:pt x="393" y="54"/>
                    <a:pt x="338" y="156"/>
                  </a:cubicBezTo>
                  <a:lnTo>
                    <a:pt x="99" y="563"/>
                  </a:lnTo>
                  <a:cubicBezTo>
                    <a:pt x="1" y="717"/>
                    <a:pt x="57" y="900"/>
                    <a:pt x="197" y="984"/>
                  </a:cubicBezTo>
                  <a:cubicBezTo>
                    <a:pt x="251" y="1013"/>
                    <a:pt x="308" y="1027"/>
                    <a:pt x="363" y="1027"/>
                  </a:cubicBezTo>
                  <a:cubicBezTo>
                    <a:pt x="466" y="1027"/>
                    <a:pt x="563" y="977"/>
                    <a:pt x="618" y="886"/>
                  </a:cubicBezTo>
                  <a:lnTo>
                    <a:pt x="871" y="465"/>
                  </a:lnTo>
                  <a:cubicBezTo>
                    <a:pt x="955" y="324"/>
                    <a:pt x="899" y="128"/>
                    <a:pt x="759" y="44"/>
                  </a:cubicBezTo>
                  <a:cubicBezTo>
                    <a:pt x="706" y="15"/>
                    <a:pt x="650" y="1"/>
                    <a:pt x="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8"/>
            <p:cNvSpPr/>
            <p:nvPr/>
          </p:nvSpPr>
          <p:spPr>
            <a:xfrm>
              <a:off x="6411375" y="1980550"/>
              <a:ext cx="25700" cy="25100"/>
            </a:xfrm>
            <a:custGeom>
              <a:avLst/>
              <a:gdLst/>
              <a:ahLst/>
              <a:cxnLst/>
              <a:rect l="l" t="t" r="r" b="b"/>
              <a:pathLst>
                <a:path w="1028" h="1004" extrusionOk="0">
                  <a:moveTo>
                    <a:pt x="675" y="0"/>
                  </a:moveTo>
                  <a:cubicBezTo>
                    <a:pt x="570" y="0"/>
                    <a:pt x="466" y="53"/>
                    <a:pt x="410" y="155"/>
                  </a:cubicBezTo>
                  <a:lnTo>
                    <a:pt x="172" y="562"/>
                  </a:lnTo>
                  <a:cubicBezTo>
                    <a:pt x="0" y="754"/>
                    <a:pt x="279" y="1004"/>
                    <a:pt x="495" y="1004"/>
                  </a:cubicBezTo>
                  <a:cubicBezTo>
                    <a:pt x="580" y="1004"/>
                    <a:pt x="656" y="966"/>
                    <a:pt x="691" y="871"/>
                  </a:cubicBezTo>
                  <a:lnTo>
                    <a:pt x="944" y="464"/>
                  </a:lnTo>
                  <a:cubicBezTo>
                    <a:pt x="1028" y="324"/>
                    <a:pt x="972" y="127"/>
                    <a:pt x="831" y="43"/>
                  </a:cubicBezTo>
                  <a:cubicBezTo>
                    <a:pt x="784" y="14"/>
                    <a:pt x="730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8"/>
            <p:cNvSpPr/>
            <p:nvPr/>
          </p:nvSpPr>
          <p:spPr>
            <a:xfrm>
              <a:off x="6343600" y="1948225"/>
              <a:ext cx="47975" cy="33050"/>
            </a:xfrm>
            <a:custGeom>
              <a:avLst/>
              <a:gdLst/>
              <a:ahLst/>
              <a:cxnLst/>
              <a:rect l="l" t="t" r="r" b="b"/>
              <a:pathLst>
                <a:path w="1919" h="1322" extrusionOk="0">
                  <a:moveTo>
                    <a:pt x="354" y="1"/>
                  </a:moveTo>
                  <a:cubicBezTo>
                    <a:pt x="179" y="1"/>
                    <a:pt x="0" y="137"/>
                    <a:pt x="48" y="368"/>
                  </a:cubicBezTo>
                  <a:cubicBezTo>
                    <a:pt x="104" y="704"/>
                    <a:pt x="315" y="985"/>
                    <a:pt x="609" y="1154"/>
                  </a:cubicBezTo>
                  <a:cubicBezTo>
                    <a:pt x="792" y="1266"/>
                    <a:pt x="988" y="1322"/>
                    <a:pt x="1213" y="1322"/>
                  </a:cubicBezTo>
                  <a:cubicBezTo>
                    <a:pt x="1325" y="1322"/>
                    <a:pt x="1451" y="1308"/>
                    <a:pt x="1564" y="1266"/>
                  </a:cubicBezTo>
                  <a:cubicBezTo>
                    <a:pt x="1919" y="1152"/>
                    <a:pt x="1792" y="659"/>
                    <a:pt x="1474" y="659"/>
                  </a:cubicBezTo>
                  <a:cubicBezTo>
                    <a:pt x="1441" y="659"/>
                    <a:pt x="1405" y="664"/>
                    <a:pt x="1367" y="676"/>
                  </a:cubicBezTo>
                  <a:cubicBezTo>
                    <a:pt x="1313" y="694"/>
                    <a:pt x="1258" y="702"/>
                    <a:pt x="1204" y="702"/>
                  </a:cubicBezTo>
                  <a:cubicBezTo>
                    <a:pt x="948" y="702"/>
                    <a:pt x="709" y="521"/>
                    <a:pt x="651" y="255"/>
                  </a:cubicBezTo>
                  <a:cubicBezTo>
                    <a:pt x="621" y="79"/>
                    <a:pt x="488" y="1"/>
                    <a:pt x="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8"/>
            <p:cNvSpPr/>
            <p:nvPr/>
          </p:nvSpPr>
          <p:spPr>
            <a:xfrm>
              <a:off x="5997450" y="1771825"/>
              <a:ext cx="529100" cy="393300"/>
            </a:xfrm>
            <a:custGeom>
              <a:avLst/>
              <a:gdLst/>
              <a:ahLst/>
              <a:cxnLst/>
              <a:rect l="l" t="t" r="r" b="b"/>
              <a:pathLst>
                <a:path w="21164" h="15732" extrusionOk="0">
                  <a:moveTo>
                    <a:pt x="12111" y="2593"/>
                  </a:moveTo>
                  <a:cubicBezTo>
                    <a:pt x="12834" y="2593"/>
                    <a:pt x="13543" y="2746"/>
                    <a:pt x="14217" y="3031"/>
                  </a:cubicBezTo>
                  <a:cubicBezTo>
                    <a:pt x="15031" y="3382"/>
                    <a:pt x="15732" y="3999"/>
                    <a:pt x="16181" y="4771"/>
                  </a:cubicBezTo>
                  <a:cubicBezTo>
                    <a:pt x="16518" y="5319"/>
                    <a:pt x="16813" y="5880"/>
                    <a:pt x="17150" y="6413"/>
                  </a:cubicBezTo>
                  <a:cubicBezTo>
                    <a:pt x="17697" y="7311"/>
                    <a:pt x="18230" y="7985"/>
                    <a:pt x="19114" y="8322"/>
                  </a:cubicBezTo>
                  <a:cubicBezTo>
                    <a:pt x="18918" y="8729"/>
                    <a:pt x="18679" y="9108"/>
                    <a:pt x="18385" y="9458"/>
                  </a:cubicBezTo>
                  <a:cubicBezTo>
                    <a:pt x="18244" y="9641"/>
                    <a:pt x="18090" y="9809"/>
                    <a:pt x="17922" y="9964"/>
                  </a:cubicBezTo>
                  <a:cubicBezTo>
                    <a:pt x="17332" y="10539"/>
                    <a:pt x="16616" y="10960"/>
                    <a:pt x="15831" y="11213"/>
                  </a:cubicBezTo>
                  <a:cubicBezTo>
                    <a:pt x="15396" y="11339"/>
                    <a:pt x="14947" y="11395"/>
                    <a:pt x="14497" y="11395"/>
                  </a:cubicBezTo>
                  <a:cubicBezTo>
                    <a:pt x="13712" y="11395"/>
                    <a:pt x="12954" y="11213"/>
                    <a:pt x="12252" y="10848"/>
                  </a:cubicBezTo>
                  <a:cubicBezTo>
                    <a:pt x="11971" y="10707"/>
                    <a:pt x="11691" y="10525"/>
                    <a:pt x="11438" y="10329"/>
                  </a:cubicBezTo>
                  <a:cubicBezTo>
                    <a:pt x="11452" y="10315"/>
                    <a:pt x="11452" y="10286"/>
                    <a:pt x="11466" y="10272"/>
                  </a:cubicBezTo>
                  <a:cubicBezTo>
                    <a:pt x="11578" y="10006"/>
                    <a:pt x="11635" y="9725"/>
                    <a:pt x="11635" y="9444"/>
                  </a:cubicBezTo>
                  <a:lnTo>
                    <a:pt x="11635" y="5922"/>
                  </a:lnTo>
                  <a:cubicBezTo>
                    <a:pt x="11621" y="5361"/>
                    <a:pt x="11550" y="4813"/>
                    <a:pt x="11410" y="4266"/>
                  </a:cubicBezTo>
                  <a:cubicBezTo>
                    <a:pt x="11270" y="3817"/>
                    <a:pt x="11087" y="3368"/>
                    <a:pt x="10849" y="2947"/>
                  </a:cubicBezTo>
                  <a:lnTo>
                    <a:pt x="10863" y="2947"/>
                  </a:lnTo>
                  <a:cubicBezTo>
                    <a:pt x="11172" y="2736"/>
                    <a:pt x="11550" y="2610"/>
                    <a:pt x="11929" y="2596"/>
                  </a:cubicBezTo>
                  <a:cubicBezTo>
                    <a:pt x="11990" y="2594"/>
                    <a:pt x="12051" y="2593"/>
                    <a:pt x="12111" y="2593"/>
                  </a:cubicBezTo>
                  <a:close/>
                  <a:moveTo>
                    <a:pt x="2450" y="10586"/>
                  </a:moveTo>
                  <a:cubicBezTo>
                    <a:pt x="2503" y="10586"/>
                    <a:pt x="2557" y="10594"/>
                    <a:pt x="2611" y="10609"/>
                  </a:cubicBezTo>
                  <a:cubicBezTo>
                    <a:pt x="2962" y="10721"/>
                    <a:pt x="3215" y="11002"/>
                    <a:pt x="3313" y="11339"/>
                  </a:cubicBezTo>
                  <a:cubicBezTo>
                    <a:pt x="3453" y="11648"/>
                    <a:pt x="3341" y="11999"/>
                    <a:pt x="3074" y="12167"/>
                  </a:cubicBezTo>
                  <a:cubicBezTo>
                    <a:pt x="2955" y="12253"/>
                    <a:pt x="2814" y="12295"/>
                    <a:pt x="2673" y="12295"/>
                  </a:cubicBezTo>
                  <a:cubicBezTo>
                    <a:pt x="2515" y="12295"/>
                    <a:pt x="2358" y="12243"/>
                    <a:pt x="2232" y="12139"/>
                  </a:cubicBezTo>
                  <a:cubicBezTo>
                    <a:pt x="1909" y="11900"/>
                    <a:pt x="1741" y="11479"/>
                    <a:pt x="1839" y="11086"/>
                  </a:cubicBezTo>
                  <a:lnTo>
                    <a:pt x="1853" y="11086"/>
                  </a:lnTo>
                  <a:cubicBezTo>
                    <a:pt x="1912" y="10792"/>
                    <a:pt x="2169" y="10586"/>
                    <a:pt x="2450" y="10586"/>
                  </a:cubicBezTo>
                  <a:close/>
                  <a:moveTo>
                    <a:pt x="10411" y="12581"/>
                  </a:moveTo>
                  <a:cubicBezTo>
                    <a:pt x="10528" y="12581"/>
                    <a:pt x="10644" y="12603"/>
                    <a:pt x="10750" y="12644"/>
                  </a:cubicBezTo>
                  <a:cubicBezTo>
                    <a:pt x="11410" y="12925"/>
                    <a:pt x="12112" y="13135"/>
                    <a:pt x="12813" y="13262"/>
                  </a:cubicBezTo>
                  <a:lnTo>
                    <a:pt x="12771" y="15100"/>
                  </a:lnTo>
                  <a:cubicBezTo>
                    <a:pt x="11929" y="15002"/>
                    <a:pt x="11087" y="14777"/>
                    <a:pt x="10301" y="14440"/>
                  </a:cubicBezTo>
                  <a:cubicBezTo>
                    <a:pt x="9965" y="14300"/>
                    <a:pt x="9656" y="14132"/>
                    <a:pt x="9544" y="13753"/>
                  </a:cubicBezTo>
                  <a:cubicBezTo>
                    <a:pt x="9403" y="13276"/>
                    <a:pt x="9670" y="12756"/>
                    <a:pt x="10161" y="12616"/>
                  </a:cubicBezTo>
                  <a:cubicBezTo>
                    <a:pt x="10243" y="12593"/>
                    <a:pt x="10328" y="12581"/>
                    <a:pt x="10411" y="12581"/>
                  </a:cubicBezTo>
                  <a:close/>
                  <a:moveTo>
                    <a:pt x="8126" y="11493"/>
                  </a:moveTo>
                  <a:lnTo>
                    <a:pt x="8154" y="11521"/>
                  </a:lnTo>
                  <a:cubicBezTo>
                    <a:pt x="8393" y="11760"/>
                    <a:pt x="8631" y="12013"/>
                    <a:pt x="8828" y="12293"/>
                  </a:cubicBezTo>
                  <a:cubicBezTo>
                    <a:pt x="8926" y="12420"/>
                    <a:pt x="9010" y="12560"/>
                    <a:pt x="9109" y="12700"/>
                  </a:cubicBezTo>
                  <a:lnTo>
                    <a:pt x="9081" y="12742"/>
                  </a:lnTo>
                  <a:cubicBezTo>
                    <a:pt x="9052" y="12784"/>
                    <a:pt x="9038" y="12827"/>
                    <a:pt x="9010" y="12869"/>
                  </a:cubicBezTo>
                  <a:cubicBezTo>
                    <a:pt x="8660" y="13640"/>
                    <a:pt x="9010" y="14553"/>
                    <a:pt x="9782" y="14903"/>
                  </a:cubicBezTo>
                  <a:lnTo>
                    <a:pt x="9894" y="14946"/>
                  </a:lnTo>
                  <a:cubicBezTo>
                    <a:pt x="9894" y="15002"/>
                    <a:pt x="9908" y="15072"/>
                    <a:pt x="9908" y="15128"/>
                  </a:cubicBezTo>
                  <a:lnTo>
                    <a:pt x="8660" y="15128"/>
                  </a:lnTo>
                  <a:lnTo>
                    <a:pt x="8660" y="13935"/>
                  </a:lnTo>
                  <a:cubicBezTo>
                    <a:pt x="8638" y="13746"/>
                    <a:pt x="8488" y="13651"/>
                    <a:pt x="8338" y="13651"/>
                  </a:cubicBezTo>
                  <a:cubicBezTo>
                    <a:pt x="8189" y="13651"/>
                    <a:pt x="8042" y="13746"/>
                    <a:pt x="8028" y="13935"/>
                  </a:cubicBezTo>
                  <a:lnTo>
                    <a:pt x="8028" y="15128"/>
                  </a:lnTo>
                  <a:lnTo>
                    <a:pt x="3593" y="15128"/>
                  </a:lnTo>
                  <a:lnTo>
                    <a:pt x="3593" y="13935"/>
                  </a:lnTo>
                  <a:cubicBezTo>
                    <a:pt x="3579" y="13746"/>
                    <a:pt x="3432" y="13651"/>
                    <a:pt x="3285" y="13651"/>
                  </a:cubicBezTo>
                  <a:cubicBezTo>
                    <a:pt x="3137" y="13651"/>
                    <a:pt x="2990" y="13746"/>
                    <a:pt x="2976" y="13935"/>
                  </a:cubicBezTo>
                  <a:lnTo>
                    <a:pt x="2976" y="15128"/>
                  </a:lnTo>
                  <a:lnTo>
                    <a:pt x="1713" y="15128"/>
                  </a:lnTo>
                  <a:cubicBezTo>
                    <a:pt x="1769" y="14342"/>
                    <a:pt x="2008" y="13570"/>
                    <a:pt x="2401" y="12897"/>
                  </a:cubicBezTo>
                  <a:cubicBezTo>
                    <a:pt x="2499" y="12911"/>
                    <a:pt x="2583" y="12925"/>
                    <a:pt x="2681" y="12925"/>
                  </a:cubicBezTo>
                  <a:cubicBezTo>
                    <a:pt x="3144" y="12911"/>
                    <a:pt x="3565" y="12658"/>
                    <a:pt x="3818" y="12265"/>
                  </a:cubicBezTo>
                  <a:cubicBezTo>
                    <a:pt x="3958" y="12041"/>
                    <a:pt x="4014" y="11760"/>
                    <a:pt x="3986" y="11493"/>
                  </a:cubicBezTo>
                  <a:close/>
                  <a:moveTo>
                    <a:pt x="11087" y="10834"/>
                  </a:moveTo>
                  <a:lnTo>
                    <a:pt x="11101" y="10848"/>
                  </a:lnTo>
                  <a:cubicBezTo>
                    <a:pt x="11480" y="11142"/>
                    <a:pt x="11901" y="11395"/>
                    <a:pt x="12350" y="11578"/>
                  </a:cubicBezTo>
                  <a:cubicBezTo>
                    <a:pt x="13024" y="11862"/>
                    <a:pt x="13745" y="12016"/>
                    <a:pt x="14480" y="12016"/>
                  </a:cubicBezTo>
                  <a:cubicBezTo>
                    <a:pt x="14542" y="12016"/>
                    <a:pt x="14604" y="12015"/>
                    <a:pt x="14666" y="12013"/>
                  </a:cubicBezTo>
                  <a:cubicBezTo>
                    <a:pt x="15003" y="11999"/>
                    <a:pt x="15339" y="11956"/>
                    <a:pt x="15676" y="11886"/>
                  </a:cubicBezTo>
                  <a:lnTo>
                    <a:pt x="15789" y="12995"/>
                  </a:lnTo>
                  <a:cubicBezTo>
                    <a:pt x="15845" y="13528"/>
                    <a:pt x="15676" y="14075"/>
                    <a:pt x="15311" y="14482"/>
                  </a:cubicBezTo>
                  <a:cubicBezTo>
                    <a:pt x="14947" y="14889"/>
                    <a:pt x="14427" y="15128"/>
                    <a:pt x="13880" y="15128"/>
                  </a:cubicBezTo>
                  <a:lnTo>
                    <a:pt x="13389" y="15128"/>
                  </a:lnTo>
                  <a:lnTo>
                    <a:pt x="13445" y="12981"/>
                  </a:lnTo>
                  <a:cubicBezTo>
                    <a:pt x="13445" y="12812"/>
                    <a:pt x="13305" y="12672"/>
                    <a:pt x="13136" y="12672"/>
                  </a:cubicBezTo>
                  <a:cubicBezTo>
                    <a:pt x="12856" y="12644"/>
                    <a:pt x="12575" y="12602"/>
                    <a:pt x="12308" y="12532"/>
                  </a:cubicBezTo>
                  <a:cubicBezTo>
                    <a:pt x="11873" y="12434"/>
                    <a:pt x="11452" y="12279"/>
                    <a:pt x="11059" y="12097"/>
                  </a:cubicBezTo>
                  <a:cubicBezTo>
                    <a:pt x="10856" y="12006"/>
                    <a:pt x="10638" y="11960"/>
                    <a:pt x="10421" y="11960"/>
                  </a:cubicBezTo>
                  <a:cubicBezTo>
                    <a:pt x="10203" y="11960"/>
                    <a:pt x="9986" y="12006"/>
                    <a:pt x="9782" y="12097"/>
                  </a:cubicBezTo>
                  <a:cubicBezTo>
                    <a:pt x="9698" y="12139"/>
                    <a:pt x="9628" y="12181"/>
                    <a:pt x="9558" y="12223"/>
                  </a:cubicBezTo>
                  <a:cubicBezTo>
                    <a:pt x="9544" y="12223"/>
                    <a:pt x="9544" y="12209"/>
                    <a:pt x="9530" y="12195"/>
                  </a:cubicBezTo>
                  <a:cubicBezTo>
                    <a:pt x="9389" y="11985"/>
                    <a:pt x="9235" y="11774"/>
                    <a:pt x="9066" y="11578"/>
                  </a:cubicBezTo>
                  <a:cubicBezTo>
                    <a:pt x="9038" y="11549"/>
                    <a:pt x="9010" y="11507"/>
                    <a:pt x="8982" y="11479"/>
                  </a:cubicBezTo>
                  <a:lnTo>
                    <a:pt x="9586" y="11479"/>
                  </a:lnTo>
                  <a:cubicBezTo>
                    <a:pt x="9684" y="11479"/>
                    <a:pt x="9796" y="11479"/>
                    <a:pt x="9894" y="11465"/>
                  </a:cubicBezTo>
                  <a:cubicBezTo>
                    <a:pt x="10344" y="11395"/>
                    <a:pt x="10765" y="11171"/>
                    <a:pt x="11087" y="10834"/>
                  </a:cubicBezTo>
                  <a:close/>
                  <a:moveTo>
                    <a:pt x="5817" y="0"/>
                  </a:moveTo>
                  <a:cubicBezTo>
                    <a:pt x="4267" y="0"/>
                    <a:pt x="2719" y="625"/>
                    <a:pt x="1587" y="1866"/>
                  </a:cubicBezTo>
                  <a:cubicBezTo>
                    <a:pt x="1333" y="2088"/>
                    <a:pt x="1556" y="2405"/>
                    <a:pt x="1802" y="2405"/>
                  </a:cubicBezTo>
                  <a:cubicBezTo>
                    <a:pt x="1883" y="2405"/>
                    <a:pt x="1966" y="2371"/>
                    <a:pt x="2036" y="2287"/>
                  </a:cubicBezTo>
                  <a:cubicBezTo>
                    <a:pt x="3004" y="1221"/>
                    <a:pt x="4379" y="617"/>
                    <a:pt x="5811" y="617"/>
                  </a:cubicBezTo>
                  <a:cubicBezTo>
                    <a:pt x="8098" y="631"/>
                    <a:pt x="10119" y="2147"/>
                    <a:pt x="10779" y="4336"/>
                  </a:cubicBezTo>
                  <a:cubicBezTo>
                    <a:pt x="10933" y="4856"/>
                    <a:pt x="11017" y="5389"/>
                    <a:pt x="11017" y="5936"/>
                  </a:cubicBezTo>
                  <a:lnTo>
                    <a:pt x="11017" y="9430"/>
                  </a:lnTo>
                  <a:cubicBezTo>
                    <a:pt x="11003" y="10216"/>
                    <a:pt x="10372" y="10848"/>
                    <a:pt x="9586" y="10862"/>
                  </a:cubicBezTo>
                  <a:lnTo>
                    <a:pt x="3790" y="10862"/>
                  </a:lnTo>
                  <a:cubicBezTo>
                    <a:pt x="3692" y="10665"/>
                    <a:pt x="3565" y="10497"/>
                    <a:pt x="3397" y="10357"/>
                  </a:cubicBezTo>
                  <a:cubicBezTo>
                    <a:pt x="3136" y="10106"/>
                    <a:pt x="2789" y="9972"/>
                    <a:pt x="2438" y="9972"/>
                  </a:cubicBezTo>
                  <a:cubicBezTo>
                    <a:pt x="2317" y="9972"/>
                    <a:pt x="2196" y="9988"/>
                    <a:pt x="2078" y="10020"/>
                  </a:cubicBezTo>
                  <a:cubicBezTo>
                    <a:pt x="1839" y="10090"/>
                    <a:pt x="1629" y="10244"/>
                    <a:pt x="1474" y="10455"/>
                  </a:cubicBezTo>
                  <a:cubicBezTo>
                    <a:pt x="1432" y="10511"/>
                    <a:pt x="1390" y="10581"/>
                    <a:pt x="1362" y="10651"/>
                  </a:cubicBezTo>
                  <a:lnTo>
                    <a:pt x="1348" y="10679"/>
                  </a:lnTo>
                  <a:cubicBezTo>
                    <a:pt x="899" y="10427"/>
                    <a:pt x="618" y="9950"/>
                    <a:pt x="618" y="9430"/>
                  </a:cubicBezTo>
                  <a:lnTo>
                    <a:pt x="618" y="5936"/>
                  </a:lnTo>
                  <a:cubicBezTo>
                    <a:pt x="618" y="4996"/>
                    <a:pt x="871" y="4070"/>
                    <a:pt x="1334" y="3256"/>
                  </a:cubicBezTo>
                  <a:cubicBezTo>
                    <a:pt x="1505" y="2999"/>
                    <a:pt x="1290" y="2762"/>
                    <a:pt x="1072" y="2762"/>
                  </a:cubicBezTo>
                  <a:cubicBezTo>
                    <a:pt x="968" y="2762"/>
                    <a:pt x="864" y="2816"/>
                    <a:pt x="801" y="2947"/>
                  </a:cubicBezTo>
                  <a:cubicBezTo>
                    <a:pt x="282" y="3845"/>
                    <a:pt x="1" y="4884"/>
                    <a:pt x="1" y="5936"/>
                  </a:cubicBezTo>
                  <a:lnTo>
                    <a:pt x="1" y="9430"/>
                  </a:lnTo>
                  <a:cubicBezTo>
                    <a:pt x="1" y="10244"/>
                    <a:pt x="464" y="10974"/>
                    <a:pt x="1208" y="11297"/>
                  </a:cubicBezTo>
                  <a:cubicBezTo>
                    <a:pt x="1208" y="11816"/>
                    <a:pt x="1432" y="12293"/>
                    <a:pt x="1853" y="12616"/>
                  </a:cubicBezTo>
                  <a:cubicBezTo>
                    <a:pt x="1348" y="13472"/>
                    <a:pt x="1095" y="14440"/>
                    <a:pt x="1095" y="15423"/>
                  </a:cubicBezTo>
                  <a:cubicBezTo>
                    <a:pt x="1095" y="15591"/>
                    <a:pt x="1236" y="15731"/>
                    <a:pt x="1404" y="15731"/>
                  </a:cubicBezTo>
                  <a:lnTo>
                    <a:pt x="10231" y="15731"/>
                  </a:lnTo>
                  <a:cubicBezTo>
                    <a:pt x="10400" y="15731"/>
                    <a:pt x="10540" y="15591"/>
                    <a:pt x="10540" y="15423"/>
                  </a:cubicBezTo>
                  <a:lnTo>
                    <a:pt x="10540" y="15198"/>
                  </a:lnTo>
                  <a:cubicBezTo>
                    <a:pt x="11354" y="15507"/>
                    <a:pt x="12210" y="15689"/>
                    <a:pt x="13080" y="15731"/>
                  </a:cubicBezTo>
                  <a:lnTo>
                    <a:pt x="13880" y="15731"/>
                  </a:lnTo>
                  <a:cubicBezTo>
                    <a:pt x="15396" y="15731"/>
                    <a:pt x="16574" y="14426"/>
                    <a:pt x="16420" y="12925"/>
                  </a:cubicBezTo>
                  <a:lnTo>
                    <a:pt x="16294" y="11718"/>
                  </a:lnTo>
                  <a:cubicBezTo>
                    <a:pt x="16659" y="11578"/>
                    <a:pt x="17009" y="11409"/>
                    <a:pt x="17346" y="11199"/>
                  </a:cubicBezTo>
                  <a:cubicBezTo>
                    <a:pt x="18399" y="11114"/>
                    <a:pt x="19381" y="10581"/>
                    <a:pt x="20027" y="9739"/>
                  </a:cubicBezTo>
                  <a:lnTo>
                    <a:pt x="20013" y="9725"/>
                  </a:lnTo>
                  <a:cubicBezTo>
                    <a:pt x="20686" y="8841"/>
                    <a:pt x="21065" y="7592"/>
                    <a:pt x="21121" y="6020"/>
                  </a:cubicBezTo>
                  <a:cubicBezTo>
                    <a:pt x="21163" y="5094"/>
                    <a:pt x="21107" y="4168"/>
                    <a:pt x="20953" y="3256"/>
                  </a:cubicBezTo>
                  <a:cubicBezTo>
                    <a:pt x="20911" y="3003"/>
                    <a:pt x="20714" y="2821"/>
                    <a:pt x="20462" y="2793"/>
                  </a:cubicBezTo>
                  <a:cubicBezTo>
                    <a:pt x="19971" y="2750"/>
                    <a:pt x="19493" y="2596"/>
                    <a:pt x="19058" y="2358"/>
                  </a:cubicBezTo>
                  <a:cubicBezTo>
                    <a:pt x="18834" y="2189"/>
                    <a:pt x="18609" y="2007"/>
                    <a:pt x="18413" y="1810"/>
                  </a:cubicBezTo>
                  <a:cubicBezTo>
                    <a:pt x="18301" y="1698"/>
                    <a:pt x="18160" y="1572"/>
                    <a:pt x="18034" y="1459"/>
                  </a:cubicBezTo>
                  <a:cubicBezTo>
                    <a:pt x="17655" y="1151"/>
                    <a:pt x="17262" y="884"/>
                    <a:pt x="16827" y="674"/>
                  </a:cubicBezTo>
                  <a:cubicBezTo>
                    <a:pt x="16125" y="323"/>
                    <a:pt x="15353" y="112"/>
                    <a:pt x="14568" y="42"/>
                  </a:cubicBezTo>
                  <a:cubicBezTo>
                    <a:pt x="14549" y="37"/>
                    <a:pt x="14530" y="35"/>
                    <a:pt x="14513" y="35"/>
                  </a:cubicBezTo>
                  <a:cubicBezTo>
                    <a:pt x="14224" y="35"/>
                    <a:pt x="14180" y="659"/>
                    <a:pt x="14511" y="659"/>
                  </a:cubicBezTo>
                  <a:cubicBezTo>
                    <a:pt x="15213" y="716"/>
                    <a:pt x="15901" y="898"/>
                    <a:pt x="16546" y="1221"/>
                  </a:cubicBezTo>
                  <a:cubicBezTo>
                    <a:pt x="16925" y="1417"/>
                    <a:pt x="17290" y="1642"/>
                    <a:pt x="17613" y="1923"/>
                  </a:cubicBezTo>
                  <a:cubicBezTo>
                    <a:pt x="17739" y="2021"/>
                    <a:pt x="17851" y="2133"/>
                    <a:pt x="17978" y="2259"/>
                  </a:cubicBezTo>
                  <a:cubicBezTo>
                    <a:pt x="18202" y="2484"/>
                    <a:pt x="18455" y="2694"/>
                    <a:pt x="18722" y="2877"/>
                  </a:cubicBezTo>
                  <a:cubicBezTo>
                    <a:pt x="19213" y="3171"/>
                    <a:pt x="19774" y="3340"/>
                    <a:pt x="20335" y="3396"/>
                  </a:cubicBezTo>
                  <a:cubicBezTo>
                    <a:pt x="20462" y="4168"/>
                    <a:pt x="20925" y="7508"/>
                    <a:pt x="19521" y="9346"/>
                  </a:cubicBezTo>
                  <a:cubicBezTo>
                    <a:pt x="19269" y="9683"/>
                    <a:pt x="18946" y="9964"/>
                    <a:pt x="18581" y="10174"/>
                  </a:cubicBezTo>
                  <a:cubicBezTo>
                    <a:pt x="18764" y="9978"/>
                    <a:pt x="19086" y="9557"/>
                    <a:pt x="19100" y="9543"/>
                  </a:cubicBezTo>
                  <a:cubicBezTo>
                    <a:pt x="19353" y="9192"/>
                    <a:pt x="19578" y="8799"/>
                    <a:pt x="19746" y="8406"/>
                  </a:cubicBezTo>
                  <a:cubicBezTo>
                    <a:pt x="19802" y="8308"/>
                    <a:pt x="19830" y="8210"/>
                    <a:pt x="19844" y="8111"/>
                  </a:cubicBezTo>
                  <a:cubicBezTo>
                    <a:pt x="19830" y="7985"/>
                    <a:pt x="19746" y="7859"/>
                    <a:pt x="19606" y="7831"/>
                  </a:cubicBezTo>
                  <a:cubicBezTo>
                    <a:pt x="19185" y="7718"/>
                    <a:pt x="18806" y="7508"/>
                    <a:pt x="18497" y="7199"/>
                  </a:cubicBezTo>
                  <a:cubicBezTo>
                    <a:pt x="18034" y="6764"/>
                    <a:pt x="17683" y="6119"/>
                    <a:pt x="17206" y="5291"/>
                  </a:cubicBezTo>
                  <a:cubicBezTo>
                    <a:pt x="17052" y="5024"/>
                    <a:pt x="16897" y="4743"/>
                    <a:pt x="16715" y="4449"/>
                  </a:cubicBezTo>
                  <a:cubicBezTo>
                    <a:pt x="15775" y="2873"/>
                    <a:pt x="14087" y="1978"/>
                    <a:pt x="12038" y="1978"/>
                  </a:cubicBezTo>
                  <a:cubicBezTo>
                    <a:pt x="12007" y="1978"/>
                    <a:pt x="11975" y="1978"/>
                    <a:pt x="11943" y="1979"/>
                  </a:cubicBezTo>
                  <a:cubicBezTo>
                    <a:pt x="11424" y="1979"/>
                    <a:pt x="10933" y="2147"/>
                    <a:pt x="10512" y="2428"/>
                  </a:cubicBezTo>
                  <a:cubicBezTo>
                    <a:pt x="10442" y="2329"/>
                    <a:pt x="10358" y="2231"/>
                    <a:pt x="10287" y="2147"/>
                  </a:cubicBezTo>
                  <a:cubicBezTo>
                    <a:pt x="11129" y="1333"/>
                    <a:pt x="12224" y="828"/>
                    <a:pt x="13389" y="674"/>
                  </a:cubicBezTo>
                  <a:cubicBezTo>
                    <a:pt x="13768" y="606"/>
                    <a:pt x="13716" y="54"/>
                    <a:pt x="13345" y="54"/>
                  </a:cubicBezTo>
                  <a:cubicBezTo>
                    <a:pt x="13332" y="54"/>
                    <a:pt x="13319" y="55"/>
                    <a:pt x="13305" y="56"/>
                  </a:cubicBezTo>
                  <a:cubicBezTo>
                    <a:pt x="12014" y="224"/>
                    <a:pt x="10807" y="800"/>
                    <a:pt x="9866" y="1684"/>
                  </a:cubicBezTo>
                  <a:cubicBezTo>
                    <a:pt x="8748" y="559"/>
                    <a:pt x="7282" y="0"/>
                    <a:pt x="58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6" name="Google Shape;1756;p58"/>
          <p:cNvGrpSpPr/>
          <p:nvPr/>
        </p:nvGrpSpPr>
        <p:grpSpPr>
          <a:xfrm>
            <a:off x="4862709" y="3581099"/>
            <a:ext cx="328528" cy="455405"/>
            <a:chOff x="4313262" y="3510820"/>
            <a:chExt cx="328528" cy="455405"/>
          </a:xfrm>
        </p:grpSpPr>
        <p:sp>
          <p:nvSpPr>
            <p:cNvPr id="1757" name="Google Shape;1757;p58"/>
            <p:cNvSpPr/>
            <p:nvPr/>
          </p:nvSpPr>
          <p:spPr>
            <a:xfrm>
              <a:off x="4409859" y="3510820"/>
              <a:ext cx="231931" cy="455405"/>
            </a:xfrm>
            <a:custGeom>
              <a:avLst/>
              <a:gdLst/>
              <a:ahLst/>
              <a:cxnLst/>
              <a:rect l="l" t="t" r="r" b="b"/>
              <a:pathLst>
                <a:path w="10750" h="21108" extrusionOk="0">
                  <a:moveTo>
                    <a:pt x="309" y="1"/>
                  </a:moveTo>
                  <a:cubicBezTo>
                    <a:pt x="140" y="1"/>
                    <a:pt x="0" y="141"/>
                    <a:pt x="0" y="309"/>
                  </a:cubicBezTo>
                  <a:cubicBezTo>
                    <a:pt x="0" y="478"/>
                    <a:pt x="140" y="618"/>
                    <a:pt x="309" y="618"/>
                  </a:cubicBezTo>
                  <a:lnTo>
                    <a:pt x="8743" y="618"/>
                  </a:lnTo>
                  <a:cubicBezTo>
                    <a:pt x="9515" y="618"/>
                    <a:pt x="10132" y="1250"/>
                    <a:pt x="10132" y="2022"/>
                  </a:cubicBezTo>
                  <a:lnTo>
                    <a:pt x="10132" y="19086"/>
                  </a:lnTo>
                  <a:cubicBezTo>
                    <a:pt x="10132" y="19858"/>
                    <a:pt x="9515" y="20490"/>
                    <a:pt x="8743" y="20490"/>
                  </a:cubicBezTo>
                  <a:lnTo>
                    <a:pt x="7438" y="20490"/>
                  </a:lnTo>
                  <a:cubicBezTo>
                    <a:pt x="7031" y="20490"/>
                    <a:pt x="7031" y="21107"/>
                    <a:pt x="7438" y="21107"/>
                  </a:cubicBezTo>
                  <a:lnTo>
                    <a:pt x="8743" y="21107"/>
                  </a:lnTo>
                  <a:cubicBezTo>
                    <a:pt x="9852" y="21107"/>
                    <a:pt x="10750" y="20209"/>
                    <a:pt x="10750" y="19100"/>
                  </a:cubicBezTo>
                  <a:lnTo>
                    <a:pt x="10750" y="2022"/>
                  </a:lnTo>
                  <a:cubicBezTo>
                    <a:pt x="10750" y="899"/>
                    <a:pt x="9852" y="1"/>
                    <a:pt x="8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8"/>
            <p:cNvSpPr/>
            <p:nvPr/>
          </p:nvSpPr>
          <p:spPr>
            <a:xfrm>
              <a:off x="4313262" y="3510820"/>
              <a:ext cx="239504" cy="455103"/>
            </a:xfrm>
            <a:custGeom>
              <a:avLst/>
              <a:gdLst/>
              <a:ahLst/>
              <a:cxnLst/>
              <a:rect l="l" t="t" r="r" b="b"/>
              <a:pathLst>
                <a:path w="11101" h="21094" extrusionOk="0">
                  <a:moveTo>
                    <a:pt x="3564" y="1"/>
                  </a:moveTo>
                  <a:cubicBezTo>
                    <a:pt x="3560" y="1"/>
                    <a:pt x="3555" y="1"/>
                    <a:pt x="3551" y="1"/>
                  </a:cubicBezTo>
                  <a:lnTo>
                    <a:pt x="2007" y="1"/>
                  </a:lnTo>
                  <a:cubicBezTo>
                    <a:pt x="898" y="1"/>
                    <a:pt x="0" y="913"/>
                    <a:pt x="0" y="2022"/>
                  </a:cubicBezTo>
                  <a:lnTo>
                    <a:pt x="0" y="19086"/>
                  </a:lnTo>
                  <a:cubicBezTo>
                    <a:pt x="0" y="20195"/>
                    <a:pt x="898" y="21093"/>
                    <a:pt x="2007" y="21093"/>
                  </a:cubicBezTo>
                  <a:lnTo>
                    <a:pt x="10694" y="21093"/>
                  </a:lnTo>
                  <a:cubicBezTo>
                    <a:pt x="11101" y="21093"/>
                    <a:pt x="11101" y="20476"/>
                    <a:pt x="10694" y="20476"/>
                  </a:cubicBezTo>
                  <a:lnTo>
                    <a:pt x="2007" y="20476"/>
                  </a:lnTo>
                  <a:cubicBezTo>
                    <a:pt x="1235" y="20476"/>
                    <a:pt x="604" y="19844"/>
                    <a:pt x="604" y="19072"/>
                  </a:cubicBezTo>
                  <a:lnTo>
                    <a:pt x="604" y="2022"/>
                  </a:lnTo>
                  <a:cubicBezTo>
                    <a:pt x="604" y="1250"/>
                    <a:pt x="1235" y="618"/>
                    <a:pt x="2007" y="618"/>
                  </a:cubicBezTo>
                  <a:lnTo>
                    <a:pt x="3551" y="618"/>
                  </a:lnTo>
                  <a:cubicBezTo>
                    <a:pt x="3953" y="604"/>
                    <a:pt x="3958" y="1"/>
                    <a:pt x="3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8"/>
            <p:cNvSpPr/>
            <p:nvPr/>
          </p:nvSpPr>
          <p:spPr>
            <a:xfrm>
              <a:off x="4348690" y="3546551"/>
              <a:ext cx="257670" cy="348523"/>
            </a:xfrm>
            <a:custGeom>
              <a:avLst/>
              <a:gdLst/>
              <a:ahLst/>
              <a:cxnLst/>
              <a:rect l="l" t="t" r="r" b="b"/>
              <a:pathLst>
                <a:path w="11943" h="16154" extrusionOk="0">
                  <a:moveTo>
                    <a:pt x="11311" y="618"/>
                  </a:moveTo>
                  <a:lnTo>
                    <a:pt x="11311" y="15522"/>
                  </a:lnTo>
                  <a:lnTo>
                    <a:pt x="618" y="15522"/>
                  </a:lnTo>
                  <a:lnTo>
                    <a:pt x="618" y="618"/>
                  </a:lnTo>
                  <a:close/>
                  <a:moveTo>
                    <a:pt x="365" y="1"/>
                  </a:moveTo>
                  <a:cubicBezTo>
                    <a:pt x="155" y="1"/>
                    <a:pt x="0" y="155"/>
                    <a:pt x="0" y="366"/>
                  </a:cubicBezTo>
                  <a:lnTo>
                    <a:pt x="0" y="15788"/>
                  </a:lnTo>
                  <a:cubicBezTo>
                    <a:pt x="0" y="15985"/>
                    <a:pt x="155" y="16153"/>
                    <a:pt x="365" y="16153"/>
                  </a:cubicBezTo>
                  <a:lnTo>
                    <a:pt x="11578" y="16153"/>
                  </a:lnTo>
                  <a:cubicBezTo>
                    <a:pt x="11774" y="16153"/>
                    <a:pt x="11943" y="15985"/>
                    <a:pt x="11943" y="15788"/>
                  </a:cubicBezTo>
                  <a:lnTo>
                    <a:pt x="11943" y="366"/>
                  </a:lnTo>
                  <a:cubicBezTo>
                    <a:pt x="11943" y="155"/>
                    <a:pt x="11774" y="1"/>
                    <a:pt x="11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8"/>
            <p:cNvSpPr/>
            <p:nvPr/>
          </p:nvSpPr>
          <p:spPr>
            <a:xfrm>
              <a:off x="4470402" y="3530196"/>
              <a:ext cx="12147" cy="10356"/>
            </a:xfrm>
            <a:custGeom>
              <a:avLst/>
              <a:gdLst/>
              <a:ahLst/>
              <a:cxnLst/>
              <a:rect l="l" t="t" r="r" b="b"/>
              <a:pathLst>
                <a:path w="563" h="480" extrusionOk="0">
                  <a:moveTo>
                    <a:pt x="323" y="1"/>
                  </a:moveTo>
                  <a:cubicBezTo>
                    <a:pt x="113" y="1"/>
                    <a:pt x="1" y="254"/>
                    <a:pt x="155" y="408"/>
                  </a:cubicBezTo>
                  <a:cubicBezTo>
                    <a:pt x="205" y="458"/>
                    <a:pt x="265" y="480"/>
                    <a:pt x="323" y="480"/>
                  </a:cubicBezTo>
                  <a:cubicBezTo>
                    <a:pt x="446" y="480"/>
                    <a:pt x="562" y="382"/>
                    <a:pt x="562" y="239"/>
                  </a:cubicBezTo>
                  <a:cubicBezTo>
                    <a:pt x="562" y="113"/>
                    <a:pt x="464" y="1"/>
                    <a:pt x="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8"/>
            <p:cNvSpPr/>
            <p:nvPr/>
          </p:nvSpPr>
          <p:spPr>
            <a:xfrm>
              <a:off x="4455277" y="3901416"/>
              <a:ext cx="52082" cy="44660"/>
            </a:xfrm>
            <a:custGeom>
              <a:avLst/>
              <a:gdLst/>
              <a:ahLst/>
              <a:cxnLst/>
              <a:rect l="l" t="t" r="r" b="b"/>
              <a:pathLst>
                <a:path w="2414" h="2070" extrusionOk="0">
                  <a:moveTo>
                    <a:pt x="1024" y="618"/>
                  </a:moveTo>
                  <a:cubicBezTo>
                    <a:pt x="1249" y="618"/>
                    <a:pt x="1445" y="815"/>
                    <a:pt x="1445" y="1039"/>
                  </a:cubicBezTo>
                  <a:cubicBezTo>
                    <a:pt x="1445" y="1288"/>
                    <a:pt x="1238" y="1451"/>
                    <a:pt x="1021" y="1451"/>
                  </a:cubicBezTo>
                  <a:cubicBezTo>
                    <a:pt x="919" y="1451"/>
                    <a:pt x="815" y="1415"/>
                    <a:pt x="730" y="1334"/>
                  </a:cubicBezTo>
                  <a:cubicBezTo>
                    <a:pt x="477" y="1067"/>
                    <a:pt x="660" y="618"/>
                    <a:pt x="1024" y="618"/>
                  </a:cubicBezTo>
                  <a:close/>
                  <a:moveTo>
                    <a:pt x="1024" y="1"/>
                  </a:moveTo>
                  <a:cubicBezTo>
                    <a:pt x="463" y="1"/>
                    <a:pt x="0" y="464"/>
                    <a:pt x="0" y="1039"/>
                  </a:cubicBezTo>
                  <a:cubicBezTo>
                    <a:pt x="0" y="1658"/>
                    <a:pt x="510" y="2070"/>
                    <a:pt x="1039" y="2070"/>
                  </a:cubicBezTo>
                  <a:cubicBezTo>
                    <a:pt x="1291" y="2070"/>
                    <a:pt x="1546" y="1977"/>
                    <a:pt x="1754" y="1769"/>
                  </a:cubicBezTo>
                  <a:cubicBezTo>
                    <a:pt x="2414" y="1124"/>
                    <a:pt x="1951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8"/>
            <p:cNvSpPr/>
            <p:nvPr/>
          </p:nvSpPr>
          <p:spPr>
            <a:xfrm>
              <a:off x="4385025" y="3573499"/>
              <a:ext cx="186214" cy="142330"/>
            </a:xfrm>
            <a:custGeom>
              <a:avLst/>
              <a:gdLst/>
              <a:ahLst/>
              <a:cxnLst/>
              <a:rect l="l" t="t" r="r" b="b"/>
              <a:pathLst>
                <a:path w="8631" h="6597" extrusionOk="0">
                  <a:moveTo>
                    <a:pt x="5670" y="632"/>
                  </a:moveTo>
                  <a:cubicBezTo>
                    <a:pt x="6456" y="632"/>
                    <a:pt x="7101" y="1278"/>
                    <a:pt x="7101" y="2064"/>
                  </a:cubicBezTo>
                  <a:lnTo>
                    <a:pt x="7101" y="4772"/>
                  </a:lnTo>
                  <a:cubicBezTo>
                    <a:pt x="7101" y="4814"/>
                    <a:pt x="7115" y="4870"/>
                    <a:pt x="7143" y="4912"/>
                  </a:cubicBezTo>
                  <a:lnTo>
                    <a:pt x="7733" y="5965"/>
                  </a:lnTo>
                  <a:lnTo>
                    <a:pt x="2063" y="5965"/>
                  </a:lnTo>
                  <a:cubicBezTo>
                    <a:pt x="1263" y="5965"/>
                    <a:pt x="618" y="5319"/>
                    <a:pt x="618" y="4534"/>
                  </a:cubicBezTo>
                  <a:lnTo>
                    <a:pt x="618" y="2064"/>
                  </a:lnTo>
                  <a:cubicBezTo>
                    <a:pt x="618" y="1264"/>
                    <a:pt x="1263" y="632"/>
                    <a:pt x="2063" y="632"/>
                  </a:cubicBezTo>
                  <a:close/>
                  <a:moveTo>
                    <a:pt x="2063" y="1"/>
                  </a:moveTo>
                  <a:cubicBezTo>
                    <a:pt x="926" y="1"/>
                    <a:pt x="0" y="927"/>
                    <a:pt x="14" y="2064"/>
                  </a:cubicBezTo>
                  <a:lnTo>
                    <a:pt x="14" y="4534"/>
                  </a:lnTo>
                  <a:cubicBezTo>
                    <a:pt x="14" y="5670"/>
                    <a:pt x="926" y="6596"/>
                    <a:pt x="2063" y="6596"/>
                  </a:cubicBezTo>
                  <a:lnTo>
                    <a:pt x="8252" y="6596"/>
                  </a:lnTo>
                  <a:cubicBezTo>
                    <a:pt x="8491" y="6596"/>
                    <a:pt x="8631" y="6344"/>
                    <a:pt x="8519" y="6133"/>
                  </a:cubicBezTo>
                  <a:lnTo>
                    <a:pt x="7733" y="4688"/>
                  </a:lnTo>
                  <a:lnTo>
                    <a:pt x="7733" y="2064"/>
                  </a:lnTo>
                  <a:cubicBezTo>
                    <a:pt x="7719" y="927"/>
                    <a:pt x="6807" y="1"/>
                    <a:pt x="5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8"/>
            <p:cNvSpPr/>
            <p:nvPr/>
          </p:nvSpPr>
          <p:spPr>
            <a:xfrm>
              <a:off x="4418943" y="3611344"/>
              <a:ext cx="99008" cy="13355"/>
            </a:xfrm>
            <a:custGeom>
              <a:avLst/>
              <a:gdLst/>
              <a:ahLst/>
              <a:cxnLst/>
              <a:rect l="l" t="t" r="r" b="b"/>
              <a:pathLst>
                <a:path w="4589" h="619" extrusionOk="0">
                  <a:moveTo>
                    <a:pt x="407" y="1"/>
                  </a:moveTo>
                  <a:cubicBezTo>
                    <a:pt x="0" y="1"/>
                    <a:pt x="0" y="618"/>
                    <a:pt x="407" y="618"/>
                  </a:cubicBezTo>
                  <a:lnTo>
                    <a:pt x="4182" y="618"/>
                  </a:lnTo>
                  <a:cubicBezTo>
                    <a:pt x="4589" y="618"/>
                    <a:pt x="4589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8"/>
            <p:cNvSpPr/>
            <p:nvPr/>
          </p:nvSpPr>
          <p:spPr>
            <a:xfrm>
              <a:off x="4418943" y="3637991"/>
              <a:ext cx="99008" cy="13355"/>
            </a:xfrm>
            <a:custGeom>
              <a:avLst/>
              <a:gdLst/>
              <a:ahLst/>
              <a:cxnLst/>
              <a:rect l="l" t="t" r="r" b="b"/>
              <a:pathLst>
                <a:path w="4589" h="619" extrusionOk="0">
                  <a:moveTo>
                    <a:pt x="407" y="1"/>
                  </a:moveTo>
                  <a:cubicBezTo>
                    <a:pt x="0" y="1"/>
                    <a:pt x="0" y="618"/>
                    <a:pt x="407" y="618"/>
                  </a:cubicBezTo>
                  <a:lnTo>
                    <a:pt x="4182" y="618"/>
                  </a:lnTo>
                  <a:cubicBezTo>
                    <a:pt x="4589" y="618"/>
                    <a:pt x="4589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8"/>
            <p:cNvSpPr/>
            <p:nvPr/>
          </p:nvSpPr>
          <p:spPr>
            <a:xfrm>
              <a:off x="4418943" y="3664638"/>
              <a:ext cx="68436" cy="13355"/>
            </a:xfrm>
            <a:custGeom>
              <a:avLst/>
              <a:gdLst/>
              <a:ahLst/>
              <a:cxnLst/>
              <a:rect l="l" t="t" r="r" b="b"/>
              <a:pathLst>
                <a:path w="3172" h="619" extrusionOk="0">
                  <a:moveTo>
                    <a:pt x="407" y="1"/>
                  </a:moveTo>
                  <a:cubicBezTo>
                    <a:pt x="0" y="1"/>
                    <a:pt x="0" y="618"/>
                    <a:pt x="407" y="618"/>
                  </a:cubicBezTo>
                  <a:lnTo>
                    <a:pt x="2765" y="618"/>
                  </a:lnTo>
                  <a:cubicBezTo>
                    <a:pt x="3172" y="618"/>
                    <a:pt x="3172" y="1"/>
                    <a:pt x="2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8"/>
            <p:cNvSpPr/>
            <p:nvPr/>
          </p:nvSpPr>
          <p:spPr>
            <a:xfrm>
              <a:off x="4384723" y="3727619"/>
              <a:ext cx="185006" cy="142028"/>
            </a:xfrm>
            <a:custGeom>
              <a:avLst/>
              <a:gdLst/>
              <a:ahLst/>
              <a:cxnLst/>
              <a:rect l="l" t="t" r="r" b="b"/>
              <a:pathLst>
                <a:path w="8575" h="6583" extrusionOk="0">
                  <a:moveTo>
                    <a:pt x="6512" y="618"/>
                  </a:moveTo>
                  <a:cubicBezTo>
                    <a:pt x="7312" y="618"/>
                    <a:pt x="7957" y="1264"/>
                    <a:pt x="7957" y="2050"/>
                  </a:cubicBezTo>
                  <a:lnTo>
                    <a:pt x="7957" y="4520"/>
                  </a:lnTo>
                  <a:cubicBezTo>
                    <a:pt x="7957" y="5319"/>
                    <a:pt x="7312" y="5965"/>
                    <a:pt x="6512" y="5965"/>
                  </a:cubicBezTo>
                  <a:lnTo>
                    <a:pt x="856" y="5965"/>
                  </a:lnTo>
                  <a:lnTo>
                    <a:pt x="1432" y="4912"/>
                  </a:lnTo>
                  <a:cubicBezTo>
                    <a:pt x="1460" y="4856"/>
                    <a:pt x="1474" y="4814"/>
                    <a:pt x="1474" y="4758"/>
                  </a:cubicBezTo>
                  <a:lnTo>
                    <a:pt x="1474" y="2050"/>
                  </a:lnTo>
                  <a:cubicBezTo>
                    <a:pt x="1474" y="1264"/>
                    <a:pt x="2119" y="618"/>
                    <a:pt x="2919" y="618"/>
                  </a:cubicBezTo>
                  <a:close/>
                  <a:moveTo>
                    <a:pt x="2919" y="1"/>
                  </a:moveTo>
                  <a:cubicBezTo>
                    <a:pt x="1782" y="1"/>
                    <a:pt x="856" y="913"/>
                    <a:pt x="856" y="2050"/>
                  </a:cubicBezTo>
                  <a:lnTo>
                    <a:pt x="856" y="4688"/>
                  </a:lnTo>
                  <a:lnTo>
                    <a:pt x="56" y="6133"/>
                  </a:lnTo>
                  <a:cubicBezTo>
                    <a:pt x="0" y="6218"/>
                    <a:pt x="0" y="6344"/>
                    <a:pt x="56" y="6442"/>
                  </a:cubicBezTo>
                  <a:cubicBezTo>
                    <a:pt x="113" y="6526"/>
                    <a:pt x="211" y="6582"/>
                    <a:pt x="323" y="6582"/>
                  </a:cubicBezTo>
                  <a:lnTo>
                    <a:pt x="6512" y="6582"/>
                  </a:lnTo>
                  <a:cubicBezTo>
                    <a:pt x="7648" y="6582"/>
                    <a:pt x="8561" y="5670"/>
                    <a:pt x="8575" y="4534"/>
                  </a:cubicBezTo>
                  <a:lnTo>
                    <a:pt x="8575" y="2050"/>
                  </a:lnTo>
                  <a:cubicBezTo>
                    <a:pt x="8575" y="913"/>
                    <a:pt x="7648" y="1"/>
                    <a:pt x="6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8"/>
            <p:cNvSpPr/>
            <p:nvPr/>
          </p:nvSpPr>
          <p:spPr>
            <a:xfrm>
              <a:off x="4437412" y="3765162"/>
              <a:ext cx="98102" cy="13355"/>
            </a:xfrm>
            <a:custGeom>
              <a:avLst/>
              <a:gdLst/>
              <a:ahLst/>
              <a:cxnLst/>
              <a:rect l="l" t="t" r="r" b="b"/>
              <a:pathLst>
                <a:path w="4547" h="619" extrusionOk="0">
                  <a:moveTo>
                    <a:pt x="393" y="1"/>
                  </a:moveTo>
                  <a:cubicBezTo>
                    <a:pt x="0" y="29"/>
                    <a:pt x="0" y="590"/>
                    <a:pt x="393" y="618"/>
                  </a:cubicBezTo>
                  <a:lnTo>
                    <a:pt x="4168" y="618"/>
                  </a:lnTo>
                  <a:cubicBezTo>
                    <a:pt x="4547" y="590"/>
                    <a:pt x="4547" y="29"/>
                    <a:pt x="4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8"/>
            <p:cNvSpPr/>
            <p:nvPr/>
          </p:nvSpPr>
          <p:spPr>
            <a:xfrm>
              <a:off x="4437412" y="3791808"/>
              <a:ext cx="98102" cy="13355"/>
            </a:xfrm>
            <a:custGeom>
              <a:avLst/>
              <a:gdLst/>
              <a:ahLst/>
              <a:cxnLst/>
              <a:rect l="l" t="t" r="r" b="b"/>
              <a:pathLst>
                <a:path w="4547" h="619" extrusionOk="0">
                  <a:moveTo>
                    <a:pt x="393" y="1"/>
                  </a:moveTo>
                  <a:cubicBezTo>
                    <a:pt x="0" y="29"/>
                    <a:pt x="0" y="590"/>
                    <a:pt x="393" y="618"/>
                  </a:cubicBezTo>
                  <a:lnTo>
                    <a:pt x="4168" y="618"/>
                  </a:lnTo>
                  <a:cubicBezTo>
                    <a:pt x="4547" y="590"/>
                    <a:pt x="4547" y="29"/>
                    <a:pt x="4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8"/>
            <p:cNvSpPr/>
            <p:nvPr/>
          </p:nvSpPr>
          <p:spPr>
            <a:xfrm>
              <a:off x="4467381" y="3818455"/>
              <a:ext cx="68738" cy="13355"/>
            </a:xfrm>
            <a:custGeom>
              <a:avLst/>
              <a:gdLst/>
              <a:ahLst/>
              <a:cxnLst/>
              <a:rect l="l" t="t" r="r" b="b"/>
              <a:pathLst>
                <a:path w="3186" h="619" extrusionOk="0">
                  <a:moveTo>
                    <a:pt x="421" y="1"/>
                  </a:moveTo>
                  <a:cubicBezTo>
                    <a:pt x="0" y="1"/>
                    <a:pt x="0" y="618"/>
                    <a:pt x="421" y="618"/>
                  </a:cubicBezTo>
                  <a:lnTo>
                    <a:pt x="2779" y="618"/>
                  </a:lnTo>
                  <a:cubicBezTo>
                    <a:pt x="3186" y="618"/>
                    <a:pt x="3186" y="1"/>
                    <a:pt x="2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0" name="Google Shape;1770;p58"/>
          <p:cNvGrpSpPr/>
          <p:nvPr/>
        </p:nvGrpSpPr>
        <p:grpSpPr>
          <a:xfrm>
            <a:off x="4796250" y="1197817"/>
            <a:ext cx="461446" cy="395729"/>
            <a:chOff x="3242325" y="853600"/>
            <a:chExt cx="534700" cy="458550"/>
          </a:xfrm>
        </p:grpSpPr>
        <p:sp>
          <p:nvSpPr>
            <p:cNvPr id="1771" name="Google Shape;1771;p58"/>
            <p:cNvSpPr/>
            <p:nvPr/>
          </p:nvSpPr>
          <p:spPr>
            <a:xfrm>
              <a:off x="3524750" y="957050"/>
              <a:ext cx="179650" cy="188825"/>
            </a:xfrm>
            <a:custGeom>
              <a:avLst/>
              <a:gdLst/>
              <a:ahLst/>
              <a:cxnLst/>
              <a:rect l="l" t="t" r="r" b="b"/>
              <a:pathLst>
                <a:path w="7186" h="7553" extrusionOk="0">
                  <a:moveTo>
                    <a:pt x="5021" y="0"/>
                  </a:moveTo>
                  <a:cubicBezTo>
                    <a:pt x="4984" y="0"/>
                    <a:pt x="4948" y="6"/>
                    <a:pt x="4913" y="19"/>
                  </a:cubicBezTo>
                  <a:lnTo>
                    <a:pt x="3832" y="426"/>
                  </a:lnTo>
                  <a:cubicBezTo>
                    <a:pt x="3481" y="551"/>
                    <a:pt x="3622" y="1023"/>
                    <a:pt x="3926" y="1023"/>
                  </a:cubicBezTo>
                  <a:cubicBezTo>
                    <a:pt x="3963" y="1023"/>
                    <a:pt x="4002" y="1017"/>
                    <a:pt x="4042" y="1002"/>
                  </a:cubicBezTo>
                  <a:lnTo>
                    <a:pt x="4842" y="693"/>
                  </a:lnTo>
                  <a:lnTo>
                    <a:pt x="6063" y="3991"/>
                  </a:lnTo>
                  <a:cubicBezTo>
                    <a:pt x="6512" y="5141"/>
                    <a:pt x="5951" y="6433"/>
                    <a:pt x="4786" y="6854"/>
                  </a:cubicBezTo>
                  <a:cubicBezTo>
                    <a:pt x="4532" y="6950"/>
                    <a:pt x="4272" y="6995"/>
                    <a:pt x="4017" y="6995"/>
                  </a:cubicBezTo>
                  <a:cubicBezTo>
                    <a:pt x="3115" y="6995"/>
                    <a:pt x="2272" y="6428"/>
                    <a:pt x="1965" y="5520"/>
                  </a:cubicBezTo>
                  <a:lnTo>
                    <a:pt x="731" y="2222"/>
                  </a:lnTo>
                  <a:lnTo>
                    <a:pt x="2892" y="1423"/>
                  </a:lnTo>
                  <a:cubicBezTo>
                    <a:pt x="3213" y="1269"/>
                    <a:pt x="3076" y="821"/>
                    <a:pt x="2771" y="821"/>
                  </a:cubicBezTo>
                  <a:cubicBezTo>
                    <a:pt x="2742" y="821"/>
                    <a:pt x="2712" y="825"/>
                    <a:pt x="2681" y="833"/>
                  </a:cubicBezTo>
                  <a:lnTo>
                    <a:pt x="225" y="1745"/>
                  </a:lnTo>
                  <a:cubicBezTo>
                    <a:pt x="71" y="1816"/>
                    <a:pt x="1" y="1984"/>
                    <a:pt x="57" y="2152"/>
                  </a:cubicBezTo>
                  <a:lnTo>
                    <a:pt x="1390" y="5731"/>
                  </a:lnTo>
                  <a:cubicBezTo>
                    <a:pt x="1819" y="6853"/>
                    <a:pt x="2895" y="7552"/>
                    <a:pt x="4042" y="7552"/>
                  </a:cubicBezTo>
                  <a:cubicBezTo>
                    <a:pt x="4359" y="7552"/>
                    <a:pt x="4681" y="7499"/>
                    <a:pt x="4997" y="7387"/>
                  </a:cubicBezTo>
                  <a:cubicBezTo>
                    <a:pt x="6442" y="6839"/>
                    <a:pt x="7186" y="5226"/>
                    <a:pt x="6639" y="3780"/>
                  </a:cubicBezTo>
                  <a:lnTo>
                    <a:pt x="5305" y="202"/>
                  </a:lnTo>
                  <a:cubicBezTo>
                    <a:pt x="5262" y="72"/>
                    <a:pt x="5143" y="0"/>
                    <a:pt x="50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8"/>
            <p:cNvSpPr/>
            <p:nvPr/>
          </p:nvSpPr>
          <p:spPr>
            <a:xfrm>
              <a:off x="3568600" y="1053175"/>
              <a:ext cx="20025" cy="22025"/>
            </a:xfrm>
            <a:custGeom>
              <a:avLst/>
              <a:gdLst/>
              <a:ahLst/>
              <a:cxnLst/>
              <a:rect l="l" t="t" r="r" b="b"/>
              <a:pathLst>
                <a:path w="801" h="881" extrusionOk="0">
                  <a:moveTo>
                    <a:pt x="348" y="0"/>
                  </a:moveTo>
                  <a:cubicBezTo>
                    <a:pt x="311" y="0"/>
                    <a:pt x="275" y="7"/>
                    <a:pt x="240" y="19"/>
                  </a:cubicBezTo>
                  <a:cubicBezTo>
                    <a:pt x="85" y="90"/>
                    <a:pt x="1" y="258"/>
                    <a:pt x="57" y="426"/>
                  </a:cubicBezTo>
                  <a:lnTo>
                    <a:pt x="169" y="693"/>
                  </a:lnTo>
                  <a:cubicBezTo>
                    <a:pt x="213" y="812"/>
                    <a:pt x="330" y="881"/>
                    <a:pt x="453" y="881"/>
                  </a:cubicBezTo>
                  <a:cubicBezTo>
                    <a:pt x="489" y="881"/>
                    <a:pt x="527" y="874"/>
                    <a:pt x="562" y="861"/>
                  </a:cubicBezTo>
                  <a:cubicBezTo>
                    <a:pt x="717" y="805"/>
                    <a:pt x="801" y="623"/>
                    <a:pt x="731" y="468"/>
                  </a:cubicBezTo>
                  <a:lnTo>
                    <a:pt x="632" y="202"/>
                  </a:lnTo>
                  <a:cubicBezTo>
                    <a:pt x="589" y="72"/>
                    <a:pt x="471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8"/>
            <p:cNvSpPr/>
            <p:nvPr/>
          </p:nvSpPr>
          <p:spPr>
            <a:xfrm>
              <a:off x="3641550" y="1025050"/>
              <a:ext cx="21100" cy="22750"/>
            </a:xfrm>
            <a:custGeom>
              <a:avLst/>
              <a:gdLst/>
              <a:ahLst/>
              <a:cxnLst/>
              <a:rect l="l" t="t" r="r" b="b"/>
              <a:pathLst>
                <a:path w="844" h="910" extrusionOk="0">
                  <a:moveTo>
                    <a:pt x="403" y="0"/>
                  </a:moveTo>
                  <a:cubicBezTo>
                    <a:pt x="204" y="0"/>
                    <a:pt x="0" y="189"/>
                    <a:pt x="114" y="443"/>
                  </a:cubicBezTo>
                  <a:lnTo>
                    <a:pt x="212" y="709"/>
                  </a:lnTo>
                  <a:lnTo>
                    <a:pt x="198" y="709"/>
                  </a:lnTo>
                  <a:cubicBezTo>
                    <a:pt x="254" y="831"/>
                    <a:pt x="370" y="909"/>
                    <a:pt x="500" y="909"/>
                  </a:cubicBezTo>
                  <a:cubicBezTo>
                    <a:pt x="534" y="909"/>
                    <a:pt x="570" y="904"/>
                    <a:pt x="605" y="892"/>
                  </a:cubicBezTo>
                  <a:cubicBezTo>
                    <a:pt x="760" y="822"/>
                    <a:pt x="844" y="653"/>
                    <a:pt x="774" y="485"/>
                  </a:cubicBezTo>
                  <a:lnTo>
                    <a:pt x="690" y="232"/>
                  </a:lnTo>
                  <a:cubicBezTo>
                    <a:pt x="642" y="69"/>
                    <a:pt x="523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8"/>
            <p:cNvSpPr/>
            <p:nvPr/>
          </p:nvSpPr>
          <p:spPr>
            <a:xfrm>
              <a:off x="3598775" y="1042750"/>
              <a:ext cx="36200" cy="23425"/>
            </a:xfrm>
            <a:custGeom>
              <a:avLst/>
              <a:gdLst/>
              <a:ahLst/>
              <a:cxnLst/>
              <a:rect l="l" t="t" r="r" b="b"/>
              <a:pathLst>
                <a:path w="1448" h="937" extrusionOk="0">
                  <a:moveTo>
                    <a:pt x="1068" y="1"/>
                  </a:moveTo>
                  <a:cubicBezTo>
                    <a:pt x="958" y="1"/>
                    <a:pt x="848" y="56"/>
                    <a:pt x="787" y="184"/>
                  </a:cubicBezTo>
                  <a:cubicBezTo>
                    <a:pt x="773" y="240"/>
                    <a:pt x="717" y="282"/>
                    <a:pt x="674" y="296"/>
                  </a:cubicBezTo>
                  <a:cubicBezTo>
                    <a:pt x="646" y="310"/>
                    <a:pt x="615" y="317"/>
                    <a:pt x="583" y="317"/>
                  </a:cubicBezTo>
                  <a:cubicBezTo>
                    <a:pt x="552" y="317"/>
                    <a:pt x="520" y="310"/>
                    <a:pt x="492" y="296"/>
                  </a:cubicBezTo>
                  <a:cubicBezTo>
                    <a:pt x="443" y="270"/>
                    <a:pt x="392" y="257"/>
                    <a:pt x="342" y="257"/>
                  </a:cubicBezTo>
                  <a:cubicBezTo>
                    <a:pt x="233" y="257"/>
                    <a:pt x="129" y="317"/>
                    <a:pt x="71" y="422"/>
                  </a:cubicBezTo>
                  <a:cubicBezTo>
                    <a:pt x="1" y="563"/>
                    <a:pt x="57" y="759"/>
                    <a:pt x="197" y="843"/>
                  </a:cubicBezTo>
                  <a:cubicBezTo>
                    <a:pt x="324" y="906"/>
                    <a:pt x="456" y="936"/>
                    <a:pt x="587" y="936"/>
                  </a:cubicBezTo>
                  <a:cubicBezTo>
                    <a:pt x="920" y="936"/>
                    <a:pt x="1235" y="741"/>
                    <a:pt x="1376" y="408"/>
                  </a:cubicBezTo>
                  <a:cubicBezTo>
                    <a:pt x="1447" y="168"/>
                    <a:pt x="1258" y="1"/>
                    <a:pt x="1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8"/>
            <p:cNvSpPr/>
            <p:nvPr/>
          </p:nvSpPr>
          <p:spPr>
            <a:xfrm>
              <a:off x="3315300" y="916675"/>
              <a:ext cx="179650" cy="188900"/>
            </a:xfrm>
            <a:custGeom>
              <a:avLst/>
              <a:gdLst/>
              <a:ahLst/>
              <a:cxnLst/>
              <a:rect l="l" t="t" r="r" b="b"/>
              <a:pathLst>
                <a:path w="7186" h="7556" extrusionOk="0">
                  <a:moveTo>
                    <a:pt x="2344" y="722"/>
                  </a:moveTo>
                  <a:lnTo>
                    <a:pt x="6442" y="2238"/>
                  </a:lnTo>
                  <a:lnTo>
                    <a:pt x="5207" y="5521"/>
                  </a:lnTo>
                  <a:cubicBezTo>
                    <a:pt x="4867" y="6400"/>
                    <a:pt x="4037" y="6943"/>
                    <a:pt x="3147" y="6943"/>
                  </a:cubicBezTo>
                  <a:cubicBezTo>
                    <a:pt x="2900" y="6943"/>
                    <a:pt x="2648" y="6901"/>
                    <a:pt x="2401" y="6813"/>
                  </a:cubicBezTo>
                  <a:cubicBezTo>
                    <a:pt x="1278" y="6392"/>
                    <a:pt x="702" y="5143"/>
                    <a:pt x="1109" y="4006"/>
                  </a:cubicBezTo>
                  <a:lnTo>
                    <a:pt x="2344" y="722"/>
                  </a:lnTo>
                  <a:close/>
                  <a:moveTo>
                    <a:pt x="2162" y="1"/>
                  </a:moveTo>
                  <a:cubicBezTo>
                    <a:pt x="2117" y="1"/>
                    <a:pt x="2074" y="11"/>
                    <a:pt x="2036" y="34"/>
                  </a:cubicBezTo>
                  <a:lnTo>
                    <a:pt x="2022" y="20"/>
                  </a:lnTo>
                  <a:cubicBezTo>
                    <a:pt x="1951" y="62"/>
                    <a:pt x="1895" y="119"/>
                    <a:pt x="1867" y="203"/>
                  </a:cubicBezTo>
                  <a:lnTo>
                    <a:pt x="534" y="3781"/>
                  </a:lnTo>
                  <a:cubicBezTo>
                    <a:pt x="1" y="5241"/>
                    <a:pt x="745" y="6855"/>
                    <a:pt x="2190" y="7388"/>
                  </a:cubicBezTo>
                  <a:cubicBezTo>
                    <a:pt x="2509" y="7501"/>
                    <a:pt x="2834" y="7555"/>
                    <a:pt x="3154" y="7555"/>
                  </a:cubicBezTo>
                  <a:cubicBezTo>
                    <a:pt x="4298" y="7555"/>
                    <a:pt x="5369" y="6865"/>
                    <a:pt x="5797" y="5746"/>
                  </a:cubicBezTo>
                  <a:lnTo>
                    <a:pt x="7130" y="2153"/>
                  </a:lnTo>
                  <a:cubicBezTo>
                    <a:pt x="7186" y="1999"/>
                    <a:pt x="7116" y="1817"/>
                    <a:pt x="6947" y="1761"/>
                  </a:cubicBezTo>
                  <a:lnTo>
                    <a:pt x="2274" y="20"/>
                  </a:lnTo>
                  <a:cubicBezTo>
                    <a:pt x="2236" y="8"/>
                    <a:pt x="2199" y="1"/>
                    <a:pt x="2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8"/>
            <p:cNvSpPr/>
            <p:nvPr/>
          </p:nvSpPr>
          <p:spPr>
            <a:xfrm>
              <a:off x="3431075" y="1013925"/>
              <a:ext cx="19625" cy="21275"/>
            </a:xfrm>
            <a:custGeom>
              <a:avLst/>
              <a:gdLst/>
              <a:ahLst/>
              <a:cxnLst/>
              <a:rect l="l" t="t" r="r" b="b"/>
              <a:pathLst>
                <a:path w="785" h="851" extrusionOk="0">
                  <a:moveTo>
                    <a:pt x="427" y="0"/>
                  </a:moveTo>
                  <a:cubicBezTo>
                    <a:pt x="328" y="0"/>
                    <a:pt x="229" y="48"/>
                    <a:pt x="169" y="158"/>
                  </a:cubicBezTo>
                  <a:lnTo>
                    <a:pt x="57" y="439"/>
                  </a:lnTo>
                  <a:cubicBezTo>
                    <a:pt x="1" y="593"/>
                    <a:pt x="85" y="761"/>
                    <a:pt x="239" y="832"/>
                  </a:cubicBezTo>
                  <a:cubicBezTo>
                    <a:pt x="275" y="844"/>
                    <a:pt x="311" y="851"/>
                    <a:pt x="348" y="851"/>
                  </a:cubicBezTo>
                  <a:cubicBezTo>
                    <a:pt x="470" y="851"/>
                    <a:pt x="589" y="779"/>
                    <a:pt x="632" y="649"/>
                  </a:cubicBezTo>
                  <a:lnTo>
                    <a:pt x="731" y="383"/>
                  </a:lnTo>
                  <a:cubicBezTo>
                    <a:pt x="785" y="157"/>
                    <a:pt x="606" y="0"/>
                    <a:pt x="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8"/>
            <p:cNvSpPr/>
            <p:nvPr/>
          </p:nvSpPr>
          <p:spPr>
            <a:xfrm>
              <a:off x="3356700" y="985050"/>
              <a:ext cx="21475" cy="22750"/>
            </a:xfrm>
            <a:custGeom>
              <a:avLst/>
              <a:gdLst/>
              <a:ahLst/>
              <a:cxnLst/>
              <a:rect l="l" t="t" r="r" b="b"/>
              <a:pathLst>
                <a:path w="859" h="910" extrusionOk="0">
                  <a:moveTo>
                    <a:pt x="456" y="1"/>
                  </a:moveTo>
                  <a:cubicBezTo>
                    <a:pt x="335" y="1"/>
                    <a:pt x="217" y="69"/>
                    <a:pt x="169" y="232"/>
                  </a:cubicBezTo>
                  <a:lnTo>
                    <a:pt x="71" y="499"/>
                  </a:lnTo>
                  <a:cubicBezTo>
                    <a:pt x="1" y="653"/>
                    <a:pt x="85" y="836"/>
                    <a:pt x="239" y="892"/>
                  </a:cubicBezTo>
                  <a:lnTo>
                    <a:pt x="253" y="892"/>
                  </a:lnTo>
                  <a:cubicBezTo>
                    <a:pt x="286" y="904"/>
                    <a:pt x="319" y="909"/>
                    <a:pt x="352" y="909"/>
                  </a:cubicBezTo>
                  <a:cubicBezTo>
                    <a:pt x="474" y="909"/>
                    <a:pt x="591" y="831"/>
                    <a:pt x="646" y="710"/>
                  </a:cubicBezTo>
                  <a:lnTo>
                    <a:pt x="745" y="443"/>
                  </a:lnTo>
                  <a:cubicBezTo>
                    <a:pt x="858" y="189"/>
                    <a:pt x="655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8"/>
            <p:cNvSpPr/>
            <p:nvPr/>
          </p:nvSpPr>
          <p:spPr>
            <a:xfrm>
              <a:off x="3383975" y="1001825"/>
              <a:ext cx="39475" cy="24075"/>
            </a:xfrm>
            <a:custGeom>
              <a:avLst/>
              <a:gdLst/>
              <a:ahLst/>
              <a:cxnLst/>
              <a:rect l="l" t="t" r="r" b="b"/>
              <a:pathLst>
                <a:path w="1579" h="963" extrusionOk="0">
                  <a:moveTo>
                    <a:pt x="392" y="1"/>
                  </a:moveTo>
                  <a:cubicBezTo>
                    <a:pt x="196" y="1"/>
                    <a:pt x="0" y="178"/>
                    <a:pt x="89" y="417"/>
                  </a:cubicBezTo>
                  <a:cubicBezTo>
                    <a:pt x="187" y="642"/>
                    <a:pt x="355" y="824"/>
                    <a:pt x="580" y="895"/>
                  </a:cubicBezTo>
                  <a:lnTo>
                    <a:pt x="594" y="909"/>
                  </a:lnTo>
                  <a:cubicBezTo>
                    <a:pt x="684" y="945"/>
                    <a:pt x="782" y="963"/>
                    <a:pt x="881" y="963"/>
                  </a:cubicBezTo>
                  <a:cubicBezTo>
                    <a:pt x="1013" y="963"/>
                    <a:pt x="1147" y="931"/>
                    <a:pt x="1267" y="867"/>
                  </a:cubicBezTo>
                  <a:cubicBezTo>
                    <a:pt x="1578" y="699"/>
                    <a:pt x="1410" y="277"/>
                    <a:pt x="1128" y="277"/>
                  </a:cubicBezTo>
                  <a:cubicBezTo>
                    <a:pt x="1079" y="277"/>
                    <a:pt x="1027" y="290"/>
                    <a:pt x="973" y="319"/>
                  </a:cubicBezTo>
                  <a:cubicBezTo>
                    <a:pt x="945" y="333"/>
                    <a:pt x="913" y="340"/>
                    <a:pt x="883" y="340"/>
                  </a:cubicBezTo>
                  <a:cubicBezTo>
                    <a:pt x="853" y="340"/>
                    <a:pt x="825" y="333"/>
                    <a:pt x="804" y="319"/>
                  </a:cubicBezTo>
                  <a:cubicBezTo>
                    <a:pt x="748" y="305"/>
                    <a:pt x="692" y="263"/>
                    <a:pt x="678" y="207"/>
                  </a:cubicBezTo>
                  <a:cubicBezTo>
                    <a:pt x="621" y="62"/>
                    <a:pt x="506" y="1"/>
                    <a:pt x="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8"/>
            <p:cNvSpPr/>
            <p:nvPr/>
          </p:nvSpPr>
          <p:spPr>
            <a:xfrm>
              <a:off x="3242325" y="853600"/>
              <a:ext cx="534700" cy="458550"/>
            </a:xfrm>
            <a:custGeom>
              <a:avLst/>
              <a:gdLst/>
              <a:ahLst/>
              <a:cxnLst/>
              <a:rect l="l" t="t" r="r" b="b"/>
              <a:pathLst>
                <a:path w="21388" h="18342" extrusionOk="0">
                  <a:moveTo>
                    <a:pt x="16172" y="2226"/>
                  </a:moveTo>
                  <a:cubicBezTo>
                    <a:pt x="16329" y="2226"/>
                    <a:pt x="16480" y="2320"/>
                    <a:pt x="16546" y="2473"/>
                  </a:cubicBezTo>
                  <a:lnTo>
                    <a:pt x="18483" y="7708"/>
                  </a:lnTo>
                  <a:cubicBezTo>
                    <a:pt x="19171" y="9476"/>
                    <a:pt x="18272" y="11455"/>
                    <a:pt x="16490" y="12114"/>
                  </a:cubicBezTo>
                  <a:cubicBezTo>
                    <a:pt x="16100" y="12260"/>
                    <a:pt x="15700" y="12329"/>
                    <a:pt x="15307" y="12329"/>
                  </a:cubicBezTo>
                  <a:cubicBezTo>
                    <a:pt x="13919" y="12329"/>
                    <a:pt x="12615" y="11468"/>
                    <a:pt x="12112" y="10079"/>
                  </a:cubicBezTo>
                  <a:lnTo>
                    <a:pt x="10708" y="6304"/>
                  </a:lnTo>
                  <a:lnTo>
                    <a:pt x="11607" y="3891"/>
                  </a:lnTo>
                  <a:lnTo>
                    <a:pt x="16041" y="2249"/>
                  </a:lnTo>
                  <a:cubicBezTo>
                    <a:pt x="16084" y="2233"/>
                    <a:pt x="16128" y="2226"/>
                    <a:pt x="16172" y="2226"/>
                  </a:cubicBezTo>
                  <a:close/>
                  <a:moveTo>
                    <a:pt x="4379" y="10921"/>
                  </a:moveTo>
                  <a:cubicBezTo>
                    <a:pt x="4477" y="10963"/>
                    <a:pt x="4590" y="11006"/>
                    <a:pt x="4702" y="11048"/>
                  </a:cubicBezTo>
                  <a:cubicBezTo>
                    <a:pt x="4800" y="11090"/>
                    <a:pt x="4913" y="11118"/>
                    <a:pt x="5025" y="11146"/>
                  </a:cubicBezTo>
                  <a:lnTo>
                    <a:pt x="3860" y="14275"/>
                  </a:lnTo>
                  <a:cubicBezTo>
                    <a:pt x="3804" y="14416"/>
                    <a:pt x="3860" y="14570"/>
                    <a:pt x="3986" y="14640"/>
                  </a:cubicBezTo>
                  <a:cubicBezTo>
                    <a:pt x="4520" y="15005"/>
                    <a:pt x="4997" y="15482"/>
                    <a:pt x="5376" y="16016"/>
                  </a:cubicBezTo>
                  <a:lnTo>
                    <a:pt x="927" y="14374"/>
                  </a:lnTo>
                  <a:cubicBezTo>
                    <a:pt x="1319" y="14260"/>
                    <a:pt x="1721" y="14203"/>
                    <a:pt x="2125" y="14203"/>
                  </a:cubicBezTo>
                  <a:cubicBezTo>
                    <a:pt x="2170" y="14203"/>
                    <a:pt x="2215" y="14204"/>
                    <a:pt x="2260" y="14205"/>
                  </a:cubicBezTo>
                  <a:lnTo>
                    <a:pt x="2274" y="14191"/>
                  </a:lnTo>
                  <a:cubicBezTo>
                    <a:pt x="2485" y="14191"/>
                    <a:pt x="2681" y="14205"/>
                    <a:pt x="2892" y="14233"/>
                  </a:cubicBezTo>
                  <a:cubicBezTo>
                    <a:pt x="2910" y="14237"/>
                    <a:pt x="2928" y="14239"/>
                    <a:pt x="2946" y="14239"/>
                  </a:cubicBezTo>
                  <a:cubicBezTo>
                    <a:pt x="3067" y="14239"/>
                    <a:pt x="3180" y="14159"/>
                    <a:pt x="3229" y="14037"/>
                  </a:cubicBezTo>
                  <a:lnTo>
                    <a:pt x="4379" y="10921"/>
                  </a:lnTo>
                  <a:close/>
                  <a:moveTo>
                    <a:pt x="17009" y="12521"/>
                  </a:moveTo>
                  <a:lnTo>
                    <a:pt x="18174" y="15651"/>
                  </a:lnTo>
                  <a:cubicBezTo>
                    <a:pt x="18213" y="15768"/>
                    <a:pt x="18337" y="15849"/>
                    <a:pt x="18477" y="15849"/>
                  </a:cubicBezTo>
                  <a:cubicBezTo>
                    <a:pt x="18489" y="15849"/>
                    <a:pt x="18500" y="15848"/>
                    <a:pt x="18511" y="15847"/>
                  </a:cubicBezTo>
                  <a:cubicBezTo>
                    <a:pt x="18707" y="15819"/>
                    <a:pt x="18918" y="15805"/>
                    <a:pt x="19114" y="15805"/>
                  </a:cubicBezTo>
                  <a:cubicBezTo>
                    <a:pt x="19578" y="15805"/>
                    <a:pt x="20027" y="15861"/>
                    <a:pt x="20462" y="15987"/>
                  </a:cubicBezTo>
                  <a:lnTo>
                    <a:pt x="16013" y="17629"/>
                  </a:lnTo>
                  <a:cubicBezTo>
                    <a:pt x="16378" y="17082"/>
                    <a:pt x="16855" y="16619"/>
                    <a:pt x="17402" y="16254"/>
                  </a:cubicBezTo>
                  <a:cubicBezTo>
                    <a:pt x="17529" y="16170"/>
                    <a:pt x="17585" y="16016"/>
                    <a:pt x="17529" y="15875"/>
                  </a:cubicBezTo>
                  <a:lnTo>
                    <a:pt x="16364" y="12760"/>
                  </a:lnTo>
                  <a:cubicBezTo>
                    <a:pt x="16588" y="12704"/>
                    <a:pt x="16799" y="12619"/>
                    <a:pt x="16995" y="12521"/>
                  </a:cubicBezTo>
                  <a:close/>
                  <a:moveTo>
                    <a:pt x="5213" y="0"/>
                  </a:moveTo>
                  <a:cubicBezTo>
                    <a:pt x="4805" y="0"/>
                    <a:pt x="4420" y="243"/>
                    <a:pt x="4267" y="649"/>
                  </a:cubicBezTo>
                  <a:lnTo>
                    <a:pt x="2330" y="5883"/>
                  </a:lnTo>
                  <a:cubicBezTo>
                    <a:pt x="1685" y="7623"/>
                    <a:pt x="2302" y="9560"/>
                    <a:pt x="3832" y="10599"/>
                  </a:cubicBezTo>
                  <a:lnTo>
                    <a:pt x="2723" y="13602"/>
                  </a:lnTo>
                  <a:cubicBezTo>
                    <a:pt x="2597" y="13588"/>
                    <a:pt x="2443" y="13574"/>
                    <a:pt x="2260" y="13574"/>
                  </a:cubicBezTo>
                  <a:cubicBezTo>
                    <a:pt x="1657" y="13574"/>
                    <a:pt x="1053" y="13672"/>
                    <a:pt x="478" y="13882"/>
                  </a:cubicBezTo>
                  <a:cubicBezTo>
                    <a:pt x="1" y="14037"/>
                    <a:pt x="1" y="14696"/>
                    <a:pt x="478" y="14865"/>
                  </a:cubicBezTo>
                  <a:lnTo>
                    <a:pt x="464" y="14865"/>
                  </a:lnTo>
                  <a:lnTo>
                    <a:pt x="5404" y="16689"/>
                  </a:lnTo>
                  <a:cubicBezTo>
                    <a:pt x="5466" y="16715"/>
                    <a:pt x="5531" y="16727"/>
                    <a:pt x="5594" y="16727"/>
                  </a:cubicBezTo>
                  <a:cubicBezTo>
                    <a:pt x="5773" y="16727"/>
                    <a:pt x="5946" y="16630"/>
                    <a:pt x="6049" y="16465"/>
                  </a:cubicBezTo>
                  <a:cubicBezTo>
                    <a:pt x="6133" y="16296"/>
                    <a:pt x="6133" y="16100"/>
                    <a:pt x="6049" y="15945"/>
                  </a:cubicBezTo>
                  <a:cubicBezTo>
                    <a:pt x="5656" y="15286"/>
                    <a:pt x="5137" y="14710"/>
                    <a:pt x="4520" y="14261"/>
                  </a:cubicBezTo>
                  <a:lnTo>
                    <a:pt x="5628" y="11286"/>
                  </a:lnTo>
                  <a:cubicBezTo>
                    <a:pt x="5783" y="11300"/>
                    <a:pt x="5923" y="11300"/>
                    <a:pt x="6077" y="11300"/>
                  </a:cubicBezTo>
                  <a:cubicBezTo>
                    <a:pt x="7761" y="11300"/>
                    <a:pt x="9263" y="10262"/>
                    <a:pt x="9838" y="8690"/>
                  </a:cubicBezTo>
                  <a:lnTo>
                    <a:pt x="10400" y="7217"/>
                  </a:lnTo>
                  <a:lnTo>
                    <a:pt x="11536" y="10304"/>
                  </a:lnTo>
                  <a:cubicBezTo>
                    <a:pt x="12126" y="11876"/>
                    <a:pt x="13627" y="12914"/>
                    <a:pt x="15311" y="12914"/>
                  </a:cubicBezTo>
                  <a:cubicBezTo>
                    <a:pt x="15452" y="12914"/>
                    <a:pt x="15606" y="12914"/>
                    <a:pt x="15760" y="12886"/>
                  </a:cubicBezTo>
                  <a:lnTo>
                    <a:pt x="16869" y="15875"/>
                  </a:lnTo>
                  <a:cubicBezTo>
                    <a:pt x="16252" y="16324"/>
                    <a:pt x="15732" y="16900"/>
                    <a:pt x="15339" y="17545"/>
                  </a:cubicBezTo>
                  <a:cubicBezTo>
                    <a:pt x="15135" y="17918"/>
                    <a:pt x="15414" y="18341"/>
                    <a:pt x="15789" y="18341"/>
                  </a:cubicBezTo>
                  <a:cubicBezTo>
                    <a:pt x="15852" y="18341"/>
                    <a:pt x="15918" y="18329"/>
                    <a:pt x="15985" y="18303"/>
                  </a:cubicBezTo>
                  <a:lnTo>
                    <a:pt x="20925" y="16479"/>
                  </a:lnTo>
                  <a:cubicBezTo>
                    <a:pt x="21388" y="16310"/>
                    <a:pt x="21388" y="15651"/>
                    <a:pt x="20925" y="15482"/>
                  </a:cubicBezTo>
                  <a:cubicBezTo>
                    <a:pt x="20349" y="15286"/>
                    <a:pt x="19746" y="15188"/>
                    <a:pt x="19128" y="15188"/>
                  </a:cubicBezTo>
                  <a:cubicBezTo>
                    <a:pt x="18960" y="15188"/>
                    <a:pt x="18792" y="15188"/>
                    <a:pt x="18679" y="15202"/>
                  </a:cubicBezTo>
                  <a:lnTo>
                    <a:pt x="17571" y="12226"/>
                  </a:lnTo>
                  <a:cubicBezTo>
                    <a:pt x="19086" y="11188"/>
                    <a:pt x="19718" y="9237"/>
                    <a:pt x="19072" y="7511"/>
                  </a:cubicBezTo>
                  <a:cubicBezTo>
                    <a:pt x="19072" y="7511"/>
                    <a:pt x="17136" y="2263"/>
                    <a:pt x="17136" y="2263"/>
                  </a:cubicBezTo>
                  <a:cubicBezTo>
                    <a:pt x="16972" y="1860"/>
                    <a:pt x="16589" y="1609"/>
                    <a:pt x="16182" y="1609"/>
                  </a:cubicBezTo>
                  <a:cubicBezTo>
                    <a:pt x="16065" y="1609"/>
                    <a:pt x="15947" y="1629"/>
                    <a:pt x="15831" y="1673"/>
                  </a:cubicBezTo>
                  <a:lnTo>
                    <a:pt x="11859" y="3147"/>
                  </a:lnTo>
                  <a:cubicBezTo>
                    <a:pt x="11873" y="2712"/>
                    <a:pt x="11607" y="2305"/>
                    <a:pt x="11200" y="2150"/>
                  </a:cubicBezTo>
                  <a:lnTo>
                    <a:pt x="7775" y="873"/>
                  </a:lnTo>
                  <a:cubicBezTo>
                    <a:pt x="7743" y="865"/>
                    <a:pt x="7712" y="861"/>
                    <a:pt x="7683" y="861"/>
                  </a:cubicBezTo>
                  <a:cubicBezTo>
                    <a:pt x="7367" y="861"/>
                    <a:pt x="7230" y="1309"/>
                    <a:pt x="7551" y="1463"/>
                  </a:cubicBezTo>
                  <a:lnTo>
                    <a:pt x="10989" y="2726"/>
                  </a:lnTo>
                  <a:cubicBezTo>
                    <a:pt x="11186" y="2810"/>
                    <a:pt x="11284" y="3021"/>
                    <a:pt x="11214" y="3231"/>
                  </a:cubicBezTo>
                  <a:lnTo>
                    <a:pt x="10105" y="6206"/>
                  </a:lnTo>
                  <a:lnTo>
                    <a:pt x="9263" y="8466"/>
                  </a:lnTo>
                  <a:cubicBezTo>
                    <a:pt x="8747" y="9854"/>
                    <a:pt x="7440" y="10681"/>
                    <a:pt x="6074" y="10681"/>
                  </a:cubicBezTo>
                  <a:cubicBezTo>
                    <a:pt x="5506" y="10681"/>
                    <a:pt x="4929" y="10538"/>
                    <a:pt x="4393" y="10234"/>
                  </a:cubicBezTo>
                  <a:cubicBezTo>
                    <a:pt x="2962" y="9406"/>
                    <a:pt x="2330" y="7652"/>
                    <a:pt x="2906" y="6108"/>
                  </a:cubicBezTo>
                  <a:cubicBezTo>
                    <a:pt x="2906" y="6108"/>
                    <a:pt x="4828" y="873"/>
                    <a:pt x="4842" y="859"/>
                  </a:cubicBezTo>
                  <a:cubicBezTo>
                    <a:pt x="4908" y="706"/>
                    <a:pt x="5051" y="612"/>
                    <a:pt x="5211" y="612"/>
                  </a:cubicBezTo>
                  <a:cubicBezTo>
                    <a:pt x="5256" y="612"/>
                    <a:pt x="5302" y="620"/>
                    <a:pt x="5348" y="635"/>
                  </a:cubicBezTo>
                  <a:lnTo>
                    <a:pt x="6400" y="1028"/>
                  </a:lnTo>
                  <a:cubicBezTo>
                    <a:pt x="6441" y="1043"/>
                    <a:pt x="6479" y="1050"/>
                    <a:pt x="6516" y="1050"/>
                  </a:cubicBezTo>
                  <a:cubicBezTo>
                    <a:pt x="6817" y="1050"/>
                    <a:pt x="6949" y="578"/>
                    <a:pt x="6611" y="452"/>
                  </a:cubicBezTo>
                  <a:lnTo>
                    <a:pt x="5558" y="59"/>
                  </a:lnTo>
                  <a:cubicBezTo>
                    <a:pt x="5444" y="20"/>
                    <a:pt x="5328" y="0"/>
                    <a:pt x="5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0" name="Google Shape;1780;p58"/>
          <p:cNvGrpSpPr/>
          <p:nvPr/>
        </p:nvGrpSpPr>
        <p:grpSpPr>
          <a:xfrm>
            <a:off x="4815021" y="2683379"/>
            <a:ext cx="423906" cy="456376"/>
            <a:chOff x="3979800" y="2575150"/>
            <a:chExt cx="491200" cy="528825"/>
          </a:xfrm>
        </p:grpSpPr>
        <p:sp>
          <p:nvSpPr>
            <p:cNvPr id="1781" name="Google Shape;1781;p58"/>
            <p:cNvSpPr/>
            <p:nvPr/>
          </p:nvSpPr>
          <p:spPr>
            <a:xfrm>
              <a:off x="4150125" y="2781425"/>
              <a:ext cx="16350" cy="26775"/>
            </a:xfrm>
            <a:custGeom>
              <a:avLst/>
              <a:gdLst/>
              <a:ahLst/>
              <a:cxnLst/>
              <a:rect l="l" t="t" r="r" b="b"/>
              <a:pathLst>
                <a:path w="654" h="1071" extrusionOk="0">
                  <a:moveTo>
                    <a:pt x="330" y="1"/>
                  </a:moveTo>
                  <a:cubicBezTo>
                    <a:pt x="183" y="1"/>
                    <a:pt x="36" y="95"/>
                    <a:pt x="22" y="285"/>
                  </a:cubicBezTo>
                  <a:lnTo>
                    <a:pt x="22" y="734"/>
                  </a:lnTo>
                  <a:cubicBezTo>
                    <a:pt x="0" y="959"/>
                    <a:pt x="162" y="1071"/>
                    <a:pt x="325" y="1071"/>
                  </a:cubicBezTo>
                  <a:cubicBezTo>
                    <a:pt x="488" y="1071"/>
                    <a:pt x="653" y="959"/>
                    <a:pt x="639" y="734"/>
                  </a:cubicBezTo>
                  <a:lnTo>
                    <a:pt x="639" y="285"/>
                  </a:lnTo>
                  <a:cubicBezTo>
                    <a:pt x="625" y="95"/>
                    <a:pt x="478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8"/>
            <p:cNvSpPr/>
            <p:nvPr/>
          </p:nvSpPr>
          <p:spPr>
            <a:xfrm>
              <a:off x="4275900" y="2781425"/>
              <a:ext cx="15800" cy="26425"/>
            </a:xfrm>
            <a:custGeom>
              <a:avLst/>
              <a:gdLst/>
              <a:ahLst/>
              <a:cxnLst/>
              <a:rect l="l" t="t" r="r" b="b"/>
              <a:pathLst>
                <a:path w="632" h="1057" extrusionOk="0">
                  <a:moveTo>
                    <a:pt x="311" y="1"/>
                  </a:moveTo>
                  <a:cubicBezTo>
                    <a:pt x="162" y="1"/>
                    <a:pt x="15" y="95"/>
                    <a:pt x="0" y="285"/>
                  </a:cubicBezTo>
                  <a:lnTo>
                    <a:pt x="0" y="734"/>
                  </a:lnTo>
                  <a:cubicBezTo>
                    <a:pt x="0" y="916"/>
                    <a:pt x="141" y="1043"/>
                    <a:pt x="309" y="1057"/>
                  </a:cubicBezTo>
                  <a:cubicBezTo>
                    <a:pt x="492" y="1057"/>
                    <a:pt x="632" y="916"/>
                    <a:pt x="632" y="734"/>
                  </a:cubicBezTo>
                  <a:lnTo>
                    <a:pt x="632" y="285"/>
                  </a:lnTo>
                  <a:cubicBezTo>
                    <a:pt x="611" y="95"/>
                    <a:pt x="460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8"/>
            <p:cNvSpPr/>
            <p:nvPr/>
          </p:nvSpPr>
          <p:spPr>
            <a:xfrm>
              <a:off x="4194775" y="2791200"/>
              <a:ext cx="52675" cy="22625"/>
            </a:xfrm>
            <a:custGeom>
              <a:avLst/>
              <a:gdLst/>
              <a:ahLst/>
              <a:cxnLst/>
              <a:rect l="l" t="t" r="r" b="b"/>
              <a:pathLst>
                <a:path w="2107" h="905" extrusionOk="0">
                  <a:moveTo>
                    <a:pt x="1667" y="0"/>
                  </a:moveTo>
                  <a:cubicBezTo>
                    <a:pt x="1587" y="0"/>
                    <a:pt x="1504" y="35"/>
                    <a:pt x="1435" y="118"/>
                  </a:cubicBezTo>
                  <a:cubicBezTo>
                    <a:pt x="1330" y="231"/>
                    <a:pt x="1190" y="287"/>
                    <a:pt x="1049" y="287"/>
                  </a:cubicBezTo>
                  <a:cubicBezTo>
                    <a:pt x="909" y="287"/>
                    <a:pt x="769" y="231"/>
                    <a:pt x="663" y="118"/>
                  </a:cubicBezTo>
                  <a:cubicBezTo>
                    <a:pt x="596" y="41"/>
                    <a:pt x="517" y="8"/>
                    <a:pt x="439" y="8"/>
                  </a:cubicBezTo>
                  <a:cubicBezTo>
                    <a:pt x="210" y="8"/>
                    <a:pt x="1" y="294"/>
                    <a:pt x="200" y="525"/>
                  </a:cubicBezTo>
                  <a:cubicBezTo>
                    <a:pt x="411" y="764"/>
                    <a:pt x="719" y="904"/>
                    <a:pt x="1056" y="904"/>
                  </a:cubicBezTo>
                  <a:cubicBezTo>
                    <a:pt x="1379" y="904"/>
                    <a:pt x="1688" y="764"/>
                    <a:pt x="1898" y="525"/>
                  </a:cubicBezTo>
                  <a:cubicBezTo>
                    <a:pt x="2106" y="286"/>
                    <a:pt x="1898" y="0"/>
                    <a:pt x="1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8"/>
            <p:cNvSpPr/>
            <p:nvPr/>
          </p:nvSpPr>
          <p:spPr>
            <a:xfrm>
              <a:off x="3979800" y="2575150"/>
              <a:ext cx="491200" cy="528825"/>
            </a:xfrm>
            <a:custGeom>
              <a:avLst/>
              <a:gdLst/>
              <a:ahLst/>
              <a:cxnLst/>
              <a:rect l="l" t="t" r="r" b="b"/>
              <a:pathLst>
                <a:path w="19648" h="21153" extrusionOk="0">
                  <a:moveTo>
                    <a:pt x="11550" y="10753"/>
                  </a:moveTo>
                  <a:lnTo>
                    <a:pt x="11550" y="14556"/>
                  </a:lnTo>
                  <a:lnTo>
                    <a:pt x="7761" y="14556"/>
                  </a:lnTo>
                  <a:lnTo>
                    <a:pt x="7761" y="10753"/>
                  </a:lnTo>
                  <a:close/>
                  <a:moveTo>
                    <a:pt x="9655" y="635"/>
                  </a:moveTo>
                  <a:cubicBezTo>
                    <a:pt x="10455" y="635"/>
                    <a:pt x="11255" y="944"/>
                    <a:pt x="11859" y="1561"/>
                  </a:cubicBezTo>
                  <a:cubicBezTo>
                    <a:pt x="11922" y="1624"/>
                    <a:pt x="12001" y="1656"/>
                    <a:pt x="12078" y="1656"/>
                  </a:cubicBezTo>
                  <a:cubicBezTo>
                    <a:pt x="12103" y="1656"/>
                    <a:pt x="12129" y="1653"/>
                    <a:pt x="12153" y="1645"/>
                  </a:cubicBezTo>
                  <a:cubicBezTo>
                    <a:pt x="12387" y="1591"/>
                    <a:pt x="12621" y="1565"/>
                    <a:pt x="12852" y="1565"/>
                  </a:cubicBezTo>
                  <a:cubicBezTo>
                    <a:pt x="14279" y="1565"/>
                    <a:pt x="15570" y="2569"/>
                    <a:pt x="15872" y="4031"/>
                  </a:cubicBezTo>
                  <a:cubicBezTo>
                    <a:pt x="15886" y="4143"/>
                    <a:pt x="15970" y="4228"/>
                    <a:pt x="16069" y="4270"/>
                  </a:cubicBezTo>
                  <a:cubicBezTo>
                    <a:pt x="17696" y="4845"/>
                    <a:pt x="18524" y="6669"/>
                    <a:pt x="17893" y="8283"/>
                  </a:cubicBezTo>
                  <a:cubicBezTo>
                    <a:pt x="17865" y="8382"/>
                    <a:pt x="17879" y="8494"/>
                    <a:pt x="17935" y="8578"/>
                  </a:cubicBezTo>
                  <a:cubicBezTo>
                    <a:pt x="19002" y="9953"/>
                    <a:pt x="18721" y="11932"/>
                    <a:pt x="17318" y="12956"/>
                  </a:cubicBezTo>
                  <a:cubicBezTo>
                    <a:pt x="17233" y="13013"/>
                    <a:pt x="17177" y="13125"/>
                    <a:pt x="17191" y="13223"/>
                  </a:cubicBezTo>
                  <a:cubicBezTo>
                    <a:pt x="17233" y="13672"/>
                    <a:pt x="17163" y="14135"/>
                    <a:pt x="17009" y="14556"/>
                  </a:cubicBezTo>
                  <a:lnTo>
                    <a:pt x="15507" y="14556"/>
                  </a:lnTo>
                  <a:lnTo>
                    <a:pt x="15507" y="9701"/>
                  </a:lnTo>
                  <a:cubicBezTo>
                    <a:pt x="15549" y="9701"/>
                    <a:pt x="15591" y="9701"/>
                    <a:pt x="15648" y="9687"/>
                  </a:cubicBezTo>
                  <a:cubicBezTo>
                    <a:pt x="15858" y="9659"/>
                    <a:pt x="16055" y="9532"/>
                    <a:pt x="16181" y="9350"/>
                  </a:cubicBezTo>
                  <a:cubicBezTo>
                    <a:pt x="16181" y="9350"/>
                    <a:pt x="16868" y="8382"/>
                    <a:pt x="16868" y="8382"/>
                  </a:cubicBezTo>
                  <a:cubicBezTo>
                    <a:pt x="17135" y="8003"/>
                    <a:pt x="17037" y="7497"/>
                    <a:pt x="16672" y="7217"/>
                  </a:cubicBezTo>
                  <a:lnTo>
                    <a:pt x="10483" y="2824"/>
                  </a:lnTo>
                  <a:cubicBezTo>
                    <a:pt x="10231" y="2649"/>
                    <a:pt x="9939" y="2561"/>
                    <a:pt x="9650" y="2561"/>
                  </a:cubicBezTo>
                  <a:cubicBezTo>
                    <a:pt x="9361" y="2561"/>
                    <a:pt x="9073" y="2649"/>
                    <a:pt x="8827" y="2824"/>
                  </a:cubicBezTo>
                  <a:lnTo>
                    <a:pt x="5642" y="5084"/>
                  </a:lnTo>
                  <a:cubicBezTo>
                    <a:pt x="5328" y="5252"/>
                    <a:pt x="5525" y="5663"/>
                    <a:pt x="5789" y="5663"/>
                  </a:cubicBezTo>
                  <a:cubicBezTo>
                    <a:pt x="5855" y="5663"/>
                    <a:pt x="5925" y="5637"/>
                    <a:pt x="5993" y="5575"/>
                  </a:cubicBezTo>
                  <a:lnTo>
                    <a:pt x="9178" y="3330"/>
                  </a:lnTo>
                  <a:cubicBezTo>
                    <a:pt x="9318" y="3224"/>
                    <a:pt x="9480" y="3172"/>
                    <a:pt x="9641" y="3172"/>
                  </a:cubicBezTo>
                  <a:cubicBezTo>
                    <a:pt x="9803" y="3172"/>
                    <a:pt x="9964" y="3224"/>
                    <a:pt x="10104" y="3330"/>
                  </a:cubicBezTo>
                  <a:lnTo>
                    <a:pt x="16307" y="7722"/>
                  </a:lnTo>
                  <a:cubicBezTo>
                    <a:pt x="16405" y="7792"/>
                    <a:pt x="16419" y="7932"/>
                    <a:pt x="16363" y="8017"/>
                  </a:cubicBezTo>
                  <a:lnTo>
                    <a:pt x="15676" y="8985"/>
                  </a:lnTo>
                  <a:cubicBezTo>
                    <a:pt x="15632" y="9046"/>
                    <a:pt x="15561" y="9080"/>
                    <a:pt x="15490" y="9080"/>
                  </a:cubicBezTo>
                  <a:cubicBezTo>
                    <a:pt x="15447" y="9080"/>
                    <a:pt x="15404" y="9068"/>
                    <a:pt x="15367" y="9041"/>
                  </a:cubicBezTo>
                  <a:lnTo>
                    <a:pt x="9824" y="5098"/>
                  </a:lnTo>
                  <a:cubicBezTo>
                    <a:pt x="9768" y="5063"/>
                    <a:pt x="9704" y="5045"/>
                    <a:pt x="9641" y="5045"/>
                  </a:cubicBezTo>
                  <a:cubicBezTo>
                    <a:pt x="9578" y="5045"/>
                    <a:pt x="9515" y="5063"/>
                    <a:pt x="9459" y="5098"/>
                  </a:cubicBezTo>
                  <a:lnTo>
                    <a:pt x="3916" y="9041"/>
                  </a:lnTo>
                  <a:cubicBezTo>
                    <a:pt x="3884" y="9068"/>
                    <a:pt x="3844" y="9080"/>
                    <a:pt x="3803" y="9080"/>
                  </a:cubicBezTo>
                  <a:cubicBezTo>
                    <a:pt x="3735" y="9080"/>
                    <a:pt x="3665" y="9046"/>
                    <a:pt x="3621" y="8985"/>
                  </a:cubicBezTo>
                  <a:lnTo>
                    <a:pt x="2933" y="8017"/>
                  </a:lnTo>
                  <a:cubicBezTo>
                    <a:pt x="2863" y="7932"/>
                    <a:pt x="2891" y="7792"/>
                    <a:pt x="2989" y="7722"/>
                  </a:cubicBezTo>
                  <a:lnTo>
                    <a:pt x="4982" y="6305"/>
                  </a:lnTo>
                  <a:cubicBezTo>
                    <a:pt x="5108" y="6206"/>
                    <a:pt x="5151" y="6024"/>
                    <a:pt x="5052" y="5884"/>
                  </a:cubicBezTo>
                  <a:cubicBezTo>
                    <a:pt x="4993" y="5799"/>
                    <a:pt x="4898" y="5755"/>
                    <a:pt x="4802" y="5755"/>
                  </a:cubicBezTo>
                  <a:cubicBezTo>
                    <a:pt x="4738" y="5755"/>
                    <a:pt x="4673" y="5774"/>
                    <a:pt x="4617" y="5813"/>
                  </a:cubicBezTo>
                  <a:lnTo>
                    <a:pt x="2624" y="7231"/>
                  </a:lnTo>
                  <a:cubicBezTo>
                    <a:pt x="2246" y="7497"/>
                    <a:pt x="2161" y="8017"/>
                    <a:pt x="2428" y="8396"/>
                  </a:cubicBezTo>
                  <a:lnTo>
                    <a:pt x="3116" y="9364"/>
                  </a:lnTo>
                  <a:cubicBezTo>
                    <a:pt x="3242" y="9532"/>
                    <a:pt x="3438" y="9659"/>
                    <a:pt x="3663" y="9701"/>
                  </a:cubicBezTo>
                  <a:lnTo>
                    <a:pt x="3789" y="9701"/>
                  </a:lnTo>
                  <a:lnTo>
                    <a:pt x="3789" y="14570"/>
                  </a:lnTo>
                  <a:lnTo>
                    <a:pt x="2302" y="14570"/>
                  </a:lnTo>
                  <a:cubicBezTo>
                    <a:pt x="2133" y="14135"/>
                    <a:pt x="2077" y="13686"/>
                    <a:pt x="2119" y="13237"/>
                  </a:cubicBezTo>
                  <a:cubicBezTo>
                    <a:pt x="2133" y="13125"/>
                    <a:pt x="2077" y="13027"/>
                    <a:pt x="1993" y="12956"/>
                  </a:cubicBezTo>
                  <a:cubicBezTo>
                    <a:pt x="590" y="11932"/>
                    <a:pt x="309" y="9967"/>
                    <a:pt x="1361" y="8592"/>
                  </a:cubicBezTo>
                  <a:lnTo>
                    <a:pt x="1376" y="8578"/>
                  </a:lnTo>
                  <a:cubicBezTo>
                    <a:pt x="1432" y="8494"/>
                    <a:pt x="1446" y="8382"/>
                    <a:pt x="1418" y="8283"/>
                  </a:cubicBezTo>
                  <a:cubicBezTo>
                    <a:pt x="786" y="6669"/>
                    <a:pt x="1614" y="4845"/>
                    <a:pt x="3242" y="4270"/>
                  </a:cubicBezTo>
                  <a:cubicBezTo>
                    <a:pt x="3340" y="4228"/>
                    <a:pt x="3424" y="4143"/>
                    <a:pt x="3438" y="4031"/>
                  </a:cubicBezTo>
                  <a:cubicBezTo>
                    <a:pt x="3741" y="2569"/>
                    <a:pt x="5031" y="1565"/>
                    <a:pt x="6459" y="1565"/>
                  </a:cubicBezTo>
                  <a:cubicBezTo>
                    <a:pt x="6689" y="1565"/>
                    <a:pt x="6923" y="1591"/>
                    <a:pt x="7157" y="1645"/>
                  </a:cubicBezTo>
                  <a:cubicBezTo>
                    <a:pt x="7185" y="1653"/>
                    <a:pt x="7213" y="1656"/>
                    <a:pt x="7239" y="1656"/>
                  </a:cubicBezTo>
                  <a:cubicBezTo>
                    <a:pt x="7318" y="1656"/>
                    <a:pt x="7389" y="1624"/>
                    <a:pt x="7452" y="1561"/>
                  </a:cubicBezTo>
                  <a:cubicBezTo>
                    <a:pt x="8055" y="944"/>
                    <a:pt x="8855" y="635"/>
                    <a:pt x="9655" y="635"/>
                  </a:cubicBezTo>
                  <a:close/>
                  <a:moveTo>
                    <a:pt x="9655" y="5729"/>
                  </a:moveTo>
                  <a:lnTo>
                    <a:pt x="14890" y="9448"/>
                  </a:lnTo>
                  <a:lnTo>
                    <a:pt x="14890" y="14556"/>
                  </a:lnTo>
                  <a:lnTo>
                    <a:pt x="12153" y="14556"/>
                  </a:lnTo>
                  <a:lnTo>
                    <a:pt x="12153" y="10444"/>
                  </a:lnTo>
                  <a:cubicBezTo>
                    <a:pt x="12153" y="10276"/>
                    <a:pt x="12013" y="10136"/>
                    <a:pt x="11844" y="10136"/>
                  </a:cubicBezTo>
                  <a:lnTo>
                    <a:pt x="7452" y="10136"/>
                  </a:lnTo>
                  <a:cubicBezTo>
                    <a:pt x="7284" y="10136"/>
                    <a:pt x="7143" y="10276"/>
                    <a:pt x="7143" y="10444"/>
                  </a:cubicBezTo>
                  <a:lnTo>
                    <a:pt x="7143" y="14570"/>
                  </a:lnTo>
                  <a:lnTo>
                    <a:pt x="4407" y="14570"/>
                  </a:lnTo>
                  <a:lnTo>
                    <a:pt x="4407" y="9448"/>
                  </a:lnTo>
                  <a:lnTo>
                    <a:pt x="9655" y="5729"/>
                  </a:lnTo>
                  <a:close/>
                  <a:moveTo>
                    <a:pt x="17552" y="15186"/>
                  </a:moveTo>
                  <a:cubicBezTo>
                    <a:pt x="17652" y="15186"/>
                    <a:pt x="17725" y="15265"/>
                    <a:pt x="17725" y="15356"/>
                  </a:cubicBezTo>
                  <a:lnTo>
                    <a:pt x="17725" y="16325"/>
                  </a:lnTo>
                  <a:cubicBezTo>
                    <a:pt x="17725" y="16423"/>
                    <a:pt x="17640" y="16507"/>
                    <a:pt x="17528" y="16507"/>
                  </a:cubicBezTo>
                  <a:lnTo>
                    <a:pt x="12869" y="16507"/>
                  </a:lnTo>
                  <a:cubicBezTo>
                    <a:pt x="12490" y="16535"/>
                    <a:pt x="12490" y="17096"/>
                    <a:pt x="12869" y="17124"/>
                  </a:cubicBezTo>
                  <a:lnTo>
                    <a:pt x="15156" y="17124"/>
                  </a:lnTo>
                  <a:cubicBezTo>
                    <a:pt x="14960" y="17279"/>
                    <a:pt x="14777" y="17461"/>
                    <a:pt x="14609" y="17644"/>
                  </a:cubicBezTo>
                  <a:cubicBezTo>
                    <a:pt x="13795" y="18514"/>
                    <a:pt x="13318" y="19510"/>
                    <a:pt x="13248" y="20535"/>
                  </a:cubicBezTo>
                  <a:lnTo>
                    <a:pt x="6063" y="20535"/>
                  </a:lnTo>
                  <a:cubicBezTo>
                    <a:pt x="5978" y="19510"/>
                    <a:pt x="5515" y="18514"/>
                    <a:pt x="4701" y="17644"/>
                  </a:cubicBezTo>
                  <a:cubicBezTo>
                    <a:pt x="4533" y="17461"/>
                    <a:pt x="4337" y="17279"/>
                    <a:pt x="4154" y="17124"/>
                  </a:cubicBezTo>
                  <a:lnTo>
                    <a:pt x="11634" y="17124"/>
                  </a:lnTo>
                  <a:cubicBezTo>
                    <a:pt x="11643" y="17125"/>
                    <a:pt x="11652" y="17125"/>
                    <a:pt x="11660" y="17125"/>
                  </a:cubicBezTo>
                  <a:cubicBezTo>
                    <a:pt x="12070" y="17125"/>
                    <a:pt x="12074" y="16505"/>
                    <a:pt x="11673" y="16505"/>
                  </a:cubicBezTo>
                  <a:cubicBezTo>
                    <a:pt x="11660" y="16505"/>
                    <a:pt x="11647" y="16506"/>
                    <a:pt x="11634" y="16507"/>
                  </a:cubicBezTo>
                  <a:lnTo>
                    <a:pt x="1768" y="16507"/>
                  </a:lnTo>
                  <a:cubicBezTo>
                    <a:pt x="1670" y="16507"/>
                    <a:pt x="1586" y="16423"/>
                    <a:pt x="1586" y="16325"/>
                  </a:cubicBezTo>
                  <a:lnTo>
                    <a:pt x="1586" y="15356"/>
                  </a:lnTo>
                  <a:cubicBezTo>
                    <a:pt x="1586" y="15258"/>
                    <a:pt x="1670" y="15188"/>
                    <a:pt x="1768" y="15188"/>
                  </a:cubicBezTo>
                  <a:lnTo>
                    <a:pt x="17528" y="15188"/>
                  </a:lnTo>
                  <a:cubicBezTo>
                    <a:pt x="17536" y="15187"/>
                    <a:pt x="17544" y="15186"/>
                    <a:pt x="17552" y="15186"/>
                  </a:cubicBezTo>
                  <a:close/>
                  <a:moveTo>
                    <a:pt x="9641" y="0"/>
                  </a:moveTo>
                  <a:cubicBezTo>
                    <a:pt x="8733" y="0"/>
                    <a:pt x="7824" y="333"/>
                    <a:pt x="7115" y="1000"/>
                  </a:cubicBezTo>
                  <a:cubicBezTo>
                    <a:pt x="6891" y="958"/>
                    <a:pt x="6666" y="944"/>
                    <a:pt x="6442" y="944"/>
                  </a:cubicBezTo>
                  <a:cubicBezTo>
                    <a:pt x="4758" y="944"/>
                    <a:pt x="3284" y="2095"/>
                    <a:pt x="2863" y="3736"/>
                  </a:cubicBezTo>
                  <a:cubicBezTo>
                    <a:pt x="1053" y="4466"/>
                    <a:pt x="127" y="6487"/>
                    <a:pt x="758" y="8325"/>
                  </a:cubicBezTo>
                  <a:cubicBezTo>
                    <a:pt x="225" y="9097"/>
                    <a:pt x="0" y="10052"/>
                    <a:pt x="141" y="10992"/>
                  </a:cubicBezTo>
                  <a:cubicBezTo>
                    <a:pt x="267" y="11918"/>
                    <a:pt x="758" y="12760"/>
                    <a:pt x="1488" y="13349"/>
                  </a:cubicBezTo>
                  <a:cubicBezTo>
                    <a:pt x="1474" y="13756"/>
                    <a:pt x="1530" y="14177"/>
                    <a:pt x="1642" y="14570"/>
                  </a:cubicBezTo>
                  <a:cubicBezTo>
                    <a:pt x="1249" y="14640"/>
                    <a:pt x="969" y="14977"/>
                    <a:pt x="969" y="15370"/>
                  </a:cubicBezTo>
                  <a:lnTo>
                    <a:pt x="969" y="16325"/>
                  </a:lnTo>
                  <a:cubicBezTo>
                    <a:pt x="969" y="16774"/>
                    <a:pt x="1319" y="17138"/>
                    <a:pt x="1768" y="17138"/>
                  </a:cubicBezTo>
                  <a:lnTo>
                    <a:pt x="3102" y="17138"/>
                  </a:lnTo>
                  <a:cubicBezTo>
                    <a:pt x="3495" y="17377"/>
                    <a:pt x="5459" y="18696"/>
                    <a:pt x="5459" y="20843"/>
                  </a:cubicBezTo>
                  <a:cubicBezTo>
                    <a:pt x="5445" y="21012"/>
                    <a:pt x="5586" y="21152"/>
                    <a:pt x="5768" y="21152"/>
                  </a:cubicBezTo>
                  <a:lnTo>
                    <a:pt x="13543" y="21152"/>
                  </a:lnTo>
                  <a:cubicBezTo>
                    <a:pt x="13711" y="21152"/>
                    <a:pt x="13851" y="21012"/>
                    <a:pt x="13851" y="20843"/>
                  </a:cubicBezTo>
                  <a:cubicBezTo>
                    <a:pt x="13851" y="18696"/>
                    <a:pt x="15816" y="17377"/>
                    <a:pt x="16195" y="17138"/>
                  </a:cubicBezTo>
                  <a:lnTo>
                    <a:pt x="17528" y="17138"/>
                  </a:lnTo>
                  <a:cubicBezTo>
                    <a:pt x="17977" y="17138"/>
                    <a:pt x="18342" y="16774"/>
                    <a:pt x="18342" y="16325"/>
                  </a:cubicBezTo>
                  <a:lnTo>
                    <a:pt x="18342" y="15356"/>
                  </a:lnTo>
                  <a:cubicBezTo>
                    <a:pt x="18342" y="14963"/>
                    <a:pt x="18047" y="14626"/>
                    <a:pt x="17654" y="14556"/>
                  </a:cubicBezTo>
                  <a:cubicBezTo>
                    <a:pt x="17767" y="14163"/>
                    <a:pt x="17823" y="13742"/>
                    <a:pt x="17809" y="13335"/>
                  </a:cubicBezTo>
                  <a:cubicBezTo>
                    <a:pt x="19338" y="12114"/>
                    <a:pt x="19647" y="9925"/>
                    <a:pt x="18524" y="8325"/>
                  </a:cubicBezTo>
                  <a:cubicBezTo>
                    <a:pt x="19156" y="6487"/>
                    <a:pt x="18230" y="4466"/>
                    <a:pt x="16419" y="3736"/>
                  </a:cubicBezTo>
                  <a:cubicBezTo>
                    <a:pt x="16012" y="2095"/>
                    <a:pt x="14539" y="944"/>
                    <a:pt x="12841" y="944"/>
                  </a:cubicBezTo>
                  <a:cubicBezTo>
                    <a:pt x="12616" y="944"/>
                    <a:pt x="12392" y="958"/>
                    <a:pt x="12167" y="1000"/>
                  </a:cubicBezTo>
                  <a:cubicBezTo>
                    <a:pt x="11459" y="333"/>
                    <a:pt x="10550" y="0"/>
                    <a:pt x="9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58"/>
          <p:cNvGrpSpPr/>
          <p:nvPr/>
        </p:nvGrpSpPr>
        <p:grpSpPr>
          <a:xfrm>
            <a:off x="4778537" y="2045609"/>
            <a:ext cx="496872" cy="230378"/>
            <a:chOff x="4351675" y="1835025"/>
            <a:chExt cx="575750" cy="266950"/>
          </a:xfrm>
        </p:grpSpPr>
        <p:sp>
          <p:nvSpPr>
            <p:cNvPr id="1786" name="Google Shape;1786;p58"/>
            <p:cNvSpPr/>
            <p:nvPr/>
          </p:nvSpPr>
          <p:spPr>
            <a:xfrm>
              <a:off x="4437100" y="1835025"/>
              <a:ext cx="490325" cy="229400"/>
            </a:xfrm>
            <a:custGeom>
              <a:avLst/>
              <a:gdLst/>
              <a:ahLst/>
              <a:cxnLst/>
              <a:rect l="l" t="t" r="r" b="b"/>
              <a:pathLst>
                <a:path w="19613" h="9176" extrusionOk="0">
                  <a:moveTo>
                    <a:pt x="13301" y="3350"/>
                  </a:moveTo>
                  <a:cubicBezTo>
                    <a:pt x="13646" y="3350"/>
                    <a:pt x="13993" y="3438"/>
                    <a:pt x="14308" y="3619"/>
                  </a:cubicBezTo>
                  <a:cubicBezTo>
                    <a:pt x="15669" y="4362"/>
                    <a:pt x="15669" y="6327"/>
                    <a:pt x="14308" y="7071"/>
                  </a:cubicBezTo>
                  <a:cubicBezTo>
                    <a:pt x="13990" y="7246"/>
                    <a:pt x="13640" y="7334"/>
                    <a:pt x="13292" y="7334"/>
                  </a:cubicBezTo>
                  <a:cubicBezTo>
                    <a:pt x="12917" y="7334"/>
                    <a:pt x="12544" y="7232"/>
                    <a:pt x="12217" y="7029"/>
                  </a:cubicBezTo>
                  <a:cubicBezTo>
                    <a:pt x="11473" y="6566"/>
                    <a:pt x="10800" y="5990"/>
                    <a:pt x="10224" y="5345"/>
                  </a:cubicBezTo>
                  <a:cubicBezTo>
                    <a:pt x="10800" y="4685"/>
                    <a:pt x="11473" y="4124"/>
                    <a:pt x="12217" y="3661"/>
                  </a:cubicBezTo>
                  <a:cubicBezTo>
                    <a:pt x="12547" y="3455"/>
                    <a:pt x="12923" y="3350"/>
                    <a:pt x="13301" y="3350"/>
                  </a:cubicBezTo>
                  <a:close/>
                  <a:moveTo>
                    <a:pt x="13298" y="0"/>
                  </a:moveTo>
                  <a:cubicBezTo>
                    <a:pt x="12311" y="0"/>
                    <a:pt x="11326" y="271"/>
                    <a:pt x="10463" y="812"/>
                  </a:cubicBezTo>
                  <a:cubicBezTo>
                    <a:pt x="9593" y="1345"/>
                    <a:pt x="8807" y="1991"/>
                    <a:pt x="8105" y="2706"/>
                  </a:cubicBezTo>
                  <a:cubicBezTo>
                    <a:pt x="7404" y="1991"/>
                    <a:pt x="6618" y="1359"/>
                    <a:pt x="5762" y="826"/>
                  </a:cubicBezTo>
                  <a:cubicBezTo>
                    <a:pt x="4889" y="283"/>
                    <a:pt x="3901" y="9"/>
                    <a:pt x="2912" y="9"/>
                  </a:cubicBezTo>
                  <a:cubicBezTo>
                    <a:pt x="2009" y="9"/>
                    <a:pt x="1106" y="237"/>
                    <a:pt x="289" y="700"/>
                  </a:cubicBezTo>
                  <a:cubicBezTo>
                    <a:pt x="1" y="868"/>
                    <a:pt x="164" y="1271"/>
                    <a:pt x="436" y="1271"/>
                  </a:cubicBezTo>
                  <a:cubicBezTo>
                    <a:pt x="483" y="1271"/>
                    <a:pt x="532" y="1259"/>
                    <a:pt x="583" y="1233"/>
                  </a:cubicBezTo>
                  <a:cubicBezTo>
                    <a:pt x="1308" y="830"/>
                    <a:pt x="2109" y="630"/>
                    <a:pt x="2909" y="630"/>
                  </a:cubicBezTo>
                  <a:cubicBezTo>
                    <a:pt x="3783" y="630"/>
                    <a:pt x="4656" y="869"/>
                    <a:pt x="5425" y="1345"/>
                  </a:cubicBezTo>
                  <a:cubicBezTo>
                    <a:pt x="6323" y="1906"/>
                    <a:pt x="7151" y="2580"/>
                    <a:pt x="7867" y="3352"/>
                  </a:cubicBezTo>
                  <a:lnTo>
                    <a:pt x="7881" y="3366"/>
                  </a:lnTo>
                  <a:cubicBezTo>
                    <a:pt x="8274" y="3801"/>
                    <a:pt x="8638" y="4250"/>
                    <a:pt x="8961" y="4741"/>
                  </a:cubicBezTo>
                  <a:lnTo>
                    <a:pt x="8975" y="4755"/>
                  </a:lnTo>
                  <a:cubicBezTo>
                    <a:pt x="9747" y="5878"/>
                    <a:pt x="10729" y="6832"/>
                    <a:pt x="11894" y="7548"/>
                  </a:cubicBezTo>
                  <a:cubicBezTo>
                    <a:pt x="12321" y="7820"/>
                    <a:pt x="12814" y="7958"/>
                    <a:pt x="13307" y="7958"/>
                  </a:cubicBezTo>
                  <a:cubicBezTo>
                    <a:pt x="13755" y="7958"/>
                    <a:pt x="14202" y="7845"/>
                    <a:pt x="14603" y="7618"/>
                  </a:cubicBezTo>
                  <a:cubicBezTo>
                    <a:pt x="16399" y="6622"/>
                    <a:pt x="16399" y="4054"/>
                    <a:pt x="14603" y="3071"/>
                  </a:cubicBezTo>
                  <a:cubicBezTo>
                    <a:pt x="14202" y="2844"/>
                    <a:pt x="13755" y="2732"/>
                    <a:pt x="13307" y="2732"/>
                  </a:cubicBezTo>
                  <a:cubicBezTo>
                    <a:pt x="12814" y="2732"/>
                    <a:pt x="12321" y="2869"/>
                    <a:pt x="11894" y="3141"/>
                  </a:cubicBezTo>
                  <a:cubicBezTo>
                    <a:pt x="11122" y="3605"/>
                    <a:pt x="10421" y="4194"/>
                    <a:pt x="9817" y="4854"/>
                  </a:cubicBezTo>
                  <a:cubicBezTo>
                    <a:pt x="9705" y="4713"/>
                    <a:pt x="9593" y="4559"/>
                    <a:pt x="9495" y="4404"/>
                  </a:cubicBezTo>
                  <a:lnTo>
                    <a:pt x="9481" y="4390"/>
                  </a:lnTo>
                  <a:cubicBezTo>
                    <a:pt x="9186" y="3955"/>
                    <a:pt x="8877" y="3548"/>
                    <a:pt x="8526" y="3155"/>
                  </a:cubicBezTo>
                  <a:cubicBezTo>
                    <a:pt x="9200" y="2468"/>
                    <a:pt x="9958" y="1850"/>
                    <a:pt x="10786" y="1345"/>
                  </a:cubicBezTo>
                  <a:cubicBezTo>
                    <a:pt x="11529" y="882"/>
                    <a:pt x="12399" y="629"/>
                    <a:pt x="13270" y="629"/>
                  </a:cubicBezTo>
                  <a:lnTo>
                    <a:pt x="13298" y="629"/>
                  </a:lnTo>
                  <a:cubicBezTo>
                    <a:pt x="14112" y="629"/>
                    <a:pt x="14911" y="840"/>
                    <a:pt x="15627" y="1233"/>
                  </a:cubicBezTo>
                  <a:cubicBezTo>
                    <a:pt x="18364" y="2749"/>
                    <a:pt x="18883" y="6439"/>
                    <a:pt x="16694" y="8657"/>
                  </a:cubicBezTo>
                  <a:cubicBezTo>
                    <a:pt x="16581" y="8783"/>
                    <a:pt x="16581" y="8965"/>
                    <a:pt x="16694" y="9092"/>
                  </a:cubicBezTo>
                  <a:cubicBezTo>
                    <a:pt x="16750" y="9148"/>
                    <a:pt x="16834" y="9176"/>
                    <a:pt x="16918" y="9176"/>
                  </a:cubicBezTo>
                  <a:cubicBezTo>
                    <a:pt x="16988" y="9176"/>
                    <a:pt x="17073" y="9148"/>
                    <a:pt x="17129" y="9092"/>
                  </a:cubicBezTo>
                  <a:cubicBezTo>
                    <a:pt x="19613" y="6580"/>
                    <a:pt x="19009" y="2398"/>
                    <a:pt x="15936" y="686"/>
                  </a:cubicBezTo>
                  <a:cubicBezTo>
                    <a:pt x="15116" y="229"/>
                    <a:pt x="14206" y="0"/>
                    <a:pt x="13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8"/>
            <p:cNvSpPr/>
            <p:nvPr/>
          </p:nvSpPr>
          <p:spPr>
            <a:xfrm>
              <a:off x="4351675" y="1870975"/>
              <a:ext cx="490600" cy="231000"/>
            </a:xfrm>
            <a:custGeom>
              <a:avLst/>
              <a:gdLst/>
              <a:ahLst/>
              <a:cxnLst/>
              <a:rect l="l" t="t" r="r" b="b"/>
              <a:pathLst>
                <a:path w="19624" h="9240" extrusionOk="0">
                  <a:moveTo>
                    <a:pt x="6326" y="1912"/>
                  </a:moveTo>
                  <a:cubicBezTo>
                    <a:pt x="6704" y="1912"/>
                    <a:pt x="7080" y="2017"/>
                    <a:pt x="7410" y="2223"/>
                  </a:cubicBezTo>
                  <a:cubicBezTo>
                    <a:pt x="8154" y="2686"/>
                    <a:pt x="8828" y="3247"/>
                    <a:pt x="9403" y="3907"/>
                  </a:cubicBezTo>
                  <a:cubicBezTo>
                    <a:pt x="8828" y="4552"/>
                    <a:pt x="8154" y="5128"/>
                    <a:pt x="7410" y="5577"/>
                  </a:cubicBezTo>
                  <a:cubicBezTo>
                    <a:pt x="7080" y="5789"/>
                    <a:pt x="6704" y="5895"/>
                    <a:pt x="6326" y="5895"/>
                  </a:cubicBezTo>
                  <a:cubicBezTo>
                    <a:pt x="5981" y="5895"/>
                    <a:pt x="5634" y="5807"/>
                    <a:pt x="5319" y="5633"/>
                  </a:cubicBezTo>
                  <a:cubicBezTo>
                    <a:pt x="3958" y="4889"/>
                    <a:pt x="3958" y="2924"/>
                    <a:pt x="5319" y="2181"/>
                  </a:cubicBezTo>
                  <a:cubicBezTo>
                    <a:pt x="5634" y="2000"/>
                    <a:pt x="5981" y="1912"/>
                    <a:pt x="6326" y="1912"/>
                  </a:cubicBezTo>
                  <a:close/>
                  <a:moveTo>
                    <a:pt x="2783" y="1"/>
                  </a:moveTo>
                  <a:cubicBezTo>
                    <a:pt x="2712" y="1"/>
                    <a:pt x="2638" y="27"/>
                    <a:pt x="2569" y="90"/>
                  </a:cubicBezTo>
                  <a:cubicBezTo>
                    <a:pt x="1" y="2574"/>
                    <a:pt x="562" y="6840"/>
                    <a:pt x="3692" y="8566"/>
                  </a:cubicBezTo>
                  <a:lnTo>
                    <a:pt x="3692" y="8552"/>
                  </a:lnTo>
                  <a:cubicBezTo>
                    <a:pt x="4491" y="9001"/>
                    <a:pt x="5404" y="9239"/>
                    <a:pt x="6330" y="9239"/>
                  </a:cubicBezTo>
                  <a:lnTo>
                    <a:pt x="6358" y="9239"/>
                  </a:lnTo>
                  <a:cubicBezTo>
                    <a:pt x="7340" y="9239"/>
                    <a:pt x="8309" y="8959"/>
                    <a:pt x="9165" y="8425"/>
                  </a:cubicBezTo>
                  <a:cubicBezTo>
                    <a:pt x="10007" y="7892"/>
                    <a:pt x="10807" y="7261"/>
                    <a:pt x="11508" y="6545"/>
                  </a:cubicBezTo>
                  <a:cubicBezTo>
                    <a:pt x="12210" y="7261"/>
                    <a:pt x="12996" y="7892"/>
                    <a:pt x="13866" y="8425"/>
                  </a:cubicBezTo>
                  <a:cubicBezTo>
                    <a:pt x="14708" y="8945"/>
                    <a:pt x="15676" y="9225"/>
                    <a:pt x="16673" y="9239"/>
                  </a:cubicBezTo>
                  <a:lnTo>
                    <a:pt x="16687" y="9239"/>
                  </a:lnTo>
                  <a:cubicBezTo>
                    <a:pt x="17613" y="9239"/>
                    <a:pt x="18511" y="9001"/>
                    <a:pt x="19325" y="8552"/>
                  </a:cubicBezTo>
                  <a:cubicBezTo>
                    <a:pt x="19624" y="8384"/>
                    <a:pt x="19454" y="7963"/>
                    <a:pt x="19172" y="7963"/>
                  </a:cubicBezTo>
                  <a:cubicBezTo>
                    <a:pt x="19123" y="7963"/>
                    <a:pt x="19070" y="7975"/>
                    <a:pt x="19016" y="8004"/>
                  </a:cubicBezTo>
                  <a:cubicBezTo>
                    <a:pt x="18300" y="8411"/>
                    <a:pt x="17500" y="8622"/>
                    <a:pt x="16687" y="8622"/>
                  </a:cubicBezTo>
                  <a:lnTo>
                    <a:pt x="16658" y="8622"/>
                  </a:lnTo>
                  <a:cubicBezTo>
                    <a:pt x="15774" y="8608"/>
                    <a:pt x="14918" y="8369"/>
                    <a:pt x="14175" y="7906"/>
                  </a:cubicBezTo>
                  <a:cubicBezTo>
                    <a:pt x="13276" y="7345"/>
                    <a:pt x="12462" y="6671"/>
                    <a:pt x="11747" y="5899"/>
                  </a:cubicBezTo>
                  <a:lnTo>
                    <a:pt x="11733" y="5871"/>
                  </a:lnTo>
                  <a:cubicBezTo>
                    <a:pt x="11326" y="5450"/>
                    <a:pt x="10961" y="4987"/>
                    <a:pt x="10638" y="4510"/>
                  </a:cubicBezTo>
                  <a:cubicBezTo>
                    <a:pt x="9880" y="3387"/>
                    <a:pt x="8884" y="2433"/>
                    <a:pt x="7733" y="1717"/>
                  </a:cubicBezTo>
                  <a:cubicBezTo>
                    <a:pt x="7302" y="1447"/>
                    <a:pt x="6814" y="1310"/>
                    <a:pt x="6324" y="1310"/>
                  </a:cubicBezTo>
                  <a:cubicBezTo>
                    <a:pt x="5873" y="1310"/>
                    <a:pt x="5421" y="1426"/>
                    <a:pt x="5011" y="1661"/>
                  </a:cubicBezTo>
                  <a:cubicBezTo>
                    <a:pt x="3228" y="2644"/>
                    <a:pt x="3228" y="5212"/>
                    <a:pt x="5011" y="6194"/>
                  </a:cubicBezTo>
                  <a:cubicBezTo>
                    <a:pt x="5418" y="6421"/>
                    <a:pt x="5866" y="6534"/>
                    <a:pt x="6313" y="6534"/>
                  </a:cubicBezTo>
                  <a:cubicBezTo>
                    <a:pt x="6806" y="6534"/>
                    <a:pt x="7299" y="6396"/>
                    <a:pt x="7733" y="6124"/>
                  </a:cubicBezTo>
                  <a:cubicBezTo>
                    <a:pt x="8491" y="5661"/>
                    <a:pt x="9193" y="5071"/>
                    <a:pt x="9796" y="4412"/>
                  </a:cubicBezTo>
                  <a:cubicBezTo>
                    <a:pt x="9908" y="4552"/>
                    <a:pt x="10007" y="4693"/>
                    <a:pt x="10105" y="4833"/>
                  </a:cubicBezTo>
                  <a:lnTo>
                    <a:pt x="10133" y="4861"/>
                  </a:lnTo>
                  <a:cubicBezTo>
                    <a:pt x="10428" y="5296"/>
                    <a:pt x="10736" y="5717"/>
                    <a:pt x="11087" y="6110"/>
                  </a:cubicBezTo>
                  <a:cubicBezTo>
                    <a:pt x="10414" y="6798"/>
                    <a:pt x="9656" y="7415"/>
                    <a:pt x="8842" y="7920"/>
                  </a:cubicBezTo>
                  <a:cubicBezTo>
                    <a:pt x="8098" y="8383"/>
                    <a:pt x="7228" y="8636"/>
                    <a:pt x="6358" y="8636"/>
                  </a:cubicBezTo>
                  <a:lnTo>
                    <a:pt x="6330" y="8636"/>
                  </a:lnTo>
                  <a:cubicBezTo>
                    <a:pt x="5516" y="8636"/>
                    <a:pt x="4702" y="8425"/>
                    <a:pt x="3986" y="8033"/>
                  </a:cubicBezTo>
                  <a:cubicBezTo>
                    <a:pt x="1236" y="6503"/>
                    <a:pt x="730" y="2742"/>
                    <a:pt x="3004" y="539"/>
                  </a:cubicBezTo>
                  <a:cubicBezTo>
                    <a:pt x="3233" y="321"/>
                    <a:pt x="3030" y="1"/>
                    <a:pt x="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58"/>
          <p:cNvGrpSpPr/>
          <p:nvPr/>
        </p:nvGrpSpPr>
        <p:grpSpPr>
          <a:xfrm>
            <a:off x="3991938" y="2683616"/>
            <a:ext cx="452363" cy="455901"/>
            <a:chOff x="3258475" y="2575500"/>
            <a:chExt cx="524175" cy="528275"/>
          </a:xfrm>
        </p:grpSpPr>
        <p:sp>
          <p:nvSpPr>
            <p:cNvPr id="1789" name="Google Shape;1789;p58"/>
            <p:cNvSpPr/>
            <p:nvPr/>
          </p:nvSpPr>
          <p:spPr>
            <a:xfrm>
              <a:off x="3708250" y="2718725"/>
              <a:ext cx="15800" cy="28075"/>
            </a:xfrm>
            <a:custGeom>
              <a:avLst/>
              <a:gdLst/>
              <a:ahLst/>
              <a:cxnLst/>
              <a:rect l="l" t="t" r="r" b="b"/>
              <a:pathLst>
                <a:path w="632" h="1123" extrusionOk="0">
                  <a:moveTo>
                    <a:pt x="311" y="0"/>
                  </a:moveTo>
                  <a:cubicBezTo>
                    <a:pt x="162" y="0"/>
                    <a:pt x="14" y="98"/>
                    <a:pt x="0" y="295"/>
                  </a:cubicBezTo>
                  <a:lnTo>
                    <a:pt x="0" y="814"/>
                  </a:lnTo>
                  <a:cubicBezTo>
                    <a:pt x="0" y="983"/>
                    <a:pt x="141" y="1123"/>
                    <a:pt x="323" y="1123"/>
                  </a:cubicBezTo>
                  <a:cubicBezTo>
                    <a:pt x="491" y="1123"/>
                    <a:pt x="632" y="983"/>
                    <a:pt x="632" y="814"/>
                  </a:cubicBezTo>
                  <a:lnTo>
                    <a:pt x="632" y="295"/>
                  </a:lnTo>
                  <a:cubicBezTo>
                    <a:pt x="611" y="98"/>
                    <a:pt x="460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8"/>
            <p:cNvSpPr/>
            <p:nvPr/>
          </p:nvSpPr>
          <p:spPr>
            <a:xfrm>
              <a:off x="3697725" y="2750650"/>
              <a:ext cx="36850" cy="15450"/>
            </a:xfrm>
            <a:custGeom>
              <a:avLst/>
              <a:gdLst/>
              <a:ahLst/>
              <a:cxnLst/>
              <a:rect l="l" t="t" r="r" b="b"/>
              <a:pathLst>
                <a:path w="1474" h="618" extrusionOk="0">
                  <a:moveTo>
                    <a:pt x="393" y="0"/>
                  </a:moveTo>
                  <a:cubicBezTo>
                    <a:pt x="0" y="28"/>
                    <a:pt x="0" y="590"/>
                    <a:pt x="393" y="618"/>
                  </a:cubicBezTo>
                  <a:lnTo>
                    <a:pt x="1095" y="618"/>
                  </a:lnTo>
                  <a:cubicBezTo>
                    <a:pt x="1474" y="590"/>
                    <a:pt x="1474" y="28"/>
                    <a:pt x="1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8"/>
            <p:cNvSpPr/>
            <p:nvPr/>
          </p:nvSpPr>
          <p:spPr>
            <a:xfrm>
              <a:off x="3574575" y="2718725"/>
              <a:ext cx="15450" cy="28075"/>
            </a:xfrm>
            <a:custGeom>
              <a:avLst/>
              <a:gdLst/>
              <a:ahLst/>
              <a:cxnLst/>
              <a:rect l="l" t="t" r="r" b="b"/>
              <a:pathLst>
                <a:path w="618" h="1123" extrusionOk="0">
                  <a:moveTo>
                    <a:pt x="309" y="0"/>
                  </a:moveTo>
                  <a:cubicBezTo>
                    <a:pt x="162" y="0"/>
                    <a:pt x="15" y="98"/>
                    <a:pt x="1" y="295"/>
                  </a:cubicBezTo>
                  <a:lnTo>
                    <a:pt x="1" y="814"/>
                  </a:lnTo>
                  <a:cubicBezTo>
                    <a:pt x="1" y="983"/>
                    <a:pt x="141" y="1123"/>
                    <a:pt x="309" y="1123"/>
                  </a:cubicBezTo>
                  <a:cubicBezTo>
                    <a:pt x="492" y="1123"/>
                    <a:pt x="618" y="983"/>
                    <a:pt x="618" y="814"/>
                  </a:cubicBezTo>
                  <a:lnTo>
                    <a:pt x="618" y="295"/>
                  </a:lnTo>
                  <a:cubicBezTo>
                    <a:pt x="604" y="98"/>
                    <a:pt x="457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8"/>
            <p:cNvSpPr/>
            <p:nvPr/>
          </p:nvSpPr>
          <p:spPr>
            <a:xfrm>
              <a:off x="3562875" y="2750600"/>
              <a:ext cx="39225" cy="15525"/>
            </a:xfrm>
            <a:custGeom>
              <a:avLst/>
              <a:gdLst/>
              <a:ahLst/>
              <a:cxnLst/>
              <a:rect l="l" t="t" r="r" b="b"/>
              <a:pathLst>
                <a:path w="1569" h="621" extrusionOk="0">
                  <a:moveTo>
                    <a:pt x="402" y="0"/>
                  </a:moveTo>
                  <a:cubicBezTo>
                    <a:pt x="0" y="0"/>
                    <a:pt x="4" y="621"/>
                    <a:pt x="414" y="621"/>
                  </a:cubicBezTo>
                  <a:cubicBezTo>
                    <a:pt x="423" y="621"/>
                    <a:pt x="431" y="620"/>
                    <a:pt x="440" y="620"/>
                  </a:cubicBezTo>
                  <a:lnTo>
                    <a:pt x="1142" y="620"/>
                  </a:lnTo>
                  <a:cubicBezTo>
                    <a:pt x="1151" y="620"/>
                    <a:pt x="1159" y="621"/>
                    <a:pt x="1168" y="621"/>
                  </a:cubicBezTo>
                  <a:cubicBezTo>
                    <a:pt x="1565" y="621"/>
                    <a:pt x="1569" y="0"/>
                    <a:pt x="1180" y="0"/>
                  </a:cubicBezTo>
                  <a:cubicBezTo>
                    <a:pt x="1168" y="0"/>
                    <a:pt x="1155" y="1"/>
                    <a:pt x="1142" y="2"/>
                  </a:cubicBezTo>
                  <a:lnTo>
                    <a:pt x="440" y="2"/>
                  </a:lnTo>
                  <a:cubicBezTo>
                    <a:pt x="427" y="1"/>
                    <a:pt x="414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8"/>
            <p:cNvSpPr/>
            <p:nvPr/>
          </p:nvSpPr>
          <p:spPr>
            <a:xfrm>
              <a:off x="3626425" y="2744375"/>
              <a:ext cx="43600" cy="20850"/>
            </a:xfrm>
            <a:custGeom>
              <a:avLst/>
              <a:gdLst/>
              <a:ahLst/>
              <a:cxnLst/>
              <a:rect l="l" t="t" r="r" b="b"/>
              <a:pathLst>
                <a:path w="1744" h="834" extrusionOk="0">
                  <a:moveTo>
                    <a:pt x="439" y="1"/>
                  </a:moveTo>
                  <a:cubicBezTo>
                    <a:pt x="210" y="1"/>
                    <a:pt x="0" y="287"/>
                    <a:pt x="200" y="518"/>
                  </a:cubicBezTo>
                  <a:cubicBezTo>
                    <a:pt x="389" y="728"/>
                    <a:pt x="653" y="834"/>
                    <a:pt x="916" y="834"/>
                  </a:cubicBezTo>
                  <a:cubicBezTo>
                    <a:pt x="1179" y="834"/>
                    <a:pt x="1442" y="728"/>
                    <a:pt x="1631" y="518"/>
                  </a:cubicBezTo>
                  <a:cubicBezTo>
                    <a:pt x="1744" y="392"/>
                    <a:pt x="1730" y="195"/>
                    <a:pt x="1603" y="83"/>
                  </a:cubicBezTo>
                  <a:cubicBezTo>
                    <a:pt x="1539" y="32"/>
                    <a:pt x="1464" y="7"/>
                    <a:pt x="1390" y="7"/>
                  </a:cubicBezTo>
                  <a:cubicBezTo>
                    <a:pt x="1301" y="7"/>
                    <a:pt x="1215" y="42"/>
                    <a:pt x="1154" y="111"/>
                  </a:cubicBezTo>
                  <a:cubicBezTo>
                    <a:pt x="1105" y="172"/>
                    <a:pt x="1035" y="212"/>
                    <a:pt x="953" y="212"/>
                  </a:cubicBezTo>
                  <a:cubicBezTo>
                    <a:pt x="941" y="212"/>
                    <a:pt x="928" y="211"/>
                    <a:pt x="916" y="209"/>
                  </a:cubicBezTo>
                  <a:cubicBezTo>
                    <a:pt x="817" y="209"/>
                    <a:pt x="733" y="181"/>
                    <a:pt x="663" y="111"/>
                  </a:cubicBezTo>
                  <a:cubicBezTo>
                    <a:pt x="596" y="33"/>
                    <a:pt x="516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8"/>
            <p:cNvSpPr/>
            <p:nvPr/>
          </p:nvSpPr>
          <p:spPr>
            <a:xfrm>
              <a:off x="3316700" y="2965700"/>
              <a:ext cx="16525" cy="29500"/>
            </a:xfrm>
            <a:custGeom>
              <a:avLst/>
              <a:gdLst/>
              <a:ahLst/>
              <a:cxnLst/>
              <a:rect l="l" t="t" r="r" b="b"/>
              <a:pathLst>
                <a:path w="661" h="1180" extrusionOk="0">
                  <a:moveTo>
                    <a:pt x="331" y="1"/>
                  </a:moveTo>
                  <a:cubicBezTo>
                    <a:pt x="166" y="1"/>
                    <a:pt x="1" y="113"/>
                    <a:pt x="15" y="338"/>
                  </a:cubicBezTo>
                  <a:lnTo>
                    <a:pt x="15" y="871"/>
                  </a:lnTo>
                  <a:cubicBezTo>
                    <a:pt x="15" y="1039"/>
                    <a:pt x="155" y="1180"/>
                    <a:pt x="338" y="1180"/>
                  </a:cubicBezTo>
                  <a:cubicBezTo>
                    <a:pt x="506" y="1180"/>
                    <a:pt x="646" y="1039"/>
                    <a:pt x="646" y="871"/>
                  </a:cubicBezTo>
                  <a:lnTo>
                    <a:pt x="646" y="338"/>
                  </a:lnTo>
                  <a:cubicBezTo>
                    <a:pt x="660" y="113"/>
                    <a:pt x="496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8"/>
            <p:cNvSpPr/>
            <p:nvPr/>
          </p:nvSpPr>
          <p:spPr>
            <a:xfrm>
              <a:off x="3305350" y="2998650"/>
              <a:ext cx="38050" cy="15525"/>
            </a:xfrm>
            <a:custGeom>
              <a:avLst/>
              <a:gdLst/>
              <a:ahLst/>
              <a:cxnLst/>
              <a:rect l="l" t="t" r="r" b="b"/>
              <a:pathLst>
                <a:path w="1522" h="621" extrusionOk="0">
                  <a:moveTo>
                    <a:pt x="402" y="0"/>
                  </a:moveTo>
                  <a:cubicBezTo>
                    <a:pt x="1" y="0"/>
                    <a:pt x="5" y="620"/>
                    <a:pt x="414" y="620"/>
                  </a:cubicBezTo>
                  <a:cubicBezTo>
                    <a:pt x="423" y="620"/>
                    <a:pt x="432" y="620"/>
                    <a:pt x="441" y="619"/>
                  </a:cubicBezTo>
                  <a:lnTo>
                    <a:pt x="1143" y="619"/>
                  </a:lnTo>
                  <a:cubicBezTo>
                    <a:pt x="1521" y="591"/>
                    <a:pt x="1521" y="30"/>
                    <a:pt x="1143" y="2"/>
                  </a:cubicBezTo>
                  <a:lnTo>
                    <a:pt x="441" y="2"/>
                  </a:lnTo>
                  <a:cubicBezTo>
                    <a:pt x="428" y="1"/>
                    <a:pt x="415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8"/>
            <p:cNvSpPr/>
            <p:nvPr/>
          </p:nvSpPr>
          <p:spPr>
            <a:xfrm>
              <a:off x="3450550" y="2965700"/>
              <a:ext cx="16350" cy="29500"/>
            </a:xfrm>
            <a:custGeom>
              <a:avLst/>
              <a:gdLst/>
              <a:ahLst/>
              <a:cxnLst/>
              <a:rect l="l" t="t" r="r" b="b"/>
              <a:pathLst>
                <a:path w="654" h="1180" extrusionOk="0">
                  <a:moveTo>
                    <a:pt x="325" y="1"/>
                  </a:moveTo>
                  <a:cubicBezTo>
                    <a:pt x="162" y="1"/>
                    <a:pt x="1" y="113"/>
                    <a:pt x="22" y="338"/>
                  </a:cubicBezTo>
                  <a:lnTo>
                    <a:pt x="22" y="871"/>
                  </a:lnTo>
                  <a:cubicBezTo>
                    <a:pt x="22" y="1039"/>
                    <a:pt x="148" y="1180"/>
                    <a:pt x="330" y="1180"/>
                  </a:cubicBezTo>
                  <a:cubicBezTo>
                    <a:pt x="499" y="1180"/>
                    <a:pt x="639" y="1039"/>
                    <a:pt x="639" y="871"/>
                  </a:cubicBezTo>
                  <a:lnTo>
                    <a:pt x="639" y="338"/>
                  </a:lnTo>
                  <a:cubicBezTo>
                    <a:pt x="653" y="113"/>
                    <a:pt x="488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8"/>
            <p:cNvSpPr/>
            <p:nvPr/>
          </p:nvSpPr>
          <p:spPr>
            <a:xfrm>
              <a:off x="3440200" y="2998675"/>
              <a:ext cx="36875" cy="15475"/>
            </a:xfrm>
            <a:custGeom>
              <a:avLst/>
              <a:gdLst/>
              <a:ahLst/>
              <a:cxnLst/>
              <a:rect l="l" t="t" r="r" b="b"/>
              <a:pathLst>
                <a:path w="1475" h="619" extrusionOk="0">
                  <a:moveTo>
                    <a:pt x="380" y="1"/>
                  </a:moveTo>
                  <a:cubicBezTo>
                    <a:pt x="1" y="29"/>
                    <a:pt x="1" y="590"/>
                    <a:pt x="380" y="618"/>
                  </a:cubicBezTo>
                  <a:lnTo>
                    <a:pt x="1081" y="618"/>
                  </a:lnTo>
                  <a:cubicBezTo>
                    <a:pt x="1474" y="590"/>
                    <a:pt x="1474" y="29"/>
                    <a:pt x="1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8"/>
            <p:cNvSpPr/>
            <p:nvPr/>
          </p:nvSpPr>
          <p:spPr>
            <a:xfrm>
              <a:off x="3369400" y="2992725"/>
              <a:ext cx="44800" cy="20800"/>
            </a:xfrm>
            <a:custGeom>
              <a:avLst/>
              <a:gdLst/>
              <a:ahLst/>
              <a:cxnLst/>
              <a:rect l="l" t="t" r="r" b="b"/>
              <a:pathLst>
                <a:path w="1792" h="832" extrusionOk="0">
                  <a:moveTo>
                    <a:pt x="434" y="0"/>
                  </a:moveTo>
                  <a:cubicBezTo>
                    <a:pt x="203" y="0"/>
                    <a:pt x="1" y="273"/>
                    <a:pt x="180" y="506"/>
                  </a:cubicBezTo>
                  <a:cubicBezTo>
                    <a:pt x="370" y="723"/>
                    <a:pt x="633" y="832"/>
                    <a:pt x="896" y="832"/>
                  </a:cubicBezTo>
                  <a:cubicBezTo>
                    <a:pt x="1159" y="832"/>
                    <a:pt x="1422" y="723"/>
                    <a:pt x="1612" y="506"/>
                  </a:cubicBezTo>
                  <a:cubicBezTo>
                    <a:pt x="1792" y="273"/>
                    <a:pt x="1589" y="0"/>
                    <a:pt x="1364" y="0"/>
                  </a:cubicBezTo>
                  <a:cubicBezTo>
                    <a:pt x="1290" y="0"/>
                    <a:pt x="1214" y="30"/>
                    <a:pt x="1149" y="99"/>
                  </a:cubicBezTo>
                  <a:cubicBezTo>
                    <a:pt x="1079" y="169"/>
                    <a:pt x="987" y="204"/>
                    <a:pt x="898" y="204"/>
                  </a:cubicBezTo>
                  <a:cubicBezTo>
                    <a:pt x="808" y="204"/>
                    <a:pt x="721" y="169"/>
                    <a:pt x="658" y="99"/>
                  </a:cubicBezTo>
                  <a:cubicBezTo>
                    <a:pt x="588" y="30"/>
                    <a:pt x="510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8"/>
            <p:cNvSpPr/>
            <p:nvPr/>
          </p:nvSpPr>
          <p:spPr>
            <a:xfrm>
              <a:off x="3258825" y="2622600"/>
              <a:ext cx="244200" cy="185950"/>
            </a:xfrm>
            <a:custGeom>
              <a:avLst/>
              <a:gdLst/>
              <a:ahLst/>
              <a:cxnLst/>
              <a:rect l="l" t="t" r="r" b="b"/>
              <a:pathLst>
                <a:path w="9768" h="7438" extrusionOk="0">
                  <a:moveTo>
                    <a:pt x="6428" y="618"/>
                  </a:moveTo>
                  <a:cubicBezTo>
                    <a:pt x="7354" y="618"/>
                    <a:pt x="8112" y="1375"/>
                    <a:pt x="8112" y="2302"/>
                  </a:cubicBezTo>
                  <a:lnTo>
                    <a:pt x="8112" y="5403"/>
                  </a:lnTo>
                  <a:cubicBezTo>
                    <a:pt x="8112" y="5445"/>
                    <a:pt x="8126" y="5501"/>
                    <a:pt x="8154" y="5543"/>
                  </a:cubicBezTo>
                  <a:lnTo>
                    <a:pt x="8856" y="6820"/>
                  </a:lnTo>
                  <a:lnTo>
                    <a:pt x="2302" y="6820"/>
                  </a:lnTo>
                  <a:cubicBezTo>
                    <a:pt x="1376" y="6820"/>
                    <a:pt x="618" y="6063"/>
                    <a:pt x="618" y="5136"/>
                  </a:cubicBezTo>
                  <a:lnTo>
                    <a:pt x="618" y="2302"/>
                  </a:lnTo>
                  <a:cubicBezTo>
                    <a:pt x="618" y="1375"/>
                    <a:pt x="1376" y="618"/>
                    <a:pt x="2302" y="618"/>
                  </a:cubicBezTo>
                  <a:close/>
                  <a:moveTo>
                    <a:pt x="2302" y="0"/>
                  </a:moveTo>
                  <a:cubicBezTo>
                    <a:pt x="1025" y="0"/>
                    <a:pt x="0" y="1025"/>
                    <a:pt x="0" y="2302"/>
                  </a:cubicBezTo>
                  <a:lnTo>
                    <a:pt x="0" y="5136"/>
                  </a:lnTo>
                  <a:cubicBezTo>
                    <a:pt x="0" y="6413"/>
                    <a:pt x="1025" y="7438"/>
                    <a:pt x="2302" y="7438"/>
                  </a:cubicBezTo>
                  <a:lnTo>
                    <a:pt x="9389" y="7438"/>
                  </a:lnTo>
                  <a:cubicBezTo>
                    <a:pt x="9613" y="7438"/>
                    <a:pt x="9768" y="7185"/>
                    <a:pt x="9655" y="6989"/>
                  </a:cubicBezTo>
                  <a:lnTo>
                    <a:pt x="8729" y="5319"/>
                  </a:lnTo>
                  <a:lnTo>
                    <a:pt x="8729" y="2302"/>
                  </a:lnTo>
                  <a:cubicBezTo>
                    <a:pt x="8729" y="1025"/>
                    <a:pt x="7705" y="0"/>
                    <a:pt x="6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8"/>
            <p:cNvSpPr/>
            <p:nvPr/>
          </p:nvSpPr>
          <p:spPr>
            <a:xfrm>
              <a:off x="3302900" y="2672400"/>
              <a:ext cx="128550" cy="15525"/>
            </a:xfrm>
            <a:custGeom>
              <a:avLst/>
              <a:gdLst/>
              <a:ahLst/>
              <a:cxnLst/>
              <a:rect l="l" t="t" r="r" b="b"/>
              <a:pathLst>
                <a:path w="5142" h="621" extrusionOk="0">
                  <a:moveTo>
                    <a:pt x="414" y="0"/>
                  </a:moveTo>
                  <a:cubicBezTo>
                    <a:pt x="5" y="0"/>
                    <a:pt x="0" y="620"/>
                    <a:pt x="402" y="620"/>
                  </a:cubicBezTo>
                  <a:cubicBezTo>
                    <a:pt x="414" y="620"/>
                    <a:pt x="427" y="620"/>
                    <a:pt x="441" y="618"/>
                  </a:cubicBezTo>
                  <a:lnTo>
                    <a:pt x="4763" y="618"/>
                  </a:lnTo>
                  <a:cubicBezTo>
                    <a:pt x="5142" y="590"/>
                    <a:pt x="5142" y="29"/>
                    <a:pt x="4763" y="1"/>
                  </a:cubicBezTo>
                  <a:lnTo>
                    <a:pt x="441" y="1"/>
                  </a:lnTo>
                  <a:cubicBezTo>
                    <a:pt x="432" y="0"/>
                    <a:pt x="423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8"/>
            <p:cNvSpPr/>
            <p:nvPr/>
          </p:nvSpPr>
          <p:spPr>
            <a:xfrm>
              <a:off x="3302900" y="2707800"/>
              <a:ext cx="128550" cy="15525"/>
            </a:xfrm>
            <a:custGeom>
              <a:avLst/>
              <a:gdLst/>
              <a:ahLst/>
              <a:cxnLst/>
              <a:rect l="l" t="t" r="r" b="b"/>
              <a:pathLst>
                <a:path w="5142" h="621" extrusionOk="0">
                  <a:moveTo>
                    <a:pt x="402" y="0"/>
                  </a:moveTo>
                  <a:cubicBezTo>
                    <a:pt x="0" y="0"/>
                    <a:pt x="5" y="621"/>
                    <a:pt x="414" y="621"/>
                  </a:cubicBezTo>
                  <a:cubicBezTo>
                    <a:pt x="423" y="621"/>
                    <a:pt x="432" y="620"/>
                    <a:pt x="441" y="620"/>
                  </a:cubicBezTo>
                  <a:lnTo>
                    <a:pt x="4763" y="620"/>
                  </a:lnTo>
                  <a:cubicBezTo>
                    <a:pt x="5142" y="592"/>
                    <a:pt x="5142" y="30"/>
                    <a:pt x="4763" y="2"/>
                  </a:cubicBezTo>
                  <a:lnTo>
                    <a:pt x="441" y="2"/>
                  </a:lnTo>
                  <a:cubicBezTo>
                    <a:pt x="427" y="1"/>
                    <a:pt x="414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8"/>
            <p:cNvSpPr/>
            <p:nvPr/>
          </p:nvSpPr>
          <p:spPr>
            <a:xfrm>
              <a:off x="3302900" y="2743225"/>
              <a:ext cx="89400" cy="15525"/>
            </a:xfrm>
            <a:custGeom>
              <a:avLst/>
              <a:gdLst/>
              <a:ahLst/>
              <a:cxnLst/>
              <a:rect l="l" t="t" r="r" b="b"/>
              <a:pathLst>
                <a:path w="3576" h="621" extrusionOk="0">
                  <a:moveTo>
                    <a:pt x="402" y="1"/>
                  </a:moveTo>
                  <a:cubicBezTo>
                    <a:pt x="0" y="1"/>
                    <a:pt x="5" y="621"/>
                    <a:pt x="414" y="621"/>
                  </a:cubicBezTo>
                  <a:cubicBezTo>
                    <a:pt x="423" y="621"/>
                    <a:pt x="432" y="621"/>
                    <a:pt x="441" y="620"/>
                  </a:cubicBezTo>
                  <a:lnTo>
                    <a:pt x="3135" y="620"/>
                  </a:lnTo>
                  <a:cubicBezTo>
                    <a:pt x="3144" y="621"/>
                    <a:pt x="3153" y="621"/>
                    <a:pt x="3161" y="621"/>
                  </a:cubicBezTo>
                  <a:cubicBezTo>
                    <a:pt x="3571" y="621"/>
                    <a:pt x="3575" y="1"/>
                    <a:pt x="3174" y="1"/>
                  </a:cubicBezTo>
                  <a:cubicBezTo>
                    <a:pt x="3161" y="1"/>
                    <a:pt x="3148" y="1"/>
                    <a:pt x="3135" y="3"/>
                  </a:cubicBezTo>
                  <a:lnTo>
                    <a:pt x="441" y="3"/>
                  </a:lnTo>
                  <a:cubicBezTo>
                    <a:pt x="427" y="1"/>
                    <a:pt x="414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8"/>
            <p:cNvSpPr/>
            <p:nvPr/>
          </p:nvSpPr>
          <p:spPr>
            <a:xfrm>
              <a:off x="3538100" y="2875200"/>
              <a:ext cx="244200" cy="186300"/>
            </a:xfrm>
            <a:custGeom>
              <a:avLst/>
              <a:gdLst/>
              <a:ahLst/>
              <a:cxnLst/>
              <a:rect l="l" t="t" r="r" b="b"/>
              <a:pathLst>
                <a:path w="9768" h="7452" extrusionOk="0">
                  <a:moveTo>
                    <a:pt x="7466" y="618"/>
                  </a:moveTo>
                  <a:cubicBezTo>
                    <a:pt x="8392" y="618"/>
                    <a:pt x="9150" y="1361"/>
                    <a:pt x="9150" y="2302"/>
                  </a:cubicBezTo>
                  <a:lnTo>
                    <a:pt x="9150" y="5122"/>
                  </a:lnTo>
                  <a:cubicBezTo>
                    <a:pt x="9150" y="6063"/>
                    <a:pt x="8392" y="6820"/>
                    <a:pt x="7466" y="6820"/>
                  </a:cubicBezTo>
                  <a:lnTo>
                    <a:pt x="912" y="6820"/>
                  </a:lnTo>
                  <a:lnTo>
                    <a:pt x="1614" y="5557"/>
                  </a:lnTo>
                  <a:cubicBezTo>
                    <a:pt x="1642" y="5501"/>
                    <a:pt x="1656" y="5459"/>
                    <a:pt x="1656" y="5403"/>
                  </a:cubicBezTo>
                  <a:lnTo>
                    <a:pt x="1656" y="2302"/>
                  </a:lnTo>
                  <a:cubicBezTo>
                    <a:pt x="1656" y="1361"/>
                    <a:pt x="2400" y="618"/>
                    <a:pt x="3340" y="618"/>
                  </a:cubicBezTo>
                  <a:close/>
                  <a:moveTo>
                    <a:pt x="3340" y="0"/>
                  </a:moveTo>
                  <a:cubicBezTo>
                    <a:pt x="2063" y="0"/>
                    <a:pt x="1039" y="1025"/>
                    <a:pt x="1024" y="2302"/>
                  </a:cubicBezTo>
                  <a:lnTo>
                    <a:pt x="1024" y="5319"/>
                  </a:lnTo>
                  <a:lnTo>
                    <a:pt x="112" y="6975"/>
                  </a:lnTo>
                  <a:cubicBezTo>
                    <a:pt x="0" y="7185"/>
                    <a:pt x="154" y="7438"/>
                    <a:pt x="379" y="7438"/>
                  </a:cubicBezTo>
                  <a:lnTo>
                    <a:pt x="379" y="7452"/>
                  </a:lnTo>
                  <a:lnTo>
                    <a:pt x="7466" y="7452"/>
                  </a:lnTo>
                  <a:cubicBezTo>
                    <a:pt x="8729" y="7438"/>
                    <a:pt x="9767" y="6413"/>
                    <a:pt x="9767" y="5136"/>
                  </a:cubicBezTo>
                  <a:lnTo>
                    <a:pt x="9767" y="2302"/>
                  </a:lnTo>
                  <a:cubicBezTo>
                    <a:pt x="9767" y="1025"/>
                    <a:pt x="8729" y="0"/>
                    <a:pt x="7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8"/>
            <p:cNvSpPr/>
            <p:nvPr/>
          </p:nvSpPr>
          <p:spPr>
            <a:xfrm>
              <a:off x="3608475" y="2925000"/>
              <a:ext cx="128575" cy="15850"/>
            </a:xfrm>
            <a:custGeom>
              <a:avLst/>
              <a:gdLst/>
              <a:ahLst/>
              <a:cxnLst/>
              <a:rect l="l" t="t" r="r" b="b"/>
              <a:pathLst>
                <a:path w="5143" h="634" extrusionOk="0">
                  <a:moveTo>
                    <a:pt x="414" y="0"/>
                  </a:moveTo>
                  <a:cubicBezTo>
                    <a:pt x="1" y="0"/>
                    <a:pt x="1" y="633"/>
                    <a:pt x="414" y="633"/>
                  </a:cubicBezTo>
                  <a:cubicBezTo>
                    <a:pt x="423" y="633"/>
                    <a:pt x="432" y="633"/>
                    <a:pt x="441" y="632"/>
                  </a:cubicBezTo>
                  <a:lnTo>
                    <a:pt x="4749" y="632"/>
                  </a:lnTo>
                  <a:cubicBezTo>
                    <a:pt x="5142" y="590"/>
                    <a:pt x="5142" y="29"/>
                    <a:pt x="4749" y="1"/>
                  </a:cubicBezTo>
                  <a:lnTo>
                    <a:pt x="441" y="1"/>
                  </a:lnTo>
                  <a:cubicBezTo>
                    <a:pt x="432" y="0"/>
                    <a:pt x="423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8"/>
            <p:cNvSpPr/>
            <p:nvPr/>
          </p:nvSpPr>
          <p:spPr>
            <a:xfrm>
              <a:off x="3608475" y="2960425"/>
              <a:ext cx="126450" cy="15525"/>
            </a:xfrm>
            <a:custGeom>
              <a:avLst/>
              <a:gdLst/>
              <a:ahLst/>
              <a:cxnLst/>
              <a:rect l="l" t="t" r="r" b="b"/>
              <a:pathLst>
                <a:path w="5058" h="621" extrusionOk="0">
                  <a:moveTo>
                    <a:pt x="414" y="0"/>
                  </a:moveTo>
                  <a:cubicBezTo>
                    <a:pt x="5" y="0"/>
                    <a:pt x="1" y="621"/>
                    <a:pt x="402" y="621"/>
                  </a:cubicBezTo>
                  <a:cubicBezTo>
                    <a:pt x="415" y="621"/>
                    <a:pt x="427" y="620"/>
                    <a:pt x="441" y="619"/>
                  </a:cubicBezTo>
                  <a:lnTo>
                    <a:pt x="4749" y="619"/>
                  </a:lnTo>
                  <a:cubicBezTo>
                    <a:pt x="4918" y="619"/>
                    <a:pt x="5058" y="478"/>
                    <a:pt x="5058" y="310"/>
                  </a:cubicBezTo>
                  <a:cubicBezTo>
                    <a:pt x="5058" y="142"/>
                    <a:pt x="4918" y="1"/>
                    <a:pt x="4749" y="1"/>
                  </a:cubicBezTo>
                  <a:lnTo>
                    <a:pt x="441" y="1"/>
                  </a:lnTo>
                  <a:cubicBezTo>
                    <a:pt x="432" y="1"/>
                    <a:pt x="423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8"/>
            <p:cNvSpPr/>
            <p:nvPr/>
          </p:nvSpPr>
          <p:spPr>
            <a:xfrm>
              <a:off x="3650350" y="2995875"/>
              <a:ext cx="84575" cy="15475"/>
            </a:xfrm>
            <a:custGeom>
              <a:avLst/>
              <a:gdLst/>
              <a:ahLst/>
              <a:cxnLst/>
              <a:rect l="l" t="t" r="r" b="b"/>
              <a:pathLst>
                <a:path w="3383" h="619" extrusionOk="0">
                  <a:moveTo>
                    <a:pt x="380" y="1"/>
                  </a:moveTo>
                  <a:cubicBezTo>
                    <a:pt x="1" y="29"/>
                    <a:pt x="1" y="590"/>
                    <a:pt x="380" y="618"/>
                  </a:cubicBezTo>
                  <a:lnTo>
                    <a:pt x="3074" y="618"/>
                  </a:lnTo>
                  <a:cubicBezTo>
                    <a:pt x="3243" y="618"/>
                    <a:pt x="3383" y="478"/>
                    <a:pt x="3383" y="309"/>
                  </a:cubicBezTo>
                  <a:cubicBezTo>
                    <a:pt x="3383" y="141"/>
                    <a:pt x="3243" y="1"/>
                    <a:pt x="3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8"/>
            <p:cNvSpPr/>
            <p:nvPr/>
          </p:nvSpPr>
          <p:spPr>
            <a:xfrm>
              <a:off x="3515975" y="2575500"/>
              <a:ext cx="266675" cy="280075"/>
            </a:xfrm>
            <a:custGeom>
              <a:avLst/>
              <a:gdLst/>
              <a:ahLst/>
              <a:cxnLst/>
              <a:rect l="l" t="t" r="r" b="b"/>
              <a:pathLst>
                <a:path w="10667" h="11203" extrusionOk="0">
                  <a:moveTo>
                    <a:pt x="5176" y="3919"/>
                  </a:moveTo>
                  <a:cubicBezTo>
                    <a:pt x="5438" y="3919"/>
                    <a:pt x="5698" y="3933"/>
                    <a:pt x="5951" y="3961"/>
                  </a:cubicBezTo>
                  <a:cubicBezTo>
                    <a:pt x="6653" y="4045"/>
                    <a:pt x="7312" y="4298"/>
                    <a:pt x="8000" y="4396"/>
                  </a:cubicBezTo>
                  <a:cubicBezTo>
                    <a:pt x="8603" y="4480"/>
                    <a:pt x="9207" y="4522"/>
                    <a:pt x="9810" y="4522"/>
                  </a:cubicBezTo>
                  <a:lnTo>
                    <a:pt x="9866" y="4522"/>
                  </a:lnTo>
                  <a:cubicBezTo>
                    <a:pt x="9979" y="4929"/>
                    <a:pt x="10035" y="5350"/>
                    <a:pt x="10035" y="5785"/>
                  </a:cubicBezTo>
                  <a:cubicBezTo>
                    <a:pt x="10035" y="8435"/>
                    <a:pt x="7934" y="10581"/>
                    <a:pt x="5327" y="10585"/>
                  </a:cubicBezTo>
                  <a:lnTo>
                    <a:pt x="5327" y="10585"/>
                  </a:lnTo>
                  <a:cubicBezTo>
                    <a:pt x="2762" y="10581"/>
                    <a:pt x="675" y="8477"/>
                    <a:pt x="632" y="5870"/>
                  </a:cubicBezTo>
                  <a:lnTo>
                    <a:pt x="632" y="5856"/>
                  </a:lnTo>
                  <a:cubicBezTo>
                    <a:pt x="927" y="5435"/>
                    <a:pt x="1306" y="5084"/>
                    <a:pt x="1755" y="4831"/>
                  </a:cubicBezTo>
                  <a:cubicBezTo>
                    <a:pt x="2744" y="4210"/>
                    <a:pt x="3987" y="3919"/>
                    <a:pt x="5176" y="3919"/>
                  </a:cubicBezTo>
                  <a:close/>
                  <a:moveTo>
                    <a:pt x="1731" y="1"/>
                  </a:moveTo>
                  <a:cubicBezTo>
                    <a:pt x="1480" y="1"/>
                    <a:pt x="1248" y="137"/>
                    <a:pt x="1138" y="368"/>
                  </a:cubicBezTo>
                  <a:cubicBezTo>
                    <a:pt x="843" y="944"/>
                    <a:pt x="618" y="1561"/>
                    <a:pt x="450" y="2193"/>
                  </a:cubicBezTo>
                  <a:cubicBezTo>
                    <a:pt x="408" y="2419"/>
                    <a:pt x="586" y="2560"/>
                    <a:pt x="763" y="2560"/>
                  </a:cubicBezTo>
                  <a:cubicBezTo>
                    <a:pt x="883" y="2560"/>
                    <a:pt x="1002" y="2495"/>
                    <a:pt x="1053" y="2347"/>
                  </a:cubicBezTo>
                  <a:cubicBezTo>
                    <a:pt x="1194" y="1758"/>
                    <a:pt x="1404" y="1182"/>
                    <a:pt x="1685" y="649"/>
                  </a:cubicBezTo>
                  <a:cubicBezTo>
                    <a:pt x="1685" y="629"/>
                    <a:pt x="1700" y="616"/>
                    <a:pt x="1719" y="616"/>
                  </a:cubicBezTo>
                  <a:cubicBezTo>
                    <a:pt x="1726" y="616"/>
                    <a:pt x="1734" y="617"/>
                    <a:pt x="1741" y="621"/>
                  </a:cubicBezTo>
                  <a:cubicBezTo>
                    <a:pt x="2260" y="775"/>
                    <a:pt x="3299" y="972"/>
                    <a:pt x="5334" y="972"/>
                  </a:cubicBezTo>
                  <a:cubicBezTo>
                    <a:pt x="5685" y="972"/>
                    <a:pt x="5993" y="958"/>
                    <a:pt x="6302" y="944"/>
                  </a:cubicBezTo>
                  <a:cubicBezTo>
                    <a:pt x="6570" y="937"/>
                    <a:pt x="6824" y="929"/>
                    <a:pt x="7063" y="929"/>
                  </a:cubicBezTo>
                  <a:cubicBezTo>
                    <a:pt x="7750" y="929"/>
                    <a:pt x="8313" y="989"/>
                    <a:pt x="8730" y="1281"/>
                  </a:cubicBezTo>
                  <a:cubicBezTo>
                    <a:pt x="9291" y="1660"/>
                    <a:pt x="9614" y="2488"/>
                    <a:pt x="9768" y="3891"/>
                  </a:cubicBezTo>
                  <a:cubicBezTo>
                    <a:pt x="9291" y="3891"/>
                    <a:pt x="8828" y="3863"/>
                    <a:pt x="8365" y="3821"/>
                  </a:cubicBezTo>
                  <a:cubicBezTo>
                    <a:pt x="7916" y="3751"/>
                    <a:pt x="7467" y="3666"/>
                    <a:pt x="7032" y="3554"/>
                  </a:cubicBezTo>
                  <a:cubicBezTo>
                    <a:pt x="6470" y="3386"/>
                    <a:pt x="5895" y="3301"/>
                    <a:pt x="5320" y="3301"/>
                  </a:cubicBezTo>
                  <a:cubicBezTo>
                    <a:pt x="4604" y="3301"/>
                    <a:pt x="3888" y="3386"/>
                    <a:pt x="3201" y="3554"/>
                  </a:cubicBezTo>
                  <a:cubicBezTo>
                    <a:pt x="2597" y="3694"/>
                    <a:pt x="2036" y="3933"/>
                    <a:pt x="1503" y="4242"/>
                  </a:cubicBezTo>
                  <a:cubicBezTo>
                    <a:pt x="1194" y="4424"/>
                    <a:pt x="913" y="4635"/>
                    <a:pt x="646" y="4887"/>
                  </a:cubicBezTo>
                  <a:lnTo>
                    <a:pt x="632" y="4901"/>
                  </a:lnTo>
                  <a:cubicBezTo>
                    <a:pt x="661" y="4438"/>
                    <a:pt x="717" y="3975"/>
                    <a:pt x="787" y="3512"/>
                  </a:cubicBezTo>
                  <a:cubicBezTo>
                    <a:pt x="826" y="3284"/>
                    <a:pt x="650" y="3153"/>
                    <a:pt x="478" y="3153"/>
                  </a:cubicBezTo>
                  <a:cubicBezTo>
                    <a:pt x="342" y="3153"/>
                    <a:pt x="208" y="3234"/>
                    <a:pt x="183" y="3414"/>
                  </a:cubicBezTo>
                  <a:cubicBezTo>
                    <a:pt x="57" y="4200"/>
                    <a:pt x="1" y="4985"/>
                    <a:pt x="1" y="5771"/>
                  </a:cubicBezTo>
                  <a:cubicBezTo>
                    <a:pt x="1" y="8775"/>
                    <a:pt x="2387" y="11202"/>
                    <a:pt x="5334" y="11202"/>
                  </a:cubicBezTo>
                  <a:cubicBezTo>
                    <a:pt x="8267" y="11202"/>
                    <a:pt x="10666" y="8775"/>
                    <a:pt x="10666" y="5785"/>
                  </a:cubicBezTo>
                  <a:cubicBezTo>
                    <a:pt x="10666" y="5224"/>
                    <a:pt x="10582" y="4677"/>
                    <a:pt x="10414" y="4158"/>
                  </a:cubicBezTo>
                  <a:cubicBezTo>
                    <a:pt x="10259" y="2347"/>
                    <a:pt x="9852" y="1295"/>
                    <a:pt x="9081" y="775"/>
                  </a:cubicBezTo>
                  <a:cubicBezTo>
                    <a:pt x="8540" y="401"/>
                    <a:pt x="7876" y="320"/>
                    <a:pt x="7117" y="320"/>
                  </a:cubicBezTo>
                  <a:cubicBezTo>
                    <a:pt x="6852" y="320"/>
                    <a:pt x="6575" y="330"/>
                    <a:pt x="6288" y="340"/>
                  </a:cubicBezTo>
                  <a:cubicBezTo>
                    <a:pt x="5979" y="340"/>
                    <a:pt x="5670" y="354"/>
                    <a:pt x="5334" y="354"/>
                  </a:cubicBezTo>
                  <a:cubicBezTo>
                    <a:pt x="3285" y="354"/>
                    <a:pt x="2331" y="158"/>
                    <a:pt x="1938" y="32"/>
                  </a:cubicBezTo>
                  <a:cubicBezTo>
                    <a:pt x="1869" y="11"/>
                    <a:pt x="1799" y="1"/>
                    <a:pt x="1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8"/>
            <p:cNvSpPr/>
            <p:nvPr/>
          </p:nvSpPr>
          <p:spPr>
            <a:xfrm>
              <a:off x="3258475" y="2832400"/>
              <a:ext cx="266650" cy="271375"/>
            </a:xfrm>
            <a:custGeom>
              <a:avLst/>
              <a:gdLst/>
              <a:ahLst/>
              <a:cxnLst/>
              <a:rect l="l" t="t" r="r" b="b"/>
              <a:pathLst>
                <a:path w="10666" h="10855" extrusionOk="0">
                  <a:moveTo>
                    <a:pt x="632" y="7985"/>
                  </a:moveTo>
                  <a:cubicBezTo>
                    <a:pt x="800" y="8294"/>
                    <a:pt x="997" y="8589"/>
                    <a:pt x="1221" y="8869"/>
                  </a:cubicBezTo>
                  <a:cubicBezTo>
                    <a:pt x="1502" y="9234"/>
                    <a:pt x="1839" y="9557"/>
                    <a:pt x="2218" y="9824"/>
                  </a:cubicBezTo>
                  <a:lnTo>
                    <a:pt x="2288" y="9880"/>
                  </a:lnTo>
                  <a:lnTo>
                    <a:pt x="2288" y="9880"/>
                  </a:lnTo>
                  <a:lnTo>
                    <a:pt x="1797" y="9824"/>
                  </a:lnTo>
                  <a:cubicBezTo>
                    <a:pt x="1137" y="9753"/>
                    <a:pt x="632" y="9192"/>
                    <a:pt x="632" y="8532"/>
                  </a:cubicBezTo>
                  <a:lnTo>
                    <a:pt x="632" y="7985"/>
                  </a:lnTo>
                  <a:close/>
                  <a:moveTo>
                    <a:pt x="10034" y="7985"/>
                  </a:moveTo>
                  <a:lnTo>
                    <a:pt x="10034" y="8532"/>
                  </a:lnTo>
                  <a:cubicBezTo>
                    <a:pt x="10034" y="9192"/>
                    <a:pt x="9543" y="9753"/>
                    <a:pt x="8884" y="9824"/>
                  </a:cubicBezTo>
                  <a:lnTo>
                    <a:pt x="8378" y="9880"/>
                  </a:lnTo>
                  <a:lnTo>
                    <a:pt x="8449" y="9824"/>
                  </a:lnTo>
                  <a:cubicBezTo>
                    <a:pt x="9108" y="9346"/>
                    <a:pt x="9655" y="8715"/>
                    <a:pt x="10034" y="7985"/>
                  </a:cubicBezTo>
                  <a:close/>
                  <a:moveTo>
                    <a:pt x="5347" y="2793"/>
                  </a:moveTo>
                  <a:lnTo>
                    <a:pt x="5403" y="2849"/>
                  </a:lnTo>
                  <a:cubicBezTo>
                    <a:pt x="6372" y="3859"/>
                    <a:pt x="7550" y="4645"/>
                    <a:pt x="8855" y="5178"/>
                  </a:cubicBezTo>
                  <a:cubicBezTo>
                    <a:pt x="9234" y="5333"/>
                    <a:pt x="9641" y="5431"/>
                    <a:pt x="10048" y="5501"/>
                  </a:cubicBezTo>
                  <a:lnTo>
                    <a:pt x="10048" y="5599"/>
                  </a:lnTo>
                  <a:cubicBezTo>
                    <a:pt x="9992" y="6975"/>
                    <a:pt x="9375" y="8252"/>
                    <a:pt x="8336" y="9136"/>
                  </a:cubicBezTo>
                  <a:cubicBezTo>
                    <a:pt x="7473" y="9866"/>
                    <a:pt x="6407" y="10231"/>
                    <a:pt x="5340" y="10231"/>
                  </a:cubicBezTo>
                  <a:cubicBezTo>
                    <a:pt x="4274" y="10231"/>
                    <a:pt x="3207" y="9866"/>
                    <a:pt x="2344" y="9136"/>
                  </a:cubicBezTo>
                  <a:cubicBezTo>
                    <a:pt x="1305" y="8252"/>
                    <a:pt x="688" y="6975"/>
                    <a:pt x="632" y="5599"/>
                  </a:cubicBezTo>
                  <a:lnTo>
                    <a:pt x="632" y="5501"/>
                  </a:lnTo>
                  <a:lnTo>
                    <a:pt x="730" y="5487"/>
                  </a:lnTo>
                  <a:cubicBezTo>
                    <a:pt x="1025" y="5431"/>
                    <a:pt x="1305" y="5361"/>
                    <a:pt x="1586" y="5263"/>
                  </a:cubicBezTo>
                  <a:cubicBezTo>
                    <a:pt x="2344" y="4996"/>
                    <a:pt x="3074" y="4631"/>
                    <a:pt x="3719" y="4154"/>
                  </a:cubicBezTo>
                  <a:cubicBezTo>
                    <a:pt x="4295" y="3747"/>
                    <a:pt x="4842" y="3298"/>
                    <a:pt x="5347" y="2793"/>
                  </a:cubicBezTo>
                  <a:close/>
                  <a:moveTo>
                    <a:pt x="5336" y="1"/>
                  </a:moveTo>
                  <a:cubicBezTo>
                    <a:pt x="3739" y="1"/>
                    <a:pt x="2150" y="725"/>
                    <a:pt x="1109" y="2133"/>
                  </a:cubicBezTo>
                  <a:cubicBezTo>
                    <a:pt x="926" y="2367"/>
                    <a:pt x="1133" y="2630"/>
                    <a:pt x="1357" y="2630"/>
                  </a:cubicBezTo>
                  <a:cubicBezTo>
                    <a:pt x="1442" y="2630"/>
                    <a:pt x="1530" y="2591"/>
                    <a:pt x="1600" y="2498"/>
                  </a:cubicBezTo>
                  <a:cubicBezTo>
                    <a:pt x="2518" y="1266"/>
                    <a:pt x="3916" y="631"/>
                    <a:pt x="5323" y="631"/>
                  </a:cubicBezTo>
                  <a:cubicBezTo>
                    <a:pt x="6497" y="631"/>
                    <a:pt x="7676" y="1073"/>
                    <a:pt x="8589" y="1979"/>
                  </a:cubicBezTo>
                  <a:cubicBezTo>
                    <a:pt x="9375" y="2751"/>
                    <a:pt x="9880" y="3775"/>
                    <a:pt x="9992" y="4870"/>
                  </a:cubicBezTo>
                  <a:cubicBezTo>
                    <a:pt x="9922" y="4856"/>
                    <a:pt x="9852" y="4842"/>
                    <a:pt x="9768" y="4828"/>
                  </a:cubicBezTo>
                  <a:cubicBezTo>
                    <a:pt x="8870" y="4589"/>
                    <a:pt x="8028" y="4182"/>
                    <a:pt x="7270" y="3621"/>
                  </a:cubicBezTo>
                  <a:cubicBezTo>
                    <a:pt x="6793" y="3284"/>
                    <a:pt x="6343" y="2905"/>
                    <a:pt x="5908" y="2498"/>
                  </a:cubicBezTo>
                  <a:cubicBezTo>
                    <a:pt x="5810" y="2400"/>
                    <a:pt x="5712" y="2302"/>
                    <a:pt x="5628" y="2203"/>
                  </a:cubicBezTo>
                  <a:cubicBezTo>
                    <a:pt x="5572" y="2133"/>
                    <a:pt x="5501" y="2077"/>
                    <a:pt x="5417" y="2049"/>
                  </a:cubicBezTo>
                  <a:cubicBezTo>
                    <a:pt x="5389" y="2042"/>
                    <a:pt x="5358" y="2038"/>
                    <a:pt x="5326" y="2038"/>
                  </a:cubicBezTo>
                  <a:cubicBezTo>
                    <a:pt x="5294" y="2038"/>
                    <a:pt x="5263" y="2042"/>
                    <a:pt x="5235" y="2049"/>
                  </a:cubicBezTo>
                  <a:cubicBezTo>
                    <a:pt x="5137" y="2091"/>
                    <a:pt x="5066" y="2161"/>
                    <a:pt x="4996" y="2231"/>
                  </a:cubicBezTo>
                  <a:cubicBezTo>
                    <a:pt x="4814" y="2428"/>
                    <a:pt x="4617" y="2624"/>
                    <a:pt x="4407" y="2807"/>
                  </a:cubicBezTo>
                  <a:cubicBezTo>
                    <a:pt x="4084" y="3102"/>
                    <a:pt x="3733" y="3368"/>
                    <a:pt x="3368" y="3635"/>
                  </a:cubicBezTo>
                  <a:cubicBezTo>
                    <a:pt x="2554" y="4238"/>
                    <a:pt x="1628" y="4659"/>
                    <a:pt x="646" y="4884"/>
                  </a:cubicBezTo>
                  <a:cubicBezTo>
                    <a:pt x="702" y="4407"/>
                    <a:pt x="828" y="3944"/>
                    <a:pt x="1011" y="3508"/>
                  </a:cubicBezTo>
                  <a:cubicBezTo>
                    <a:pt x="1119" y="3264"/>
                    <a:pt x="919" y="3078"/>
                    <a:pt x="722" y="3078"/>
                  </a:cubicBezTo>
                  <a:cubicBezTo>
                    <a:pt x="613" y="3078"/>
                    <a:pt x="504" y="3135"/>
                    <a:pt x="449" y="3270"/>
                  </a:cubicBezTo>
                  <a:cubicBezTo>
                    <a:pt x="169" y="3887"/>
                    <a:pt x="28" y="4561"/>
                    <a:pt x="0" y="5235"/>
                  </a:cubicBezTo>
                  <a:lnTo>
                    <a:pt x="0" y="5628"/>
                  </a:lnTo>
                  <a:lnTo>
                    <a:pt x="14" y="8532"/>
                  </a:lnTo>
                  <a:cubicBezTo>
                    <a:pt x="14" y="9515"/>
                    <a:pt x="744" y="10329"/>
                    <a:pt x="1726" y="10441"/>
                  </a:cubicBezTo>
                  <a:lnTo>
                    <a:pt x="4084" y="10708"/>
                  </a:lnTo>
                  <a:cubicBezTo>
                    <a:pt x="4498" y="10806"/>
                    <a:pt x="4919" y="10855"/>
                    <a:pt x="5340" y="10855"/>
                  </a:cubicBezTo>
                  <a:cubicBezTo>
                    <a:pt x="5761" y="10855"/>
                    <a:pt x="6182" y="10806"/>
                    <a:pt x="6596" y="10708"/>
                  </a:cubicBezTo>
                  <a:lnTo>
                    <a:pt x="8954" y="10441"/>
                  </a:lnTo>
                  <a:cubicBezTo>
                    <a:pt x="9922" y="10329"/>
                    <a:pt x="10666" y="9515"/>
                    <a:pt x="10666" y="8532"/>
                  </a:cubicBezTo>
                  <a:lnTo>
                    <a:pt x="10666" y="5628"/>
                  </a:lnTo>
                  <a:lnTo>
                    <a:pt x="10666" y="5221"/>
                  </a:lnTo>
                  <a:cubicBezTo>
                    <a:pt x="10624" y="3831"/>
                    <a:pt x="10034" y="2512"/>
                    <a:pt x="9038" y="1530"/>
                  </a:cubicBezTo>
                  <a:cubicBezTo>
                    <a:pt x="8005" y="503"/>
                    <a:pt x="6667" y="1"/>
                    <a:pt x="5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9" name="Google Shape;1809;p58"/>
          <p:cNvGrpSpPr/>
          <p:nvPr/>
        </p:nvGrpSpPr>
        <p:grpSpPr>
          <a:xfrm>
            <a:off x="3989964" y="1175098"/>
            <a:ext cx="456311" cy="441166"/>
            <a:chOff x="3565667" y="1105150"/>
            <a:chExt cx="456311" cy="441166"/>
          </a:xfrm>
        </p:grpSpPr>
        <p:sp>
          <p:nvSpPr>
            <p:cNvPr id="1810" name="Google Shape;1810;p58"/>
            <p:cNvSpPr/>
            <p:nvPr/>
          </p:nvSpPr>
          <p:spPr>
            <a:xfrm>
              <a:off x="3610179" y="1149338"/>
              <a:ext cx="367595" cy="254067"/>
            </a:xfrm>
            <a:custGeom>
              <a:avLst/>
              <a:gdLst/>
              <a:ahLst/>
              <a:cxnLst/>
              <a:rect l="l" t="t" r="r" b="b"/>
              <a:pathLst>
                <a:path w="17038" h="11776" extrusionOk="0">
                  <a:moveTo>
                    <a:pt x="14415" y="1"/>
                  </a:moveTo>
                  <a:cubicBezTo>
                    <a:pt x="14005" y="1"/>
                    <a:pt x="14001" y="621"/>
                    <a:pt x="14402" y="621"/>
                  </a:cubicBezTo>
                  <a:cubicBezTo>
                    <a:pt x="14415" y="621"/>
                    <a:pt x="14428" y="620"/>
                    <a:pt x="14441" y="619"/>
                  </a:cubicBezTo>
                  <a:lnTo>
                    <a:pt x="16420" y="619"/>
                  </a:lnTo>
                  <a:lnTo>
                    <a:pt x="16420" y="11158"/>
                  </a:lnTo>
                  <a:lnTo>
                    <a:pt x="632" y="11158"/>
                  </a:lnTo>
                  <a:lnTo>
                    <a:pt x="632" y="633"/>
                  </a:lnTo>
                  <a:lnTo>
                    <a:pt x="13206" y="633"/>
                  </a:lnTo>
                  <a:cubicBezTo>
                    <a:pt x="13585" y="605"/>
                    <a:pt x="13585" y="44"/>
                    <a:pt x="13206" y="16"/>
                  </a:cubicBezTo>
                  <a:lnTo>
                    <a:pt x="309" y="16"/>
                  </a:lnTo>
                  <a:cubicBezTo>
                    <a:pt x="141" y="16"/>
                    <a:pt x="1" y="156"/>
                    <a:pt x="1" y="324"/>
                  </a:cubicBezTo>
                  <a:lnTo>
                    <a:pt x="1" y="11481"/>
                  </a:lnTo>
                  <a:cubicBezTo>
                    <a:pt x="15" y="11635"/>
                    <a:pt x="141" y="11776"/>
                    <a:pt x="309" y="11776"/>
                  </a:cubicBezTo>
                  <a:lnTo>
                    <a:pt x="16714" y="11776"/>
                  </a:lnTo>
                  <a:cubicBezTo>
                    <a:pt x="16883" y="11776"/>
                    <a:pt x="17023" y="11649"/>
                    <a:pt x="17037" y="11481"/>
                  </a:cubicBezTo>
                  <a:lnTo>
                    <a:pt x="17037" y="310"/>
                  </a:lnTo>
                  <a:cubicBezTo>
                    <a:pt x="17037" y="142"/>
                    <a:pt x="16897" y="2"/>
                    <a:pt x="16714" y="2"/>
                  </a:cubicBezTo>
                  <a:lnTo>
                    <a:pt x="14441" y="2"/>
                  </a:lnTo>
                  <a:cubicBezTo>
                    <a:pt x="14432" y="1"/>
                    <a:pt x="14423" y="1"/>
                    <a:pt x="14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8"/>
            <p:cNvSpPr/>
            <p:nvPr/>
          </p:nvSpPr>
          <p:spPr>
            <a:xfrm>
              <a:off x="3785184" y="1127265"/>
              <a:ext cx="15469" cy="13204"/>
            </a:xfrm>
            <a:custGeom>
              <a:avLst/>
              <a:gdLst/>
              <a:ahLst/>
              <a:cxnLst/>
              <a:rect l="l" t="t" r="r" b="b"/>
              <a:pathLst>
                <a:path w="717" h="612" extrusionOk="0">
                  <a:moveTo>
                    <a:pt x="408" y="0"/>
                  </a:moveTo>
                  <a:cubicBezTo>
                    <a:pt x="127" y="0"/>
                    <a:pt x="1" y="337"/>
                    <a:pt x="183" y="519"/>
                  </a:cubicBezTo>
                  <a:cubicBezTo>
                    <a:pt x="247" y="583"/>
                    <a:pt x="326" y="612"/>
                    <a:pt x="403" y="612"/>
                  </a:cubicBezTo>
                  <a:cubicBezTo>
                    <a:pt x="563" y="612"/>
                    <a:pt x="717" y="489"/>
                    <a:pt x="717" y="309"/>
                  </a:cubicBezTo>
                  <a:cubicBezTo>
                    <a:pt x="717" y="141"/>
                    <a:pt x="576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8"/>
            <p:cNvSpPr/>
            <p:nvPr/>
          </p:nvSpPr>
          <p:spPr>
            <a:xfrm>
              <a:off x="3773986" y="1406441"/>
              <a:ext cx="46645" cy="39741"/>
            </a:xfrm>
            <a:custGeom>
              <a:avLst/>
              <a:gdLst/>
              <a:ahLst/>
              <a:cxnLst/>
              <a:rect l="l" t="t" r="r" b="b"/>
              <a:pathLst>
                <a:path w="2162" h="1842" extrusionOk="0">
                  <a:moveTo>
                    <a:pt x="927" y="618"/>
                  </a:moveTo>
                  <a:cubicBezTo>
                    <a:pt x="1095" y="618"/>
                    <a:pt x="1222" y="744"/>
                    <a:pt x="1222" y="912"/>
                  </a:cubicBezTo>
                  <a:lnTo>
                    <a:pt x="1236" y="926"/>
                  </a:lnTo>
                  <a:cubicBezTo>
                    <a:pt x="1226" y="1096"/>
                    <a:pt x="1083" y="1215"/>
                    <a:pt x="931" y="1215"/>
                  </a:cubicBezTo>
                  <a:cubicBezTo>
                    <a:pt x="857" y="1215"/>
                    <a:pt x="781" y="1187"/>
                    <a:pt x="716" y="1123"/>
                  </a:cubicBezTo>
                  <a:cubicBezTo>
                    <a:pt x="534" y="940"/>
                    <a:pt x="660" y="618"/>
                    <a:pt x="927" y="618"/>
                  </a:cubicBezTo>
                  <a:close/>
                  <a:moveTo>
                    <a:pt x="927" y="0"/>
                  </a:moveTo>
                  <a:cubicBezTo>
                    <a:pt x="422" y="0"/>
                    <a:pt x="1" y="407"/>
                    <a:pt x="1" y="926"/>
                  </a:cubicBezTo>
                  <a:cubicBezTo>
                    <a:pt x="1" y="1477"/>
                    <a:pt x="457" y="1841"/>
                    <a:pt x="930" y="1841"/>
                  </a:cubicBezTo>
                  <a:cubicBezTo>
                    <a:pt x="1156" y="1841"/>
                    <a:pt x="1386" y="1758"/>
                    <a:pt x="1572" y="1572"/>
                  </a:cubicBezTo>
                  <a:cubicBezTo>
                    <a:pt x="2162" y="982"/>
                    <a:pt x="1741" y="0"/>
                    <a:pt x="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8"/>
            <p:cNvSpPr/>
            <p:nvPr/>
          </p:nvSpPr>
          <p:spPr>
            <a:xfrm>
              <a:off x="3680280" y="1275926"/>
              <a:ext cx="14088" cy="22438"/>
            </a:xfrm>
            <a:custGeom>
              <a:avLst/>
              <a:gdLst/>
              <a:ahLst/>
              <a:cxnLst/>
              <a:rect l="l" t="t" r="r" b="b"/>
              <a:pathLst>
                <a:path w="653" h="1040" extrusionOk="0">
                  <a:moveTo>
                    <a:pt x="330" y="1"/>
                  </a:moveTo>
                  <a:cubicBezTo>
                    <a:pt x="162" y="1"/>
                    <a:pt x="21" y="141"/>
                    <a:pt x="21" y="309"/>
                  </a:cubicBezTo>
                  <a:lnTo>
                    <a:pt x="21" y="702"/>
                  </a:lnTo>
                  <a:cubicBezTo>
                    <a:pt x="0" y="927"/>
                    <a:pt x="162" y="1039"/>
                    <a:pt x="325" y="1039"/>
                  </a:cubicBezTo>
                  <a:cubicBezTo>
                    <a:pt x="488" y="1039"/>
                    <a:pt x="653" y="927"/>
                    <a:pt x="639" y="702"/>
                  </a:cubicBezTo>
                  <a:lnTo>
                    <a:pt x="639" y="309"/>
                  </a:lnTo>
                  <a:cubicBezTo>
                    <a:pt x="639" y="141"/>
                    <a:pt x="499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8"/>
            <p:cNvSpPr/>
            <p:nvPr/>
          </p:nvSpPr>
          <p:spPr>
            <a:xfrm>
              <a:off x="3767470" y="1275926"/>
              <a:ext cx="14110" cy="22438"/>
            </a:xfrm>
            <a:custGeom>
              <a:avLst/>
              <a:gdLst/>
              <a:ahLst/>
              <a:cxnLst/>
              <a:rect l="l" t="t" r="r" b="b"/>
              <a:pathLst>
                <a:path w="654" h="1040" extrusionOk="0">
                  <a:moveTo>
                    <a:pt x="331" y="1"/>
                  </a:moveTo>
                  <a:cubicBezTo>
                    <a:pt x="148" y="1"/>
                    <a:pt x="8" y="141"/>
                    <a:pt x="22" y="309"/>
                  </a:cubicBezTo>
                  <a:lnTo>
                    <a:pt x="22" y="702"/>
                  </a:lnTo>
                  <a:cubicBezTo>
                    <a:pt x="1" y="927"/>
                    <a:pt x="162" y="1039"/>
                    <a:pt x="325" y="1039"/>
                  </a:cubicBezTo>
                  <a:cubicBezTo>
                    <a:pt x="489" y="1039"/>
                    <a:pt x="654" y="927"/>
                    <a:pt x="639" y="702"/>
                  </a:cubicBezTo>
                  <a:lnTo>
                    <a:pt x="639" y="309"/>
                  </a:lnTo>
                  <a:cubicBezTo>
                    <a:pt x="639" y="141"/>
                    <a:pt x="499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8"/>
            <p:cNvSpPr/>
            <p:nvPr/>
          </p:nvSpPr>
          <p:spPr>
            <a:xfrm>
              <a:off x="3714090" y="1293058"/>
              <a:ext cx="32060" cy="16721"/>
            </a:xfrm>
            <a:custGeom>
              <a:avLst/>
              <a:gdLst/>
              <a:ahLst/>
              <a:cxnLst/>
              <a:rect l="l" t="t" r="r" b="b"/>
              <a:pathLst>
                <a:path w="1486" h="775" extrusionOk="0">
                  <a:moveTo>
                    <a:pt x="1143" y="1"/>
                  </a:moveTo>
                  <a:cubicBezTo>
                    <a:pt x="1057" y="1"/>
                    <a:pt x="971" y="36"/>
                    <a:pt x="910" y="105"/>
                  </a:cubicBezTo>
                  <a:cubicBezTo>
                    <a:pt x="875" y="140"/>
                    <a:pt x="826" y="157"/>
                    <a:pt x="779" y="157"/>
                  </a:cubicBezTo>
                  <a:cubicBezTo>
                    <a:pt x="731" y="157"/>
                    <a:pt x="686" y="140"/>
                    <a:pt x="658" y="105"/>
                  </a:cubicBezTo>
                  <a:cubicBezTo>
                    <a:pt x="588" y="36"/>
                    <a:pt x="510" y="7"/>
                    <a:pt x="434" y="7"/>
                  </a:cubicBezTo>
                  <a:cubicBezTo>
                    <a:pt x="203" y="7"/>
                    <a:pt x="1" y="279"/>
                    <a:pt x="180" y="512"/>
                  </a:cubicBezTo>
                  <a:cubicBezTo>
                    <a:pt x="342" y="687"/>
                    <a:pt x="559" y="775"/>
                    <a:pt x="777" y="775"/>
                  </a:cubicBezTo>
                  <a:cubicBezTo>
                    <a:pt x="994" y="775"/>
                    <a:pt x="1212" y="687"/>
                    <a:pt x="1373" y="512"/>
                  </a:cubicBezTo>
                  <a:cubicBezTo>
                    <a:pt x="1486" y="385"/>
                    <a:pt x="1472" y="189"/>
                    <a:pt x="1345" y="77"/>
                  </a:cubicBezTo>
                  <a:cubicBezTo>
                    <a:pt x="1288" y="26"/>
                    <a:pt x="1215" y="1"/>
                    <a:pt x="1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8"/>
            <p:cNvSpPr/>
            <p:nvPr/>
          </p:nvSpPr>
          <p:spPr>
            <a:xfrm>
              <a:off x="3839081" y="1220173"/>
              <a:ext cx="109148" cy="13398"/>
            </a:xfrm>
            <a:custGeom>
              <a:avLst/>
              <a:gdLst/>
              <a:ahLst/>
              <a:cxnLst/>
              <a:rect l="l" t="t" r="r" b="b"/>
              <a:pathLst>
                <a:path w="5059" h="621" extrusionOk="0">
                  <a:moveTo>
                    <a:pt x="4657" y="1"/>
                  </a:moveTo>
                  <a:cubicBezTo>
                    <a:pt x="4644" y="1"/>
                    <a:pt x="4631" y="1"/>
                    <a:pt x="4618" y="3"/>
                  </a:cubicBezTo>
                  <a:lnTo>
                    <a:pt x="380" y="3"/>
                  </a:lnTo>
                  <a:cubicBezTo>
                    <a:pt x="1" y="31"/>
                    <a:pt x="1" y="592"/>
                    <a:pt x="380" y="620"/>
                  </a:cubicBezTo>
                  <a:lnTo>
                    <a:pt x="4618" y="620"/>
                  </a:lnTo>
                  <a:cubicBezTo>
                    <a:pt x="4627" y="621"/>
                    <a:pt x="4636" y="621"/>
                    <a:pt x="4644" y="621"/>
                  </a:cubicBezTo>
                  <a:cubicBezTo>
                    <a:pt x="5054" y="621"/>
                    <a:pt x="5058" y="1"/>
                    <a:pt x="4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8"/>
            <p:cNvSpPr/>
            <p:nvPr/>
          </p:nvSpPr>
          <p:spPr>
            <a:xfrm>
              <a:off x="3839081" y="1254112"/>
              <a:ext cx="106300" cy="13355"/>
            </a:xfrm>
            <a:custGeom>
              <a:avLst/>
              <a:gdLst/>
              <a:ahLst/>
              <a:cxnLst/>
              <a:rect l="l" t="t" r="r" b="b"/>
              <a:pathLst>
                <a:path w="4927" h="619" extrusionOk="0">
                  <a:moveTo>
                    <a:pt x="4641" y="0"/>
                  </a:moveTo>
                  <a:cubicBezTo>
                    <a:pt x="4633" y="0"/>
                    <a:pt x="4626" y="1"/>
                    <a:pt x="4618" y="1"/>
                  </a:cubicBezTo>
                  <a:lnTo>
                    <a:pt x="380" y="1"/>
                  </a:lnTo>
                  <a:cubicBezTo>
                    <a:pt x="1" y="29"/>
                    <a:pt x="1" y="591"/>
                    <a:pt x="380" y="619"/>
                  </a:cubicBezTo>
                  <a:lnTo>
                    <a:pt x="4618" y="619"/>
                  </a:lnTo>
                  <a:cubicBezTo>
                    <a:pt x="4786" y="619"/>
                    <a:pt x="4927" y="478"/>
                    <a:pt x="4927" y="310"/>
                  </a:cubicBezTo>
                  <a:cubicBezTo>
                    <a:pt x="4927" y="136"/>
                    <a:pt x="4799" y="0"/>
                    <a:pt x="4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8"/>
            <p:cNvSpPr/>
            <p:nvPr/>
          </p:nvSpPr>
          <p:spPr>
            <a:xfrm>
              <a:off x="3839081" y="1287728"/>
              <a:ext cx="63301" cy="13657"/>
            </a:xfrm>
            <a:custGeom>
              <a:avLst/>
              <a:gdLst/>
              <a:ahLst/>
              <a:cxnLst/>
              <a:rect l="l" t="t" r="r" b="b"/>
              <a:pathLst>
                <a:path w="2934" h="633" extrusionOk="0">
                  <a:moveTo>
                    <a:pt x="380" y="1"/>
                  </a:moveTo>
                  <a:cubicBezTo>
                    <a:pt x="1" y="29"/>
                    <a:pt x="1" y="590"/>
                    <a:pt x="380" y="632"/>
                  </a:cubicBezTo>
                  <a:lnTo>
                    <a:pt x="2555" y="632"/>
                  </a:lnTo>
                  <a:cubicBezTo>
                    <a:pt x="2934" y="590"/>
                    <a:pt x="2934" y="29"/>
                    <a:pt x="2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8"/>
            <p:cNvSpPr/>
            <p:nvPr/>
          </p:nvSpPr>
          <p:spPr>
            <a:xfrm>
              <a:off x="3565667" y="1105150"/>
              <a:ext cx="456311" cy="441166"/>
            </a:xfrm>
            <a:custGeom>
              <a:avLst/>
              <a:gdLst/>
              <a:ahLst/>
              <a:cxnLst/>
              <a:rect l="l" t="t" r="r" b="b"/>
              <a:pathLst>
                <a:path w="21150" h="20448" extrusionOk="0">
                  <a:moveTo>
                    <a:pt x="12603" y="16560"/>
                  </a:moveTo>
                  <a:lnTo>
                    <a:pt x="12603" y="18034"/>
                  </a:lnTo>
                  <a:lnTo>
                    <a:pt x="8561" y="18034"/>
                  </a:lnTo>
                  <a:lnTo>
                    <a:pt x="8561" y="16560"/>
                  </a:lnTo>
                  <a:close/>
                  <a:moveTo>
                    <a:pt x="13936" y="18651"/>
                  </a:moveTo>
                  <a:cubicBezTo>
                    <a:pt x="14259" y="18651"/>
                    <a:pt x="14525" y="18918"/>
                    <a:pt x="14525" y="19241"/>
                  </a:cubicBezTo>
                  <a:cubicBezTo>
                    <a:pt x="14525" y="19563"/>
                    <a:pt x="14259" y="19830"/>
                    <a:pt x="13936" y="19830"/>
                  </a:cubicBezTo>
                  <a:lnTo>
                    <a:pt x="7228" y="19830"/>
                  </a:lnTo>
                  <a:cubicBezTo>
                    <a:pt x="6484" y="19788"/>
                    <a:pt x="6484" y="18693"/>
                    <a:pt x="7228" y="18651"/>
                  </a:cubicBezTo>
                  <a:close/>
                  <a:moveTo>
                    <a:pt x="1713" y="1"/>
                  </a:moveTo>
                  <a:cubicBezTo>
                    <a:pt x="772" y="1"/>
                    <a:pt x="1" y="759"/>
                    <a:pt x="1" y="1713"/>
                  </a:cubicBezTo>
                  <a:lnTo>
                    <a:pt x="1" y="14848"/>
                  </a:lnTo>
                  <a:cubicBezTo>
                    <a:pt x="1" y="15788"/>
                    <a:pt x="772" y="16560"/>
                    <a:pt x="1713" y="16560"/>
                  </a:cubicBezTo>
                  <a:lnTo>
                    <a:pt x="3369" y="16560"/>
                  </a:lnTo>
                  <a:cubicBezTo>
                    <a:pt x="3748" y="16532"/>
                    <a:pt x="3748" y="15971"/>
                    <a:pt x="3369" y="15943"/>
                  </a:cubicBezTo>
                  <a:lnTo>
                    <a:pt x="1727" y="15943"/>
                  </a:lnTo>
                  <a:cubicBezTo>
                    <a:pt x="1123" y="15943"/>
                    <a:pt x="632" y="15452"/>
                    <a:pt x="632" y="14848"/>
                  </a:cubicBezTo>
                  <a:lnTo>
                    <a:pt x="632" y="1713"/>
                  </a:lnTo>
                  <a:cubicBezTo>
                    <a:pt x="632" y="1109"/>
                    <a:pt x="1123" y="618"/>
                    <a:pt x="1727" y="618"/>
                  </a:cubicBezTo>
                  <a:lnTo>
                    <a:pt x="19437" y="618"/>
                  </a:lnTo>
                  <a:cubicBezTo>
                    <a:pt x="20040" y="618"/>
                    <a:pt x="20532" y="1109"/>
                    <a:pt x="20532" y="1713"/>
                  </a:cubicBezTo>
                  <a:lnTo>
                    <a:pt x="20532" y="14848"/>
                  </a:lnTo>
                  <a:cubicBezTo>
                    <a:pt x="20532" y="15452"/>
                    <a:pt x="20040" y="15943"/>
                    <a:pt x="19437" y="15943"/>
                  </a:cubicBezTo>
                  <a:lnTo>
                    <a:pt x="4604" y="15943"/>
                  </a:lnTo>
                  <a:cubicBezTo>
                    <a:pt x="4595" y="15942"/>
                    <a:pt x="4586" y="15942"/>
                    <a:pt x="4578" y="15942"/>
                  </a:cubicBezTo>
                  <a:cubicBezTo>
                    <a:pt x="4181" y="15942"/>
                    <a:pt x="4177" y="16562"/>
                    <a:pt x="4566" y="16562"/>
                  </a:cubicBezTo>
                  <a:cubicBezTo>
                    <a:pt x="4578" y="16562"/>
                    <a:pt x="4591" y="16562"/>
                    <a:pt x="4604" y="16560"/>
                  </a:cubicBezTo>
                  <a:lnTo>
                    <a:pt x="7944" y="16560"/>
                  </a:lnTo>
                  <a:lnTo>
                    <a:pt x="7944" y="18034"/>
                  </a:lnTo>
                  <a:lnTo>
                    <a:pt x="7242" y="18034"/>
                  </a:lnTo>
                  <a:cubicBezTo>
                    <a:pt x="6582" y="18062"/>
                    <a:pt x="6077" y="18595"/>
                    <a:pt x="6077" y="19241"/>
                  </a:cubicBezTo>
                  <a:cubicBezTo>
                    <a:pt x="6077" y="19900"/>
                    <a:pt x="6582" y="20434"/>
                    <a:pt x="7242" y="20448"/>
                  </a:cubicBezTo>
                  <a:lnTo>
                    <a:pt x="13936" y="20448"/>
                  </a:lnTo>
                  <a:cubicBezTo>
                    <a:pt x="14595" y="20434"/>
                    <a:pt x="15101" y="19900"/>
                    <a:pt x="15101" y="19241"/>
                  </a:cubicBezTo>
                  <a:cubicBezTo>
                    <a:pt x="15101" y="18595"/>
                    <a:pt x="14595" y="18062"/>
                    <a:pt x="13936" y="18034"/>
                  </a:cubicBezTo>
                  <a:lnTo>
                    <a:pt x="13234" y="18034"/>
                  </a:lnTo>
                  <a:lnTo>
                    <a:pt x="13234" y="16560"/>
                  </a:lnTo>
                  <a:lnTo>
                    <a:pt x="19451" y="16560"/>
                  </a:lnTo>
                  <a:cubicBezTo>
                    <a:pt x="20391" y="16546"/>
                    <a:pt x="21135" y="15788"/>
                    <a:pt x="21149" y="14848"/>
                  </a:cubicBezTo>
                  <a:lnTo>
                    <a:pt x="21149" y="1713"/>
                  </a:lnTo>
                  <a:cubicBezTo>
                    <a:pt x="21135" y="759"/>
                    <a:pt x="20377" y="1"/>
                    <a:pt x="19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8"/>
            <p:cNvSpPr/>
            <p:nvPr/>
          </p:nvSpPr>
          <p:spPr>
            <a:xfrm>
              <a:off x="3641378" y="1182975"/>
              <a:ext cx="178943" cy="186214"/>
            </a:xfrm>
            <a:custGeom>
              <a:avLst/>
              <a:gdLst/>
              <a:ahLst/>
              <a:cxnLst/>
              <a:rect l="l" t="t" r="r" b="b"/>
              <a:pathLst>
                <a:path w="8294" h="8631" extrusionOk="0">
                  <a:moveTo>
                    <a:pt x="6862" y="646"/>
                  </a:moveTo>
                  <a:cubicBezTo>
                    <a:pt x="7295" y="1568"/>
                    <a:pt x="7534" y="2573"/>
                    <a:pt x="7591" y="3592"/>
                  </a:cubicBezTo>
                  <a:lnTo>
                    <a:pt x="7591" y="3592"/>
                  </a:lnTo>
                  <a:cubicBezTo>
                    <a:pt x="7367" y="3410"/>
                    <a:pt x="7143" y="3256"/>
                    <a:pt x="6904" y="3130"/>
                  </a:cubicBezTo>
                  <a:cubicBezTo>
                    <a:pt x="6273" y="2793"/>
                    <a:pt x="5585" y="2597"/>
                    <a:pt x="4870" y="2540"/>
                  </a:cubicBezTo>
                  <a:cubicBezTo>
                    <a:pt x="4631" y="2512"/>
                    <a:pt x="4392" y="2498"/>
                    <a:pt x="4154" y="2498"/>
                  </a:cubicBezTo>
                  <a:cubicBezTo>
                    <a:pt x="3705" y="2498"/>
                    <a:pt x="3270" y="2569"/>
                    <a:pt x="2849" y="2695"/>
                  </a:cubicBezTo>
                  <a:cubicBezTo>
                    <a:pt x="2582" y="2765"/>
                    <a:pt x="2316" y="2821"/>
                    <a:pt x="2049" y="2863"/>
                  </a:cubicBezTo>
                  <a:cubicBezTo>
                    <a:pt x="1824" y="2905"/>
                    <a:pt x="1600" y="2919"/>
                    <a:pt x="1375" y="2933"/>
                  </a:cubicBezTo>
                  <a:cubicBezTo>
                    <a:pt x="1221" y="2947"/>
                    <a:pt x="1053" y="2947"/>
                    <a:pt x="898" y="2947"/>
                  </a:cubicBezTo>
                  <a:cubicBezTo>
                    <a:pt x="996" y="2091"/>
                    <a:pt x="1193" y="1530"/>
                    <a:pt x="1502" y="1221"/>
                  </a:cubicBezTo>
                  <a:cubicBezTo>
                    <a:pt x="1810" y="927"/>
                    <a:pt x="2231" y="870"/>
                    <a:pt x="2835" y="870"/>
                  </a:cubicBezTo>
                  <a:cubicBezTo>
                    <a:pt x="3270" y="870"/>
                    <a:pt x="3719" y="899"/>
                    <a:pt x="4154" y="899"/>
                  </a:cubicBezTo>
                  <a:cubicBezTo>
                    <a:pt x="5670" y="899"/>
                    <a:pt x="6455" y="758"/>
                    <a:pt x="6862" y="646"/>
                  </a:cubicBezTo>
                  <a:close/>
                  <a:moveTo>
                    <a:pt x="4252" y="3115"/>
                  </a:moveTo>
                  <a:cubicBezTo>
                    <a:pt x="5004" y="3115"/>
                    <a:pt x="5742" y="3269"/>
                    <a:pt x="6427" y="3565"/>
                  </a:cubicBezTo>
                  <a:cubicBezTo>
                    <a:pt x="6904" y="3775"/>
                    <a:pt x="7325" y="4112"/>
                    <a:pt x="7634" y="4533"/>
                  </a:cubicBezTo>
                  <a:cubicBezTo>
                    <a:pt x="7606" y="6442"/>
                    <a:pt x="6062" y="7971"/>
                    <a:pt x="4154" y="7999"/>
                  </a:cubicBezTo>
                  <a:cubicBezTo>
                    <a:pt x="2203" y="7971"/>
                    <a:pt x="646" y="6386"/>
                    <a:pt x="674" y="4435"/>
                  </a:cubicBezTo>
                  <a:cubicBezTo>
                    <a:pt x="674" y="4140"/>
                    <a:pt x="702" y="3846"/>
                    <a:pt x="772" y="3565"/>
                  </a:cubicBezTo>
                  <a:lnTo>
                    <a:pt x="800" y="3565"/>
                  </a:lnTo>
                  <a:cubicBezTo>
                    <a:pt x="1207" y="3565"/>
                    <a:pt x="1628" y="3537"/>
                    <a:pt x="2049" y="3481"/>
                  </a:cubicBezTo>
                  <a:cubicBezTo>
                    <a:pt x="2372" y="3439"/>
                    <a:pt x="2694" y="3368"/>
                    <a:pt x="3003" y="3284"/>
                  </a:cubicBezTo>
                  <a:cubicBezTo>
                    <a:pt x="3382" y="3172"/>
                    <a:pt x="3761" y="3116"/>
                    <a:pt x="4154" y="3116"/>
                  </a:cubicBezTo>
                  <a:cubicBezTo>
                    <a:pt x="4187" y="3115"/>
                    <a:pt x="4220" y="3115"/>
                    <a:pt x="4252" y="3115"/>
                  </a:cubicBezTo>
                  <a:close/>
                  <a:moveTo>
                    <a:pt x="6862" y="0"/>
                  </a:moveTo>
                  <a:cubicBezTo>
                    <a:pt x="6806" y="0"/>
                    <a:pt x="6750" y="0"/>
                    <a:pt x="6694" y="28"/>
                  </a:cubicBezTo>
                  <a:cubicBezTo>
                    <a:pt x="6413" y="113"/>
                    <a:pt x="5684" y="267"/>
                    <a:pt x="4154" y="267"/>
                  </a:cubicBezTo>
                  <a:cubicBezTo>
                    <a:pt x="3705" y="267"/>
                    <a:pt x="3270" y="239"/>
                    <a:pt x="2821" y="239"/>
                  </a:cubicBezTo>
                  <a:cubicBezTo>
                    <a:pt x="1305" y="239"/>
                    <a:pt x="449" y="716"/>
                    <a:pt x="239" y="3200"/>
                  </a:cubicBezTo>
                  <a:cubicBezTo>
                    <a:pt x="112" y="3607"/>
                    <a:pt x="56" y="4014"/>
                    <a:pt x="56" y="4435"/>
                  </a:cubicBezTo>
                  <a:cubicBezTo>
                    <a:pt x="0" y="6736"/>
                    <a:pt x="1852" y="8631"/>
                    <a:pt x="4154" y="8631"/>
                  </a:cubicBezTo>
                  <a:cubicBezTo>
                    <a:pt x="6441" y="8631"/>
                    <a:pt x="8294" y="6736"/>
                    <a:pt x="8252" y="4435"/>
                  </a:cubicBezTo>
                  <a:cubicBezTo>
                    <a:pt x="8252" y="2246"/>
                    <a:pt x="7648" y="828"/>
                    <a:pt x="7396" y="309"/>
                  </a:cubicBezTo>
                  <a:cubicBezTo>
                    <a:pt x="7283" y="113"/>
                    <a:pt x="7087" y="0"/>
                    <a:pt x="6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1" name="Google Shape;1821;p58"/>
          <p:cNvGrpSpPr/>
          <p:nvPr/>
        </p:nvGrpSpPr>
        <p:grpSpPr>
          <a:xfrm>
            <a:off x="3979834" y="1976548"/>
            <a:ext cx="476570" cy="368501"/>
            <a:chOff x="3550025" y="1754975"/>
            <a:chExt cx="552225" cy="427000"/>
          </a:xfrm>
        </p:grpSpPr>
        <p:sp>
          <p:nvSpPr>
            <p:cNvPr id="1822" name="Google Shape;1822;p58"/>
            <p:cNvSpPr/>
            <p:nvPr/>
          </p:nvSpPr>
          <p:spPr>
            <a:xfrm>
              <a:off x="3985050" y="1947925"/>
              <a:ext cx="15475" cy="28450"/>
            </a:xfrm>
            <a:custGeom>
              <a:avLst/>
              <a:gdLst/>
              <a:ahLst/>
              <a:cxnLst/>
              <a:rect l="l" t="t" r="r" b="b"/>
              <a:pathLst>
                <a:path w="619" h="1138" extrusionOk="0">
                  <a:moveTo>
                    <a:pt x="309" y="1"/>
                  </a:moveTo>
                  <a:cubicBezTo>
                    <a:pt x="141" y="1"/>
                    <a:pt x="1" y="127"/>
                    <a:pt x="1" y="309"/>
                  </a:cubicBezTo>
                  <a:lnTo>
                    <a:pt x="1" y="843"/>
                  </a:lnTo>
                  <a:cubicBezTo>
                    <a:pt x="15" y="1039"/>
                    <a:pt x="162" y="1137"/>
                    <a:pt x="309" y="1137"/>
                  </a:cubicBezTo>
                  <a:cubicBezTo>
                    <a:pt x="457" y="1137"/>
                    <a:pt x="604" y="1039"/>
                    <a:pt x="618" y="843"/>
                  </a:cubicBezTo>
                  <a:lnTo>
                    <a:pt x="618" y="309"/>
                  </a:lnTo>
                  <a:cubicBezTo>
                    <a:pt x="618" y="127"/>
                    <a:pt x="478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8"/>
            <p:cNvSpPr/>
            <p:nvPr/>
          </p:nvSpPr>
          <p:spPr>
            <a:xfrm>
              <a:off x="3973825" y="1981225"/>
              <a:ext cx="38750" cy="15525"/>
            </a:xfrm>
            <a:custGeom>
              <a:avLst/>
              <a:gdLst/>
              <a:ahLst/>
              <a:cxnLst/>
              <a:rect l="l" t="t" r="r" b="b"/>
              <a:pathLst>
                <a:path w="1550" h="621" extrusionOk="0">
                  <a:moveTo>
                    <a:pt x="1161" y="0"/>
                  </a:moveTo>
                  <a:cubicBezTo>
                    <a:pt x="1149" y="0"/>
                    <a:pt x="1136" y="1"/>
                    <a:pt x="1123" y="2"/>
                  </a:cubicBezTo>
                  <a:lnTo>
                    <a:pt x="380" y="2"/>
                  </a:lnTo>
                  <a:cubicBezTo>
                    <a:pt x="1" y="30"/>
                    <a:pt x="1" y="591"/>
                    <a:pt x="380" y="619"/>
                  </a:cubicBezTo>
                  <a:lnTo>
                    <a:pt x="1123" y="619"/>
                  </a:lnTo>
                  <a:cubicBezTo>
                    <a:pt x="1132" y="620"/>
                    <a:pt x="1141" y="620"/>
                    <a:pt x="1149" y="620"/>
                  </a:cubicBezTo>
                  <a:cubicBezTo>
                    <a:pt x="1546" y="620"/>
                    <a:pt x="1550" y="0"/>
                    <a:pt x="1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8"/>
            <p:cNvSpPr/>
            <p:nvPr/>
          </p:nvSpPr>
          <p:spPr>
            <a:xfrm>
              <a:off x="3845775" y="1948275"/>
              <a:ext cx="15450" cy="28100"/>
            </a:xfrm>
            <a:custGeom>
              <a:avLst/>
              <a:gdLst/>
              <a:ahLst/>
              <a:cxnLst/>
              <a:rect l="l" t="t" r="r" b="b"/>
              <a:pathLst>
                <a:path w="618" h="1124" extrusionOk="0">
                  <a:moveTo>
                    <a:pt x="309" y="1"/>
                  </a:moveTo>
                  <a:cubicBezTo>
                    <a:pt x="162" y="1"/>
                    <a:pt x="14" y="99"/>
                    <a:pt x="0" y="295"/>
                  </a:cubicBezTo>
                  <a:lnTo>
                    <a:pt x="0" y="829"/>
                  </a:lnTo>
                  <a:cubicBezTo>
                    <a:pt x="14" y="1025"/>
                    <a:pt x="162" y="1123"/>
                    <a:pt x="309" y="1123"/>
                  </a:cubicBezTo>
                  <a:cubicBezTo>
                    <a:pt x="457" y="1123"/>
                    <a:pt x="604" y="1025"/>
                    <a:pt x="618" y="829"/>
                  </a:cubicBezTo>
                  <a:lnTo>
                    <a:pt x="618" y="295"/>
                  </a:lnTo>
                  <a:cubicBezTo>
                    <a:pt x="604" y="99"/>
                    <a:pt x="457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8"/>
            <p:cNvSpPr/>
            <p:nvPr/>
          </p:nvSpPr>
          <p:spPr>
            <a:xfrm>
              <a:off x="3836650" y="1981225"/>
              <a:ext cx="37000" cy="15525"/>
            </a:xfrm>
            <a:custGeom>
              <a:avLst/>
              <a:gdLst/>
              <a:ahLst/>
              <a:cxnLst/>
              <a:rect l="l" t="t" r="r" b="b"/>
              <a:pathLst>
                <a:path w="1480" h="621" extrusionOk="0">
                  <a:moveTo>
                    <a:pt x="1078" y="0"/>
                  </a:moveTo>
                  <a:cubicBezTo>
                    <a:pt x="1065" y="0"/>
                    <a:pt x="1052" y="1"/>
                    <a:pt x="1039" y="2"/>
                  </a:cubicBezTo>
                  <a:lnTo>
                    <a:pt x="309" y="2"/>
                  </a:lnTo>
                  <a:cubicBezTo>
                    <a:pt x="127" y="2"/>
                    <a:pt x="1" y="142"/>
                    <a:pt x="1" y="311"/>
                  </a:cubicBezTo>
                  <a:cubicBezTo>
                    <a:pt x="1" y="479"/>
                    <a:pt x="127" y="619"/>
                    <a:pt x="309" y="619"/>
                  </a:cubicBezTo>
                  <a:lnTo>
                    <a:pt x="1039" y="619"/>
                  </a:lnTo>
                  <a:cubicBezTo>
                    <a:pt x="1048" y="620"/>
                    <a:pt x="1057" y="620"/>
                    <a:pt x="1065" y="620"/>
                  </a:cubicBezTo>
                  <a:cubicBezTo>
                    <a:pt x="1475" y="620"/>
                    <a:pt x="1479" y="0"/>
                    <a:pt x="10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8"/>
            <p:cNvSpPr/>
            <p:nvPr/>
          </p:nvSpPr>
          <p:spPr>
            <a:xfrm>
              <a:off x="3764025" y="1948200"/>
              <a:ext cx="15825" cy="28525"/>
            </a:xfrm>
            <a:custGeom>
              <a:avLst/>
              <a:gdLst/>
              <a:ahLst/>
              <a:cxnLst/>
              <a:rect l="l" t="t" r="r" b="b"/>
              <a:pathLst>
                <a:path w="633" h="1141" extrusionOk="0">
                  <a:moveTo>
                    <a:pt x="311" y="0"/>
                  </a:moveTo>
                  <a:cubicBezTo>
                    <a:pt x="162" y="0"/>
                    <a:pt x="15" y="95"/>
                    <a:pt x="1" y="284"/>
                  </a:cubicBezTo>
                  <a:lnTo>
                    <a:pt x="1" y="832"/>
                  </a:lnTo>
                  <a:cubicBezTo>
                    <a:pt x="1" y="1000"/>
                    <a:pt x="141" y="1140"/>
                    <a:pt x="309" y="1140"/>
                  </a:cubicBezTo>
                  <a:cubicBezTo>
                    <a:pt x="492" y="1140"/>
                    <a:pt x="632" y="1000"/>
                    <a:pt x="632" y="832"/>
                  </a:cubicBezTo>
                  <a:lnTo>
                    <a:pt x="632" y="284"/>
                  </a:lnTo>
                  <a:cubicBezTo>
                    <a:pt x="611" y="95"/>
                    <a:pt x="460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8"/>
            <p:cNvSpPr/>
            <p:nvPr/>
          </p:nvSpPr>
          <p:spPr>
            <a:xfrm>
              <a:off x="3753150" y="1981250"/>
              <a:ext cx="37575" cy="15475"/>
            </a:xfrm>
            <a:custGeom>
              <a:avLst/>
              <a:gdLst/>
              <a:ahLst/>
              <a:cxnLst/>
              <a:rect l="l" t="t" r="r" b="b"/>
              <a:pathLst>
                <a:path w="1503" h="619" extrusionOk="0">
                  <a:moveTo>
                    <a:pt x="379" y="1"/>
                  </a:moveTo>
                  <a:cubicBezTo>
                    <a:pt x="1" y="29"/>
                    <a:pt x="1" y="590"/>
                    <a:pt x="379" y="618"/>
                  </a:cubicBezTo>
                  <a:lnTo>
                    <a:pt x="1123" y="618"/>
                  </a:lnTo>
                  <a:cubicBezTo>
                    <a:pt x="1502" y="590"/>
                    <a:pt x="1502" y="29"/>
                    <a:pt x="1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8"/>
            <p:cNvSpPr/>
            <p:nvPr/>
          </p:nvSpPr>
          <p:spPr>
            <a:xfrm>
              <a:off x="3624750" y="1948200"/>
              <a:ext cx="15800" cy="28525"/>
            </a:xfrm>
            <a:custGeom>
              <a:avLst/>
              <a:gdLst/>
              <a:ahLst/>
              <a:cxnLst/>
              <a:rect l="l" t="t" r="r" b="b"/>
              <a:pathLst>
                <a:path w="632" h="1141" extrusionOk="0">
                  <a:moveTo>
                    <a:pt x="323" y="0"/>
                  </a:moveTo>
                  <a:cubicBezTo>
                    <a:pt x="176" y="0"/>
                    <a:pt x="28" y="95"/>
                    <a:pt x="14" y="284"/>
                  </a:cubicBezTo>
                  <a:lnTo>
                    <a:pt x="14" y="832"/>
                  </a:lnTo>
                  <a:cubicBezTo>
                    <a:pt x="0" y="1000"/>
                    <a:pt x="141" y="1140"/>
                    <a:pt x="323" y="1140"/>
                  </a:cubicBezTo>
                  <a:cubicBezTo>
                    <a:pt x="491" y="1140"/>
                    <a:pt x="632" y="1000"/>
                    <a:pt x="632" y="832"/>
                  </a:cubicBezTo>
                  <a:lnTo>
                    <a:pt x="632" y="284"/>
                  </a:lnTo>
                  <a:cubicBezTo>
                    <a:pt x="618" y="95"/>
                    <a:pt x="470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8"/>
            <p:cNvSpPr/>
            <p:nvPr/>
          </p:nvSpPr>
          <p:spPr>
            <a:xfrm>
              <a:off x="3613875" y="1981250"/>
              <a:ext cx="37550" cy="15475"/>
            </a:xfrm>
            <a:custGeom>
              <a:avLst/>
              <a:gdLst/>
              <a:ahLst/>
              <a:cxnLst/>
              <a:rect l="l" t="t" r="r" b="b"/>
              <a:pathLst>
                <a:path w="1502" h="619" extrusionOk="0">
                  <a:moveTo>
                    <a:pt x="379" y="1"/>
                  </a:moveTo>
                  <a:cubicBezTo>
                    <a:pt x="0" y="29"/>
                    <a:pt x="0" y="590"/>
                    <a:pt x="379" y="618"/>
                  </a:cubicBezTo>
                  <a:lnTo>
                    <a:pt x="1123" y="618"/>
                  </a:lnTo>
                  <a:cubicBezTo>
                    <a:pt x="1502" y="590"/>
                    <a:pt x="1502" y="29"/>
                    <a:pt x="1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8"/>
            <p:cNvSpPr/>
            <p:nvPr/>
          </p:nvSpPr>
          <p:spPr>
            <a:xfrm>
              <a:off x="3679550" y="1975150"/>
              <a:ext cx="45750" cy="20875"/>
            </a:xfrm>
            <a:custGeom>
              <a:avLst/>
              <a:gdLst/>
              <a:ahLst/>
              <a:cxnLst/>
              <a:rect l="l" t="t" r="r" b="b"/>
              <a:pathLst>
                <a:path w="1830" h="835" extrusionOk="0">
                  <a:moveTo>
                    <a:pt x="425" y="0"/>
                  </a:moveTo>
                  <a:cubicBezTo>
                    <a:pt x="202" y="0"/>
                    <a:pt x="1" y="280"/>
                    <a:pt x="180" y="512"/>
                  </a:cubicBezTo>
                  <a:cubicBezTo>
                    <a:pt x="362" y="722"/>
                    <a:pt x="629" y="834"/>
                    <a:pt x="910" y="834"/>
                  </a:cubicBezTo>
                  <a:cubicBezTo>
                    <a:pt x="1190" y="834"/>
                    <a:pt x="1457" y="722"/>
                    <a:pt x="1639" y="512"/>
                  </a:cubicBezTo>
                  <a:cubicBezTo>
                    <a:pt x="1829" y="280"/>
                    <a:pt x="1623" y="0"/>
                    <a:pt x="1396" y="0"/>
                  </a:cubicBezTo>
                  <a:cubicBezTo>
                    <a:pt x="1321" y="0"/>
                    <a:pt x="1243" y="31"/>
                    <a:pt x="1176" y="105"/>
                  </a:cubicBezTo>
                  <a:cubicBezTo>
                    <a:pt x="1106" y="175"/>
                    <a:pt x="1011" y="210"/>
                    <a:pt x="915" y="210"/>
                  </a:cubicBezTo>
                  <a:cubicBezTo>
                    <a:pt x="819" y="210"/>
                    <a:pt x="720" y="175"/>
                    <a:pt x="643" y="105"/>
                  </a:cubicBezTo>
                  <a:cubicBezTo>
                    <a:pt x="577" y="31"/>
                    <a:pt x="500" y="0"/>
                    <a:pt x="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8"/>
            <p:cNvSpPr/>
            <p:nvPr/>
          </p:nvSpPr>
          <p:spPr>
            <a:xfrm>
              <a:off x="3870675" y="1979150"/>
              <a:ext cx="104925" cy="53025"/>
            </a:xfrm>
            <a:custGeom>
              <a:avLst/>
              <a:gdLst/>
              <a:ahLst/>
              <a:cxnLst/>
              <a:rect l="l" t="t" r="r" b="b"/>
              <a:pathLst>
                <a:path w="4197" h="2121" extrusionOk="0">
                  <a:moveTo>
                    <a:pt x="2527" y="618"/>
                  </a:moveTo>
                  <a:cubicBezTo>
                    <a:pt x="2709" y="632"/>
                    <a:pt x="2892" y="716"/>
                    <a:pt x="3032" y="843"/>
                  </a:cubicBezTo>
                  <a:cubicBezTo>
                    <a:pt x="3102" y="913"/>
                    <a:pt x="3158" y="997"/>
                    <a:pt x="3214" y="1095"/>
                  </a:cubicBezTo>
                  <a:cubicBezTo>
                    <a:pt x="3285" y="1194"/>
                    <a:pt x="3355" y="1306"/>
                    <a:pt x="3439" y="1390"/>
                  </a:cubicBezTo>
                  <a:cubicBezTo>
                    <a:pt x="3271" y="1460"/>
                    <a:pt x="3102" y="1502"/>
                    <a:pt x="2934" y="1502"/>
                  </a:cubicBezTo>
                  <a:cubicBezTo>
                    <a:pt x="2921" y="1503"/>
                    <a:pt x="2909" y="1503"/>
                    <a:pt x="2896" y="1503"/>
                  </a:cubicBezTo>
                  <a:cubicBezTo>
                    <a:pt x="2684" y="1503"/>
                    <a:pt x="2477" y="1393"/>
                    <a:pt x="2344" y="1208"/>
                  </a:cubicBezTo>
                  <a:cubicBezTo>
                    <a:pt x="2274" y="1137"/>
                    <a:pt x="2190" y="1095"/>
                    <a:pt x="2092" y="1095"/>
                  </a:cubicBezTo>
                  <a:cubicBezTo>
                    <a:pt x="2008" y="1095"/>
                    <a:pt x="1909" y="1137"/>
                    <a:pt x="1853" y="1208"/>
                  </a:cubicBezTo>
                  <a:cubicBezTo>
                    <a:pt x="1721" y="1393"/>
                    <a:pt x="1513" y="1503"/>
                    <a:pt x="1290" y="1503"/>
                  </a:cubicBezTo>
                  <a:cubicBezTo>
                    <a:pt x="1276" y="1503"/>
                    <a:pt x="1263" y="1503"/>
                    <a:pt x="1250" y="1502"/>
                  </a:cubicBezTo>
                  <a:cubicBezTo>
                    <a:pt x="1081" y="1502"/>
                    <a:pt x="913" y="1460"/>
                    <a:pt x="745" y="1390"/>
                  </a:cubicBezTo>
                  <a:cubicBezTo>
                    <a:pt x="829" y="1306"/>
                    <a:pt x="899" y="1194"/>
                    <a:pt x="969" y="1095"/>
                  </a:cubicBezTo>
                  <a:cubicBezTo>
                    <a:pt x="1011" y="997"/>
                    <a:pt x="1081" y="913"/>
                    <a:pt x="1138" y="843"/>
                  </a:cubicBezTo>
                  <a:cubicBezTo>
                    <a:pt x="1278" y="716"/>
                    <a:pt x="1460" y="632"/>
                    <a:pt x="1643" y="618"/>
                  </a:cubicBezTo>
                  <a:cubicBezTo>
                    <a:pt x="1727" y="618"/>
                    <a:pt x="1811" y="646"/>
                    <a:pt x="1881" y="702"/>
                  </a:cubicBezTo>
                  <a:cubicBezTo>
                    <a:pt x="1937" y="759"/>
                    <a:pt x="2011" y="787"/>
                    <a:pt x="2087" y="787"/>
                  </a:cubicBezTo>
                  <a:cubicBezTo>
                    <a:pt x="2162" y="787"/>
                    <a:pt x="2239" y="759"/>
                    <a:pt x="2302" y="702"/>
                  </a:cubicBezTo>
                  <a:cubicBezTo>
                    <a:pt x="2358" y="646"/>
                    <a:pt x="2443" y="618"/>
                    <a:pt x="2527" y="618"/>
                  </a:cubicBezTo>
                  <a:close/>
                  <a:moveTo>
                    <a:pt x="1657" y="1"/>
                  </a:moveTo>
                  <a:cubicBezTo>
                    <a:pt x="1306" y="15"/>
                    <a:pt x="983" y="155"/>
                    <a:pt x="731" y="394"/>
                  </a:cubicBezTo>
                  <a:cubicBezTo>
                    <a:pt x="618" y="506"/>
                    <a:pt x="534" y="618"/>
                    <a:pt x="450" y="759"/>
                  </a:cubicBezTo>
                  <a:cubicBezTo>
                    <a:pt x="380" y="871"/>
                    <a:pt x="296" y="969"/>
                    <a:pt x="197" y="1067"/>
                  </a:cubicBezTo>
                  <a:cubicBezTo>
                    <a:pt x="71" y="1151"/>
                    <a:pt x="1" y="1306"/>
                    <a:pt x="1" y="1474"/>
                  </a:cubicBezTo>
                  <a:cubicBezTo>
                    <a:pt x="15" y="1629"/>
                    <a:pt x="113" y="1769"/>
                    <a:pt x="253" y="1839"/>
                  </a:cubicBezTo>
                  <a:cubicBezTo>
                    <a:pt x="562" y="2022"/>
                    <a:pt x="899" y="2106"/>
                    <a:pt x="1250" y="2120"/>
                  </a:cubicBezTo>
                  <a:cubicBezTo>
                    <a:pt x="1267" y="2121"/>
                    <a:pt x="1284" y="2121"/>
                    <a:pt x="1302" y="2121"/>
                  </a:cubicBezTo>
                  <a:cubicBezTo>
                    <a:pt x="1592" y="2121"/>
                    <a:pt x="1867" y="2011"/>
                    <a:pt x="2092" y="1839"/>
                  </a:cubicBezTo>
                  <a:cubicBezTo>
                    <a:pt x="2317" y="2011"/>
                    <a:pt x="2605" y="2121"/>
                    <a:pt x="2884" y="2121"/>
                  </a:cubicBezTo>
                  <a:cubicBezTo>
                    <a:pt x="2901" y="2121"/>
                    <a:pt x="2917" y="2121"/>
                    <a:pt x="2934" y="2120"/>
                  </a:cubicBezTo>
                  <a:cubicBezTo>
                    <a:pt x="3299" y="2106"/>
                    <a:pt x="3635" y="2022"/>
                    <a:pt x="3944" y="1853"/>
                  </a:cubicBezTo>
                  <a:cubicBezTo>
                    <a:pt x="4085" y="1769"/>
                    <a:pt x="4183" y="1629"/>
                    <a:pt x="4183" y="1474"/>
                  </a:cubicBezTo>
                  <a:cubicBezTo>
                    <a:pt x="4197" y="1306"/>
                    <a:pt x="4127" y="1151"/>
                    <a:pt x="4000" y="1067"/>
                  </a:cubicBezTo>
                  <a:cubicBezTo>
                    <a:pt x="3888" y="969"/>
                    <a:pt x="3804" y="871"/>
                    <a:pt x="3748" y="759"/>
                  </a:cubicBezTo>
                  <a:cubicBezTo>
                    <a:pt x="3664" y="618"/>
                    <a:pt x="3565" y="492"/>
                    <a:pt x="3467" y="394"/>
                  </a:cubicBezTo>
                  <a:cubicBezTo>
                    <a:pt x="3214" y="155"/>
                    <a:pt x="2878" y="15"/>
                    <a:pt x="2541" y="1"/>
                  </a:cubicBezTo>
                  <a:cubicBezTo>
                    <a:pt x="2386" y="1"/>
                    <a:pt x="2232" y="29"/>
                    <a:pt x="2092" y="99"/>
                  </a:cubicBezTo>
                  <a:cubicBezTo>
                    <a:pt x="1965" y="29"/>
                    <a:pt x="1811" y="1"/>
                    <a:pt x="1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8"/>
            <p:cNvSpPr/>
            <p:nvPr/>
          </p:nvSpPr>
          <p:spPr>
            <a:xfrm>
              <a:off x="3864950" y="1898425"/>
              <a:ext cx="113125" cy="15525"/>
            </a:xfrm>
            <a:custGeom>
              <a:avLst/>
              <a:gdLst/>
              <a:ahLst/>
              <a:cxnLst/>
              <a:rect l="l" t="t" r="r" b="b"/>
              <a:pathLst>
                <a:path w="4525" h="621" extrusionOk="0">
                  <a:moveTo>
                    <a:pt x="401" y="0"/>
                  </a:moveTo>
                  <a:cubicBezTo>
                    <a:pt x="0" y="0"/>
                    <a:pt x="4" y="620"/>
                    <a:pt x="414" y="620"/>
                  </a:cubicBezTo>
                  <a:cubicBezTo>
                    <a:pt x="423" y="620"/>
                    <a:pt x="431" y="620"/>
                    <a:pt x="440" y="619"/>
                  </a:cubicBezTo>
                  <a:lnTo>
                    <a:pt x="4215" y="619"/>
                  </a:lnTo>
                  <a:cubicBezTo>
                    <a:pt x="4384" y="619"/>
                    <a:pt x="4524" y="479"/>
                    <a:pt x="4524" y="311"/>
                  </a:cubicBezTo>
                  <a:cubicBezTo>
                    <a:pt x="4524" y="142"/>
                    <a:pt x="4384" y="2"/>
                    <a:pt x="4215" y="2"/>
                  </a:cubicBezTo>
                  <a:lnTo>
                    <a:pt x="440" y="2"/>
                  </a:lnTo>
                  <a:cubicBezTo>
                    <a:pt x="427" y="1"/>
                    <a:pt x="414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8"/>
            <p:cNvSpPr/>
            <p:nvPr/>
          </p:nvSpPr>
          <p:spPr>
            <a:xfrm>
              <a:off x="3880025" y="1872125"/>
              <a:ext cx="85050" cy="15525"/>
            </a:xfrm>
            <a:custGeom>
              <a:avLst/>
              <a:gdLst/>
              <a:ahLst/>
              <a:cxnLst/>
              <a:rect l="l" t="t" r="r" b="b"/>
              <a:pathLst>
                <a:path w="3402" h="621" extrusionOk="0">
                  <a:moveTo>
                    <a:pt x="401" y="1"/>
                  </a:moveTo>
                  <a:cubicBezTo>
                    <a:pt x="4" y="1"/>
                    <a:pt x="0" y="621"/>
                    <a:pt x="389" y="621"/>
                  </a:cubicBezTo>
                  <a:cubicBezTo>
                    <a:pt x="401" y="621"/>
                    <a:pt x="414" y="620"/>
                    <a:pt x="427" y="619"/>
                  </a:cubicBezTo>
                  <a:lnTo>
                    <a:pt x="3023" y="619"/>
                  </a:lnTo>
                  <a:cubicBezTo>
                    <a:pt x="3402" y="591"/>
                    <a:pt x="3402" y="30"/>
                    <a:pt x="3023" y="1"/>
                  </a:cubicBezTo>
                  <a:lnTo>
                    <a:pt x="427" y="1"/>
                  </a:lnTo>
                  <a:cubicBezTo>
                    <a:pt x="418" y="1"/>
                    <a:pt x="409" y="1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8"/>
            <p:cNvSpPr/>
            <p:nvPr/>
          </p:nvSpPr>
          <p:spPr>
            <a:xfrm>
              <a:off x="3550025" y="1754975"/>
              <a:ext cx="552225" cy="427000"/>
            </a:xfrm>
            <a:custGeom>
              <a:avLst/>
              <a:gdLst/>
              <a:ahLst/>
              <a:cxnLst/>
              <a:rect l="l" t="t" r="r" b="b"/>
              <a:pathLst>
                <a:path w="22089" h="17080" extrusionOk="0">
                  <a:moveTo>
                    <a:pt x="6091" y="632"/>
                  </a:moveTo>
                  <a:cubicBezTo>
                    <a:pt x="6877" y="632"/>
                    <a:pt x="7522" y="1263"/>
                    <a:pt x="7522" y="2049"/>
                  </a:cubicBezTo>
                  <a:cubicBezTo>
                    <a:pt x="7522" y="2147"/>
                    <a:pt x="7508" y="2232"/>
                    <a:pt x="7494" y="2316"/>
                  </a:cubicBezTo>
                  <a:lnTo>
                    <a:pt x="7480" y="2316"/>
                  </a:lnTo>
                  <a:cubicBezTo>
                    <a:pt x="7024" y="2197"/>
                    <a:pt x="6556" y="2138"/>
                    <a:pt x="6088" y="2138"/>
                  </a:cubicBezTo>
                  <a:cubicBezTo>
                    <a:pt x="5836" y="2138"/>
                    <a:pt x="5583" y="2155"/>
                    <a:pt x="5333" y="2190"/>
                  </a:cubicBezTo>
                  <a:cubicBezTo>
                    <a:pt x="5108" y="2218"/>
                    <a:pt x="4898" y="2260"/>
                    <a:pt x="4687" y="2316"/>
                  </a:cubicBezTo>
                  <a:cubicBezTo>
                    <a:pt x="4673" y="2232"/>
                    <a:pt x="4659" y="2147"/>
                    <a:pt x="4659" y="2063"/>
                  </a:cubicBezTo>
                  <a:lnTo>
                    <a:pt x="4659" y="2049"/>
                  </a:lnTo>
                  <a:cubicBezTo>
                    <a:pt x="4659" y="1263"/>
                    <a:pt x="5305" y="632"/>
                    <a:pt x="6091" y="632"/>
                  </a:cubicBezTo>
                  <a:close/>
                  <a:moveTo>
                    <a:pt x="19647" y="4842"/>
                  </a:moveTo>
                  <a:cubicBezTo>
                    <a:pt x="19914" y="4912"/>
                    <a:pt x="20166" y="5052"/>
                    <a:pt x="20349" y="5263"/>
                  </a:cubicBezTo>
                  <a:lnTo>
                    <a:pt x="20363" y="5263"/>
                  </a:lnTo>
                  <a:cubicBezTo>
                    <a:pt x="20587" y="5530"/>
                    <a:pt x="20728" y="5852"/>
                    <a:pt x="20784" y="6189"/>
                  </a:cubicBezTo>
                  <a:cubicBezTo>
                    <a:pt x="20601" y="6077"/>
                    <a:pt x="20391" y="6007"/>
                    <a:pt x="20180" y="5979"/>
                  </a:cubicBezTo>
                  <a:cubicBezTo>
                    <a:pt x="20040" y="5572"/>
                    <a:pt x="19872" y="5193"/>
                    <a:pt x="19647" y="4842"/>
                  </a:cubicBezTo>
                  <a:close/>
                  <a:moveTo>
                    <a:pt x="20363" y="6666"/>
                  </a:moveTo>
                  <a:cubicBezTo>
                    <a:pt x="21331" y="7087"/>
                    <a:pt x="21331" y="8462"/>
                    <a:pt x="20363" y="8869"/>
                  </a:cubicBezTo>
                  <a:lnTo>
                    <a:pt x="20377" y="8813"/>
                  </a:lnTo>
                  <a:cubicBezTo>
                    <a:pt x="20461" y="8350"/>
                    <a:pt x="20489" y="7887"/>
                    <a:pt x="20461" y="7424"/>
                  </a:cubicBezTo>
                  <a:cubicBezTo>
                    <a:pt x="20447" y="7171"/>
                    <a:pt x="20405" y="6919"/>
                    <a:pt x="20363" y="6666"/>
                  </a:cubicBezTo>
                  <a:close/>
                  <a:moveTo>
                    <a:pt x="10511" y="11157"/>
                  </a:moveTo>
                  <a:cubicBezTo>
                    <a:pt x="10694" y="11424"/>
                    <a:pt x="10918" y="11662"/>
                    <a:pt x="11143" y="11887"/>
                  </a:cubicBezTo>
                  <a:cubicBezTo>
                    <a:pt x="10932" y="11873"/>
                    <a:pt x="10736" y="11859"/>
                    <a:pt x="10525" y="11859"/>
                  </a:cubicBezTo>
                  <a:cubicBezTo>
                    <a:pt x="10301" y="11859"/>
                    <a:pt x="10076" y="11873"/>
                    <a:pt x="9852" y="11901"/>
                  </a:cubicBezTo>
                  <a:cubicBezTo>
                    <a:pt x="10090" y="11676"/>
                    <a:pt x="10315" y="11424"/>
                    <a:pt x="10511" y="11157"/>
                  </a:cubicBezTo>
                  <a:close/>
                  <a:moveTo>
                    <a:pt x="4401" y="5233"/>
                  </a:moveTo>
                  <a:cubicBezTo>
                    <a:pt x="5272" y="5233"/>
                    <a:pt x="5954" y="5575"/>
                    <a:pt x="5964" y="5586"/>
                  </a:cubicBezTo>
                  <a:cubicBezTo>
                    <a:pt x="6007" y="5607"/>
                    <a:pt x="6052" y="5617"/>
                    <a:pt x="6099" y="5617"/>
                  </a:cubicBezTo>
                  <a:cubicBezTo>
                    <a:pt x="6147" y="5617"/>
                    <a:pt x="6196" y="5607"/>
                    <a:pt x="6245" y="5586"/>
                  </a:cubicBezTo>
                  <a:cubicBezTo>
                    <a:pt x="6442" y="5487"/>
                    <a:pt x="6652" y="5403"/>
                    <a:pt x="6877" y="5361"/>
                  </a:cubicBezTo>
                  <a:cubicBezTo>
                    <a:pt x="7172" y="5278"/>
                    <a:pt x="7472" y="5235"/>
                    <a:pt x="7774" y="5235"/>
                  </a:cubicBezTo>
                  <a:cubicBezTo>
                    <a:pt x="8132" y="5235"/>
                    <a:pt x="8491" y="5295"/>
                    <a:pt x="8841" y="5417"/>
                  </a:cubicBezTo>
                  <a:cubicBezTo>
                    <a:pt x="9627" y="5712"/>
                    <a:pt x="10273" y="6343"/>
                    <a:pt x="10764" y="7312"/>
                  </a:cubicBezTo>
                  <a:cubicBezTo>
                    <a:pt x="10848" y="7466"/>
                    <a:pt x="10918" y="7635"/>
                    <a:pt x="10988" y="7803"/>
                  </a:cubicBezTo>
                  <a:lnTo>
                    <a:pt x="11002" y="7817"/>
                  </a:lnTo>
                  <a:cubicBezTo>
                    <a:pt x="11002" y="8238"/>
                    <a:pt x="10946" y="8645"/>
                    <a:pt x="10834" y="9052"/>
                  </a:cubicBezTo>
                  <a:cubicBezTo>
                    <a:pt x="10806" y="9178"/>
                    <a:pt x="10764" y="9305"/>
                    <a:pt x="10722" y="9431"/>
                  </a:cubicBezTo>
                  <a:cubicBezTo>
                    <a:pt x="10174" y="11031"/>
                    <a:pt x="8855" y="12238"/>
                    <a:pt x="7213" y="12659"/>
                  </a:cubicBezTo>
                  <a:cubicBezTo>
                    <a:pt x="6842" y="12743"/>
                    <a:pt x="6466" y="12785"/>
                    <a:pt x="6091" y="12785"/>
                  </a:cubicBezTo>
                  <a:cubicBezTo>
                    <a:pt x="5715" y="12785"/>
                    <a:pt x="5340" y="12743"/>
                    <a:pt x="4968" y="12659"/>
                  </a:cubicBezTo>
                  <a:cubicBezTo>
                    <a:pt x="2751" y="12097"/>
                    <a:pt x="1193" y="10118"/>
                    <a:pt x="1179" y="7831"/>
                  </a:cubicBezTo>
                  <a:cubicBezTo>
                    <a:pt x="1249" y="7663"/>
                    <a:pt x="1333" y="7480"/>
                    <a:pt x="1418" y="7312"/>
                  </a:cubicBezTo>
                  <a:cubicBezTo>
                    <a:pt x="1923" y="6343"/>
                    <a:pt x="2568" y="5712"/>
                    <a:pt x="3354" y="5417"/>
                  </a:cubicBezTo>
                  <a:cubicBezTo>
                    <a:pt x="3713" y="5282"/>
                    <a:pt x="4070" y="5233"/>
                    <a:pt x="4401" y="5233"/>
                  </a:cubicBezTo>
                  <a:close/>
                  <a:moveTo>
                    <a:pt x="18356" y="12195"/>
                  </a:moveTo>
                  <a:cubicBezTo>
                    <a:pt x="18468" y="12266"/>
                    <a:pt x="18552" y="12378"/>
                    <a:pt x="18609" y="12504"/>
                  </a:cubicBezTo>
                  <a:cubicBezTo>
                    <a:pt x="18791" y="12897"/>
                    <a:pt x="18665" y="13374"/>
                    <a:pt x="18300" y="13627"/>
                  </a:cubicBezTo>
                  <a:cubicBezTo>
                    <a:pt x="18177" y="13730"/>
                    <a:pt x="18031" y="13778"/>
                    <a:pt x="17888" y="13778"/>
                  </a:cubicBezTo>
                  <a:cubicBezTo>
                    <a:pt x="17623" y="13778"/>
                    <a:pt x="17366" y="13614"/>
                    <a:pt x="17275" y="13332"/>
                  </a:cubicBezTo>
                  <a:cubicBezTo>
                    <a:pt x="17233" y="13178"/>
                    <a:pt x="17247" y="13009"/>
                    <a:pt x="17318" y="12855"/>
                  </a:cubicBezTo>
                  <a:cubicBezTo>
                    <a:pt x="17682" y="12673"/>
                    <a:pt x="18033" y="12448"/>
                    <a:pt x="18356" y="12195"/>
                  </a:cubicBezTo>
                  <a:close/>
                  <a:moveTo>
                    <a:pt x="2667" y="12195"/>
                  </a:moveTo>
                  <a:cubicBezTo>
                    <a:pt x="2975" y="12448"/>
                    <a:pt x="3326" y="12673"/>
                    <a:pt x="3691" y="12855"/>
                  </a:cubicBezTo>
                  <a:cubicBezTo>
                    <a:pt x="3747" y="12967"/>
                    <a:pt x="3761" y="13094"/>
                    <a:pt x="3761" y="13220"/>
                  </a:cubicBezTo>
                  <a:cubicBezTo>
                    <a:pt x="3733" y="13416"/>
                    <a:pt x="3621" y="13599"/>
                    <a:pt x="3438" y="13697"/>
                  </a:cubicBezTo>
                  <a:cubicBezTo>
                    <a:pt x="3343" y="13757"/>
                    <a:pt x="3233" y="13786"/>
                    <a:pt x="3122" y="13786"/>
                  </a:cubicBezTo>
                  <a:cubicBezTo>
                    <a:pt x="2972" y="13786"/>
                    <a:pt x="2822" y="13732"/>
                    <a:pt x="2709" y="13627"/>
                  </a:cubicBezTo>
                  <a:cubicBezTo>
                    <a:pt x="2344" y="13374"/>
                    <a:pt x="2217" y="12897"/>
                    <a:pt x="2400" y="12504"/>
                  </a:cubicBezTo>
                  <a:cubicBezTo>
                    <a:pt x="2456" y="12378"/>
                    <a:pt x="2554" y="12266"/>
                    <a:pt x="2667" y="12195"/>
                  </a:cubicBezTo>
                  <a:close/>
                  <a:moveTo>
                    <a:pt x="5165" y="13318"/>
                  </a:moveTo>
                  <a:lnTo>
                    <a:pt x="5165" y="13332"/>
                  </a:lnTo>
                  <a:cubicBezTo>
                    <a:pt x="5473" y="13374"/>
                    <a:pt x="5782" y="13402"/>
                    <a:pt x="6091" y="13402"/>
                  </a:cubicBezTo>
                  <a:cubicBezTo>
                    <a:pt x="6413" y="13402"/>
                    <a:pt x="6736" y="13374"/>
                    <a:pt x="7059" y="13318"/>
                  </a:cubicBezTo>
                  <a:lnTo>
                    <a:pt x="7059" y="13318"/>
                  </a:lnTo>
                  <a:cubicBezTo>
                    <a:pt x="6940" y="13823"/>
                    <a:pt x="6519" y="14076"/>
                    <a:pt x="6098" y="14076"/>
                  </a:cubicBezTo>
                  <a:cubicBezTo>
                    <a:pt x="5677" y="14076"/>
                    <a:pt x="5256" y="13823"/>
                    <a:pt x="5136" y="13318"/>
                  </a:cubicBezTo>
                  <a:close/>
                  <a:moveTo>
                    <a:pt x="13964" y="13318"/>
                  </a:moveTo>
                  <a:lnTo>
                    <a:pt x="14048" y="13332"/>
                  </a:lnTo>
                  <a:cubicBezTo>
                    <a:pt x="14332" y="13383"/>
                    <a:pt x="14624" y="13408"/>
                    <a:pt x="14917" y="13408"/>
                  </a:cubicBezTo>
                  <a:cubicBezTo>
                    <a:pt x="15189" y="13408"/>
                    <a:pt x="15462" y="13387"/>
                    <a:pt x="15732" y="13346"/>
                  </a:cubicBezTo>
                  <a:cubicBezTo>
                    <a:pt x="15788" y="13346"/>
                    <a:pt x="15830" y="13332"/>
                    <a:pt x="15886" y="13318"/>
                  </a:cubicBezTo>
                  <a:lnTo>
                    <a:pt x="15886" y="13318"/>
                  </a:lnTo>
                  <a:cubicBezTo>
                    <a:pt x="15767" y="13823"/>
                    <a:pt x="15346" y="14076"/>
                    <a:pt x="14925" y="14076"/>
                  </a:cubicBezTo>
                  <a:cubicBezTo>
                    <a:pt x="14504" y="14076"/>
                    <a:pt x="14083" y="13823"/>
                    <a:pt x="13964" y="13318"/>
                  </a:cubicBezTo>
                  <a:close/>
                  <a:moveTo>
                    <a:pt x="8224" y="12981"/>
                  </a:moveTo>
                  <a:cubicBezTo>
                    <a:pt x="8392" y="13136"/>
                    <a:pt x="8561" y="13304"/>
                    <a:pt x="8715" y="13486"/>
                  </a:cubicBezTo>
                  <a:cubicBezTo>
                    <a:pt x="9192" y="14048"/>
                    <a:pt x="9557" y="14721"/>
                    <a:pt x="9782" y="15437"/>
                  </a:cubicBezTo>
                  <a:cubicBezTo>
                    <a:pt x="9880" y="15760"/>
                    <a:pt x="9950" y="16111"/>
                    <a:pt x="9978" y="16462"/>
                  </a:cubicBezTo>
                  <a:lnTo>
                    <a:pt x="8813" y="16462"/>
                  </a:lnTo>
                  <a:lnTo>
                    <a:pt x="8813" y="15367"/>
                  </a:lnTo>
                  <a:cubicBezTo>
                    <a:pt x="8799" y="15170"/>
                    <a:pt x="8652" y="15072"/>
                    <a:pt x="8504" y="15072"/>
                  </a:cubicBezTo>
                  <a:cubicBezTo>
                    <a:pt x="8357" y="15072"/>
                    <a:pt x="8210" y="15170"/>
                    <a:pt x="8196" y="15367"/>
                  </a:cubicBezTo>
                  <a:lnTo>
                    <a:pt x="8196" y="16462"/>
                  </a:lnTo>
                  <a:lnTo>
                    <a:pt x="4000" y="16462"/>
                  </a:lnTo>
                  <a:lnTo>
                    <a:pt x="4000" y="15367"/>
                  </a:lnTo>
                  <a:cubicBezTo>
                    <a:pt x="3986" y="15170"/>
                    <a:pt x="3838" y="15072"/>
                    <a:pt x="3691" y="15072"/>
                  </a:cubicBezTo>
                  <a:cubicBezTo>
                    <a:pt x="3544" y="15072"/>
                    <a:pt x="3396" y="15170"/>
                    <a:pt x="3382" y="15367"/>
                  </a:cubicBezTo>
                  <a:lnTo>
                    <a:pt x="3382" y="16462"/>
                  </a:lnTo>
                  <a:lnTo>
                    <a:pt x="2217" y="16462"/>
                  </a:lnTo>
                  <a:cubicBezTo>
                    <a:pt x="2274" y="15732"/>
                    <a:pt x="2484" y="15016"/>
                    <a:pt x="2863" y="14385"/>
                  </a:cubicBezTo>
                  <a:cubicBezTo>
                    <a:pt x="2950" y="14404"/>
                    <a:pt x="3038" y="14414"/>
                    <a:pt x="3126" y="14414"/>
                  </a:cubicBezTo>
                  <a:cubicBezTo>
                    <a:pt x="3349" y="14414"/>
                    <a:pt x="3570" y="14351"/>
                    <a:pt x="3761" y="14230"/>
                  </a:cubicBezTo>
                  <a:cubicBezTo>
                    <a:pt x="4154" y="14006"/>
                    <a:pt x="4393" y="13585"/>
                    <a:pt x="4393" y="13136"/>
                  </a:cubicBezTo>
                  <a:lnTo>
                    <a:pt x="4491" y="13164"/>
                  </a:lnTo>
                  <a:cubicBezTo>
                    <a:pt x="4519" y="14034"/>
                    <a:pt x="5235" y="14707"/>
                    <a:pt x="6091" y="14707"/>
                  </a:cubicBezTo>
                  <a:cubicBezTo>
                    <a:pt x="6961" y="14707"/>
                    <a:pt x="7662" y="14034"/>
                    <a:pt x="7705" y="13164"/>
                  </a:cubicBezTo>
                  <a:cubicBezTo>
                    <a:pt x="7873" y="13108"/>
                    <a:pt x="8055" y="13051"/>
                    <a:pt x="8224" y="12981"/>
                  </a:cubicBezTo>
                  <a:close/>
                  <a:moveTo>
                    <a:pt x="10416" y="12503"/>
                  </a:moveTo>
                  <a:cubicBezTo>
                    <a:pt x="10453" y="12503"/>
                    <a:pt x="10489" y="12503"/>
                    <a:pt x="10525" y="12504"/>
                  </a:cubicBezTo>
                  <a:cubicBezTo>
                    <a:pt x="10560" y="12503"/>
                    <a:pt x="10594" y="12503"/>
                    <a:pt x="10628" y="12503"/>
                  </a:cubicBezTo>
                  <a:cubicBezTo>
                    <a:pt x="11282" y="12503"/>
                    <a:pt x="11933" y="12630"/>
                    <a:pt x="12546" y="12883"/>
                  </a:cubicBezTo>
                  <a:cubicBezTo>
                    <a:pt x="12785" y="12995"/>
                    <a:pt x="13051" y="13108"/>
                    <a:pt x="13318" y="13178"/>
                  </a:cubicBezTo>
                  <a:cubicBezTo>
                    <a:pt x="13346" y="14048"/>
                    <a:pt x="14062" y="14735"/>
                    <a:pt x="14918" y="14735"/>
                  </a:cubicBezTo>
                  <a:cubicBezTo>
                    <a:pt x="15788" y="14735"/>
                    <a:pt x="16490" y="14048"/>
                    <a:pt x="16518" y="13178"/>
                  </a:cubicBezTo>
                  <a:lnTo>
                    <a:pt x="16630" y="13150"/>
                  </a:lnTo>
                  <a:lnTo>
                    <a:pt x="16630" y="13164"/>
                  </a:lnTo>
                  <a:cubicBezTo>
                    <a:pt x="16630" y="13655"/>
                    <a:pt x="16925" y="14104"/>
                    <a:pt x="17388" y="14314"/>
                  </a:cubicBezTo>
                  <a:cubicBezTo>
                    <a:pt x="17547" y="14389"/>
                    <a:pt x="17718" y="14427"/>
                    <a:pt x="17894" y="14427"/>
                  </a:cubicBezTo>
                  <a:cubicBezTo>
                    <a:pt x="17982" y="14427"/>
                    <a:pt x="18071" y="14417"/>
                    <a:pt x="18160" y="14399"/>
                  </a:cubicBezTo>
                  <a:cubicBezTo>
                    <a:pt x="18524" y="15030"/>
                    <a:pt x="18735" y="15746"/>
                    <a:pt x="18791" y="16476"/>
                  </a:cubicBezTo>
                  <a:lnTo>
                    <a:pt x="17640" y="16462"/>
                  </a:lnTo>
                  <a:lnTo>
                    <a:pt x="17640" y="15367"/>
                  </a:lnTo>
                  <a:cubicBezTo>
                    <a:pt x="17626" y="15170"/>
                    <a:pt x="17479" y="15072"/>
                    <a:pt x="17332" y="15072"/>
                  </a:cubicBezTo>
                  <a:cubicBezTo>
                    <a:pt x="17184" y="15072"/>
                    <a:pt x="17037" y="15170"/>
                    <a:pt x="17023" y="15367"/>
                  </a:cubicBezTo>
                  <a:lnTo>
                    <a:pt x="17023" y="16462"/>
                  </a:lnTo>
                  <a:lnTo>
                    <a:pt x="10581" y="16462"/>
                  </a:lnTo>
                  <a:cubicBezTo>
                    <a:pt x="10511" y="15563"/>
                    <a:pt x="10231" y="14679"/>
                    <a:pt x="9753" y="13907"/>
                  </a:cubicBezTo>
                  <a:cubicBezTo>
                    <a:pt x="9557" y="13599"/>
                    <a:pt x="9346" y="13304"/>
                    <a:pt x="9094" y="13023"/>
                  </a:cubicBezTo>
                  <a:cubicBezTo>
                    <a:pt x="9010" y="12925"/>
                    <a:pt x="8940" y="12841"/>
                    <a:pt x="8855" y="12757"/>
                  </a:cubicBezTo>
                  <a:cubicBezTo>
                    <a:pt x="9355" y="12599"/>
                    <a:pt x="9879" y="12503"/>
                    <a:pt x="10416" y="12503"/>
                  </a:cubicBezTo>
                  <a:close/>
                  <a:moveTo>
                    <a:pt x="6091" y="0"/>
                  </a:moveTo>
                  <a:cubicBezTo>
                    <a:pt x="4954" y="0"/>
                    <a:pt x="4042" y="927"/>
                    <a:pt x="4042" y="2049"/>
                  </a:cubicBezTo>
                  <a:cubicBezTo>
                    <a:pt x="4042" y="2204"/>
                    <a:pt x="4056" y="2358"/>
                    <a:pt x="4084" y="2512"/>
                  </a:cubicBezTo>
                  <a:cubicBezTo>
                    <a:pt x="3635" y="2695"/>
                    <a:pt x="3200" y="2933"/>
                    <a:pt x="2807" y="3228"/>
                  </a:cubicBezTo>
                  <a:cubicBezTo>
                    <a:pt x="2526" y="3419"/>
                    <a:pt x="2722" y="3799"/>
                    <a:pt x="2984" y="3799"/>
                  </a:cubicBezTo>
                  <a:cubicBezTo>
                    <a:pt x="3049" y="3799"/>
                    <a:pt x="3119" y="3775"/>
                    <a:pt x="3186" y="3719"/>
                  </a:cubicBezTo>
                  <a:cubicBezTo>
                    <a:pt x="4034" y="3085"/>
                    <a:pt x="5054" y="2749"/>
                    <a:pt x="6088" y="2749"/>
                  </a:cubicBezTo>
                  <a:cubicBezTo>
                    <a:pt x="6473" y="2749"/>
                    <a:pt x="6861" y="2796"/>
                    <a:pt x="7241" y="2891"/>
                  </a:cubicBezTo>
                  <a:cubicBezTo>
                    <a:pt x="8869" y="3312"/>
                    <a:pt x="10174" y="4519"/>
                    <a:pt x="10708" y="6091"/>
                  </a:cubicBezTo>
                  <a:lnTo>
                    <a:pt x="10680" y="6063"/>
                  </a:lnTo>
                  <a:cubicBezTo>
                    <a:pt x="10413" y="5712"/>
                    <a:pt x="10090" y="5417"/>
                    <a:pt x="9725" y="5179"/>
                  </a:cubicBezTo>
                  <a:cubicBezTo>
                    <a:pt x="9304" y="4912"/>
                    <a:pt x="8841" y="4730"/>
                    <a:pt x="8350" y="4659"/>
                  </a:cubicBezTo>
                  <a:cubicBezTo>
                    <a:pt x="8154" y="4631"/>
                    <a:pt x="7957" y="4617"/>
                    <a:pt x="7761" y="4617"/>
                  </a:cubicBezTo>
                  <a:cubicBezTo>
                    <a:pt x="7184" y="4617"/>
                    <a:pt x="6611" y="4738"/>
                    <a:pt x="6077" y="4968"/>
                  </a:cubicBezTo>
                  <a:cubicBezTo>
                    <a:pt x="5538" y="4736"/>
                    <a:pt x="4968" y="4623"/>
                    <a:pt x="4396" y="4623"/>
                  </a:cubicBezTo>
                  <a:cubicBezTo>
                    <a:pt x="4208" y="4623"/>
                    <a:pt x="4019" y="4635"/>
                    <a:pt x="3831" y="4659"/>
                  </a:cubicBezTo>
                  <a:cubicBezTo>
                    <a:pt x="3340" y="4730"/>
                    <a:pt x="2863" y="4912"/>
                    <a:pt x="2456" y="5193"/>
                  </a:cubicBezTo>
                  <a:cubicBezTo>
                    <a:pt x="2091" y="5431"/>
                    <a:pt x="1754" y="5726"/>
                    <a:pt x="1488" y="6063"/>
                  </a:cubicBezTo>
                  <a:lnTo>
                    <a:pt x="1460" y="6105"/>
                  </a:lnTo>
                  <a:cubicBezTo>
                    <a:pt x="1656" y="5515"/>
                    <a:pt x="1979" y="4968"/>
                    <a:pt x="2372" y="4491"/>
                  </a:cubicBezTo>
                  <a:cubicBezTo>
                    <a:pt x="2550" y="4261"/>
                    <a:pt x="2353" y="3992"/>
                    <a:pt x="2125" y="3992"/>
                  </a:cubicBezTo>
                  <a:cubicBezTo>
                    <a:pt x="2048" y="3992"/>
                    <a:pt x="1966" y="4023"/>
                    <a:pt x="1895" y="4098"/>
                  </a:cubicBezTo>
                  <a:cubicBezTo>
                    <a:pt x="0" y="6343"/>
                    <a:pt x="141" y="9669"/>
                    <a:pt x="2203" y="11774"/>
                  </a:cubicBezTo>
                  <a:cubicBezTo>
                    <a:pt x="2049" y="11901"/>
                    <a:pt x="1937" y="12055"/>
                    <a:pt x="1853" y="12238"/>
                  </a:cubicBezTo>
                  <a:cubicBezTo>
                    <a:pt x="1544" y="12883"/>
                    <a:pt x="1740" y="13669"/>
                    <a:pt x="2316" y="14104"/>
                  </a:cubicBezTo>
                  <a:cubicBezTo>
                    <a:pt x="1853" y="14918"/>
                    <a:pt x="1600" y="15830"/>
                    <a:pt x="1600" y="16770"/>
                  </a:cubicBezTo>
                  <a:cubicBezTo>
                    <a:pt x="1600" y="16939"/>
                    <a:pt x="1726" y="17065"/>
                    <a:pt x="1895" y="17079"/>
                  </a:cubicBezTo>
                  <a:lnTo>
                    <a:pt x="19100" y="17079"/>
                  </a:lnTo>
                  <a:cubicBezTo>
                    <a:pt x="19282" y="17079"/>
                    <a:pt x="19423" y="16939"/>
                    <a:pt x="19423" y="16770"/>
                  </a:cubicBezTo>
                  <a:cubicBezTo>
                    <a:pt x="19409" y="15830"/>
                    <a:pt x="19170" y="14918"/>
                    <a:pt x="18707" y="14104"/>
                  </a:cubicBezTo>
                  <a:cubicBezTo>
                    <a:pt x="19268" y="13669"/>
                    <a:pt x="19465" y="12883"/>
                    <a:pt x="19170" y="12238"/>
                  </a:cubicBezTo>
                  <a:cubicBezTo>
                    <a:pt x="19086" y="12055"/>
                    <a:pt x="18959" y="11901"/>
                    <a:pt x="18819" y="11774"/>
                  </a:cubicBezTo>
                  <a:cubicBezTo>
                    <a:pt x="19423" y="11157"/>
                    <a:pt x="19886" y="10399"/>
                    <a:pt x="20166" y="9571"/>
                  </a:cubicBezTo>
                  <a:cubicBezTo>
                    <a:pt x="21429" y="9361"/>
                    <a:pt x="22089" y="7957"/>
                    <a:pt x="21443" y="6863"/>
                  </a:cubicBezTo>
                  <a:cubicBezTo>
                    <a:pt x="21457" y="6526"/>
                    <a:pt x="21443" y="5544"/>
                    <a:pt x="20812" y="4856"/>
                  </a:cubicBezTo>
                  <a:cubicBezTo>
                    <a:pt x="20391" y="4393"/>
                    <a:pt x="19787" y="4140"/>
                    <a:pt x="19156" y="4140"/>
                  </a:cubicBezTo>
                  <a:cubicBezTo>
                    <a:pt x="18861" y="3789"/>
                    <a:pt x="18538" y="3481"/>
                    <a:pt x="18188" y="3214"/>
                  </a:cubicBezTo>
                  <a:cubicBezTo>
                    <a:pt x="18126" y="3173"/>
                    <a:pt x="18064" y="3155"/>
                    <a:pt x="18006" y="3155"/>
                  </a:cubicBezTo>
                  <a:cubicBezTo>
                    <a:pt x="17745" y="3155"/>
                    <a:pt x="17556" y="3510"/>
                    <a:pt x="17809" y="3705"/>
                  </a:cubicBezTo>
                  <a:cubicBezTo>
                    <a:pt x="18959" y="4561"/>
                    <a:pt x="19689" y="5866"/>
                    <a:pt x="19815" y="7298"/>
                  </a:cubicBezTo>
                  <a:cubicBezTo>
                    <a:pt x="20040" y="9711"/>
                    <a:pt x="18440" y="12069"/>
                    <a:pt x="16055" y="12644"/>
                  </a:cubicBezTo>
                  <a:cubicBezTo>
                    <a:pt x="15686" y="12730"/>
                    <a:pt x="15312" y="12772"/>
                    <a:pt x="14940" y="12772"/>
                  </a:cubicBezTo>
                  <a:cubicBezTo>
                    <a:pt x="14276" y="12772"/>
                    <a:pt x="13615" y="12638"/>
                    <a:pt x="12995" y="12378"/>
                  </a:cubicBezTo>
                  <a:cubicBezTo>
                    <a:pt x="12125" y="12013"/>
                    <a:pt x="11395" y="11395"/>
                    <a:pt x="10876" y="10610"/>
                  </a:cubicBezTo>
                  <a:cubicBezTo>
                    <a:pt x="11045" y="10329"/>
                    <a:pt x="11185" y="10020"/>
                    <a:pt x="11297" y="9711"/>
                  </a:cubicBezTo>
                  <a:cubicBezTo>
                    <a:pt x="11858" y="8126"/>
                    <a:pt x="11704" y="6386"/>
                    <a:pt x="10876" y="4940"/>
                  </a:cubicBezTo>
                  <a:cubicBezTo>
                    <a:pt x="11774" y="3579"/>
                    <a:pt x="13290" y="2751"/>
                    <a:pt x="14918" y="2751"/>
                  </a:cubicBezTo>
                  <a:cubicBezTo>
                    <a:pt x="15563" y="2751"/>
                    <a:pt x="16209" y="2877"/>
                    <a:pt x="16812" y="3130"/>
                  </a:cubicBezTo>
                  <a:cubicBezTo>
                    <a:pt x="16850" y="3143"/>
                    <a:pt x="16886" y="3149"/>
                    <a:pt x="16920" y="3149"/>
                  </a:cubicBezTo>
                  <a:cubicBezTo>
                    <a:pt x="17205" y="3149"/>
                    <a:pt x="17352" y="2719"/>
                    <a:pt x="17051" y="2568"/>
                  </a:cubicBezTo>
                  <a:cubicBezTo>
                    <a:pt x="16358" y="2274"/>
                    <a:pt x="15634" y="2133"/>
                    <a:pt x="14918" y="2133"/>
                  </a:cubicBezTo>
                  <a:cubicBezTo>
                    <a:pt x="13212" y="2133"/>
                    <a:pt x="11555" y="2935"/>
                    <a:pt x="10497" y="4379"/>
                  </a:cubicBezTo>
                  <a:cubicBezTo>
                    <a:pt x="9880" y="3537"/>
                    <a:pt x="9052" y="2891"/>
                    <a:pt x="8083" y="2512"/>
                  </a:cubicBezTo>
                  <a:cubicBezTo>
                    <a:pt x="8112" y="2358"/>
                    <a:pt x="8140" y="2204"/>
                    <a:pt x="8140" y="2049"/>
                  </a:cubicBezTo>
                  <a:cubicBezTo>
                    <a:pt x="8140" y="927"/>
                    <a:pt x="7213" y="0"/>
                    <a:pt x="6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5" name="Google Shape;1835;p58"/>
          <p:cNvGrpSpPr/>
          <p:nvPr/>
        </p:nvGrpSpPr>
        <p:grpSpPr>
          <a:xfrm>
            <a:off x="3990428" y="3580732"/>
            <a:ext cx="455384" cy="456139"/>
            <a:chOff x="2764500" y="3615300"/>
            <a:chExt cx="527675" cy="528550"/>
          </a:xfrm>
        </p:grpSpPr>
        <p:sp>
          <p:nvSpPr>
            <p:cNvPr id="1836" name="Google Shape;1836;p58"/>
            <p:cNvSpPr/>
            <p:nvPr/>
          </p:nvSpPr>
          <p:spPr>
            <a:xfrm>
              <a:off x="3103225" y="3839300"/>
              <a:ext cx="16350" cy="34400"/>
            </a:xfrm>
            <a:custGeom>
              <a:avLst/>
              <a:gdLst/>
              <a:ahLst/>
              <a:cxnLst/>
              <a:rect l="l" t="t" r="r" b="b"/>
              <a:pathLst>
                <a:path w="654" h="1376" extrusionOk="0">
                  <a:moveTo>
                    <a:pt x="325" y="0"/>
                  </a:moveTo>
                  <a:cubicBezTo>
                    <a:pt x="162" y="0"/>
                    <a:pt x="1" y="112"/>
                    <a:pt x="22" y="337"/>
                  </a:cubicBezTo>
                  <a:lnTo>
                    <a:pt x="22" y="1067"/>
                  </a:lnTo>
                  <a:cubicBezTo>
                    <a:pt x="22" y="1235"/>
                    <a:pt x="162" y="1375"/>
                    <a:pt x="330" y="1375"/>
                  </a:cubicBezTo>
                  <a:cubicBezTo>
                    <a:pt x="499" y="1375"/>
                    <a:pt x="639" y="1235"/>
                    <a:pt x="639" y="1067"/>
                  </a:cubicBezTo>
                  <a:lnTo>
                    <a:pt x="639" y="337"/>
                  </a:lnTo>
                  <a:cubicBezTo>
                    <a:pt x="653" y="112"/>
                    <a:pt x="488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8"/>
            <p:cNvSpPr/>
            <p:nvPr/>
          </p:nvSpPr>
          <p:spPr>
            <a:xfrm>
              <a:off x="3087825" y="3884875"/>
              <a:ext cx="46950" cy="15525"/>
            </a:xfrm>
            <a:custGeom>
              <a:avLst/>
              <a:gdLst/>
              <a:ahLst/>
              <a:cxnLst/>
              <a:rect l="l" t="t" r="r" b="b"/>
              <a:pathLst>
                <a:path w="1878" h="621" extrusionOk="0">
                  <a:moveTo>
                    <a:pt x="415" y="1"/>
                  </a:moveTo>
                  <a:cubicBezTo>
                    <a:pt x="5" y="1"/>
                    <a:pt x="1" y="621"/>
                    <a:pt x="402" y="621"/>
                  </a:cubicBezTo>
                  <a:cubicBezTo>
                    <a:pt x="415" y="621"/>
                    <a:pt x="428" y="620"/>
                    <a:pt x="441" y="619"/>
                  </a:cubicBezTo>
                  <a:lnTo>
                    <a:pt x="1437" y="619"/>
                  </a:lnTo>
                  <a:cubicBezTo>
                    <a:pt x="1451" y="620"/>
                    <a:pt x="1464" y="621"/>
                    <a:pt x="1476" y="621"/>
                  </a:cubicBezTo>
                  <a:cubicBezTo>
                    <a:pt x="1878" y="621"/>
                    <a:pt x="1874" y="1"/>
                    <a:pt x="1464" y="1"/>
                  </a:cubicBezTo>
                  <a:cubicBezTo>
                    <a:pt x="1455" y="1"/>
                    <a:pt x="1446" y="1"/>
                    <a:pt x="1437" y="2"/>
                  </a:cubicBezTo>
                  <a:lnTo>
                    <a:pt x="441" y="2"/>
                  </a:lnTo>
                  <a:cubicBezTo>
                    <a:pt x="432" y="1"/>
                    <a:pt x="423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8"/>
            <p:cNvSpPr/>
            <p:nvPr/>
          </p:nvSpPr>
          <p:spPr>
            <a:xfrm>
              <a:off x="2914825" y="3839300"/>
              <a:ext cx="16350" cy="34400"/>
            </a:xfrm>
            <a:custGeom>
              <a:avLst/>
              <a:gdLst/>
              <a:ahLst/>
              <a:cxnLst/>
              <a:rect l="l" t="t" r="r" b="b"/>
              <a:pathLst>
                <a:path w="654" h="1376" extrusionOk="0">
                  <a:moveTo>
                    <a:pt x="325" y="0"/>
                  </a:moveTo>
                  <a:cubicBezTo>
                    <a:pt x="162" y="0"/>
                    <a:pt x="1" y="112"/>
                    <a:pt x="22" y="337"/>
                  </a:cubicBezTo>
                  <a:lnTo>
                    <a:pt x="22" y="1067"/>
                  </a:lnTo>
                  <a:cubicBezTo>
                    <a:pt x="22" y="1235"/>
                    <a:pt x="162" y="1375"/>
                    <a:pt x="330" y="1375"/>
                  </a:cubicBezTo>
                  <a:cubicBezTo>
                    <a:pt x="499" y="1375"/>
                    <a:pt x="639" y="1235"/>
                    <a:pt x="639" y="1067"/>
                  </a:cubicBezTo>
                  <a:lnTo>
                    <a:pt x="639" y="337"/>
                  </a:lnTo>
                  <a:cubicBezTo>
                    <a:pt x="653" y="112"/>
                    <a:pt x="488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8"/>
            <p:cNvSpPr/>
            <p:nvPr/>
          </p:nvSpPr>
          <p:spPr>
            <a:xfrm>
              <a:off x="2900975" y="3884900"/>
              <a:ext cx="44225" cy="15450"/>
            </a:xfrm>
            <a:custGeom>
              <a:avLst/>
              <a:gdLst/>
              <a:ahLst/>
              <a:cxnLst/>
              <a:rect l="l" t="t" r="r" b="b"/>
              <a:pathLst>
                <a:path w="1769" h="618" extrusionOk="0">
                  <a:moveTo>
                    <a:pt x="379" y="1"/>
                  </a:moveTo>
                  <a:cubicBezTo>
                    <a:pt x="0" y="29"/>
                    <a:pt x="0" y="590"/>
                    <a:pt x="379" y="618"/>
                  </a:cubicBezTo>
                  <a:lnTo>
                    <a:pt x="1390" y="618"/>
                  </a:lnTo>
                  <a:cubicBezTo>
                    <a:pt x="1768" y="590"/>
                    <a:pt x="1768" y="29"/>
                    <a:pt x="1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8"/>
            <p:cNvSpPr/>
            <p:nvPr/>
          </p:nvSpPr>
          <p:spPr>
            <a:xfrm>
              <a:off x="2989700" y="3876325"/>
              <a:ext cx="53025" cy="23150"/>
            </a:xfrm>
            <a:custGeom>
              <a:avLst/>
              <a:gdLst/>
              <a:ahLst/>
              <a:cxnLst/>
              <a:rect l="l" t="t" r="r" b="b"/>
              <a:pathLst>
                <a:path w="2121" h="926" extrusionOk="0">
                  <a:moveTo>
                    <a:pt x="431" y="1"/>
                  </a:moveTo>
                  <a:cubicBezTo>
                    <a:pt x="204" y="1"/>
                    <a:pt x="0" y="287"/>
                    <a:pt x="198" y="526"/>
                  </a:cubicBezTo>
                  <a:cubicBezTo>
                    <a:pt x="437" y="793"/>
                    <a:pt x="770" y="926"/>
                    <a:pt x="1103" y="926"/>
                  </a:cubicBezTo>
                  <a:cubicBezTo>
                    <a:pt x="1437" y="926"/>
                    <a:pt x="1770" y="793"/>
                    <a:pt x="2008" y="526"/>
                  </a:cubicBezTo>
                  <a:cubicBezTo>
                    <a:pt x="2121" y="386"/>
                    <a:pt x="2107" y="203"/>
                    <a:pt x="1980" y="91"/>
                  </a:cubicBezTo>
                  <a:cubicBezTo>
                    <a:pt x="1921" y="38"/>
                    <a:pt x="1846" y="10"/>
                    <a:pt x="1771" y="10"/>
                  </a:cubicBezTo>
                  <a:cubicBezTo>
                    <a:pt x="1687" y="10"/>
                    <a:pt x="1605" y="45"/>
                    <a:pt x="1545" y="119"/>
                  </a:cubicBezTo>
                  <a:cubicBezTo>
                    <a:pt x="1426" y="245"/>
                    <a:pt x="1265" y="308"/>
                    <a:pt x="1103" y="308"/>
                  </a:cubicBezTo>
                  <a:cubicBezTo>
                    <a:pt x="942" y="308"/>
                    <a:pt x="781" y="245"/>
                    <a:pt x="661" y="119"/>
                  </a:cubicBezTo>
                  <a:cubicBezTo>
                    <a:pt x="592" y="36"/>
                    <a:pt x="51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8"/>
            <p:cNvSpPr/>
            <p:nvPr/>
          </p:nvSpPr>
          <p:spPr>
            <a:xfrm>
              <a:off x="2764500" y="3615300"/>
              <a:ext cx="527675" cy="528550"/>
            </a:xfrm>
            <a:custGeom>
              <a:avLst/>
              <a:gdLst/>
              <a:ahLst/>
              <a:cxnLst/>
              <a:rect l="l" t="t" r="r" b="b"/>
              <a:pathLst>
                <a:path w="21107" h="21142" extrusionOk="0">
                  <a:moveTo>
                    <a:pt x="17929" y="2757"/>
                  </a:moveTo>
                  <a:cubicBezTo>
                    <a:pt x="18473" y="2757"/>
                    <a:pt x="19013" y="2980"/>
                    <a:pt x="19394" y="3389"/>
                  </a:cubicBezTo>
                  <a:cubicBezTo>
                    <a:pt x="19745" y="3796"/>
                    <a:pt x="19872" y="4399"/>
                    <a:pt x="19773" y="5115"/>
                  </a:cubicBezTo>
                  <a:cubicBezTo>
                    <a:pt x="19619" y="5999"/>
                    <a:pt x="19647" y="6911"/>
                    <a:pt x="19858" y="7795"/>
                  </a:cubicBezTo>
                  <a:cubicBezTo>
                    <a:pt x="19956" y="8244"/>
                    <a:pt x="20152" y="8694"/>
                    <a:pt x="20405" y="9086"/>
                  </a:cubicBezTo>
                  <a:cubicBezTo>
                    <a:pt x="20251" y="9213"/>
                    <a:pt x="20040" y="9283"/>
                    <a:pt x="19830" y="9283"/>
                  </a:cubicBezTo>
                  <a:lnTo>
                    <a:pt x="19815" y="9283"/>
                  </a:lnTo>
                  <a:cubicBezTo>
                    <a:pt x="19633" y="9283"/>
                    <a:pt x="19465" y="9241"/>
                    <a:pt x="19296" y="9185"/>
                  </a:cubicBezTo>
                  <a:cubicBezTo>
                    <a:pt x="19184" y="8932"/>
                    <a:pt x="19016" y="8722"/>
                    <a:pt x="18819" y="8539"/>
                  </a:cubicBezTo>
                  <a:lnTo>
                    <a:pt x="18819" y="8497"/>
                  </a:lnTo>
                  <a:cubicBezTo>
                    <a:pt x="18791" y="8188"/>
                    <a:pt x="18763" y="7880"/>
                    <a:pt x="18707" y="7571"/>
                  </a:cubicBezTo>
                  <a:cubicBezTo>
                    <a:pt x="18454" y="5971"/>
                    <a:pt x="17795" y="4484"/>
                    <a:pt x="16784" y="3220"/>
                  </a:cubicBezTo>
                  <a:lnTo>
                    <a:pt x="16770" y="3206"/>
                  </a:lnTo>
                  <a:cubicBezTo>
                    <a:pt x="16728" y="3164"/>
                    <a:pt x="16700" y="3122"/>
                    <a:pt x="16658" y="3080"/>
                  </a:cubicBezTo>
                  <a:cubicBezTo>
                    <a:pt x="17037" y="2870"/>
                    <a:pt x="17458" y="2757"/>
                    <a:pt x="17879" y="2757"/>
                  </a:cubicBezTo>
                  <a:cubicBezTo>
                    <a:pt x="17895" y="2757"/>
                    <a:pt x="17912" y="2757"/>
                    <a:pt x="17929" y="2757"/>
                  </a:cubicBezTo>
                  <a:close/>
                  <a:moveTo>
                    <a:pt x="2414" y="8694"/>
                  </a:moveTo>
                  <a:cubicBezTo>
                    <a:pt x="2414" y="8792"/>
                    <a:pt x="2400" y="8890"/>
                    <a:pt x="2400" y="9002"/>
                  </a:cubicBezTo>
                  <a:cubicBezTo>
                    <a:pt x="2400" y="9381"/>
                    <a:pt x="2414" y="9774"/>
                    <a:pt x="2470" y="10167"/>
                  </a:cubicBezTo>
                  <a:cubicBezTo>
                    <a:pt x="2526" y="10616"/>
                    <a:pt x="2610" y="11051"/>
                    <a:pt x="2737" y="11486"/>
                  </a:cubicBezTo>
                  <a:cubicBezTo>
                    <a:pt x="1965" y="11486"/>
                    <a:pt x="1333" y="10855"/>
                    <a:pt x="1333" y="10069"/>
                  </a:cubicBezTo>
                  <a:cubicBezTo>
                    <a:pt x="1333" y="9479"/>
                    <a:pt x="1698" y="8960"/>
                    <a:pt x="2246" y="8750"/>
                  </a:cubicBezTo>
                  <a:cubicBezTo>
                    <a:pt x="2302" y="8722"/>
                    <a:pt x="2358" y="8708"/>
                    <a:pt x="2414" y="8694"/>
                  </a:cubicBezTo>
                  <a:close/>
                  <a:moveTo>
                    <a:pt x="17795" y="8694"/>
                  </a:moveTo>
                  <a:cubicBezTo>
                    <a:pt x="17851" y="8708"/>
                    <a:pt x="17921" y="8722"/>
                    <a:pt x="17977" y="8750"/>
                  </a:cubicBezTo>
                  <a:cubicBezTo>
                    <a:pt x="18314" y="8876"/>
                    <a:pt x="18595" y="9143"/>
                    <a:pt x="18749" y="9479"/>
                  </a:cubicBezTo>
                  <a:lnTo>
                    <a:pt x="18749" y="9493"/>
                  </a:lnTo>
                  <a:cubicBezTo>
                    <a:pt x="19170" y="10420"/>
                    <a:pt x="18496" y="11472"/>
                    <a:pt x="17472" y="11486"/>
                  </a:cubicBezTo>
                  <a:cubicBezTo>
                    <a:pt x="17598" y="11051"/>
                    <a:pt x="17696" y="10602"/>
                    <a:pt x="17753" y="10153"/>
                  </a:cubicBezTo>
                  <a:cubicBezTo>
                    <a:pt x="17823" y="9676"/>
                    <a:pt x="17837" y="9185"/>
                    <a:pt x="17795" y="8694"/>
                  </a:cubicBezTo>
                  <a:close/>
                  <a:moveTo>
                    <a:pt x="9368" y="12177"/>
                  </a:moveTo>
                  <a:cubicBezTo>
                    <a:pt x="9182" y="12238"/>
                    <a:pt x="9013" y="12370"/>
                    <a:pt x="8897" y="12581"/>
                  </a:cubicBezTo>
                  <a:cubicBezTo>
                    <a:pt x="8630" y="13088"/>
                    <a:pt x="8927" y="13608"/>
                    <a:pt x="9365" y="13765"/>
                  </a:cubicBezTo>
                  <a:lnTo>
                    <a:pt x="9365" y="13765"/>
                  </a:lnTo>
                  <a:cubicBezTo>
                    <a:pt x="9216" y="13533"/>
                    <a:pt x="9130" y="13263"/>
                    <a:pt x="9122" y="12974"/>
                  </a:cubicBezTo>
                  <a:cubicBezTo>
                    <a:pt x="9129" y="12687"/>
                    <a:pt x="9217" y="12412"/>
                    <a:pt x="9368" y="12177"/>
                  </a:cubicBezTo>
                  <a:close/>
                  <a:moveTo>
                    <a:pt x="12723" y="4107"/>
                  </a:moveTo>
                  <a:cubicBezTo>
                    <a:pt x="13182" y="4107"/>
                    <a:pt x="13639" y="4189"/>
                    <a:pt x="14076" y="4357"/>
                  </a:cubicBezTo>
                  <a:cubicBezTo>
                    <a:pt x="15227" y="4806"/>
                    <a:pt x="16040" y="5845"/>
                    <a:pt x="16588" y="6911"/>
                  </a:cubicBezTo>
                  <a:cubicBezTo>
                    <a:pt x="17346" y="8413"/>
                    <a:pt x="17332" y="10097"/>
                    <a:pt x="16784" y="11655"/>
                  </a:cubicBezTo>
                  <a:cubicBezTo>
                    <a:pt x="16588" y="12258"/>
                    <a:pt x="16293" y="12833"/>
                    <a:pt x="15956" y="13353"/>
                  </a:cubicBezTo>
                  <a:lnTo>
                    <a:pt x="15942" y="13353"/>
                  </a:lnTo>
                  <a:cubicBezTo>
                    <a:pt x="15339" y="14279"/>
                    <a:pt x="14525" y="15051"/>
                    <a:pt x="13571" y="15626"/>
                  </a:cubicBezTo>
                  <a:cubicBezTo>
                    <a:pt x="13458" y="15696"/>
                    <a:pt x="13346" y="15752"/>
                    <a:pt x="13234" y="15809"/>
                  </a:cubicBezTo>
                  <a:lnTo>
                    <a:pt x="13234" y="15780"/>
                  </a:lnTo>
                  <a:cubicBezTo>
                    <a:pt x="13220" y="15121"/>
                    <a:pt x="12686" y="14574"/>
                    <a:pt x="12013" y="14574"/>
                  </a:cubicBezTo>
                  <a:lnTo>
                    <a:pt x="10413" y="14574"/>
                  </a:lnTo>
                  <a:lnTo>
                    <a:pt x="10413" y="14209"/>
                  </a:lnTo>
                  <a:cubicBezTo>
                    <a:pt x="10834" y="13928"/>
                    <a:pt x="11087" y="13479"/>
                    <a:pt x="11101" y="12974"/>
                  </a:cubicBezTo>
                  <a:cubicBezTo>
                    <a:pt x="11087" y="12412"/>
                    <a:pt x="10764" y="11893"/>
                    <a:pt x="10259" y="11641"/>
                  </a:cubicBezTo>
                  <a:cubicBezTo>
                    <a:pt x="10210" y="11620"/>
                    <a:pt x="10160" y="11609"/>
                    <a:pt x="10111" y="11609"/>
                  </a:cubicBezTo>
                  <a:cubicBezTo>
                    <a:pt x="10062" y="11609"/>
                    <a:pt x="10013" y="11620"/>
                    <a:pt x="9964" y="11641"/>
                  </a:cubicBezTo>
                  <a:cubicBezTo>
                    <a:pt x="9717" y="11764"/>
                    <a:pt x="9513" y="11952"/>
                    <a:pt x="9368" y="12177"/>
                  </a:cubicBezTo>
                  <a:lnTo>
                    <a:pt x="9368" y="12177"/>
                  </a:lnTo>
                  <a:cubicBezTo>
                    <a:pt x="9453" y="12149"/>
                    <a:pt x="9541" y="12135"/>
                    <a:pt x="9629" y="12135"/>
                  </a:cubicBezTo>
                  <a:cubicBezTo>
                    <a:pt x="10053" y="12135"/>
                    <a:pt x="10469" y="12450"/>
                    <a:pt x="10469" y="12974"/>
                  </a:cubicBezTo>
                  <a:cubicBezTo>
                    <a:pt x="10469" y="13254"/>
                    <a:pt x="10329" y="13507"/>
                    <a:pt x="10104" y="13661"/>
                  </a:cubicBezTo>
                  <a:cubicBezTo>
                    <a:pt x="9952" y="13766"/>
                    <a:pt x="9790" y="13812"/>
                    <a:pt x="9635" y="13812"/>
                  </a:cubicBezTo>
                  <a:cubicBezTo>
                    <a:pt x="9542" y="13812"/>
                    <a:pt x="9450" y="13795"/>
                    <a:pt x="9365" y="13765"/>
                  </a:cubicBezTo>
                  <a:lnTo>
                    <a:pt x="9365" y="13765"/>
                  </a:lnTo>
                  <a:cubicBezTo>
                    <a:pt x="9476" y="13938"/>
                    <a:pt x="9621" y="14089"/>
                    <a:pt x="9796" y="14209"/>
                  </a:cubicBezTo>
                  <a:lnTo>
                    <a:pt x="9796" y="14574"/>
                  </a:lnTo>
                  <a:lnTo>
                    <a:pt x="8210" y="14574"/>
                  </a:lnTo>
                  <a:cubicBezTo>
                    <a:pt x="7536" y="14574"/>
                    <a:pt x="6989" y="15121"/>
                    <a:pt x="6989" y="15780"/>
                  </a:cubicBezTo>
                  <a:lnTo>
                    <a:pt x="6989" y="15809"/>
                  </a:lnTo>
                  <a:lnTo>
                    <a:pt x="6877" y="15752"/>
                  </a:lnTo>
                  <a:cubicBezTo>
                    <a:pt x="6806" y="15710"/>
                    <a:pt x="6722" y="15668"/>
                    <a:pt x="6652" y="15626"/>
                  </a:cubicBezTo>
                  <a:cubicBezTo>
                    <a:pt x="5698" y="15051"/>
                    <a:pt x="4884" y="14279"/>
                    <a:pt x="4280" y="13353"/>
                  </a:cubicBezTo>
                  <a:cubicBezTo>
                    <a:pt x="3930" y="12819"/>
                    <a:pt x="3649" y="12258"/>
                    <a:pt x="3452" y="11655"/>
                  </a:cubicBezTo>
                  <a:cubicBezTo>
                    <a:pt x="3003" y="10378"/>
                    <a:pt x="2821" y="8876"/>
                    <a:pt x="3340" y="7585"/>
                  </a:cubicBezTo>
                  <a:cubicBezTo>
                    <a:pt x="3663" y="6771"/>
                    <a:pt x="4308" y="5550"/>
                    <a:pt x="5361" y="4778"/>
                  </a:cubicBezTo>
                  <a:lnTo>
                    <a:pt x="5375" y="4778"/>
                  </a:lnTo>
                  <a:cubicBezTo>
                    <a:pt x="6017" y="4316"/>
                    <a:pt x="6729" y="4124"/>
                    <a:pt x="7452" y="4124"/>
                  </a:cubicBezTo>
                  <a:cubicBezTo>
                    <a:pt x="8311" y="4124"/>
                    <a:pt x="9186" y="4395"/>
                    <a:pt x="9978" y="4806"/>
                  </a:cubicBezTo>
                  <a:cubicBezTo>
                    <a:pt x="10020" y="4827"/>
                    <a:pt x="10069" y="4838"/>
                    <a:pt x="10118" y="4838"/>
                  </a:cubicBezTo>
                  <a:cubicBezTo>
                    <a:pt x="10167" y="4838"/>
                    <a:pt x="10217" y="4827"/>
                    <a:pt x="10259" y="4806"/>
                  </a:cubicBezTo>
                  <a:cubicBezTo>
                    <a:pt x="10750" y="4540"/>
                    <a:pt x="11269" y="4343"/>
                    <a:pt x="11802" y="4217"/>
                  </a:cubicBezTo>
                  <a:cubicBezTo>
                    <a:pt x="12106" y="4144"/>
                    <a:pt x="12415" y="4107"/>
                    <a:pt x="12723" y="4107"/>
                  </a:cubicBezTo>
                  <a:close/>
                  <a:moveTo>
                    <a:pt x="12013" y="15191"/>
                  </a:moveTo>
                  <a:cubicBezTo>
                    <a:pt x="12336" y="15191"/>
                    <a:pt x="12602" y="15458"/>
                    <a:pt x="12602" y="15794"/>
                  </a:cubicBezTo>
                  <a:lnTo>
                    <a:pt x="12602" y="15949"/>
                  </a:lnTo>
                  <a:cubicBezTo>
                    <a:pt x="12602" y="16300"/>
                    <a:pt x="12322" y="16566"/>
                    <a:pt x="11985" y="16580"/>
                  </a:cubicBezTo>
                  <a:cubicBezTo>
                    <a:pt x="11634" y="16580"/>
                    <a:pt x="11353" y="16300"/>
                    <a:pt x="11353" y="15949"/>
                  </a:cubicBezTo>
                  <a:cubicBezTo>
                    <a:pt x="11353" y="15780"/>
                    <a:pt x="11213" y="15640"/>
                    <a:pt x="11045" y="15640"/>
                  </a:cubicBezTo>
                  <a:cubicBezTo>
                    <a:pt x="10862" y="15640"/>
                    <a:pt x="10736" y="15780"/>
                    <a:pt x="10736" y="15949"/>
                  </a:cubicBezTo>
                  <a:cubicBezTo>
                    <a:pt x="10736" y="16363"/>
                    <a:pt x="10420" y="16570"/>
                    <a:pt x="10104" y="16570"/>
                  </a:cubicBezTo>
                  <a:cubicBezTo>
                    <a:pt x="9789" y="16570"/>
                    <a:pt x="9473" y="16363"/>
                    <a:pt x="9473" y="15949"/>
                  </a:cubicBezTo>
                  <a:cubicBezTo>
                    <a:pt x="9459" y="15759"/>
                    <a:pt x="9311" y="15665"/>
                    <a:pt x="9164" y="15665"/>
                  </a:cubicBezTo>
                  <a:cubicBezTo>
                    <a:pt x="9017" y="15665"/>
                    <a:pt x="8869" y="15759"/>
                    <a:pt x="8855" y="15949"/>
                  </a:cubicBezTo>
                  <a:cubicBezTo>
                    <a:pt x="8855" y="16300"/>
                    <a:pt x="8575" y="16580"/>
                    <a:pt x="8238" y="16580"/>
                  </a:cubicBezTo>
                  <a:cubicBezTo>
                    <a:pt x="7887" y="16566"/>
                    <a:pt x="7606" y="16300"/>
                    <a:pt x="7606" y="15949"/>
                  </a:cubicBezTo>
                  <a:lnTo>
                    <a:pt x="7606" y="15794"/>
                  </a:lnTo>
                  <a:cubicBezTo>
                    <a:pt x="7606" y="15458"/>
                    <a:pt x="7873" y="15191"/>
                    <a:pt x="8196" y="15191"/>
                  </a:cubicBezTo>
                  <a:close/>
                  <a:moveTo>
                    <a:pt x="11045" y="16777"/>
                  </a:moveTo>
                  <a:cubicBezTo>
                    <a:pt x="11290" y="17057"/>
                    <a:pt x="11634" y="17201"/>
                    <a:pt x="11980" y="17201"/>
                  </a:cubicBezTo>
                  <a:cubicBezTo>
                    <a:pt x="12189" y="17201"/>
                    <a:pt x="12398" y="17149"/>
                    <a:pt x="12588" y="17043"/>
                  </a:cubicBezTo>
                  <a:lnTo>
                    <a:pt x="12602" y="17043"/>
                  </a:lnTo>
                  <a:lnTo>
                    <a:pt x="12602" y="18517"/>
                  </a:lnTo>
                  <a:lnTo>
                    <a:pt x="12504" y="18503"/>
                  </a:lnTo>
                  <a:lnTo>
                    <a:pt x="12504" y="18489"/>
                  </a:lnTo>
                  <a:cubicBezTo>
                    <a:pt x="12395" y="18462"/>
                    <a:pt x="12281" y="18446"/>
                    <a:pt x="12168" y="18446"/>
                  </a:cubicBezTo>
                  <a:cubicBezTo>
                    <a:pt x="12106" y="18446"/>
                    <a:pt x="12044" y="18451"/>
                    <a:pt x="11985" y="18461"/>
                  </a:cubicBezTo>
                  <a:cubicBezTo>
                    <a:pt x="11353" y="18517"/>
                    <a:pt x="10820" y="18910"/>
                    <a:pt x="10553" y="19485"/>
                  </a:cubicBezTo>
                  <a:lnTo>
                    <a:pt x="9655" y="19485"/>
                  </a:lnTo>
                  <a:cubicBezTo>
                    <a:pt x="9389" y="18910"/>
                    <a:pt x="8841" y="18517"/>
                    <a:pt x="8224" y="18461"/>
                  </a:cubicBezTo>
                  <a:cubicBezTo>
                    <a:pt x="8154" y="18451"/>
                    <a:pt x="8085" y="18447"/>
                    <a:pt x="8017" y="18447"/>
                  </a:cubicBezTo>
                  <a:cubicBezTo>
                    <a:pt x="7881" y="18447"/>
                    <a:pt x="7747" y="18466"/>
                    <a:pt x="7606" y="18503"/>
                  </a:cubicBezTo>
                  <a:lnTo>
                    <a:pt x="7606" y="17029"/>
                  </a:lnTo>
                  <a:cubicBezTo>
                    <a:pt x="7803" y="17142"/>
                    <a:pt x="8013" y="17198"/>
                    <a:pt x="8238" y="17198"/>
                  </a:cubicBezTo>
                  <a:cubicBezTo>
                    <a:pt x="8589" y="17198"/>
                    <a:pt x="8940" y="17043"/>
                    <a:pt x="9178" y="16777"/>
                  </a:cubicBezTo>
                  <a:cubicBezTo>
                    <a:pt x="9424" y="17057"/>
                    <a:pt x="9768" y="17198"/>
                    <a:pt x="10111" y="17198"/>
                  </a:cubicBezTo>
                  <a:cubicBezTo>
                    <a:pt x="10455" y="17198"/>
                    <a:pt x="10799" y="17057"/>
                    <a:pt x="11045" y="16777"/>
                  </a:cubicBezTo>
                  <a:close/>
                  <a:moveTo>
                    <a:pt x="6526" y="16272"/>
                  </a:moveTo>
                  <a:cubicBezTo>
                    <a:pt x="6680" y="16356"/>
                    <a:pt x="6835" y="16426"/>
                    <a:pt x="6989" y="16510"/>
                  </a:cubicBezTo>
                  <a:lnTo>
                    <a:pt x="6989" y="18812"/>
                  </a:lnTo>
                  <a:cubicBezTo>
                    <a:pt x="6540" y="19134"/>
                    <a:pt x="6287" y="19668"/>
                    <a:pt x="6287" y="20215"/>
                  </a:cubicBezTo>
                  <a:cubicBezTo>
                    <a:pt x="6287" y="20313"/>
                    <a:pt x="6301" y="20411"/>
                    <a:pt x="6315" y="20524"/>
                  </a:cubicBezTo>
                  <a:lnTo>
                    <a:pt x="4491" y="20524"/>
                  </a:lnTo>
                  <a:cubicBezTo>
                    <a:pt x="4547" y="19387"/>
                    <a:pt x="4912" y="18292"/>
                    <a:pt x="5571" y="17366"/>
                  </a:cubicBezTo>
                  <a:cubicBezTo>
                    <a:pt x="5838" y="16959"/>
                    <a:pt x="6161" y="16594"/>
                    <a:pt x="6526" y="16272"/>
                  </a:cubicBezTo>
                  <a:close/>
                  <a:moveTo>
                    <a:pt x="8041" y="19078"/>
                  </a:moveTo>
                  <a:cubicBezTo>
                    <a:pt x="8673" y="19078"/>
                    <a:pt x="9192" y="19584"/>
                    <a:pt x="9192" y="20229"/>
                  </a:cubicBezTo>
                  <a:cubicBezTo>
                    <a:pt x="9192" y="20327"/>
                    <a:pt x="9178" y="20426"/>
                    <a:pt x="9150" y="20524"/>
                  </a:cubicBezTo>
                  <a:lnTo>
                    <a:pt x="6947" y="20524"/>
                  </a:lnTo>
                  <a:cubicBezTo>
                    <a:pt x="6919" y="20426"/>
                    <a:pt x="6905" y="20327"/>
                    <a:pt x="6905" y="20229"/>
                  </a:cubicBezTo>
                  <a:cubicBezTo>
                    <a:pt x="6905" y="19584"/>
                    <a:pt x="7410" y="19078"/>
                    <a:pt x="8041" y="19078"/>
                  </a:cubicBezTo>
                  <a:close/>
                  <a:moveTo>
                    <a:pt x="10413" y="20103"/>
                  </a:moveTo>
                  <a:lnTo>
                    <a:pt x="10413" y="20229"/>
                  </a:lnTo>
                  <a:cubicBezTo>
                    <a:pt x="10413" y="20327"/>
                    <a:pt x="10413" y="20426"/>
                    <a:pt x="10441" y="20524"/>
                  </a:cubicBezTo>
                  <a:lnTo>
                    <a:pt x="9782" y="20524"/>
                  </a:lnTo>
                  <a:cubicBezTo>
                    <a:pt x="9796" y="20426"/>
                    <a:pt x="9810" y="20327"/>
                    <a:pt x="9810" y="20229"/>
                  </a:cubicBezTo>
                  <a:lnTo>
                    <a:pt x="9810" y="20103"/>
                  </a:lnTo>
                  <a:close/>
                  <a:moveTo>
                    <a:pt x="12180" y="19075"/>
                  </a:moveTo>
                  <a:cubicBezTo>
                    <a:pt x="12904" y="19075"/>
                    <a:pt x="13476" y="19772"/>
                    <a:pt x="13276" y="20524"/>
                  </a:cubicBezTo>
                  <a:lnTo>
                    <a:pt x="11059" y="20524"/>
                  </a:lnTo>
                  <a:cubicBezTo>
                    <a:pt x="11031" y="20426"/>
                    <a:pt x="11031" y="20327"/>
                    <a:pt x="11016" y="20229"/>
                  </a:cubicBezTo>
                  <a:cubicBezTo>
                    <a:pt x="11031" y="19682"/>
                    <a:pt x="11395" y="19219"/>
                    <a:pt x="11915" y="19106"/>
                  </a:cubicBezTo>
                  <a:cubicBezTo>
                    <a:pt x="12004" y="19085"/>
                    <a:pt x="12093" y="19075"/>
                    <a:pt x="12180" y="19075"/>
                  </a:cubicBezTo>
                  <a:close/>
                  <a:moveTo>
                    <a:pt x="10118" y="0"/>
                  </a:moveTo>
                  <a:cubicBezTo>
                    <a:pt x="8051" y="0"/>
                    <a:pt x="5979" y="752"/>
                    <a:pt x="4351" y="2266"/>
                  </a:cubicBezTo>
                  <a:cubicBezTo>
                    <a:pt x="4081" y="2482"/>
                    <a:pt x="4292" y="2821"/>
                    <a:pt x="4544" y="2821"/>
                  </a:cubicBezTo>
                  <a:cubicBezTo>
                    <a:pt x="4620" y="2821"/>
                    <a:pt x="4700" y="2790"/>
                    <a:pt x="4772" y="2715"/>
                  </a:cubicBezTo>
                  <a:cubicBezTo>
                    <a:pt x="6283" y="1311"/>
                    <a:pt x="8198" y="617"/>
                    <a:pt x="10109" y="617"/>
                  </a:cubicBezTo>
                  <a:cubicBezTo>
                    <a:pt x="12208" y="617"/>
                    <a:pt x="14301" y="1455"/>
                    <a:pt x="15844" y="3108"/>
                  </a:cubicBezTo>
                  <a:cubicBezTo>
                    <a:pt x="17149" y="4498"/>
                    <a:pt x="17949" y="6266"/>
                    <a:pt x="18160" y="8146"/>
                  </a:cubicBezTo>
                  <a:lnTo>
                    <a:pt x="18160" y="8160"/>
                  </a:lnTo>
                  <a:cubicBezTo>
                    <a:pt x="18103" y="8132"/>
                    <a:pt x="17851" y="8076"/>
                    <a:pt x="17781" y="8062"/>
                  </a:cubicBezTo>
                  <a:cubicBezTo>
                    <a:pt x="17781" y="8062"/>
                    <a:pt x="17682" y="8048"/>
                    <a:pt x="17682" y="8048"/>
                  </a:cubicBezTo>
                  <a:cubicBezTo>
                    <a:pt x="17654" y="7894"/>
                    <a:pt x="17612" y="7753"/>
                    <a:pt x="17556" y="7599"/>
                  </a:cubicBezTo>
                  <a:cubicBezTo>
                    <a:pt x="16981" y="5985"/>
                    <a:pt x="15844" y="4343"/>
                    <a:pt x="14174" y="3726"/>
                  </a:cubicBezTo>
                  <a:cubicBezTo>
                    <a:pt x="13935" y="3641"/>
                    <a:pt x="13669" y="3571"/>
                    <a:pt x="13402" y="3529"/>
                  </a:cubicBezTo>
                  <a:cubicBezTo>
                    <a:pt x="13196" y="3499"/>
                    <a:pt x="12990" y="3484"/>
                    <a:pt x="12783" y="3484"/>
                  </a:cubicBezTo>
                  <a:cubicBezTo>
                    <a:pt x="12513" y="3484"/>
                    <a:pt x="12242" y="3509"/>
                    <a:pt x="11971" y="3557"/>
                  </a:cubicBezTo>
                  <a:cubicBezTo>
                    <a:pt x="11325" y="3670"/>
                    <a:pt x="10694" y="3880"/>
                    <a:pt x="10118" y="4175"/>
                  </a:cubicBezTo>
                  <a:cubicBezTo>
                    <a:pt x="9295" y="3776"/>
                    <a:pt x="8383" y="3487"/>
                    <a:pt x="7461" y="3487"/>
                  </a:cubicBezTo>
                  <a:cubicBezTo>
                    <a:pt x="7346" y="3487"/>
                    <a:pt x="7231" y="3492"/>
                    <a:pt x="7115" y="3501"/>
                  </a:cubicBezTo>
                  <a:cubicBezTo>
                    <a:pt x="5992" y="3599"/>
                    <a:pt x="4940" y="4133"/>
                    <a:pt x="4196" y="4989"/>
                  </a:cubicBezTo>
                  <a:cubicBezTo>
                    <a:pt x="3523" y="5747"/>
                    <a:pt x="3003" y="6645"/>
                    <a:pt x="2667" y="7613"/>
                  </a:cubicBezTo>
                  <a:cubicBezTo>
                    <a:pt x="2610" y="7753"/>
                    <a:pt x="2568" y="7908"/>
                    <a:pt x="2526" y="8062"/>
                  </a:cubicBezTo>
                  <a:lnTo>
                    <a:pt x="2470" y="8062"/>
                  </a:lnTo>
                  <a:cubicBezTo>
                    <a:pt x="2330" y="8076"/>
                    <a:pt x="2189" y="8104"/>
                    <a:pt x="2063" y="8160"/>
                  </a:cubicBezTo>
                  <a:cubicBezTo>
                    <a:pt x="2232" y="6476"/>
                    <a:pt x="2891" y="4890"/>
                    <a:pt x="3958" y="3585"/>
                  </a:cubicBezTo>
                  <a:cubicBezTo>
                    <a:pt x="4183" y="3350"/>
                    <a:pt x="3959" y="3054"/>
                    <a:pt x="3724" y="3054"/>
                  </a:cubicBezTo>
                  <a:cubicBezTo>
                    <a:pt x="3637" y="3054"/>
                    <a:pt x="3549" y="3094"/>
                    <a:pt x="3480" y="3192"/>
                  </a:cubicBezTo>
                  <a:cubicBezTo>
                    <a:pt x="2232" y="4708"/>
                    <a:pt x="1516" y="6589"/>
                    <a:pt x="1404" y="8539"/>
                  </a:cubicBezTo>
                  <a:cubicBezTo>
                    <a:pt x="0" y="9788"/>
                    <a:pt x="870" y="12104"/>
                    <a:pt x="2751" y="12104"/>
                  </a:cubicBezTo>
                  <a:cubicBezTo>
                    <a:pt x="2821" y="12104"/>
                    <a:pt x="2877" y="12104"/>
                    <a:pt x="2947" y="12090"/>
                  </a:cubicBezTo>
                  <a:cubicBezTo>
                    <a:pt x="3158" y="12651"/>
                    <a:pt x="3438" y="13198"/>
                    <a:pt x="3761" y="13689"/>
                  </a:cubicBezTo>
                  <a:cubicBezTo>
                    <a:pt x="4337" y="14588"/>
                    <a:pt x="5094" y="15345"/>
                    <a:pt x="5978" y="15935"/>
                  </a:cubicBezTo>
                  <a:cubicBezTo>
                    <a:pt x="4631" y="17212"/>
                    <a:pt x="3859" y="18980"/>
                    <a:pt x="3859" y="20833"/>
                  </a:cubicBezTo>
                  <a:cubicBezTo>
                    <a:pt x="3859" y="21001"/>
                    <a:pt x="4000" y="21141"/>
                    <a:pt x="4168" y="21141"/>
                  </a:cubicBezTo>
                  <a:lnTo>
                    <a:pt x="16055" y="21141"/>
                  </a:lnTo>
                  <a:cubicBezTo>
                    <a:pt x="16223" y="21141"/>
                    <a:pt x="16363" y="21001"/>
                    <a:pt x="16363" y="20833"/>
                  </a:cubicBezTo>
                  <a:cubicBezTo>
                    <a:pt x="16363" y="20145"/>
                    <a:pt x="16251" y="19457"/>
                    <a:pt x="16040" y="18812"/>
                  </a:cubicBezTo>
                  <a:cubicBezTo>
                    <a:pt x="15992" y="18662"/>
                    <a:pt x="15876" y="18597"/>
                    <a:pt x="15760" y="18597"/>
                  </a:cubicBezTo>
                  <a:cubicBezTo>
                    <a:pt x="15570" y="18597"/>
                    <a:pt x="15378" y="18765"/>
                    <a:pt x="15465" y="19008"/>
                  </a:cubicBezTo>
                  <a:cubicBezTo>
                    <a:pt x="15619" y="19499"/>
                    <a:pt x="15704" y="20005"/>
                    <a:pt x="15732" y="20524"/>
                  </a:cubicBezTo>
                  <a:lnTo>
                    <a:pt x="13907" y="20524"/>
                  </a:lnTo>
                  <a:cubicBezTo>
                    <a:pt x="13921" y="20426"/>
                    <a:pt x="13935" y="20327"/>
                    <a:pt x="13935" y="20229"/>
                  </a:cubicBezTo>
                  <a:cubicBezTo>
                    <a:pt x="13935" y="19668"/>
                    <a:pt x="13669" y="19148"/>
                    <a:pt x="13234" y="18812"/>
                  </a:cubicBezTo>
                  <a:lnTo>
                    <a:pt x="13234" y="16510"/>
                  </a:lnTo>
                  <a:cubicBezTo>
                    <a:pt x="13388" y="16426"/>
                    <a:pt x="13543" y="16356"/>
                    <a:pt x="13697" y="16272"/>
                  </a:cubicBezTo>
                  <a:cubicBezTo>
                    <a:pt x="14216" y="16749"/>
                    <a:pt x="14665" y="17310"/>
                    <a:pt x="15002" y="17928"/>
                  </a:cubicBezTo>
                  <a:cubicBezTo>
                    <a:pt x="15066" y="18055"/>
                    <a:pt x="15169" y="18107"/>
                    <a:pt x="15272" y="18107"/>
                  </a:cubicBezTo>
                  <a:cubicBezTo>
                    <a:pt x="15487" y="18107"/>
                    <a:pt x="15701" y="17880"/>
                    <a:pt x="15549" y="17633"/>
                  </a:cubicBezTo>
                  <a:cubicBezTo>
                    <a:pt x="15198" y="17001"/>
                    <a:pt x="14763" y="16426"/>
                    <a:pt x="14244" y="15935"/>
                  </a:cubicBezTo>
                  <a:cubicBezTo>
                    <a:pt x="15128" y="15345"/>
                    <a:pt x="15886" y="14588"/>
                    <a:pt x="16461" y="13703"/>
                  </a:cubicBezTo>
                  <a:cubicBezTo>
                    <a:pt x="16784" y="13198"/>
                    <a:pt x="17065" y="12665"/>
                    <a:pt x="17275" y="12104"/>
                  </a:cubicBezTo>
                  <a:lnTo>
                    <a:pt x="17472" y="12104"/>
                  </a:lnTo>
                  <a:cubicBezTo>
                    <a:pt x="18595" y="12104"/>
                    <a:pt x="19507" y="11192"/>
                    <a:pt x="19507" y="10069"/>
                  </a:cubicBezTo>
                  <a:lnTo>
                    <a:pt x="19507" y="9872"/>
                  </a:lnTo>
                  <a:cubicBezTo>
                    <a:pt x="19605" y="9900"/>
                    <a:pt x="19717" y="9900"/>
                    <a:pt x="19815" y="9900"/>
                  </a:cubicBezTo>
                  <a:cubicBezTo>
                    <a:pt x="19833" y="9901"/>
                    <a:pt x="19850" y="9901"/>
                    <a:pt x="19867" y="9901"/>
                  </a:cubicBezTo>
                  <a:cubicBezTo>
                    <a:pt x="20228" y="9901"/>
                    <a:pt x="20572" y="9763"/>
                    <a:pt x="20840" y="9522"/>
                  </a:cubicBezTo>
                  <a:cubicBezTo>
                    <a:pt x="21064" y="9339"/>
                    <a:pt x="21107" y="9002"/>
                    <a:pt x="20938" y="8764"/>
                  </a:cubicBezTo>
                  <a:cubicBezTo>
                    <a:pt x="20672" y="8385"/>
                    <a:pt x="20068" y="7276"/>
                    <a:pt x="20377" y="5199"/>
                  </a:cubicBezTo>
                  <a:lnTo>
                    <a:pt x="20363" y="5199"/>
                  </a:lnTo>
                  <a:cubicBezTo>
                    <a:pt x="20545" y="4063"/>
                    <a:pt x="20180" y="3361"/>
                    <a:pt x="19844" y="2982"/>
                  </a:cubicBezTo>
                  <a:cubicBezTo>
                    <a:pt x="19336" y="2433"/>
                    <a:pt x="18641" y="2139"/>
                    <a:pt x="17916" y="2139"/>
                  </a:cubicBezTo>
                  <a:cubicBezTo>
                    <a:pt x="17899" y="2139"/>
                    <a:pt x="17882" y="2140"/>
                    <a:pt x="17865" y="2140"/>
                  </a:cubicBezTo>
                  <a:cubicBezTo>
                    <a:pt x="17275" y="2140"/>
                    <a:pt x="16714" y="2294"/>
                    <a:pt x="16223" y="2603"/>
                  </a:cubicBezTo>
                  <a:cubicBezTo>
                    <a:pt x="14564" y="872"/>
                    <a:pt x="12344" y="0"/>
                    <a:pt x="10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2" name="Google Shape;1842;p58"/>
          <p:cNvGrpSpPr/>
          <p:nvPr/>
        </p:nvGrpSpPr>
        <p:grpSpPr>
          <a:xfrm>
            <a:off x="3187173" y="2736152"/>
            <a:ext cx="469019" cy="350831"/>
            <a:chOff x="2530475" y="2636050"/>
            <a:chExt cx="543475" cy="406525"/>
          </a:xfrm>
        </p:grpSpPr>
        <p:sp>
          <p:nvSpPr>
            <p:cNvPr id="1843" name="Google Shape;1843;p58"/>
            <p:cNvSpPr/>
            <p:nvPr/>
          </p:nvSpPr>
          <p:spPr>
            <a:xfrm>
              <a:off x="2978500" y="2794150"/>
              <a:ext cx="16350" cy="30550"/>
            </a:xfrm>
            <a:custGeom>
              <a:avLst/>
              <a:gdLst/>
              <a:ahLst/>
              <a:cxnLst/>
              <a:rect l="l" t="t" r="r" b="b"/>
              <a:pathLst>
                <a:path w="654" h="1222" extrusionOk="0">
                  <a:moveTo>
                    <a:pt x="329" y="0"/>
                  </a:moveTo>
                  <a:cubicBezTo>
                    <a:pt x="166" y="0"/>
                    <a:pt x="1" y="113"/>
                    <a:pt x="15" y="337"/>
                  </a:cubicBezTo>
                  <a:lnTo>
                    <a:pt x="15" y="913"/>
                  </a:lnTo>
                  <a:cubicBezTo>
                    <a:pt x="15" y="1081"/>
                    <a:pt x="155" y="1221"/>
                    <a:pt x="323" y="1221"/>
                  </a:cubicBezTo>
                  <a:cubicBezTo>
                    <a:pt x="492" y="1221"/>
                    <a:pt x="632" y="1081"/>
                    <a:pt x="632" y="913"/>
                  </a:cubicBezTo>
                  <a:lnTo>
                    <a:pt x="632" y="337"/>
                  </a:lnTo>
                  <a:cubicBezTo>
                    <a:pt x="653" y="113"/>
                    <a:pt x="492" y="0"/>
                    <a:pt x="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8"/>
            <p:cNvSpPr/>
            <p:nvPr/>
          </p:nvSpPr>
          <p:spPr>
            <a:xfrm>
              <a:off x="2967275" y="2830250"/>
              <a:ext cx="40150" cy="15525"/>
            </a:xfrm>
            <a:custGeom>
              <a:avLst/>
              <a:gdLst/>
              <a:ahLst/>
              <a:cxnLst/>
              <a:rect l="l" t="t" r="r" b="b"/>
              <a:pathLst>
                <a:path w="1606" h="621" extrusionOk="0">
                  <a:moveTo>
                    <a:pt x="1217" y="0"/>
                  </a:moveTo>
                  <a:cubicBezTo>
                    <a:pt x="1205" y="0"/>
                    <a:pt x="1192" y="1"/>
                    <a:pt x="1179" y="2"/>
                  </a:cubicBezTo>
                  <a:lnTo>
                    <a:pt x="393" y="2"/>
                  </a:lnTo>
                  <a:cubicBezTo>
                    <a:pt x="1" y="30"/>
                    <a:pt x="1" y="591"/>
                    <a:pt x="393" y="619"/>
                  </a:cubicBezTo>
                  <a:lnTo>
                    <a:pt x="1179" y="619"/>
                  </a:lnTo>
                  <a:cubicBezTo>
                    <a:pt x="1188" y="620"/>
                    <a:pt x="1197" y="620"/>
                    <a:pt x="1205" y="620"/>
                  </a:cubicBezTo>
                  <a:cubicBezTo>
                    <a:pt x="1602" y="620"/>
                    <a:pt x="1606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8"/>
            <p:cNvSpPr/>
            <p:nvPr/>
          </p:nvSpPr>
          <p:spPr>
            <a:xfrm>
              <a:off x="2830275" y="2794150"/>
              <a:ext cx="16350" cy="30550"/>
            </a:xfrm>
            <a:custGeom>
              <a:avLst/>
              <a:gdLst/>
              <a:ahLst/>
              <a:cxnLst/>
              <a:rect l="l" t="t" r="r" b="b"/>
              <a:pathLst>
                <a:path w="654" h="1222" extrusionOk="0">
                  <a:moveTo>
                    <a:pt x="325" y="0"/>
                  </a:moveTo>
                  <a:cubicBezTo>
                    <a:pt x="162" y="0"/>
                    <a:pt x="0" y="113"/>
                    <a:pt x="22" y="337"/>
                  </a:cubicBezTo>
                  <a:lnTo>
                    <a:pt x="22" y="913"/>
                  </a:lnTo>
                  <a:cubicBezTo>
                    <a:pt x="22" y="1081"/>
                    <a:pt x="162" y="1221"/>
                    <a:pt x="330" y="1221"/>
                  </a:cubicBezTo>
                  <a:cubicBezTo>
                    <a:pt x="499" y="1221"/>
                    <a:pt x="639" y="1081"/>
                    <a:pt x="639" y="913"/>
                  </a:cubicBezTo>
                  <a:lnTo>
                    <a:pt x="639" y="337"/>
                  </a:lnTo>
                  <a:cubicBezTo>
                    <a:pt x="653" y="113"/>
                    <a:pt x="488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8"/>
            <p:cNvSpPr/>
            <p:nvPr/>
          </p:nvSpPr>
          <p:spPr>
            <a:xfrm>
              <a:off x="2818875" y="2830275"/>
              <a:ext cx="38975" cy="15475"/>
            </a:xfrm>
            <a:custGeom>
              <a:avLst/>
              <a:gdLst/>
              <a:ahLst/>
              <a:cxnLst/>
              <a:rect l="l" t="t" r="r" b="b"/>
              <a:pathLst>
                <a:path w="1559" h="619" extrusionOk="0">
                  <a:moveTo>
                    <a:pt x="393" y="1"/>
                  </a:moveTo>
                  <a:cubicBezTo>
                    <a:pt x="0" y="29"/>
                    <a:pt x="0" y="590"/>
                    <a:pt x="393" y="618"/>
                  </a:cubicBezTo>
                  <a:lnTo>
                    <a:pt x="1179" y="618"/>
                  </a:lnTo>
                  <a:cubicBezTo>
                    <a:pt x="1558" y="590"/>
                    <a:pt x="1558" y="29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8"/>
            <p:cNvSpPr/>
            <p:nvPr/>
          </p:nvSpPr>
          <p:spPr>
            <a:xfrm>
              <a:off x="2888300" y="2823475"/>
              <a:ext cx="46025" cy="21575"/>
            </a:xfrm>
            <a:custGeom>
              <a:avLst/>
              <a:gdLst/>
              <a:ahLst/>
              <a:cxnLst/>
              <a:rect l="l" t="t" r="r" b="b"/>
              <a:pathLst>
                <a:path w="1841" h="863" extrusionOk="0">
                  <a:moveTo>
                    <a:pt x="437" y="0"/>
                  </a:moveTo>
                  <a:cubicBezTo>
                    <a:pt x="204" y="0"/>
                    <a:pt x="1" y="286"/>
                    <a:pt x="198" y="526"/>
                  </a:cubicBezTo>
                  <a:cubicBezTo>
                    <a:pt x="402" y="750"/>
                    <a:pt x="683" y="862"/>
                    <a:pt x="963" y="862"/>
                  </a:cubicBezTo>
                  <a:cubicBezTo>
                    <a:pt x="1244" y="862"/>
                    <a:pt x="1525" y="750"/>
                    <a:pt x="1728" y="526"/>
                  </a:cubicBezTo>
                  <a:cubicBezTo>
                    <a:pt x="1840" y="385"/>
                    <a:pt x="1826" y="189"/>
                    <a:pt x="1700" y="76"/>
                  </a:cubicBezTo>
                  <a:cubicBezTo>
                    <a:pt x="1644" y="27"/>
                    <a:pt x="1574" y="2"/>
                    <a:pt x="1504" y="2"/>
                  </a:cubicBezTo>
                  <a:cubicBezTo>
                    <a:pt x="1416" y="2"/>
                    <a:pt x="1327" y="41"/>
                    <a:pt x="1265" y="119"/>
                  </a:cubicBezTo>
                  <a:cubicBezTo>
                    <a:pt x="1181" y="203"/>
                    <a:pt x="1072" y="245"/>
                    <a:pt x="965" y="245"/>
                  </a:cubicBezTo>
                  <a:cubicBezTo>
                    <a:pt x="858" y="245"/>
                    <a:pt x="753" y="203"/>
                    <a:pt x="676" y="119"/>
                  </a:cubicBezTo>
                  <a:cubicBezTo>
                    <a:pt x="603" y="35"/>
                    <a:pt x="518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8"/>
            <p:cNvSpPr/>
            <p:nvPr/>
          </p:nvSpPr>
          <p:spPr>
            <a:xfrm>
              <a:off x="2743450" y="2794150"/>
              <a:ext cx="16325" cy="30550"/>
            </a:xfrm>
            <a:custGeom>
              <a:avLst/>
              <a:gdLst/>
              <a:ahLst/>
              <a:cxnLst/>
              <a:rect l="l" t="t" r="r" b="b"/>
              <a:pathLst>
                <a:path w="653" h="1222" extrusionOk="0">
                  <a:moveTo>
                    <a:pt x="328" y="0"/>
                  </a:moveTo>
                  <a:cubicBezTo>
                    <a:pt x="165" y="0"/>
                    <a:pt x="0" y="113"/>
                    <a:pt x="14" y="337"/>
                  </a:cubicBezTo>
                  <a:lnTo>
                    <a:pt x="14" y="913"/>
                  </a:lnTo>
                  <a:cubicBezTo>
                    <a:pt x="14" y="1081"/>
                    <a:pt x="155" y="1221"/>
                    <a:pt x="323" y="1221"/>
                  </a:cubicBezTo>
                  <a:cubicBezTo>
                    <a:pt x="505" y="1221"/>
                    <a:pt x="632" y="1081"/>
                    <a:pt x="632" y="913"/>
                  </a:cubicBezTo>
                  <a:lnTo>
                    <a:pt x="632" y="337"/>
                  </a:lnTo>
                  <a:cubicBezTo>
                    <a:pt x="653" y="113"/>
                    <a:pt x="491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8"/>
            <p:cNvSpPr/>
            <p:nvPr/>
          </p:nvSpPr>
          <p:spPr>
            <a:xfrm>
              <a:off x="2732225" y="2830275"/>
              <a:ext cx="38950" cy="15475"/>
            </a:xfrm>
            <a:custGeom>
              <a:avLst/>
              <a:gdLst/>
              <a:ahLst/>
              <a:cxnLst/>
              <a:rect l="l" t="t" r="r" b="b"/>
              <a:pathLst>
                <a:path w="1558" h="619" extrusionOk="0">
                  <a:moveTo>
                    <a:pt x="379" y="1"/>
                  </a:moveTo>
                  <a:cubicBezTo>
                    <a:pt x="0" y="29"/>
                    <a:pt x="0" y="590"/>
                    <a:pt x="379" y="618"/>
                  </a:cubicBezTo>
                  <a:lnTo>
                    <a:pt x="1165" y="618"/>
                  </a:lnTo>
                  <a:cubicBezTo>
                    <a:pt x="1558" y="590"/>
                    <a:pt x="1558" y="29"/>
                    <a:pt x="1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8"/>
            <p:cNvSpPr/>
            <p:nvPr/>
          </p:nvSpPr>
          <p:spPr>
            <a:xfrm>
              <a:off x="2595225" y="2794150"/>
              <a:ext cx="16325" cy="30550"/>
            </a:xfrm>
            <a:custGeom>
              <a:avLst/>
              <a:gdLst/>
              <a:ahLst/>
              <a:cxnLst/>
              <a:rect l="l" t="t" r="r" b="b"/>
              <a:pathLst>
                <a:path w="653" h="1222" extrusionOk="0">
                  <a:moveTo>
                    <a:pt x="325" y="0"/>
                  </a:moveTo>
                  <a:cubicBezTo>
                    <a:pt x="161" y="0"/>
                    <a:pt x="0" y="113"/>
                    <a:pt x="21" y="337"/>
                  </a:cubicBezTo>
                  <a:lnTo>
                    <a:pt x="21" y="913"/>
                  </a:lnTo>
                  <a:cubicBezTo>
                    <a:pt x="21" y="1081"/>
                    <a:pt x="161" y="1221"/>
                    <a:pt x="330" y="1221"/>
                  </a:cubicBezTo>
                  <a:cubicBezTo>
                    <a:pt x="498" y="1221"/>
                    <a:pt x="639" y="1081"/>
                    <a:pt x="639" y="913"/>
                  </a:cubicBezTo>
                  <a:lnTo>
                    <a:pt x="639" y="337"/>
                  </a:lnTo>
                  <a:cubicBezTo>
                    <a:pt x="653" y="113"/>
                    <a:pt x="488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8"/>
            <p:cNvSpPr/>
            <p:nvPr/>
          </p:nvSpPr>
          <p:spPr>
            <a:xfrm>
              <a:off x="2584150" y="2830275"/>
              <a:ext cx="38625" cy="15475"/>
            </a:xfrm>
            <a:custGeom>
              <a:avLst/>
              <a:gdLst/>
              <a:ahLst/>
              <a:cxnLst/>
              <a:rect l="l" t="t" r="r" b="b"/>
              <a:pathLst>
                <a:path w="1545" h="619" extrusionOk="0">
                  <a:moveTo>
                    <a:pt x="380" y="1"/>
                  </a:moveTo>
                  <a:cubicBezTo>
                    <a:pt x="1" y="29"/>
                    <a:pt x="1" y="590"/>
                    <a:pt x="380" y="618"/>
                  </a:cubicBezTo>
                  <a:lnTo>
                    <a:pt x="1166" y="618"/>
                  </a:lnTo>
                  <a:cubicBezTo>
                    <a:pt x="1545" y="590"/>
                    <a:pt x="1545" y="29"/>
                    <a:pt x="1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8"/>
            <p:cNvSpPr/>
            <p:nvPr/>
          </p:nvSpPr>
          <p:spPr>
            <a:xfrm>
              <a:off x="2653300" y="2823325"/>
              <a:ext cx="48500" cy="21725"/>
            </a:xfrm>
            <a:custGeom>
              <a:avLst/>
              <a:gdLst/>
              <a:ahLst/>
              <a:cxnLst/>
              <a:rect l="l" t="t" r="r" b="b"/>
              <a:pathLst>
                <a:path w="1940" h="869" extrusionOk="0">
                  <a:moveTo>
                    <a:pt x="447" y="0"/>
                  </a:moveTo>
                  <a:cubicBezTo>
                    <a:pt x="214" y="0"/>
                    <a:pt x="0" y="286"/>
                    <a:pt x="210" y="517"/>
                  </a:cubicBezTo>
                  <a:cubicBezTo>
                    <a:pt x="407" y="742"/>
                    <a:pt x="673" y="854"/>
                    <a:pt x="968" y="854"/>
                  </a:cubicBezTo>
                  <a:lnTo>
                    <a:pt x="968" y="868"/>
                  </a:lnTo>
                  <a:cubicBezTo>
                    <a:pt x="1263" y="868"/>
                    <a:pt x="1543" y="742"/>
                    <a:pt x="1740" y="517"/>
                  </a:cubicBezTo>
                  <a:cubicBezTo>
                    <a:pt x="1939" y="286"/>
                    <a:pt x="1730" y="0"/>
                    <a:pt x="1495" y="0"/>
                  </a:cubicBezTo>
                  <a:cubicBezTo>
                    <a:pt x="1415" y="0"/>
                    <a:pt x="1333" y="33"/>
                    <a:pt x="1263" y="111"/>
                  </a:cubicBezTo>
                  <a:cubicBezTo>
                    <a:pt x="1185" y="195"/>
                    <a:pt x="1077" y="237"/>
                    <a:pt x="968" y="237"/>
                  </a:cubicBezTo>
                  <a:cubicBezTo>
                    <a:pt x="859" y="237"/>
                    <a:pt x="750" y="195"/>
                    <a:pt x="673" y="111"/>
                  </a:cubicBezTo>
                  <a:cubicBezTo>
                    <a:pt x="606" y="33"/>
                    <a:pt x="526" y="0"/>
                    <a:pt x="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8"/>
            <p:cNvSpPr/>
            <p:nvPr/>
          </p:nvSpPr>
          <p:spPr>
            <a:xfrm>
              <a:off x="2530475" y="2636050"/>
              <a:ext cx="543475" cy="406525"/>
            </a:xfrm>
            <a:custGeom>
              <a:avLst/>
              <a:gdLst/>
              <a:ahLst/>
              <a:cxnLst/>
              <a:rect l="l" t="t" r="r" b="b"/>
              <a:pathLst>
                <a:path w="21739" h="16261" extrusionOk="0">
                  <a:moveTo>
                    <a:pt x="10596" y="9959"/>
                  </a:moveTo>
                  <a:cubicBezTo>
                    <a:pt x="10807" y="10254"/>
                    <a:pt x="11059" y="10535"/>
                    <a:pt x="11340" y="10801"/>
                  </a:cubicBezTo>
                  <a:cubicBezTo>
                    <a:pt x="11087" y="10773"/>
                    <a:pt x="10849" y="10759"/>
                    <a:pt x="10610" y="10759"/>
                  </a:cubicBezTo>
                  <a:cubicBezTo>
                    <a:pt x="10358" y="10759"/>
                    <a:pt x="10105" y="10773"/>
                    <a:pt x="9838" y="10801"/>
                  </a:cubicBezTo>
                  <a:cubicBezTo>
                    <a:pt x="10119" y="10549"/>
                    <a:pt x="10372" y="10268"/>
                    <a:pt x="10596" y="9959"/>
                  </a:cubicBezTo>
                  <a:close/>
                  <a:moveTo>
                    <a:pt x="12854" y="4076"/>
                  </a:moveTo>
                  <a:cubicBezTo>
                    <a:pt x="13920" y="4076"/>
                    <a:pt x="14858" y="4675"/>
                    <a:pt x="15073" y="4823"/>
                  </a:cubicBezTo>
                  <a:cubicBezTo>
                    <a:pt x="15087" y="4837"/>
                    <a:pt x="15115" y="4851"/>
                    <a:pt x="15143" y="4865"/>
                  </a:cubicBezTo>
                  <a:cubicBezTo>
                    <a:pt x="15196" y="4891"/>
                    <a:pt x="15252" y="4905"/>
                    <a:pt x="15307" y="4905"/>
                  </a:cubicBezTo>
                  <a:cubicBezTo>
                    <a:pt x="15368" y="4905"/>
                    <a:pt x="15428" y="4888"/>
                    <a:pt x="15480" y="4851"/>
                  </a:cubicBezTo>
                  <a:cubicBezTo>
                    <a:pt x="16013" y="4472"/>
                    <a:pt x="16631" y="4233"/>
                    <a:pt x="17276" y="4121"/>
                  </a:cubicBezTo>
                  <a:cubicBezTo>
                    <a:pt x="17421" y="4096"/>
                    <a:pt x="17567" y="4083"/>
                    <a:pt x="17711" y="4083"/>
                  </a:cubicBezTo>
                  <a:cubicBezTo>
                    <a:pt x="18041" y="4083"/>
                    <a:pt x="18367" y="4149"/>
                    <a:pt x="18679" y="4276"/>
                  </a:cubicBezTo>
                  <a:cubicBezTo>
                    <a:pt x="19143" y="4472"/>
                    <a:pt x="19550" y="4809"/>
                    <a:pt x="19844" y="5216"/>
                  </a:cubicBezTo>
                  <a:cubicBezTo>
                    <a:pt x="20125" y="5595"/>
                    <a:pt x="20349" y="6002"/>
                    <a:pt x="20518" y="6437"/>
                  </a:cubicBezTo>
                  <a:lnTo>
                    <a:pt x="20532" y="6451"/>
                  </a:lnTo>
                  <a:cubicBezTo>
                    <a:pt x="20518" y="8893"/>
                    <a:pt x="18848" y="11026"/>
                    <a:pt x="16476" y="11615"/>
                  </a:cubicBezTo>
                  <a:lnTo>
                    <a:pt x="16490" y="11601"/>
                  </a:lnTo>
                  <a:lnTo>
                    <a:pt x="16490" y="11601"/>
                  </a:lnTo>
                  <a:cubicBezTo>
                    <a:pt x="16097" y="11692"/>
                    <a:pt x="15697" y="11738"/>
                    <a:pt x="15296" y="11738"/>
                  </a:cubicBezTo>
                  <a:cubicBezTo>
                    <a:pt x="14894" y="11738"/>
                    <a:pt x="14490" y="11692"/>
                    <a:pt x="14090" y="11601"/>
                  </a:cubicBezTo>
                  <a:cubicBezTo>
                    <a:pt x="12336" y="11166"/>
                    <a:pt x="10919" y="9861"/>
                    <a:pt x="10344" y="8149"/>
                  </a:cubicBezTo>
                  <a:cubicBezTo>
                    <a:pt x="10189" y="7686"/>
                    <a:pt x="10091" y="7223"/>
                    <a:pt x="10063" y="6745"/>
                  </a:cubicBezTo>
                  <a:cubicBezTo>
                    <a:pt x="10063" y="6647"/>
                    <a:pt x="10049" y="6535"/>
                    <a:pt x="10049" y="6437"/>
                  </a:cubicBezTo>
                  <a:lnTo>
                    <a:pt x="10091" y="6324"/>
                  </a:lnTo>
                  <a:cubicBezTo>
                    <a:pt x="10330" y="5749"/>
                    <a:pt x="10666" y="5230"/>
                    <a:pt x="11115" y="4781"/>
                  </a:cubicBezTo>
                  <a:cubicBezTo>
                    <a:pt x="11550" y="4374"/>
                    <a:pt x="12112" y="4121"/>
                    <a:pt x="12715" y="4079"/>
                  </a:cubicBezTo>
                  <a:cubicBezTo>
                    <a:pt x="12762" y="4077"/>
                    <a:pt x="12808" y="4076"/>
                    <a:pt x="12854" y="4076"/>
                  </a:cubicBezTo>
                  <a:close/>
                  <a:moveTo>
                    <a:pt x="5881" y="4290"/>
                  </a:moveTo>
                  <a:cubicBezTo>
                    <a:pt x="6765" y="4290"/>
                    <a:pt x="7565" y="4570"/>
                    <a:pt x="8407" y="4739"/>
                  </a:cubicBezTo>
                  <a:cubicBezTo>
                    <a:pt x="8800" y="4809"/>
                    <a:pt x="9179" y="4865"/>
                    <a:pt x="9572" y="4893"/>
                  </a:cubicBezTo>
                  <a:lnTo>
                    <a:pt x="9600" y="4893"/>
                  </a:lnTo>
                  <a:cubicBezTo>
                    <a:pt x="9544" y="5104"/>
                    <a:pt x="9502" y="5314"/>
                    <a:pt x="9473" y="5525"/>
                  </a:cubicBezTo>
                  <a:cubicBezTo>
                    <a:pt x="9389" y="6142"/>
                    <a:pt x="9389" y="6774"/>
                    <a:pt x="9502" y="7391"/>
                  </a:cubicBezTo>
                  <a:cubicBezTo>
                    <a:pt x="9558" y="7742"/>
                    <a:pt x="9642" y="8093"/>
                    <a:pt x="9768" y="8429"/>
                  </a:cubicBezTo>
                  <a:cubicBezTo>
                    <a:pt x="9894" y="8766"/>
                    <a:pt x="10035" y="9103"/>
                    <a:pt x="10231" y="9412"/>
                  </a:cubicBezTo>
                  <a:cubicBezTo>
                    <a:pt x="9698" y="10212"/>
                    <a:pt x="8968" y="10843"/>
                    <a:pt x="8098" y="11250"/>
                  </a:cubicBezTo>
                  <a:cubicBezTo>
                    <a:pt x="7803" y="11391"/>
                    <a:pt x="7495" y="11503"/>
                    <a:pt x="7172" y="11587"/>
                  </a:cubicBezTo>
                  <a:cubicBezTo>
                    <a:pt x="6758" y="11694"/>
                    <a:pt x="6337" y="11747"/>
                    <a:pt x="5914" y="11747"/>
                  </a:cubicBezTo>
                  <a:cubicBezTo>
                    <a:pt x="5505" y="11747"/>
                    <a:pt x="5095" y="11698"/>
                    <a:pt x="4688" y="11601"/>
                  </a:cubicBezTo>
                  <a:cubicBezTo>
                    <a:pt x="2330" y="11012"/>
                    <a:pt x="660" y="8907"/>
                    <a:pt x="646" y="6479"/>
                  </a:cubicBezTo>
                  <a:lnTo>
                    <a:pt x="632" y="6465"/>
                  </a:lnTo>
                  <a:cubicBezTo>
                    <a:pt x="927" y="6058"/>
                    <a:pt x="1306" y="5693"/>
                    <a:pt x="1727" y="5412"/>
                  </a:cubicBezTo>
                  <a:cubicBezTo>
                    <a:pt x="3074" y="4486"/>
                    <a:pt x="4730" y="4290"/>
                    <a:pt x="5881" y="4290"/>
                  </a:cubicBezTo>
                  <a:close/>
                  <a:moveTo>
                    <a:pt x="2246" y="11054"/>
                  </a:moveTo>
                  <a:cubicBezTo>
                    <a:pt x="2597" y="11334"/>
                    <a:pt x="2962" y="11573"/>
                    <a:pt x="3369" y="11769"/>
                  </a:cubicBezTo>
                  <a:cubicBezTo>
                    <a:pt x="3411" y="11896"/>
                    <a:pt x="3439" y="12036"/>
                    <a:pt x="3439" y="12162"/>
                  </a:cubicBezTo>
                  <a:cubicBezTo>
                    <a:pt x="3383" y="12513"/>
                    <a:pt x="3088" y="12780"/>
                    <a:pt x="2737" y="12794"/>
                  </a:cubicBezTo>
                  <a:cubicBezTo>
                    <a:pt x="2569" y="12794"/>
                    <a:pt x="2415" y="12724"/>
                    <a:pt x="2274" y="12625"/>
                  </a:cubicBezTo>
                  <a:cubicBezTo>
                    <a:pt x="1895" y="12345"/>
                    <a:pt x="1755" y="11826"/>
                    <a:pt x="1952" y="11391"/>
                  </a:cubicBezTo>
                  <a:lnTo>
                    <a:pt x="1952" y="11391"/>
                  </a:lnTo>
                  <a:lnTo>
                    <a:pt x="1952" y="11405"/>
                  </a:lnTo>
                  <a:cubicBezTo>
                    <a:pt x="2022" y="11264"/>
                    <a:pt x="2120" y="11138"/>
                    <a:pt x="2246" y="11054"/>
                  </a:cubicBezTo>
                  <a:close/>
                  <a:moveTo>
                    <a:pt x="18932" y="11068"/>
                  </a:moveTo>
                  <a:cubicBezTo>
                    <a:pt x="19072" y="11152"/>
                    <a:pt x="19171" y="11278"/>
                    <a:pt x="19241" y="11419"/>
                  </a:cubicBezTo>
                  <a:cubicBezTo>
                    <a:pt x="19437" y="11854"/>
                    <a:pt x="19297" y="12373"/>
                    <a:pt x="18904" y="12654"/>
                  </a:cubicBezTo>
                  <a:lnTo>
                    <a:pt x="18904" y="12640"/>
                  </a:lnTo>
                  <a:cubicBezTo>
                    <a:pt x="18760" y="12763"/>
                    <a:pt x="18602" y="12816"/>
                    <a:pt x="18449" y="12816"/>
                  </a:cubicBezTo>
                  <a:cubicBezTo>
                    <a:pt x="17975" y="12816"/>
                    <a:pt x="17558" y="12304"/>
                    <a:pt x="17823" y="11783"/>
                  </a:cubicBezTo>
                  <a:cubicBezTo>
                    <a:pt x="18216" y="11587"/>
                    <a:pt x="18595" y="11348"/>
                    <a:pt x="18932" y="11068"/>
                  </a:cubicBezTo>
                  <a:close/>
                  <a:moveTo>
                    <a:pt x="6947" y="12261"/>
                  </a:moveTo>
                  <a:lnTo>
                    <a:pt x="6947" y="12261"/>
                  </a:lnTo>
                  <a:cubicBezTo>
                    <a:pt x="6828" y="12829"/>
                    <a:pt x="6362" y="13113"/>
                    <a:pt x="5897" y="13113"/>
                  </a:cubicBezTo>
                  <a:cubicBezTo>
                    <a:pt x="5432" y="13113"/>
                    <a:pt x="4969" y="12829"/>
                    <a:pt x="4856" y="12261"/>
                  </a:cubicBezTo>
                  <a:lnTo>
                    <a:pt x="4856" y="12261"/>
                  </a:lnTo>
                  <a:cubicBezTo>
                    <a:pt x="5095" y="12303"/>
                    <a:pt x="5334" y="12331"/>
                    <a:pt x="5586" y="12345"/>
                  </a:cubicBezTo>
                  <a:cubicBezTo>
                    <a:pt x="5695" y="12352"/>
                    <a:pt x="5805" y="12356"/>
                    <a:pt x="5915" y="12356"/>
                  </a:cubicBezTo>
                  <a:cubicBezTo>
                    <a:pt x="6231" y="12356"/>
                    <a:pt x="6551" y="12327"/>
                    <a:pt x="6863" y="12275"/>
                  </a:cubicBezTo>
                  <a:lnTo>
                    <a:pt x="6947" y="12261"/>
                  </a:lnTo>
                  <a:close/>
                  <a:moveTo>
                    <a:pt x="16336" y="12261"/>
                  </a:moveTo>
                  <a:lnTo>
                    <a:pt x="16336" y="12261"/>
                  </a:lnTo>
                  <a:cubicBezTo>
                    <a:pt x="16224" y="12829"/>
                    <a:pt x="15760" y="13113"/>
                    <a:pt x="15296" y="13113"/>
                  </a:cubicBezTo>
                  <a:cubicBezTo>
                    <a:pt x="14831" y="13113"/>
                    <a:pt x="14364" y="12829"/>
                    <a:pt x="14245" y="12261"/>
                  </a:cubicBezTo>
                  <a:lnTo>
                    <a:pt x="14245" y="12261"/>
                  </a:lnTo>
                  <a:cubicBezTo>
                    <a:pt x="14441" y="12303"/>
                    <a:pt x="14638" y="12331"/>
                    <a:pt x="14848" y="12345"/>
                  </a:cubicBezTo>
                  <a:cubicBezTo>
                    <a:pt x="14989" y="12359"/>
                    <a:pt x="15143" y="12359"/>
                    <a:pt x="15297" y="12359"/>
                  </a:cubicBezTo>
                  <a:cubicBezTo>
                    <a:pt x="15648" y="12359"/>
                    <a:pt x="15999" y="12331"/>
                    <a:pt x="16336" y="12261"/>
                  </a:cubicBezTo>
                  <a:close/>
                  <a:moveTo>
                    <a:pt x="8154" y="11896"/>
                  </a:moveTo>
                  <a:cubicBezTo>
                    <a:pt x="8912" y="12583"/>
                    <a:pt x="9473" y="13453"/>
                    <a:pt x="9796" y="14422"/>
                  </a:cubicBezTo>
                  <a:cubicBezTo>
                    <a:pt x="9923" y="14815"/>
                    <a:pt x="10007" y="15222"/>
                    <a:pt x="10035" y="15643"/>
                  </a:cubicBezTo>
                  <a:lnTo>
                    <a:pt x="8744" y="15643"/>
                  </a:lnTo>
                  <a:lnTo>
                    <a:pt x="8744" y="14436"/>
                  </a:lnTo>
                  <a:cubicBezTo>
                    <a:pt x="8765" y="14218"/>
                    <a:pt x="8603" y="14110"/>
                    <a:pt x="8440" y="14110"/>
                  </a:cubicBezTo>
                  <a:cubicBezTo>
                    <a:pt x="8277" y="14110"/>
                    <a:pt x="8112" y="14218"/>
                    <a:pt x="8126" y="14436"/>
                  </a:cubicBezTo>
                  <a:lnTo>
                    <a:pt x="8126" y="15643"/>
                  </a:lnTo>
                  <a:lnTo>
                    <a:pt x="3650" y="15643"/>
                  </a:lnTo>
                  <a:lnTo>
                    <a:pt x="3650" y="14436"/>
                  </a:lnTo>
                  <a:cubicBezTo>
                    <a:pt x="3664" y="14218"/>
                    <a:pt x="3499" y="14110"/>
                    <a:pt x="3334" y="14110"/>
                  </a:cubicBezTo>
                  <a:cubicBezTo>
                    <a:pt x="3169" y="14110"/>
                    <a:pt x="3004" y="14218"/>
                    <a:pt x="3018" y="14436"/>
                  </a:cubicBezTo>
                  <a:lnTo>
                    <a:pt x="3018" y="15643"/>
                  </a:lnTo>
                  <a:lnTo>
                    <a:pt x="1741" y="15643"/>
                  </a:lnTo>
                  <a:cubicBezTo>
                    <a:pt x="1797" y="14843"/>
                    <a:pt x="2036" y="14071"/>
                    <a:pt x="2429" y="13383"/>
                  </a:cubicBezTo>
                  <a:lnTo>
                    <a:pt x="2443" y="13397"/>
                  </a:lnTo>
                  <a:cubicBezTo>
                    <a:pt x="2532" y="13417"/>
                    <a:pt x="2624" y="13427"/>
                    <a:pt x="2716" y="13427"/>
                  </a:cubicBezTo>
                  <a:cubicBezTo>
                    <a:pt x="2955" y="13427"/>
                    <a:pt x="3194" y="13361"/>
                    <a:pt x="3397" y="13229"/>
                  </a:cubicBezTo>
                  <a:cubicBezTo>
                    <a:pt x="3818" y="12990"/>
                    <a:pt x="4071" y="12541"/>
                    <a:pt x="4057" y="12064"/>
                  </a:cubicBezTo>
                  <a:lnTo>
                    <a:pt x="4057" y="12064"/>
                  </a:lnTo>
                  <a:lnTo>
                    <a:pt x="4211" y="12106"/>
                  </a:lnTo>
                  <a:cubicBezTo>
                    <a:pt x="4239" y="13018"/>
                    <a:pt x="4983" y="13734"/>
                    <a:pt x="5895" y="13734"/>
                  </a:cubicBezTo>
                  <a:cubicBezTo>
                    <a:pt x="6807" y="13734"/>
                    <a:pt x="7551" y="13018"/>
                    <a:pt x="7579" y="12106"/>
                  </a:cubicBezTo>
                  <a:cubicBezTo>
                    <a:pt x="7775" y="12050"/>
                    <a:pt x="7972" y="11980"/>
                    <a:pt x="8154" y="11896"/>
                  </a:cubicBezTo>
                  <a:close/>
                  <a:moveTo>
                    <a:pt x="10610" y="11377"/>
                  </a:moveTo>
                  <a:cubicBezTo>
                    <a:pt x="11382" y="11377"/>
                    <a:pt x="12140" y="11531"/>
                    <a:pt x="12841" y="11826"/>
                  </a:cubicBezTo>
                  <a:lnTo>
                    <a:pt x="12856" y="11826"/>
                  </a:lnTo>
                  <a:cubicBezTo>
                    <a:pt x="13094" y="11938"/>
                    <a:pt x="13347" y="12036"/>
                    <a:pt x="13613" y="12120"/>
                  </a:cubicBezTo>
                  <a:cubicBezTo>
                    <a:pt x="13655" y="13018"/>
                    <a:pt x="14399" y="13720"/>
                    <a:pt x="15297" y="13720"/>
                  </a:cubicBezTo>
                  <a:cubicBezTo>
                    <a:pt x="16196" y="13720"/>
                    <a:pt x="16939" y="13018"/>
                    <a:pt x="16981" y="12120"/>
                  </a:cubicBezTo>
                  <a:lnTo>
                    <a:pt x="17136" y="12064"/>
                  </a:lnTo>
                  <a:lnTo>
                    <a:pt x="17136" y="12078"/>
                  </a:lnTo>
                  <a:cubicBezTo>
                    <a:pt x="17122" y="12247"/>
                    <a:pt x="17150" y="12415"/>
                    <a:pt x="17220" y="12583"/>
                  </a:cubicBezTo>
                  <a:cubicBezTo>
                    <a:pt x="17318" y="12822"/>
                    <a:pt x="17487" y="13032"/>
                    <a:pt x="17697" y="13173"/>
                  </a:cubicBezTo>
                  <a:cubicBezTo>
                    <a:pt x="17921" y="13341"/>
                    <a:pt x="18190" y="13428"/>
                    <a:pt x="18460" y="13428"/>
                  </a:cubicBezTo>
                  <a:cubicBezTo>
                    <a:pt x="18529" y="13428"/>
                    <a:pt x="18597" y="13423"/>
                    <a:pt x="18665" y="13411"/>
                  </a:cubicBezTo>
                  <a:lnTo>
                    <a:pt x="18750" y="13397"/>
                  </a:lnTo>
                  <a:cubicBezTo>
                    <a:pt x="19143" y="14085"/>
                    <a:pt x="19381" y="14857"/>
                    <a:pt x="19437" y="15657"/>
                  </a:cubicBezTo>
                  <a:lnTo>
                    <a:pt x="18160" y="15643"/>
                  </a:lnTo>
                  <a:lnTo>
                    <a:pt x="18160" y="14450"/>
                  </a:lnTo>
                  <a:cubicBezTo>
                    <a:pt x="18174" y="14225"/>
                    <a:pt x="18009" y="14113"/>
                    <a:pt x="17844" y="14113"/>
                  </a:cubicBezTo>
                  <a:cubicBezTo>
                    <a:pt x="17680" y="14113"/>
                    <a:pt x="17515" y="14225"/>
                    <a:pt x="17529" y="14450"/>
                  </a:cubicBezTo>
                  <a:lnTo>
                    <a:pt x="17529" y="15643"/>
                  </a:lnTo>
                  <a:lnTo>
                    <a:pt x="10638" y="15643"/>
                  </a:lnTo>
                  <a:lnTo>
                    <a:pt x="10638" y="15629"/>
                  </a:lnTo>
                  <a:cubicBezTo>
                    <a:pt x="10596" y="14857"/>
                    <a:pt x="10400" y="14113"/>
                    <a:pt x="10049" y="13425"/>
                  </a:cubicBezTo>
                  <a:cubicBezTo>
                    <a:pt x="9726" y="12766"/>
                    <a:pt x="9305" y="12176"/>
                    <a:pt x="8800" y="11671"/>
                  </a:cubicBezTo>
                  <a:cubicBezTo>
                    <a:pt x="9375" y="11475"/>
                    <a:pt x="9993" y="11391"/>
                    <a:pt x="10610" y="11377"/>
                  </a:cubicBezTo>
                  <a:close/>
                  <a:moveTo>
                    <a:pt x="1889" y="1"/>
                  </a:moveTo>
                  <a:cubicBezTo>
                    <a:pt x="1632" y="1"/>
                    <a:pt x="1384" y="148"/>
                    <a:pt x="1264" y="388"/>
                  </a:cubicBezTo>
                  <a:cubicBezTo>
                    <a:pt x="801" y="1329"/>
                    <a:pt x="478" y="2311"/>
                    <a:pt x="296" y="3335"/>
                  </a:cubicBezTo>
                  <a:cubicBezTo>
                    <a:pt x="247" y="3569"/>
                    <a:pt x="430" y="3705"/>
                    <a:pt x="607" y="3705"/>
                  </a:cubicBezTo>
                  <a:cubicBezTo>
                    <a:pt x="739" y="3705"/>
                    <a:pt x="869" y="3629"/>
                    <a:pt x="899" y="3462"/>
                  </a:cubicBezTo>
                  <a:cubicBezTo>
                    <a:pt x="1081" y="2493"/>
                    <a:pt x="1376" y="1567"/>
                    <a:pt x="1811" y="683"/>
                  </a:cubicBezTo>
                  <a:cubicBezTo>
                    <a:pt x="1822" y="651"/>
                    <a:pt x="1848" y="636"/>
                    <a:pt x="1884" y="636"/>
                  </a:cubicBezTo>
                  <a:cubicBezTo>
                    <a:pt x="1896" y="636"/>
                    <a:pt x="1909" y="637"/>
                    <a:pt x="1923" y="641"/>
                  </a:cubicBezTo>
                  <a:cubicBezTo>
                    <a:pt x="2387" y="781"/>
                    <a:pt x="3523" y="1034"/>
                    <a:pt x="5881" y="1034"/>
                  </a:cubicBezTo>
                  <a:cubicBezTo>
                    <a:pt x="6260" y="1034"/>
                    <a:pt x="6611" y="1020"/>
                    <a:pt x="6961" y="1006"/>
                  </a:cubicBezTo>
                  <a:cubicBezTo>
                    <a:pt x="7279" y="997"/>
                    <a:pt x="7573" y="988"/>
                    <a:pt x="7846" y="988"/>
                  </a:cubicBezTo>
                  <a:cubicBezTo>
                    <a:pt x="9254" y="988"/>
                    <a:pt x="10096" y="1220"/>
                    <a:pt x="10554" y="2830"/>
                  </a:cubicBezTo>
                  <a:cubicBezTo>
                    <a:pt x="10231" y="3279"/>
                    <a:pt x="9965" y="3770"/>
                    <a:pt x="9768" y="4290"/>
                  </a:cubicBezTo>
                  <a:cubicBezTo>
                    <a:pt x="9249" y="4262"/>
                    <a:pt x="8730" y="4191"/>
                    <a:pt x="8224" y="4065"/>
                  </a:cubicBezTo>
                  <a:cubicBezTo>
                    <a:pt x="7439" y="3883"/>
                    <a:pt x="6681" y="3686"/>
                    <a:pt x="5881" y="3686"/>
                  </a:cubicBezTo>
                  <a:cubicBezTo>
                    <a:pt x="3607" y="3686"/>
                    <a:pt x="2148" y="4360"/>
                    <a:pt x="1334" y="4935"/>
                  </a:cubicBezTo>
                  <a:cubicBezTo>
                    <a:pt x="1095" y="5104"/>
                    <a:pt x="857" y="5286"/>
                    <a:pt x="646" y="5496"/>
                  </a:cubicBezTo>
                  <a:cubicBezTo>
                    <a:pt x="674" y="5216"/>
                    <a:pt x="688" y="4935"/>
                    <a:pt x="717" y="4654"/>
                  </a:cubicBezTo>
                  <a:cubicBezTo>
                    <a:pt x="724" y="4448"/>
                    <a:pt x="560" y="4333"/>
                    <a:pt x="399" y="4333"/>
                  </a:cubicBezTo>
                  <a:cubicBezTo>
                    <a:pt x="264" y="4333"/>
                    <a:pt x="131" y="4412"/>
                    <a:pt x="99" y="4584"/>
                  </a:cubicBezTo>
                  <a:cubicBezTo>
                    <a:pt x="43" y="5188"/>
                    <a:pt x="15" y="5791"/>
                    <a:pt x="15" y="6381"/>
                  </a:cubicBezTo>
                  <a:cubicBezTo>
                    <a:pt x="1" y="7980"/>
                    <a:pt x="632" y="9510"/>
                    <a:pt x="1769" y="10647"/>
                  </a:cubicBezTo>
                  <a:cubicBezTo>
                    <a:pt x="1601" y="10773"/>
                    <a:pt x="1474" y="10941"/>
                    <a:pt x="1376" y="11138"/>
                  </a:cubicBezTo>
                  <a:cubicBezTo>
                    <a:pt x="1053" y="11826"/>
                    <a:pt x="1264" y="12654"/>
                    <a:pt x="1881" y="13117"/>
                  </a:cubicBezTo>
                  <a:cubicBezTo>
                    <a:pt x="1376" y="13973"/>
                    <a:pt x="1124" y="14955"/>
                    <a:pt x="1109" y="15951"/>
                  </a:cubicBezTo>
                  <a:cubicBezTo>
                    <a:pt x="1109" y="16134"/>
                    <a:pt x="1250" y="16260"/>
                    <a:pt x="1418" y="16260"/>
                  </a:cubicBezTo>
                  <a:lnTo>
                    <a:pt x="19746" y="16260"/>
                  </a:lnTo>
                  <a:cubicBezTo>
                    <a:pt x="19914" y="16260"/>
                    <a:pt x="20055" y="16134"/>
                    <a:pt x="20055" y="15951"/>
                  </a:cubicBezTo>
                  <a:cubicBezTo>
                    <a:pt x="20055" y="14955"/>
                    <a:pt x="19788" y="13973"/>
                    <a:pt x="19283" y="13117"/>
                  </a:cubicBezTo>
                  <a:cubicBezTo>
                    <a:pt x="19900" y="12654"/>
                    <a:pt x="20111" y="11826"/>
                    <a:pt x="19788" y="11138"/>
                  </a:cubicBezTo>
                  <a:cubicBezTo>
                    <a:pt x="19690" y="10941"/>
                    <a:pt x="19564" y="10773"/>
                    <a:pt x="19395" y="10647"/>
                  </a:cubicBezTo>
                  <a:cubicBezTo>
                    <a:pt x="21640" y="8373"/>
                    <a:pt x="21739" y="4753"/>
                    <a:pt x="19634" y="2367"/>
                  </a:cubicBezTo>
                  <a:cubicBezTo>
                    <a:pt x="19566" y="2299"/>
                    <a:pt x="19490" y="2271"/>
                    <a:pt x="19418" y="2271"/>
                  </a:cubicBezTo>
                  <a:cubicBezTo>
                    <a:pt x="19188" y="2271"/>
                    <a:pt x="18990" y="2554"/>
                    <a:pt x="19171" y="2788"/>
                  </a:cubicBezTo>
                  <a:cubicBezTo>
                    <a:pt x="19690" y="3363"/>
                    <a:pt x="20069" y="4037"/>
                    <a:pt x="20293" y="4781"/>
                  </a:cubicBezTo>
                  <a:cubicBezTo>
                    <a:pt x="19858" y="4191"/>
                    <a:pt x="19255" y="3770"/>
                    <a:pt x="18567" y="3574"/>
                  </a:cubicBezTo>
                  <a:cubicBezTo>
                    <a:pt x="18329" y="3504"/>
                    <a:pt x="18090" y="3462"/>
                    <a:pt x="17851" y="3462"/>
                  </a:cubicBezTo>
                  <a:cubicBezTo>
                    <a:pt x="17797" y="3459"/>
                    <a:pt x="17743" y="3458"/>
                    <a:pt x="17690" y="3458"/>
                  </a:cubicBezTo>
                  <a:cubicBezTo>
                    <a:pt x="16607" y="3458"/>
                    <a:pt x="15671" y="3979"/>
                    <a:pt x="15283" y="4219"/>
                  </a:cubicBezTo>
                  <a:cubicBezTo>
                    <a:pt x="14892" y="3979"/>
                    <a:pt x="13954" y="3455"/>
                    <a:pt x="12881" y="3455"/>
                  </a:cubicBezTo>
                  <a:cubicBezTo>
                    <a:pt x="12762" y="3455"/>
                    <a:pt x="12641" y="3462"/>
                    <a:pt x="12519" y="3476"/>
                  </a:cubicBezTo>
                  <a:cubicBezTo>
                    <a:pt x="12294" y="3490"/>
                    <a:pt x="12084" y="3532"/>
                    <a:pt x="11873" y="3602"/>
                  </a:cubicBezTo>
                  <a:cubicBezTo>
                    <a:pt x="11242" y="3827"/>
                    <a:pt x="10680" y="4233"/>
                    <a:pt x="10273" y="4781"/>
                  </a:cubicBezTo>
                  <a:cubicBezTo>
                    <a:pt x="10273" y="4781"/>
                    <a:pt x="10386" y="4430"/>
                    <a:pt x="10414" y="4374"/>
                  </a:cubicBezTo>
                  <a:cubicBezTo>
                    <a:pt x="11200" y="2367"/>
                    <a:pt x="13122" y="1034"/>
                    <a:pt x="15283" y="1020"/>
                  </a:cubicBezTo>
                  <a:cubicBezTo>
                    <a:pt x="16364" y="1020"/>
                    <a:pt x="17430" y="1357"/>
                    <a:pt x="18315" y="2002"/>
                  </a:cubicBezTo>
                  <a:cubicBezTo>
                    <a:pt x="18381" y="2057"/>
                    <a:pt x="18449" y="2080"/>
                    <a:pt x="18514" y="2080"/>
                  </a:cubicBezTo>
                  <a:cubicBezTo>
                    <a:pt x="18781" y="2080"/>
                    <a:pt x="18984" y="1689"/>
                    <a:pt x="18679" y="1497"/>
                  </a:cubicBezTo>
                  <a:cubicBezTo>
                    <a:pt x="17653" y="760"/>
                    <a:pt x="16463" y="400"/>
                    <a:pt x="15281" y="400"/>
                  </a:cubicBezTo>
                  <a:cubicBezTo>
                    <a:pt x="13716" y="400"/>
                    <a:pt x="12167" y="1031"/>
                    <a:pt x="11031" y="2255"/>
                  </a:cubicBezTo>
                  <a:cubicBezTo>
                    <a:pt x="10399" y="574"/>
                    <a:pt x="9230" y="361"/>
                    <a:pt x="7757" y="361"/>
                  </a:cubicBezTo>
                  <a:cubicBezTo>
                    <a:pt x="7496" y="361"/>
                    <a:pt x="7226" y="368"/>
                    <a:pt x="6947" y="374"/>
                  </a:cubicBezTo>
                  <a:cubicBezTo>
                    <a:pt x="6611" y="388"/>
                    <a:pt x="6246" y="402"/>
                    <a:pt x="5881" y="402"/>
                  </a:cubicBezTo>
                  <a:cubicBezTo>
                    <a:pt x="3607" y="402"/>
                    <a:pt x="2541" y="178"/>
                    <a:pt x="2106" y="37"/>
                  </a:cubicBezTo>
                  <a:cubicBezTo>
                    <a:pt x="2035" y="13"/>
                    <a:pt x="1961" y="1"/>
                    <a:pt x="1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4" name="Google Shape;1854;p58"/>
          <p:cNvGrpSpPr/>
          <p:nvPr/>
        </p:nvGrpSpPr>
        <p:grpSpPr>
          <a:xfrm>
            <a:off x="3185662" y="1169564"/>
            <a:ext cx="472039" cy="452234"/>
            <a:chOff x="2030550" y="821200"/>
            <a:chExt cx="546975" cy="524025"/>
          </a:xfrm>
        </p:grpSpPr>
        <p:sp>
          <p:nvSpPr>
            <p:cNvPr id="1855" name="Google Shape;1855;p58"/>
            <p:cNvSpPr/>
            <p:nvPr/>
          </p:nvSpPr>
          <p:spPr>
            <a:xfrm>
              <a:off x="2249300" y="1034700"/>
              <a:ext cx="16325" cy="33100"/>
            </a:xfrm>
            <a:custGeom>
              <a:avLst/>
              <a:gdLst/>
              <a:ahLst/>
              <a:cxnLst/>
              <a:rect l="l" t="t" r="r" b="b"/>
              <a:pathLst>
                <a:path w="653" h="1324" extrusionOk="0">
                  <a:moveTo>
                    <a:pt x="330" y="1"/>
                  </a:moveTo>
                  <a:cubicBezTo>
                    <a:pt x="182" y="1"/>
                    <a:pt x="35" y="99"/>
                    <a:pt x="21" y="295"/>
                  </a:cubicBezTo>
                  <a:lnTo>
                    <a:pt x="21" y="997"/>
                  </a:lnTo>
                  <a:cubicBezTo>
                    <a:pt x="0" y="1214"/>
                    <a:pt x="161" y="1323"/>
                    <a:pt x="325" y="1323"/>
                  </a:cubicBezTo>
                  <a:cubicBezTo>
                    <a:pt x="488" y="1323"/>
                    <a:pt x="653" y="1214"/>
                    <a:pt x="639" y="997"/>
                  </a:cubicBezTo>
                  <a:lnTo>
                    <a:pt x="639" y="295"/>
                  </a:lnTo>
                  <a:cubicBezTo>
                    <a:pt x="624" y="99"/>
                    <a:pt x="477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8"/>
            <p:cNvSpPr/>
            <p:nvPr/>
          </p:nvSpPr>
          <p:spPr>
            <a:xfrm>
              <a:off x="2237875" y="1077450"/>
              <a:ext cx="42275" cy="15525"/>
            </a:xfrm>
            <a:custGeom>
              <a:avLst/>
              <a:gdLst/>
              <a:ahLst/>
              <a:cxnLst/>
              <a:rect l="l" t="t" r="r" b="b"/>
              <a:pathLst>
                <a:path w="1691" h="621" extrusionOk="0">
                  <a:moveTo>
                    <a:pt x="1302" y="1"/>
                  </a:moveTo>
                  <a:cubicBezTo>
                    <a:pt x="1289" y="1"/>
                    <a:pt x="1277" y="1"/>
                    <a:pt x="1264" y="3"/>
                  </a:cubicBezTo>
                  <a:lnTo>
                    <a:pt x="310" y="3"/>
                  </a:lnTo>
                  <a:cubicBezTo>
                    <a:pt x="141" y="3"/>
                    <a:pt x="1" y="129"/>
                    <a:pt x="1" y="311"/>
                  </a:cubicBezTo>
                  <a:cubicBezTo>
                    <a:pt x="1" y="480"/>
                    <a:pt x="141" y="620"/>
                    <a:pt x="310" y="620"/>
                  </a:cubicBezTo>
                  <a:lnTo>
                    <a:pt x="1264" y="620"/>
                  </a:lnTo>
                  <a:cubicBezTo>
                    <a:pt x="1273" y="621"/>
                    <a:pt x="1281" y="621"/>
                    <a:pt x="1290" y="621"/>
                  </a:cubicBezTo>
                  <a:cubicBezTo>
                    <a:pt x="1686" y="621"/>
                    <a:pt x="1690" y="1"/>
                    <a:pt x="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8"/>
            <p:cNvSpPr/>
            <p:nvPr/>
          </p:nvSpPr>
          <p:spPr>
            <a:xfrm>
              <a:off x="2428050" y="1034700"/>
              <a:ext cx="16500" cy="33100"/>
            </a:xfrm>
            <a:custGeom>
              <a:avLst/>
              <a:gdLst/>
              <a:ahLst/>
              <a:cxnLst/>
              <a:rect l="l" t="t" r="r" b="b"/>
              <a:pathLst>
                <a:path w="660" h="1324" extrusionOk="0">
                  <a:moveTo>
                    <a:pt x="325" y="1"/>
                  </a:moveTo>
                  <a:cubicBezTo>
                    <a:pt x="175" y="1"/>
                    <a:pt x="28" y="99"/>
                    <a:pt x="14" y="295"/>
                  </a:cubicBezTo>
                  <a:lnTo>
                    <a:pt x="14" y="997"/>
                  </a:lnTo>
                  <a:cubicBezTo>
                    <a:pt x="0" y="1214"/>
                    <a:pt x="165" y="1323"/>
                    <a:pt x="330" y="1323"/>
                  </a:cubicBezTo>
                  <a:cubicBezTo>
                    <a:pt x="495" y="1323"/>
                    <a:pt x="660" y="1214"/>
                    <a:pt x="646" y="997"/>
                  </a:cubicBezTo>
                  <a:lnTo>
                    <a:pt x="646" y="295"/>
                  </a:lnTo>
                  <a:cubicBezTo>
                    <a:pt x="625" y="99"/>
                    <a:pt x="474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8"/>
            <p:cNvSpPr/>
            <p:nvPr/>
          </p:nvSpPr>
          <p:spPr>
            <a:xfrm>
              <a:off x="2416825" y="1077500"/>
              <a:ext cx="41050" cy="15475"/>
            </a:xfrm>
            <a:custGeom>
              <a:avLst/>
              <a:gdLst/>
              <a:ahLst/>
              <a:cxnLst/>
              <a:rect l="l" t="t" r="r" b="b"/>
              <a:pathLst>
                <a:path w="1642" h="619" extrusionOk="0">
                  <a:moveTo>
                    <a:pt x="309" y="1"/>
                  </a:moveTo>
                  <a:cubicBezTo>
                    <a:pt x="140" y="1"/>
                    <a:pt x="0" y="127"/>
                    <a:pt x="0" y="309"/>
                  </a:cubicBezTo>
                  <a:cubicBezTo>
                    <a:pt x="0" y="478"/>
                    <a:pt x="140" y="618"/>
                    <a:pt x="309" y="618"/>
                  </a:cubicBezTo>
                  <a:lnTo>
                    <a:pt x="1263" y="618"/>
                  </a:lnTo>
                  <a:cubicBezTo>
                    <a:pt x="1642" y="590"/>
                    <a:pt x="1642" y="29"/>
                    <a:pt x="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8"/>
            <p:cNvSpPr/>
            <p:nvPr/>
          </p:nvSpPr>
          <p:spPr>
            <a:xfrm>
              <a:off x="2320500" y="1069275"/>
              <a:ext cx="53025" cy="22650"/>
            </a:xfrm>
            <a:custGeom>
              <a:avLst/>
              <a:gdLst/>
              <a:ahLst/>
              <a:cxnLst/>
              <a:rect l="l" t="t" r="r" b="b"/>
              <a:pathLst>
                <a:path w="2121" h="906" extrusionOk="0">
                  <a:moveTo>
                    <a:pt x="434" y="1"/>
                  </a:moveTo>
                  <a:cubicBezTo>
                    <a:pt x="207" y="1"/>
                    <a:pt x="1" y="280"/>
                    <a:pt x="190" y="512"/>
                  </a:cubicBezTo>
                  <a:cubicBezTo>
                    <a:pt x="401" y="765"/>
                    <a:pt x="724" y="905"/>
                    <a:pt x="1060" y="905"/>
                  </a:cubicBezTo>
                  <a:cubicBezTo>
                    <a:pt x="1397" y="905"/>
                    <a:pt x="1720" y="765"/>
                    <a:pt x="1930" y="512"/>
                  </a:cubicBezTo>
                  <a:cubicBezTo>
                    <a:pt x="2121" y="279"/>
                    <a:pt x="1921" y="7"/>
                    <a:pt x="1690" y="7"/>
                  </a:cubicBezTo>
                  <a:cubicBezTo>
                    <a:pt x="1615" y="7"/>
                    <a:pt x="1536" y="36"/>
                    <a:pt x="1467" y="105"/>
                  </a:cubicBezTo>
                  <a:cubicBezTo>
                    <a:pt x="1355" y="224"/>
                    <a:pt x="1208" y="284"/>
                    <a:pt x="1060" y="284"/>
                  </a:cubicBezTo>
                  <a:cubicBezTo>
                    <a:pt x="913" y="284"/>
                    <a:pt x="766" y="224"/>
                    <a:pt x="653" y="105"/>
                  </a:cubicBezTo>
                  <a:cubicBezTo>
                    <a:pt x="587" y="3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8"/>
            <p:cNvSpPr/>
            <p:nvPr/>
          </p:nvSpPr>
          <p:spPr>
            <a:xfrm>
              <a:off x="2098075" y="1205550"/>
              <a:ext cx="16350" cy="26075"/>
            </a:xfrm>
            <a:custGeom>
              <a:avLst/>
              <a:gdLst/>
              <a:ahLst/>
              <a:cxnLst/>
              <a:rect l="l" t="t" r="r" b="b"/>
              <a:pathLst>
                <a:path w="654" h="1043" extrusionOk="0">
                  <a:moveTo>
                    <a:pt x="330" y="1"/>
                  </a:moveTo>
                  <a:cubicBezTo>
                    <a:pt x="162" y="1"/>
                    <a:pt x="22" y="141"/>
                    <a:pt x="22" y="310"/>
                  </a:cubicBezTo>
                  <a:lnTo>
                    <a:pt x="22" y="717"/>
                  </a:lnTo>
                  <a:cubicBezTo>
                    <a:pt x="1" y="934"/>
                    <a:pt x="162" y="1043"/>
                    <a:pt x="325" y="1043"/>
                  </a:cubicBezTo>
                  <a:cubicBezTo>
                    <a:pt x="488" y="1043"/>
                    <a:pt x="653" y="934"/>
                    <a:pt x="639" y="717"/>
                  </a:cubicBezTo>
                  <a:lnTo>
                    <a:pt x="639" y="310"/>
                  </a:lnTo>
                  <a:cubicBezTo>
                    <a:pt x="639" y="141"/>
                    <a:pt x="499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8"/>
            <p:cNvSpPr/>
            <p:nvPr/>
          </p:nvSpPr>
          <p:spPr>
            <a:xfrm>
              <a:off x="2210525" y="1205550"/>
              <a:ext cx="16325" cy="26075"/>
            </a:xfrm>
            <a:custGeom>
              <a:avLst/>
              <a:gdLst/>
              <a:ahLst/>
              <a:cxnLst/>
              <a:rect l="l" t="t" r="r" b="b"/>
              <a:pathLst>
                <a:path w="653" h="1043" extrusionOk="0">
                  <a:moveTo>
                    <a:pt x="323" y="1"/>
                  </a:moveTo>
                  <a:cubicBezTo>
                    <a:pt x="155" y="1"/>
                    <a:pt x="14" y="141"/>
                    <a:pt x="14" y="310"/>
                  </a:cubicBezTo>
                  <a:lnTo>
                    <a:pt x="14" y="717"/>
                  </a:lnTo>
                  <a:cubicBezTo>
                    <a:pt x="0" y="934"/>
                    <a:pt x="165" y="1043"/>
                    <a:pt x="328" y="1043"/>
                  </a:cubicBezTo>
                  <a:cubicBezTo>
                    <a:pt x="491" y="1043"/>
                    <a:pt x="653" y="934"/>
                    <a:pt x="632" y="717"/>
                  </a:cubicBezTo>
                  <a:lnTo>
                    <a:pt x="632" y="310"/>
                  </a:lnTo>
                  <a:cubicBezTo>
                    <a:pt x="632" y="141"/>
                    <a:pt x="491" y="1"/>
                    <a:pt x="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8"/>
            <p:cNvSpPr/>
            <p:nvPr/>
          </p:nvSpPr>
          <p:spPr>
            <a:xfrm>
              <a:off x="2132900" y="1221750"/>
              <a:ext cx="56950" cy="19625"/>
            </a:xfrm>
            <a:custGeom>
              <a:avLst/>
              <a:gdLst/>
              <a:ahLst/>
              <a:cxnLst/>
              <a:rect l="l" t="t" r="r" b="b"/>
              <a:pathLst>
                <a:path w="2278" h="785" extrusionOk="0">
                  <a:moveTo>
                    <a:pt x="440" y="1"/>
                  </a:moveTo>
                  <a:cubicBezTo>
                    <a:pt x="210" y="1"/>
                    <a:pt x="1" y="287"/>
                    <a:pt x="200" y="518"/>
                  </a:cubicBezTo>
                  <a:cubicBezTo>
                    <a:pt x="355" y="686"/>
                    <a:pt x="579" y="784"/>
                    <a:pt x="804" y="784"/>
                  </a:cubicBezTo>
                  <a:cubicBezTo>
                    <a:pt x="923" y="728"/>
                    <a:pt x="1053" y="700"/>
                    <a:pt x="1183" y="700"/>
                  </a:cubicBezTo>
                  <a:cubicBezTo>
                    <a:pt x="1313" y="700"/>
                    <a:pt x="1442" y="728"/>
                    <a:pt x="1562" y="784"/>
                  </a:cubicBezTo>
                  <a:cubicBezTo>
                    <a:pt x="1786" y="784"/>
                    <a:pt x="2011" y="686"/>
                    <a:pt x="2165" y="518"/>
                  </a:cubicBezTo>
                  <a:cubicBezTo>
                    <a:pt x="2277" y="391"/>
                    <a:pt x="2263" y="195"/>
                    <a:pt x="2137" y="83"/>
                  </a:cubicBezTo>
                  <a:cubicBezTo>
                    <a:pt x="2079" y="31"/>
                    <a:pt x="2007" y="7"/>
                    <a:pt x="1935" y="7"/>
                  </a:cubicBezTo>
                  <a:cubicBezTo>
                    <a:pt x="1849" y="7"/>
                    <a:pt x="1763" y="42"/>
                    <a:pt x="1702" y="111"/>
                  </a:cubicBezTo>
                  <a:cubicBezTo>
                    <a:pt x="1660" y="153"/>
                    <a:pt x="1607" y="174"/>
                    <a:pt x="1556" y="174"/>
                  </a:cubicBezTo>
                  <a:cubicBezTo>
                    <a:pt x="1505" y="174"/>
                    <a:pt x="1456" y="153"/>
                    <a:pt x="1421" y="111"/>
                  </a:cubicBezTo>
                  <a:cubicBezTo>
                    <a:pt x="1358" y="41"/>
                    <a:pt x="1270" y="5"/>
                    <a:pt x="1183" y="5"/>
                  </a:cubicBezTo>
                  <a:cubicBezTo>
                    <a:pt x="1095" y="5"/>
                    <a:pt x="1007" y="41"/>
                    <a:pt x="944" y="111"/>
                  </a:cubicBezTo>
                  <a:cubicBezTo>
                    <a:pt x="909" y="153"/>
                    <a:pt x="860" y="174"/>
                    <a:pt x="809" y="174"/>
                  </a:cubicBezTo>
                  <a:cubicBezTo>
                    <a:pt x="758" y="174"/>
                    <a:pt x="706" y="153"/>
                    <a:pt x="663" y="111"/>
                  </a:cubicBezTo>
                  <a:cubicBezTo>
                    <a:pt x="596" y="33"/>
                    <a:pt x="517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8"/>
            <p:cNvSpPr/>
            <p:nvPr/>
          </p:nvSpPr>
          <p:spPr>
            <a:xfrm>
              <a:off x="2030550" y="821200"/>
              <a:ext cx="546975" cy="524025"/>
            </a:xfrm>
            <a:custGeom>
              <a:avLst/>
              <a:gdLst/>
              <a:ahLst/>
              <a:cxnLst/>
              <a:rect l="l" t="t" r="r" b="b"/>
              <a:pathLst>
                <a:path w="21879" h="20961" extrusionOk="0">
                  <a:moveTo>
                    <a:pt x="7592" y="1033"/>
                  </a:moveTo>
                  <a:lnTo>
                    <a:pt x="7592" y="1047"/>
                  </a:lnTo>
                  <a:cubicBezTo>
                    <a:pt x="7662" y="1047"/>
                    <a:pt x="7831" y="1075"/>
                    <a:pt x="8083" y="1341"/>
                  </a:cubicBezTo>
                  <a:lnTo>
                    <a:pt x="8589" y="1847"/>
                  </a:lnTo>
                  <a:cubicBezTo>
                    <a:pt x="8729" y="1973"/>
                    <a:pt x="8939" y="2226"/>
                    <a:pt x="8883" y="2394"/>
                  </a:cubicBezTo>
                  <a:cubicBezTo>
                    <a:pt x="8841" y="2478"/>
                    <a:pt x="8799" y="2534"/>
                    <a:pt x="8729" y="2590"/>
                  </a:cubicBezTo>
                  <a:cubicBezTo>
                    <a:pt x="8504" y="2731"/>
                    <a:pt x="8252" y="2843"/>
                    <a:pt x="7999" y="2899"/>
                  </a:cubicBezTo>
                  <a:cubicBezTo>
                    <a:pt x="7873" y="2941"/>
                    <a:pt x="7747" y="2969"/>
                    <a:pt x="7620" y="2997"/>
                  </a:cubicBezTo>
                  <a:cubicBezTo>
                    <a:pt x="7564" y="2899"/>
                    <a:pt x="7494" y="2801"/>
                    <a:pt x="7410" y="2717"/>
                  </a:cubicBezTo>
                  <a:lnTo>
                    <a:pt x="7213" y="2506"/>
                  </a:lnTo>
                  <a:cubicBezTo>
                    <a:pt x="7129" y="2436"/>
                    <a:pt x="7031" y="2366"/>
                    <a:pt x="6933" y="2310"/>
                  </a:cubicBezTo>
                  <a:cubicBezTo>
                    <a:pt x="7129" y="1369"/>
                    <a:pt x="7410" y="1033"/>
                    <a:pt x="7592" y="1033"/>
                  </a:cubicBezTo>
                  <a:close/>
                  <a:moveTo>
                    <a:pt x="6456" y="2829"/>
                  </a:moveTo>
                  <a:cubicBezTo>
                    <a:pt x="6568" y="2829"/>
                    <a:pt x="6680" y="2871"/>
                    <a:pt x="6764" y="2955"/>
                  </a:cubicBezTo>
                  <a:lnTo>
                    <a:pt x="6975" y="3152"/>
                  </a:lnTo>
                  <a:cubicBezTo>
                    <a:pt x="7143" y="3334"/>
                    <a:pt x="7143" y="3601"/>
                    <a:pt x="6975" y="3783"/>
                  </a:cubicBezTo>
                  <a:lnTo>
                    <a:pt x="6778" y="3980"/>
                  </a:lnTo>
                  <a:cubicBezTo>
                    <a:pt x="6692" y="4066"/>
                    <a:pt x="6574" y="4109"/>
                    <a:pt x="6452" y="4109"/>
                  </a:cubicBezTo>
                  <a:cubicBezTo>
                    <a:pt x="6434" y="4109"/>
                    <a:pt x="6417" y="4108"/>
                    <a:pt x="6399" y="4106"/>
                  </a:cubicBezTo>
                  <a:cubicBezTo>
                    <a:pt x="6259" y="4064"/>
                    <a:pt x="6133" y="3994"/>
                    <a:pt x="6049" y="3881"/>
                  </a:cubicBezTo>
                  <a:cubicBezTo>
                    <a:pt x="5936" y="3783"/>
                    <a:pt x="5852" y="3657"/>
                    <a:pt x="5824" y="3531"/>
                  </a:cubicBezTo>
                  <a:cubicBezTo>
                    <a:pt x="5796" y="3390"/>
                    <a:pt x="5838" y="3236"/>
                    <a:pt x="5950" y="3138"/>
                  </a:cubicBezTo>
                  <a:lnTo>
                    <a:pt x="5950" y="3152"/>
                  </a:lnTo>
                  <a:lnTo>
                    <a:pt x="6147" y="2955"/>
                  </a:lnTo>
                  <a:cubicBezTo>
                    <a:pt x="6231" y="2871"/>
                    <a:pt x="6343" y="2829"/>
                    <a:pt x="6456" y="2829"/>
                  </a:cubicBezTo>
                  <a:close/>
                  <a:moveTo>
                    <a:pt x="5319" y="3952"/>
                  </a:moveTo>
                  <a:cubicBezTo>
                    <a:pt x="5389" y="4092"/>
                    <a:pt x="5487" y="4218"/>
                    <a:pt x="5614" y="4331"/>
                  </a:cubicBezTo>
                  <a:cubicBezTo>
                    <a:pt x="5726" y="4443"/>
                    <a:pt x="5852" y="4541"/>
                    <a:pt x="5992" y="4625"/>
                  </a:cubicBezTo>
                  <a:cubicBezTo>
                    <a:pt x="5964" y="4808"/>
                    <a:pt x="5908" y="4990"/>
                    <a:pt x="5852" y="5173"/>
                  </a:cubicBezTo>
                  <a:cubicBezTo>
                    <a:pt x="5796" y="5397"/>
                    <a:pt x="5684" y="5608"/>
                    <a:pt x="5543" y="5790"/>
                  </a:cubicBezTo>
                  <a:cubicBezTo>
                    <a:pt x="5471" y="5866"/>
                    <a:pt x="5394" y="5897"/>
                    <a:pt x="5317" y="5897"/>
                  </a:cubicBezTo>
                  <a:cubicBezTo>
                    <a:pt x="5138" y="5897"/>
                    <a:pt x="4959" y="5735"/>
                    <a:pt x="4842" y="5608"/>
                  </a:cubicBezTo>
                  <a:lnTo>
                    <a:pt x="4336" y="5102"/>
                  </a:lnTo>
                  <a:lnTo>
                    <a:pt x="4336" y="5088"/>
                  </a:lnTo>
                  <a:cubicBezTo>
                    <a:pt x="4196" y="4962"/>
                    <a:pt x="3986" y="4709"/>
                    <a:pt x="4042" y="4541"/>
                  </a:cubicBezTo>
                  <a:cubicBezTo>
                    <a:pt x="4098" y="4359"/>
                    <a:pt x="4463" y="4120"/>
                    <a:pt x="5319" y="3952"/>
                  </a:cubicBezTo>
                  <a:close/>
                  <a:moveTo>
                    <a:pt x="5319" y="8302"/>
                  </a:moveTo>
                  <a:lnTo>
                    <a:pt x="5319" y="8302"/>
                  </a:lnTo>
                  <a:cubicBezTo>
                    <a:pt x="5305" y="8583"/>
                    <a:pt x="5319" y="8877"/>
                    <a:pt x="5333" y="9172"/>
                  </a:cubicBezTo>
                  <a:cubicBezTo>
                    <a:pt x="5361" y="9762"/>
                    <a:pt x="5473" y="10337"/>
                    <a:pt x="5628" y="10912"/>
                  </a:cubicBezTo>
                  <a:cubicBezTo>
                    <a:pt x="4365" y="10870"/>
                    <a:pt x="3859" y="9256"/>
                    <a:pt x="4884" y="8513"/>
                  </a:cubicBezTo>
                  <a:cubicBezTo>
                    <a:pt x="5010" y="8414"/>
                    <a:pt x="5164" y="8344"/>
                    <a:pt x="5319" y="8302"/>
                  </a:cubicBezTo>
                  <a:close/>
                  <a:moveTo>
                    <a:pt x="19998" y="8288"/>
                  </a:moveTo>
                  <a:cubicBezTo>
                    <a:pt x="20152" y="8330"/>
                    <a:pt x="20307" y="8400"/>
                    <a:pt x="20433" y="8498"/>
                  </a:cubicBezTo>
                  <a:cubicBezTo>
                    <a:pt x="21233" y="9074"/>
                    <a:pt x="21149" y="10281"/>
                    <a:pt x="20279" y="10744"/>
                  </a:cubicBezTo>
                  <a:lnTo>
                    <a:pt x="20279" y="10758"/>
                  </a:lnTo>
                  <a:cubicBezTo>
                    <a:pt x="20096" y="10842"/>
                    <a:pt x="19886" y="10898"/>
                    <a:pt x="19675" y="10912"/>
                  </a:cubicBezTo>
                  <a:cubicBezTo>
                    <a:pt x="19815" y="10435"/>
                    <a:pt x="19914" y="9944"/>
                    <a:pt x="19956" y="9453"/>
                  </a:cubicBezTo>
                  <a:cubicBezTo>
                    <a:pt x="19998" y="9102"/>
                    <a:pt x="20012" y="8751"/>
                    <a:pt x="19998" y="8400"/>
                  </a:cubicBezTo>
                  <a:lnTo>
                    <a:pt x="19998" y="8288"/>
                  </a:lnTo>
                  <a:close/>
                  <a:moveTo>
                    <a:pt x="5136" y="11446"/>
                  </a:moveTo>
                  <a:cubicBezTo>
                    <a:pt x="5310" y="11500"/>
                    <a:pt x="5493" y="11521"/>
                    <a:pt x="5677" y="11521"/>
                  </a:cubicBezTo>
                  <a:cubicBezTo>
                    <a:pt x="5731" y="11521"/>
                    <a:pt x="5784" y="11519"/>
                    <a:pt x="5838" y="11516"/>
                  </a:cubicBezTo>
                  <a:cubicBezTo>
                    <a:pt x="5852" y="11544"/>
                    <a:pt x="5866" y="11572"/>
                    <a:pt x="5866" y="11600"/>
                  </a:cubicBezTo>
                  <a:cubicBezTo>
                    <a:pt x="5922" y="11712"/>
                    <a:pt x="5964" y="11824"/>
                    <a:pt x="6020" y="11951"/>
                  </a:cubicBezTo>
                  <a:lnTo>
                    <a:pt x="5992" y="11951"/>
                  </a:lnTo>
                  <a:cubicBezTo>
                    <a:pt x="5754" y="11909"/>
                    <a:pt x="5501" y="11895"/>
                    <a:pt x="5263" y="11895"/>
                  </a:cubicBezTo>
                  <a:lnTo>
                    <a:pt x="5108" y="11895"/>
                  </a:lnTo>
                  <a:lnTo>
                    <a:pt x="5108" y="11446"/>
                  </a:lnTo>
                  <a:close/>
                  <a:moveTo>
                    <a:pt x="1375" y="12231"/>
                  </a:moveTo>
                  <a:cubicBezTo>
                    <a:pt x="1839" y="12273"/>
                    <a:pt x="2274" y="12442"/>
                    <a:pt x="2652" y="12723"/>
                  </a:cubicBezTo>
                  <a:cubicBezTo>
                    <a:pt x="2077" y="13130"/>
                    <a:pt x="1600" y="13663"/>
                    <a:pt x="1263" y="14294"/>
                  </a:cubicBezTo>
                  <a:cubicBezTo>
                    <a:pt x="1039" y="13663"/>
                    <a:pt x="1025" y="12975"/>
                    <a:pt x="1221" y="12344"/>
                  </a:cubicBezTo>
                  <a:cubicBezTo>
                    <a:pt x="1235" y="12273"/>
                    <a:pt x="1291" y="12231"/>
                    <a:pt x="1361" y="12231"/>
                  </a:cubicBezTo>
                  <a:close/>
                  <a:moveTo>
                    <a:pt x="9178" y="12231"/>
                  </a:moveTo>
                  <a:cubicBezTo>
                    <a:pt x="9234" y="12245"/>
                    <a:pt x="9290" y="12288"/>
                    <a:pt x="9304" y="12344"/>
                  </a:cubicBezTo>
                  <a:cubicBezTo>
                    <a:pt x="9374" y="12596"/>
                    <a:pt x="9417" y="12877"/>
                    <a:pt x="9431" y="13144"/>
                  </a:cubicBezTo>
                  <a:cubicBezTo>
                    <a:pt x="9445" y="13242"/>
                    <a:pt x="9445" y="13340"/>
                    <a:pt x="9431" y="13452"/>
                  </a:cubicBezTo>
                  <a:cubicBezTo>
                    <a:pt x="9417" y="13733"/>
                    <a:pt x="9360" y="14014"/>
                    <a:pt x="9262" y="14294"/>
                  </a:cubicBezTo>
                  <a:cubicBezTo>
                    <a:pt x="8925" y="13663"/>
                    <a:pt x="8448" y="13116"/>
                    <a:pt x="7859" y="12709"/>
                  </a:cubicBezTo>
                  <a:cubicBezTo>
                    <a:pt x="8182" y="12484"/>
                    <a:pt x="8547" y="12330"/>
                    <a:pt x="8925" y="12259"/>
                  </a:cubicBezTo>
                  <a:lnTo>
                    <a:pt x="8953" y="12259"/>
                  </a:lnTo>
                  <a:cubicBezTo>
                    <a:pt x="9024" y="12231"/>
                    <a:pt x="9108" y="12231"/>
                    <a:pt x="9178" y="12231"/>
                  </a:cubicBezTo>
                  <a:close/>
                  <a:moveTo>
                    <a:pt x="20208" y="11446"/>
                  </a:moveTo>
                  <a:lnTo>
                    <a:pt x="20208" y="11460"/>
                  </a:lnTo>
                  <a:cubicBezTo>
                    <a:pt x="20208" y="12835"/>
                    <a:pt x="20180" y="14126"/>
                    <a:pt x="19858" y="15080"/>
                  </a:cubicBezTo>
                  <a:cubicBezTo>
                    <a:pt x="19507" y="16119"/>
                    <a:pt x="18861" y="16610"/>
                    <a:pt x="17781" y="16652"/>
                  </a:cubicBezTo>
                  <a:cubicBezTo>
                    <a:pt x="17458" y="16105"/>
                    <a:pt x="17065" y="15599"/>
                    <a:pt x="16616" y="15150"/>
                  </a:cubicBezTo>
                  <a:cubicBezTo>
                    <a:pt x="17921" y="14266"/>
                    <a:pt x="18917" y="13003"/>
                    <a:pt x="19479" y="11530"/>
                  </a:cubicBezTo>
                  <a:lnTo>
                    <a:pt x="19507" y="11530"/>
                  </a:lnTo>
                  <a:cubicBezTo>
                    <a:pt x="19546" y="11532"/>
                    <a:pt x="19586" y="11533"/>
                    <a:pt x="19626" y="11533"/>
                  </a:cubicBezTo>
                  <a:cubicBezTo>
                    <a:pt x="19824" y="11533"/>
                    <a:pt x="20021" y="11504"/>
                    <a:pt x="20208" y="11446"/>
                  </a:cubicBezTo>
                  <a:close/>
                  <a:moveTo>
                    <a:pt x="14258" y="16189"/>
                  </a:moveTo>
                  <a:lnTo>
                    <a:pt x="14258" y="16189"/>
                  </a:lnTo>
                  <a:cubicBezTo>
                    <a:pt x="13949" y="16891"/>
                    <a:pt x="13300" y="17241"/>
                    <a:pt x="12651" y="17241"/>
                  </a:cubicBezTo>
                  <a:cubicBezTo>
                    <a:pt x="12002" y="17241"/>
                    <a:pt x="11353" y="16891"/>
                    <a:pt x="11044" y="16189"/>
                  </a:cubicBezTo>
                  <a:lnTo>
                    <a:pt x="11044" y="16189"/>
                  </a:lnTo>
                  <a:cubicBezTo>
                    <a:pt x="11269" y="16245"/>
                    <a:pt x="11494" y="16287"/>
                    <a:pt x="11732" y="16315"/>
                  </a:cubicBezTo>
                  <a:cubicBezTo>
                    <a:pt x="12032" y="16350"/>
                    <a:pt x="12342" y="16375"/>
                    <a:pt x="12654" y="16375"/>
                  </a:cubicBezTo>
                  <a:cubicBezTo>
                    <a:pt x="12721" y="16375"/>
                    <a:pt x="12788" y="16374"/>
                    <a:pt x="12855" y="16371"/>
                  </a:cubicBezTo>
                  <a:cubicBezTo>
                    <a:pt x="13332" y="16357"/>
                    <a:pt x="13795" y="16287"/>
                    <a:pt x="14258" y="16189"/>
                  </a:cubicBezTo>
                  <a:close/>
                  <a:moveTo>
                    <a:pt x="16068" y="15487"/>
                  </a:moveTo>
                  <a:cubicBezTo>
                    <a:pt x="17205" y="16512"/>
                    <a:pt x="17907" y="17957"/>
                    <a:pt x="18005" y="19487"/>
                  </a:cubicBezTo>
                  <a:lnTo>
                    <a:pt x="8603" y="19487"/>
                  </a:lnTo>
                  <a:cubicBezTo>
                    <a:pt x="9318" y="18715"/>
                    <a:pt x="9739" y="17704"/>
                    <a:pt x="9796" y="16652"/>
                  </a:cubicBezTo>
                  <a:cubicBezTo>
                    <a:pt x="9810" y="16343"/>
                    <a:pt x="9796" y="16034"/>
                    <a:pt x="9753" y="15740"/>
                  </a:cubicBezTo>
                  <a:lnTo>
                    <a:pt x="9753" y="15726"/>
                  </a:lnTo>
                  <a:cubicBezTo>
                    <a:pt x="9950" y="15810"/>
                    <a:pt x="10146" y="15894"/>
                    <a:pt x="10343" y="15964"/>
                  </a:cubicBezTo>
                  <a:cubicBezTo>
                    <a:pt x="10581" y="17059"/>
                    <a:pt x="11550" y="17845"/>
                    <a:pt x="12658" y="17845"/>
                  </a:cubicBezTo>
                  <a:cubicBezTo>
                    <a:pt x="13781" y="17845"/>
                    <a:pt x="14749" y="17059"/>
                    <a:pt x="14988" y="15964"/>
                  </a:cubicBezTo>
                  <a:cubicBezTo>
                    <a:pt x="15114" y="15922"/>
                    <a:pt x="15240" y="15866"/>
                    <a:pt x="15367" y="15810"/>
                  </a:cubicBezTo>
                  <a:cubicBezTo>
                    <a:pt x="15605" y="15712"/>
                    <a:pt x="15844" y="15599"/>
                    <a:pt x="16068" y="15487"/>
                  </a:cubicBezTo>
                  <a:close/>
                  <a:moveTo>
                    <a:pt x="5278" y="12488"/>
                  </a:moveTo>
                  <a:cubicBezTo>
                    <a:pt x="6032" y="12488"/>
                    <a:pt x="6806" y="12710"/>
                    <a:pt x="7508" y="13200"/>
                  </a:cubicBezTo>
                  <a:cubicBezTo>
                    <a:pt x="10090" y="15024"/>
                    <a:pt x="9571" y="19010"/>
                    <a:pt x="6596" y="20090"/>
                  </a:cubicBezTo>
                  <a:cubicBezTo>
                    <a:pt x="6149" y="20252"/>
                    <a:pt x="5697" y="20328"/>
                    <a:pt x="5257" y="20328"/>
                  </a:cubicBezTo>
                  <a:cubicBezTo>
                    <a:pt x="3181" y="20328"/>
                    <a:pt x="1347" y="18648"/>
                    <a:pt x="1347" y="16413"/>
                  </a:cubicBezTo>
                  <a:cubicBezTo>
                    <a:pt x="1347" y="14100"/>
                    <a:pt x="3244" y="12488"/>
                    <a:pt x="5278" y="12488"/>
                  </a:cubicBezTo>
                  <a:close/>
                  <a:moveTo>
                    <a:pt x="12674" y="1"/>
                  </a:moveTo>
                  <a:cubicBezTo>
                    <a:pt x="11308" y="1"/>
                    <a:pt x="9933" y="349"/>
                    <a:pt x="8687" y="1061"/>
                  </a:cubicBezTo>
                  <a:lnTo>
                    <a:pt x="8532" y="920"/>
                  </a:lnTo>
                  <a:cubicBezTo>
                    <a:pt x="8210" y="584"/>
                    <a:pt x="7901" y="429"/>
                    <a:pt x="7606" y="429"/>
                  </a:cubicBezTo>
                  <a:cubicBezTo>
                    <a:pt x="7003" y="429"/>
                    <a:pt x="6568" y="1033"/>
                    <a:pt x="6329" y="2226"/>
                  </a:cubicBezTo>
                  <a:cubicBezTo>
                    <a:pt x="6091" y="2268"/>
                    <a:pt x="5880" y="2366"/>
                    <a:pt x="5712" y="2534"/>
                  </a:cubicBezTo>
                  <a:lnTo>
                    <a:pt x="5501" y="2717"/>
                  </a:lnTo>
                  <a:cubicBezTo>
                    <a:pt x="5347" y="2885"/>
                    <a:pt x="5235" y="3096"/>
                    <a:pt x="5207" y="3334"/>
                  </a:cubicBezTo>
                  <a:cubicBezTo>
                    <a:pt x="4182" y="3545"/>
                    <a:pt x="3593" y="3881"/>
                    <a:pt x="3452" y="4359"/>
                  </a:cubicBezTo>
                  <a:cubicBezTo>
                    <a:pt x="3326" y="4723"/>
                    <a:pt x="3480" y="5130"/>
                    <a:pt x="3887" y="5537"/>
                  </a:cubicBezTo>
                  <a:lnTo>
                    <a:pt x="4393" y="6057"/>
                  </a:lnTo>
                  <a:cubicBezTo>
                    <a:pt x="4477" y="6141"/>
                    <a:pt x="4575" y="6211"/>
                    <a:pt x="4673" y="6295"/>
                  </a:cubicBezTo>
                  <a:cubicBezTo>
                    <a:pt x="4505" y="6885"/>
                    <a:pt x="4407" y="7516"/>
                    <a:pt x="4379" y="8134"/>
                  </a:cubicBezTo>
                  <a:cubicBezTo>
                    <a:pt x="3452" y="8948"/>
                    <a:pt x="3508" y="10393"/>
                    <a:pt x="4477" y="11137"/>
                  </a:cubicBezTo>
                  <a:lnTo>
                    <a:pt x="4477" y="11965"/>
                  </a:lnTo>
                  <a:cubicBezTo>
                    <a:pt x="4042" y="12035"/>
                    <a:pt x="3621" y="12175"/>
                    <a:pt x="3228" y="12386"/>
                  </a:cubicBezTo>
                  <a:cubicBezTo>
                    <a:pt x="2709" y="11951"/>
                    <a:pt x="2091" y="11684"/>
                    <a:pt x="1418" y="11628"/>
                  </a:cubicBezTo>
                  <a:lnTo>
                    <a:pt x="1361" y="11628"/>
                  </a:lnTo>
                  <a:cubicBezTo>
                    <a:pt x="1011" y="11628"/>
                    <a:pt x="716" y="11852"/>
                    <a:pt x="618" y="12189"/>
                  </a:cubicBezTo>
                  <a:cubicBezTo>
                    <a:pt x="449" y="12807"/>
                    <a:pt x="267" y="13972"/>
                    <a:pt x="940" y="15052"/>
                  </a:cubicBezTo>
                  <a:cubicBezTo>
                    <a:pt x="0" y="17971"/>
                    <a:pt x="2189" y="20960"/>
                    <a:pt x="5263" y="20960"/>
                  </a:cubicBezTo>
                  <a:cubicBezTo>
                    <a:pt x="6203" y="20960"/>
                    <a:pt x="7129" y="20666"/>
                    <a:pt x="7887" y="20118"/>
                  </a:cubicBezTo>
                  <a:lnTo>
                    <a:pt x="18314" y="20118"/>
                  </a:lnTo>
                  <a:cubicBezTo>
                    <a:pt x="18482" y="20118"/>
                    <a:pt x="18623" y="19978"/>
                    <a:pt x="18623" y="19809"/>
                  </a:cubicBezTo>
                  <a:cubicBezTo>
                    <a:pt x="18623" y="18939"/>
                    <a:pt x="18440" y="18069"/>
                    <a:pt x="18089" y="17269"/>
                  </a:cubicBezTo>
                  <a:cubicBezTo>
                    <a:pt x="19282" y="17129"/>
                    <a:pt x="20068" y="16484"/>
                    <a:pt x="20461" y="15277"/>
                  </a:cubicBezTo>
                  <a:cubicBezTo>
                    <a:pt x="20840" y="14154"/>
                    <a:pt x="20840" y="12694"/>
                    <a:pt x="20840" y="11137"/>
                  </a:cubicBezTo>
                  <a:cubicBezTo>
                    <a:pt x="21822" y="10393"/>
                    <a:pt x="21878" y="8948"/>
                    <a:pt x="20952" y="8134"/>
                  </a:cubicBezTo>
                  <a:cubicBezTo>
                    <a:pt x="20854" y="6281"/>
                    <a:pt x="20166" y="4499"/>
                    <a:pt x="19001" y="3054"/>
                  </a:cubicBezTo>
                  <a:cubicBezTo>
                    <a:pt x="18931" y="2968"/>
                    <a:pt x="18846" y="2933"/>
                    <a:pt x="18764" y="2933"/>
                  </a:cubicBezTo>
                  <a:cubicBezTo>
                    <a:pt x="18534" y="2933"/>
                    <a:pt x="18324" y="3209"/>
                    <a:pt x="18510" y="3446"/>
                  </a:cubicBezTo>
                  <a:cubicBezTo>
                    <a:pt x="19521" y="4667"/>
                    <a:pt x="20138" y="6169"/>
                    <a:pt x="20293" y="7741"/>
                  </a:cubicBezTo>
                  <a:cubicBezTo>
                    <a:pt x="20138" y="7685"/>
                    <a:pt x="19970" y="7656"/>
                    <a:pt x="19787" y="7642"/>
                  </a:cubicBezTo>
                  <a:lnTo>
                    <a:pt x="19773" y="7642"/>
                  </a:lnTo>
                  <a:lnTo>
                    <a:pt x="19437" y="7376"/>
                  </a:lnTo>
                  <a:cubicBezTo>
                    <a:pt x="18875" y="6927"/>
                    <a:pt x="18314" y="6478"/>
                    <a:pt x="17781" y="6001"/>
                  </a:cubicBezTo>
                  <a:cubicBezTo>
                    <a:pt x="17079" y="5411"/>
                    <a:pt x="16419" y="4766"/>
                    <a:pt x="15816" y="4064"/>
                  </a:cubicBezTo>
                  <a:cubicBezTo>
                    <a:pt x="15690" y="3896"/>
                    <a:pt x="15563" y="3741"/>
                    <a:pt x="15423" y="3587"/>
                  </a:cubicBezTo>
                  <a:cubicBezTo>
                    <a:pt x="15339" y="3517"/>
                    <a:pt x="15240" y="3460"/>
                    <a:pt x="15128" y="3460"/>
                  </a:cubicBezTo>
                  <a:cubicBezTo>
                    <a:pt x="15104" y="3456"/>
                    <a:pt x="15079" y="3453"/>
                    <a:pt x="15055" y="3453"/>
                  </a:cubicBezTo>
                  <a:cubicBezTo>
                    <a:pt x="14940" y="3453"/>
                    <a:pt x="14828" y="3506"/>
                    <a:pt x="14735" y="3587"/>
                  </a:cubicBezTo>
                  <a:cubicBezTo>
                    <a:pt x="14300" y="3980"/>
                    <a:pt x="13093" y="5004"/>
                    <a:pt x="10932" y="5986"/>
                  </a:cubicBezTo>
                  <a:cubicBezTo>
                    <a:pt x="10622" y="6148"/>
                    <a:pt x="10772" y="6572"/>
                    <a:pt x="11063" y="6572"/>
                  </a:cubicBezTo>
                  <a:cubicBezTo>
                    <a:pt x="11101" y="6572"/>
                    <a:pt x="11142" y="6564"/>
                    <a:pt x="11185" y="6548"/>
                  </a:cubicBezTo>
                  <a:cubicBezTo>
                    <a:pt x="12153" y="6113"/>
                    <a:pt x="13079" y="5594"/>
                    <a:pt x="13949" y="5004"/>
                  </a:cubicBezTo>
                  <a:cubicBezTo>
                    <a:pt x="14342" y="4723"/>
                    <a:pt x="14707" y="4429"/>
                    <a:pt x="15058" y="4120"/>
                  </a:cubicBezTo>
                  <a:lnTo>
                    <a:pt x="15114" y="4190"/>
                  </a:lnTo>
                  <a:cubicBezTo>
                    <a:pt x="15577" y="4780"/>
                    <a:pt x="16097" y="5327"/>
                    <a:pt x="16658" y="5818"/>
                  </a:cubicBezTo>
                  <a:cubicBezTo>
                    <a:pt x="17191" y="6323"/>
                    <a:pt x="17752" y="6800"/>
                    <a:pt x="18314" y="7278"/>
                  </a:cubicBezTo>
                  <a:cubicBezTo>
                    <a:pt x="18623" y="7530"/>
                    <a:pt x="18945" y="7783"/>
                    <a:pt x="19254" y="8021"/>
                  </a:cubicBezTo>
                  <a:lnTo>
                    <a:pt x="19338" y="8092"/>
                  </a:lnTo>
                  <a:lnTo>
                    <a:pt x="19352" y="8106"/>
                  </a:lnTo>
                  <a:cubicBezTo>
                    <a:pt x="19366" y="8246"/>
                    <a:pt x="19380" y="8400"/>
                    <a:pt x="19380" y="8541"/>
                  </a:cubicBezTo>
                  <a:cubicBezTo>
                    <a:pt x="19380" y="8821"/>
                    <a:pt x="19366" y="9102"/>
                    <a:pt x="19338" y="9397"/>
                  </a:cubicBezTo>
                  <a:cubicBezTo>
                    <a:pt x="19086" y="12007"/>
                    <a:pt x="17486" y="14196"/>
                    <a:pt x="15269" y="15178"/>
                  </a:cubicBezTo>
                  <a:cubicBezTo>
                    <a:pt x="14439" y="15551"/>
                    <a:pt x="13551" y="15736"/>
                    <a:pt x="12664" y="15736"/>
                  </a:cubicBezTo>
                  <a:cubicBezTo>
                    <a:pt x="11613" y="15736"/>
                    <a:pt x="10564" y="15477"/>
                    <a:pt x="9613" y="14968"/>
                  </a:cubicBezTo>
                  <a:cubicBezTo>
                    <a:pt x="9978" y="14322"/>
                    <a:pt x="10132" y="13565"/>
                    <a:pt x="10034" y="12835"/>
                  </a:cubicBezTo>
                  <a:cubicBezTo>
                    <a:pt x="10006" y="12610"/>
                    <a:pt x="9950" y="12386"/>
                    <a:pt x="9894" y="12175"/>
                  </a:cubicBezTo>
                  <a:cubicBezTo>
                    <a:pt x="9785" y="11835"/>
                    <a:pt x="9478" y="11613"/>
                    <a:pt x="9126" y="11613"/>
                  </a:cubicBezTo>
                  <a:cubicBezTo>
                    <a:pt x="9115" y="11613"/>
                    <a:pt x="9105" y="11614"/>
                    <a:pt x="9094" y="11614"/>
                  </a:cubicBezTo>
                  <a:cubicBezTo>
                    <a:pt x="8589" y="11670"/>
                    <a:pt x="8097" y="11824"/>
                    <a:pt x="7676" y="12091"/>
                  </a:cubicBezTo>
                  <a:cubicBezTo>
                    <a:pt x="7550" y="12175"/>
                    <a:pt x="7424" y="12259"/>
                    <a:pt x="7298" y="12372"/>
                  </a:cubicBezTo>
                  <a:cubicBezTo>
                    <a:pt x="7143" y="12288"/>
                    <a:pt x="6975" y="12217"/>
                    <a:pt x="6820" y="12161"/>
                  </a:cubicBezTo>
                  <a:cubicBezTo>
                    <a:pt x="6806" y="12147"/>
                    <a:pt x="6806" y="12133"/>
                    <a:pt x="6792" y="12105"/>
                  </a:cubicBezTo>
                  <a:cubicBezTo>
                    <a:pt x="6666" y="11867"/>
                    <a:pt x="6540" y="11600"/>
                    <a:pt x="6441" y="11333"/>
                  </a:cubicBezTo>
                  <a:lnTo>
                    <a:pt x="6441" y="11319"/>
                  </a:lnTo>
                  <a:cubicBezTo>
                    <a:pt x="6147" y="10547"/>
                    <a:pt x="5978" y="9733"/>
                    <a:pt x="5950" y="8905"/>
                  </a:cubicBezTo>
                  <a:cubicBezTo>
                    <a:pt x="5936" y="8667"/>
                    <a:pt x="5950" y="8428"/>
                    <a:pt x="5964" y="8204"/>
                  </a:cubicBezTo>
                  <a:lnTo>
                    <a:pt x="5992" y="8204"/>
                  </a:lnTo>
                  <a:cubicBezTo>
                    <a:pt x="6512" y="8106"/>
                    <a:pt x="7017" y="7979"/>
                    <a:pt x="7522" y="7853"/>
                  </a:cubicBezTo>
                  <a:cubicBezTo>
                    <a:pt x="7999" y="7727"/>
                    <a:pt x="8476" y="7586"/>
                    <a:pt x="8939" y="7432"/>
                  </a:cubicBezTo>
                  <a:cubicBezTo>
                    <a:pt x="9276" y="7334"/>
                    <a:pt x="9613" y="7207"/>
                    <a:pt x="9936" y="7081"/>
                  </a:cubicBezTo>
                  <a:cubicBezTo>
                    <a:pt x="10287" y="6956"/>
                    <a:pt x="10145" y="6484"/>
                    <a:pt x="9841" y="6484"/>
                  </a:cubicBezTo>
                  <a:cubicBezTo>
                    <a:pt x="9805" y="6484"/>
                    <a:pt x="9766" y="6491"/>
                    <a:pt x="9725" y="6506"/>
                  </a:cubicBezTo>
                  <a:cubicBezTo>
                    <a:pt x="9178" y="6716"/>
                    <a:pt x="8617" y="6899"/>
                    <a:pt x="8055" y="7067"/>
                  </a:cubicBezTo>
                  <a:cubicBezTo>
                    <a:pt x="7564" y="7207"/>
                    <a:pt x="7073" y="7334"/>
                    <a:pt x="6582" y="7446"/>
                  </a:cubicBezTo>
                  <a:cubicBezTo>
                    <a:pt x="6273" y="7516"/>
                    <a:pt x="5950" y="7586"/>
                    <a:pt x="5642" y="7642"/>
                  </a:cubicBezTo>
                  <a:cubicBezTo>
                    <a:pt x="5543" y="7642"/>
                    <a:pt x="5459" y="7656"/>
                    <a:pt x="5375" y="7671"/>
                  </a:cubicBezTo>
                  <a:cubicBezTo>
                    <a:pt x="5263" y="7685"/>
                    <a:pt x="5150" y="7713"/>
                    <a:pt x="5038" y="7755"/>
                  </a:cubicBezTo>
                  <a:cubicBezTo>
                    <a:pt x="5080" y="7334"/>
                    <a:pt x="5150" y="6927"/>
                    <a:pt x="5263" y="6520"/>
                  </a:cubicBezTo>
                  <a:cubicBezTo>
                    <a:pt x="5288" y="6522"/>
                    <a:pt x="5313" y="6523"/>
                    <a:pt x="5338" y="6523"/>
                  </a:cubicBezTo>
                  <a:cubicBezTo>
                    <a:pt x="5607" y="6523"/>
                    <a:pt x="5869" y="6387"/>
                    <a:pt x="6049" y="6169"/>
                  </a:cubicBezTo>
                  <a:cubicBezTo>
                    <a:pt x="6273" y="5902"/>
                    <a:pt x="6456" y="5467"/>
                    <a:pt x="6596" y="4850"/>
                  </a:cubicBezTo>
                  <a:cubicBezTo>
                    <a:pt x="6596" y="4822"/>
                    <a:pt x="6610" y="4780"/>
                    <a:pt x="6610" y="4738"/>
                  </a:cubicBezTo>
                  <a:cubicBezTo>
                    <a:pt x="6820" y="4709"/>
                    <a:pt x="7003" y="4625"/>
                    <a:pt x="7157" y="4499"/>
                  </a:cubicBezTo>
                  <a:cubicBezTo>
                    <a:pt x="7284" y="4401"/>
                    <a:pt x="7382" y="4288"/>
                    <a:pt x="7480" y="4176"/>
                  </a:cubicBezTo>
                  <a:cubicBezTo>
                    <a:pt x="7620" y="4022"/>
                    <a:pt x="7705" y="3825"/>
                    <a:pt x="7719" y="3629"/>
                  </a:cubicBezTo>
                  <a:lnTo>
                    <a:pt x="7761" y="3629"/>
                  </a:lnTo>
                  <a:cubicBezTo>
                    <a:pt x="8041" y="3573"/>
                    <a:pt x="8308" y="3489"/>
                    <a:pt x="8575" y="3390"/>
                  </a:cubicBezTo>
                  <a:cubicBezTo>
                    <a:pt x="8813" y="3306"/>
                    <a:pt x="9038" y="3166"/>
                    <a:pt x="9234" y="2997"/>
                  </a:cubicBezTo>
                  <a:cubicBezTo>
                    <a:pt x="9346" y="2885"/>
                    <a:pt x="9431" y="2759"/>
                    <a:pt x="9487" y="2604"/>
                  </a:cubicBezTo>
                  <a:cubicBezTo>
                    <a:pt x="9613" y="2226"/>
                    <a:pt x="9417" y="1847"/>
                    <a:pt x="9164" y="1552"/>
                  </a:cubicBezTo>
                  <a:lnTo>
                    <a:pt x="9136" y="1524"/>
                  </a:lnTo>
                  <a:cubicBezTo>
                    <a:pt x="10251" y="919"/>
                    <a:pt x="11470" y="622"/>
                    <a:pt x="12679" y="622"/>
                  </a:cubicBezTo>
                  <a:cubicBezTo>
                    <a:pt x="14498" y="622"/>
                    <a:pt x="16297" y="1292"/>
                    <a:pt x="17696" y="2590"/>
                  </a:cubicBezTo>
                  <a:cubicBezTo>
                    <a:pt x="17767" y="2664"/>
                    <a:pt x="17845" y="2695"/>
                    <a:pt x="17920" y="2695"/>
                  </a:cubicBezTo>
                  <a:cubicBezTo>
                    <a:pt x="18174" y="2695"/>
                    <a:pt x="18388" y="2344"/>
                    <a:pt x="18117" y="2127"/>
                  </a:cubicBezTo>
                  <a:cubicBezTo>
                    <a:pt x="16600" y="726"/>
                    <a:pt x="14647" y="1"/>
                    <a:pt x="12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4" name="Google Shape;1864;p58"/>
          <p:cNvGrpSpPr/>
          <p:nvPr/>
        </p:nvGrpSpPr>
        <p:grpSpPr>
          <a:xfrm>
            <a:off x="3257259" y="3581250"/>
            <a:ext cx="328846" cy="455103"/>
            <a:chOff x="2183850" y="3614750"/>
            <a:chExt cx="381050" cy="527350"/>
          </a:xfrm>
        </p:grpSpPr>
        <p:sp>
          <p:nvSpPr>
            <p:cNvPr id="1865" name="Google Shape;1865;p58"/>
            <p:cNvSpPr/>
            <p:nvPr/>
          </p:nvSpPr>
          <p:spPr>
            <a:xfrm>
              <a:off x="2183850" y="3614750"/>
              <a:ext cx="381050" cy="527350"/>
            </a:xfrm>
            <a:custGeom>
              <a:avLst/>
              <a:gdLst/>
              <a:ahLst/>
              <a:cxnLst/>
              <a:rect l="l" t="t" r="r" b="b"/>
              <a:pathLst>
                <a:path w="15242" h="21094" extrusionOk="0">
                  <a:moveTo>
                    <a:pt x="10666" y="1"/>
                  </a:moveTo>
                  <a:cubicBezTo>
                    <a:pt x="10661" y="1"/>
                    <a:pt x="10657" y="1"/>
                    <a:pt x="10652" y="1"/>
                  </a:cubicBezTo>
                  <a:lnTo>
                    <a:pt x="2022" y="1"/>
                  </a:lnTo>
                  <a:cubicBezTo>
                    <a:pt x="913" y="1"/>
                    <a:pt x="1" y="899"/>
                    <a:pt x="15" y="2022"/>
                  </a:cubicBezTo>
                  <a:lnTo>
                    <a:pt x="15" y="19086"/>
                  </a:lnTo>
                  <a:cubicBezTo>
                    <a:pt x="15" y="20195"/>
                    <a:pt x="913" y="21093"/>
                    <a:pt x="2022" y="21093"/>
                  </a:cubicBezTo>
                  <a:lnTo>
                    <a:pt x="13234" y="21093"/>
                  </a:lnTo>
                  <a:cubicBezTo>
                    <a:pt x="14343" y="21093"/>
                    <a:pt x="15241" y="20195"/>
                    <a:pt x="15241" y="19086"/>
                  </a:cubicBezTo>
                  <a:lnTo>
                    <a:pt x="15241" y="2022"/>
                  </a:lnTo>
                  <a:cubicBezTo>
                    <a:pt x="15241" y="899"/>
                    <a:pt x="14343" y="1"/>
                    <a:pt x="13234" y="1"/>
                  </a:cubicBezTo>
                  <a:lnTo>
                    <a:pt x="11887" y="1"/>
                  </a:lnTo>
                  <a:cubicBezTo>
                    <a:pt x="11480" y="1"/>
                    <a:pt x="11480" y="618"/>
                    <a:pt x="11887" y="618"/>
                  </a:cubicBezTo>
                  <a:lnTo>
                    <a:pt x="13234" y="618"/>
                  </a:lnTo>
                  <a:cubicBezTo>
                    <a:pt x="14006" y="618"/>
                    <a:pt x="14624" y="1250"/>
                    <a:pt x="14624" y="2022"/>
                  </a:cubicBezTo>
                  <a:lnTo>
                    <a:pt x="14624" y="19100"/>
                  </a:lnTo>
                  <a:cubicBezTo>
                    <a:pt x="14624" y="19872"/>
                    <a:pt x="14006" y="20490"/>
                    <a:pt x="13234" y="20504"/>
                  </a:cubicBezTo>
                  <a:lnTo>
                    <a:pt x="2022" y="20504"/>
                  </a:lnTo>
                  <a:cubicBezTo>
                    <a:pt x="1250" y="20490"/>
                    <a:pt x="632" y="19872"/>
                    <a:pt x="632" y="19100"/>
                  </a:cubicBezTo>
                  <a:lnTo>
                    <a:pt x="632" y="2022"/>
                  </a:lnTo>
                  <a:cubicBezTo>
                    <a:pt x="632" y="1250"/>
                    <a:pt x="1250" y="618"/>
                    <a:pt x="2022" y="618"/>
                  </a:cubicBezTo>
                  <a:lnTo>
                    <a:pt x="10652" y="618"/>
                  </a:lnTo>
                  <a:cubicBezTo>
                    <a:pt x="11055" y="604"/>
                    <a:pt x="11059" y="1"/>
                    <a:pt x="10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8"/>
            <p:cNvSpPr/>
            <p:nvPr/>
          </p:nvSpPr>
          <p:spPr>
            <a:xfrm>
              <a:off x="2225250" y="3656150"/>
              <a:ext cx="298600" cy="403850"/>
            </a:xfrm>
            <a:custGeom>
              <a:avLst/>
              <a:gdLst/>
              <a:ahLst/>
              <a:cxnLst/>
              <a:rect l="l" t="t" r="r" b="b"/>
              <a:pathLst>
                <a:path w="11944" h="16154" extrusionOk="0">
                  <a:moveTo>
                    <a:pt x="366" y="1"/>
                  </a:moveTo>
                  <a:cubicBezTo>
                    <a:pt x="169" y="1"/>
                    <a:pt x="1" y="155"/>
                    <a:pt x="1" y="366"/>
                  </a:cubicBezTo>
                  <a:lnTo>
                    <a:pt x="1" y="15788"/>
                  </a:lnTo>
                  <a:cubicBezTo>
                    <a:pt x="1" y="15985"/>
                    <a:pt x="169" y="16153"/>
                    <a:pt x="366" y="16153"/>
                  </a:cubicBezTo>
                  <a:lnTo>
                    <a:pt x="1881" y="16153"/>
                  </a:lnTo>
                  <a:cubicBezTo>
                    <a:pt x="2288" y="16153"/>
                    <a:pt x="2288" y="15536"/>
                    <a:pt x="1881" y="15536"/>
                  </a:cubicBezTo>
                  <a:lnTo>
                    <a:pt x="618" y="15536"/>
                  </a:lnTo>
                  <a:lnTo>
                    <a:pt x="618" y="618"/>
                  </a:lnTo>
                  <a:lnTo>
                    <a:pt x="11326" y="618"/>
                  </a:lnTo>
                  <a:lnTo>
                    <a:pt x="11326" y="15536"/>
                  </a:lnTo>
                  <a:lnTo>
                    <a:pt x="3116" y="15536"/>
                  </a:lnTo>
                  <a:cubicBezTo>
                    <a:pt x="3112" y="15536"/>
                    <a:pt x="3107" y="15536"/>
                    <a:pt x="3103" y="15536"/>
                  </a:cubicBezTo>
                  <a:cubicBezTo>
                    <a:pt x="2709" y="15536"/>
                    <a:pt x="2714" y="16139"/>
                    <a:pt x="3116" y="16153"/>
                  </a:cubicBezTo>
                  <a:lnTo>
                    <a:pt x="11578" y="16153"/>
                  </a:lnTo>
                  <a:cubicBezTo>
                    <a:pt x="11775" y="16153"/>
                    <a:pt x="11943" y="15985"/>
                    <a:pt x="11943" y="15788"/>
                  </a:cubicBezTo>
                  <a:lnTo>
                    <a:pt x="11943" y="366"/>
                  </a:lnTo>
                  <a:cubicBezTo>
                    <a:pt x="11943" y="155"/>
                    <a:pt x="11775" y="1"/>
                    <a:pt x="11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8"/>
            <p:cNvSpPr/>
            <p:nvPr/>
          </p:nvSpPr>
          <p:spPr>
            <a:xfrm>
              <a:off x="2366300" y="3637200"/>
              <a:ext cx="14400" cy="12000"/>
            </a:xfrm>
            <a:custGeom>
              <a:avLst/>
              <a:gdLst/>
              <a:ahLst/>
              <a:cxnLst/>
              <a:rect l="l" t="t" r="r" b="b"/>
              <a:pathLst>
                <a:path w="576" h="480" extrusionOk="0">
                  <a:moveTo>
                    <a:pt x="323" y="1"/>
                  </a:moveTo>
                  <a:cubicBezTo>
                    <a:pt x="112" y="1"/>
                    <a:pt x="0" y="254"/>
                    <a:pt x="155" y="408"/>
                  </a:cubicBezTo>
                  <a:cubicBezTo>
                    <a:pt x="204" y="458"/>
                    <a:pt x="266" y="480"/>
                    <a:pt x="326" y="480"/>
                  </a:cubicBezTo>
                  <a:cubicBezTo>
                    <a:pt x="453" y="480"/>
                    <a:pt x="576" y="382"/>
                    <a:pt x="576" y="239"/>
                  </a:cubicBezTo>
                  <a:cubicBezTo>
                    <a:pt x="576" y="113"/>
                    <a:pt x="463" y="1"/>
                    <a:pt x="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8"/>
            <p:cNvSpPr/>
            <p:nvPr/>
          </p:nvSpPr>
          <p:spPr>
            <a:xfrm>
              <a:off x="2348750" y="4067325"/>
              <a:ext cx="60025" cy="51750"/>
            </a:xfrm>
            <a:custGeom>
              <a:avLst/>
              <a:gdLst/>
              <a:ahLst/>
              <a:cxnLst/>
              <a:rect l="l" t="t" r="r" b="b"/>
              <a:pathLst>
                <a:path w="2401" h="2070" extrusionOk="0">
                  <a:moveTo>
                    <a:pt x="1025" y="618"/>
                  </a:moveTo>
                  <a:cubicBezTo>
                    <a:pt x="1264" y="618"/>
                    <a:pt x="1446" y="815"/>
                    <a:pt x="1446" y="1039"/>
                  </a:cubicBezTo>
                  <a:cubicBezTo>
                    <a:pt x="1446" y="1288"/>
                    <a:pt x="1238" y="1451"/>
                    <a:pt x="1026" y="1451"/>
                  </a:cubicBezTo>
                  <a:cubicBezTo>
                    <a:pt x="926" y="1451"/>
                    <a:pt x="825" y="1415"/>
                    <a:pt x="744" y="1334"/>
                  </a:cubicBezTo>
                  <a:cubicBezTo>
                    <a:pt x="478" y="1067"/>
                    <a:pt x="660" y="618"/>
                    <a:pt x="1025" y="618"/>
                  </a:cubicBezTo>
                  <a:close/>
                  <a:moveTo>
                    <a:pt x="1025" y="1"/>
                  </a:moveTo>
                  <a:cubicBezTo>
                    <a:pt x="464" y="1"/>
                    <a:pt x="1" y="464"/>
                    <a:pt x="1" y="1039"/>
                  </a:cubicBezTo>
                  <a:cubicBezTo>
                    <a:pt x="1" y="1658"/>
                    <a:pt x="510" y="2070"/>
                    <a:pt x="1040" y="2070"/>
                  </a:cubicBezTo>
                  <a:cubicBezTo>
                    <a:pt x="1291" y="2070"/>
                    <a:pt x="1547" y="1977"/>
                    <a:pt x="1755" y="1769"/>
                  </a:cubicBezTo>
                  <a:cubicBezTo>
                    <a:pt x="2400" y="1110"/>
                    <a:pt x="1951" y="1"/>
                    <a:pt x="1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58"/>
            <p:cNvSpPr/>
            <p:nvPr/>
          </p:nvSpPr>
          <p:spPr>
            <a:xfrm>
              <a:off x="2309450" y="3814700"/>
              <a:ext cx="15475" cy="26550"/>
            </a:xfrm>
            <a:custGeom>
              <a:avLst/>
              <a:gdLst/>
              <a:ahLst/>
              <a:cxnLst/>
              <a:rect l="l" t="t" r="r" b="b"/>
              <a:pathLst>
                <a:path w="619" h="1062" extrusionOk="0">
                  <a:moveTo>
                    <a:pt x="286" y="1"/>
                  </a:moveTo>
                  <a:cubicBezTo>
                    <a:pt x="128" y="1"/>
                    <a:pt x="1" y="137"/>
                    <a:pt x="1" y="311"/>
                  </a:cubicBezTo>
                  <a:lnTo>
                    <a:pt x="1" y="746"/>
                  </a:lnTo>
                  <a:cubicBezTo>
                    <a:pt x="1" y="956"/>
                    <a:pt x="155" y="1061"/>
                    <a:pt x="309" y="1061"/>
                  </a:cubicBezTo>
                  <a:cubicBezTo>
                    <a:pt x="464" y="1061"/>
                    <a:pt x="618" y="956"/>
                    <a:pt x="618" y="746"/>
                  </a:cubicBezTo>
                  <a:lnTo>
                    <a:pt x="618" y="311"/>
                  </a:lnTo>
                  <a:cubicBezTo>
                    <a:pt x="618" y="128"/>
                    <a:pt x="478" y="2"/>
                    <a:pt x="309" y="2"/>
                  </a:cubicBezTo>
                  <a:cubicBezTo>
                    <a:pt x="302" y="1"/>
                    <a:pt x="29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58"/>
            <p:cNvSpPr/>
            <p:nvPr/>
          </p:nvSpPr>
          <p:spPr>
            <a:xfrm>
              <a:off x="2424175" y="3814550"/>
              <a:ext cx="15475" cy="26525"/>
            </a:xfrm>
            <a:custGeom>
              <a:avLst/>
              <a:gdLst/>
              <a:ahLst/>
              <a:cxnLst/>
              <a:rect l="l" t="t" r="r" b="b"/>
              <a:pathLst>
                <a:path w="619" h="1061" extrusionOk="0">
                  <a:moveTo>
                    <a:pt x="309" y="1"/>
                  </a:moveTo>
                  <a:cubicBezTo>
                    <a:pt x="155" y="1"/>
                    <a:pt x="1" y="106"/>
                    <a:pt x="1" y="317"/>
                  </a:cubicBezTo>
                  <a:lnTo>
                    <a:pt x="1" y="752"/>
                  </a:lnTo>
                  <a:cubicBezTo>
                    <a:pt x="1" y="920"/>
                    <a:pt x="127" y="1060"/>
                    <a:pt x="309" y="1060"/>
                  </a:cubicBezTo>
                  <a:cubicBezTo>
                    <a:pt x="478" y="1060"/>
                    <a:pt x="618" y="920"/>
                    <a:pt x="618" y="752"/>
                  </a:cubicBezTo>
                  <a:lnTo>
                    <a:pt x="618" y="317"/>
                  </a:lnTo>
                  <a:cubicBezTo>
                    <a:pt x="618" y="106"/>
                    <a:pt x="464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8"/>
            <p:cNvSpPr/>
            <p:nvPr/>
          </p:nvSpPr>
          <p:spPr>
            <a:xfrm>
              <a:off x="2355775" y="3837050"/>
              <a:ext cx="37550" cy="19900"/>
            </a:xfrm>
            <a:custGeom>
              <a:avLst/>
              <a:gdLst/>
              <a:ahLst/>
              <a:cxnLst/>
              <a:rect l="l" t="t" r="r" b="b"/>
              <a:pathLst>
                <a:path w="1502" h="796" extrusionOk="0">
                  <a:moveTo>
                    <a:pt x="342" y="0"/>
                  </a:moveTo>
                  <a:cubicBezTo>
                    <a:pt x="270" y="0"/>
                    <a:pt x="198" y="25"/>
                    <a:pt x="141" y="76"/>
                  </a:cubicBezTo>
                  <a:cubicBezTo>
                    <a:pt x="14" y="188"/>
                    <a:pt x="0" y="385"/>
                    <a:pt x="112" y="511"/>
                  </a:cubicBezTo>
                  <a:cubicBezTo>
                    <a:pt x="281" y="701"/>
                    <a:pt x="516" y="795"/>
                    <a:pt x="751" y="795"/>
                  </a:cubicBezTo>
                  <a:cubicBezTo>
                    <a:pt x="986" y="795"/>
                    <a:pt x="1221" y="701"/>
                    <a:pt x="1389" y="511"/>
                  </a:cubicBezTo>
                  <a:cubicBezTo>
                    <a:pt x="1502" y="371"/>
                    <a:pt x="1488" y="188"/>
                    <a:pt x="1361" y="76"/>
                  </a:cubicBezTo>
                  <a:cubicBezTo>
                    <a:pt x="1304" y="25"/>
                    <a:pt x="1232" y="0"/>
                    <a:pt x="1160" y="0"/>
                  </a:cubicBezTo>
                  <a:cubicBezTo>
                    <a:pt x="1073" y="0"/>
                    <a:pt x="987" y="36"/>
                    <a:pt x="926" y="104"/>
                  </a:cubicBezTo>
                  <a:cubicBezTo>
                    <a:pt x="877" y="153"/>
                    <a:pt x="814" y="178"/>
                    <a:pt x="751" y="178"/>
                  </a:cubicBezTo>
                  <a:cubicBezTo>
                    <a:pt x="688" y="178"/>
                    <a:pt x="625" y="153"/>
                    <a:pt x="576" y="104"/>
                  </a:cubicBezTo>
                  <a:cubicBezTo>
                    <a:pt x="514" y="36"/>
                    <a:pt x="428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8"/>
            <p:cNvSpPr/>
            <p:nvPr/>
          </p:nvSpPr>
          <p:spPr>
            <a:xfrm>
              <a:off x="2261750" y="3945250"/>
              <a:ext cx="225250" cy="74750"/>
            </a:xfrm>
            <a:custGeom>
              <a:avLst/>
              <a:gdLst/>
              <a:ahLst/>
              <a:cxnLst/>
              <a:rect l="l" t="t" r="r" b="b"/>
              <a:pathLst>
                <a:path w="9010" h="2990" extrusionOk="0">
                  <a:moveTo>
                    <a:pt x="8168" y="618"/>
                  </a:moveTo>
                  <a:cubicBezTo>
                    <a:pt x="8294" y="618"/>
                    <a:pt x="8392" y="716"/>
                    <a:pt x="8392" y="842"/>
                  </a:cubicBezTo>
                  <a:lnTo>
                    <a:pt x="8392" y="2147"/>
                  </a:lnTo>
                  <a:cubicBezTo>
                    <a:pt x="8392" y="2260"/>
                    <a:pt x="8294" y="2372"/>
                    <a:pt x="8168" y="2372"/>
                  </a:cubicBezTo>
                  <a:lnTo>
                    <a:pt x="856" y="2372"/>
                  </a:lnTo>
                  <a:cubicBezTo>
                    <a:pt x="730" y="2372"/>
                    <a:pt x="618" y="2260"/>
                    <a:pt x="632" y="2147"/>
                  </a:cubicBezTo>
                  <a:lnTo>
                    <a:pt x="632" y="842"/>
                  </a:lnTo>
                  <a:cubicBezTo>
                    <a:pt x="618" y="716"/>
                    <a:pt x="730" y="618"/>
                    <a:pt x="856" y="618"/>
                  </a:cubicBezTo>
                  <a:close/>
                  <a:moveTo>
                    <a:pt x="856" y="0"/>
                  </a:moveTo>
                  <a:cubicBezTo>
                    <a:pt x="379" y="0"/>
                    <a:pt x="0" y="379"/>
                    <a:pt x="0" y="842"/>
                  </a:cubicBezTo>
                  <a:lnTo>
                    <a:pt x="0" y="2147"/>
                  </a:lnTo>
                  <a:cubicBezTo>
                    <a:pt x="0" y="2611"/>
                    <a:pt x="379" y="2989"/>
                    <a:pt x="856" y="2989"/>
                  </a:cubicBezTo>
                  <a:lnTo>
                    <a:pt x="8168" y="2989"/>
                  </a:lnTo>
                  <a:cubicBezTo>
                    <a:pt x="8631" y="2989"/>
                    <a:pt x="9010" y="2611"/>
                    <a:pt x="9010" y="2147"/>
                  </a:cubicBezTo>
                  <a:lnTo>
                    <a:pt x="9010" y="842"/>
                  </a:lnTo>
                  <a:cubicBezTo>
                    <a:pt x="9010" y="379"/>
                    <a:pt x="8631" y="0"/>
                    <a:pt x="8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8"/>
            <p:cNvSpPr/>
            <p:nvPr/>
          </p:nvSpPr>
          <p:spPr>
            <a:xfrm>
              <a:off x="2307000" y="3974725"/>
              <a:ext cx="135100" cy="15450"/>
            </a:xfrm>
            <a:custGeom>
              <a:avLst/>
              <a:gdLst/>
              <a:ahLst/>
              <a:cxnLst/>
              <a:rect l="l" t="t" r="r" b="b"/>
              <a:pathLst>
                <a:path w="5404" h="618" extrusionOk="0">
                  <a:moveTo>
                    <a:pt x="407" y="0"/>
                  </a:moveTo>
                  <a:cubicBezTo>
                    <a:pt x="1" y="0"/>
                    <a:pt x="1" y="618"/>
                    <a:pt x="407" y="618"/>
                  </a:cubicBezTo>
                  <a:lnTo>
                    <a:pt x="4996" y="618"/>
                  </a:lnTo>
                  <a:cubicBezTo>
                    <a:pt x="5403" y="618"/>
                    <a:pt x="5403" y="0"/>
                    <a:pt x="4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8"/>
            <p:cNvSpPr/>
            <p:nvPr/>
          </p:nvSpPr>
          <p:spPr>
            <a:xfrm>
              <a:off x="2259625" y="3699750"/>
              <a:ext cx="230175" cy="234650"/>
            </a:xfrm>
            <a:custGeom>
              <a:avLst/>
              <a:gdLst/>
              <a:ahLst/>
              <a:cxnLst/>
              <a:rect l="l" t="t" r="r" b="b"/>
              <a:pathLst>
                <a:path w="9207" h="9386" extrusionOk="0">
                  <a:moveTo>
                    <a:pt x="4592" y="618"/>
                  </a:moveTo>
                  <a:cubicBezTo>
                    <a:pt x="5593" y="618"/>
                    <a:pt x="6597" y="1000"/>
                    <a:pt x="7369" y="1765"/>
                  </a:cubicBezTo>
                  <a:cubicBezTo>
                    <a:pt x="8014" y="2397"/>
                    <a:pt x="8435" y="3253"/>
                    <a:pt x="8547" y="4151"/>
                  </a:cubicBezTo>
                  <a:lnTo>
                    <a:pt x="8533" y="4151"/>
                  </a:lnTo>
                  <a:cubicBezTo>
                    <a:pt x="7663" y="3940"/>
                    <a:pt x="6835" y="3547"/>
                    <a:pt x="6134" y="2986"/>
                  </a:cubicBezTo>
                  <a:cubicBezTo>
                    <a:pt x="5656" y="2649"/>
                    <a:pt x="5221" y="2270"/>
                    <a:pt x="4829" y="1835"/>
                  </a:cubicBezTo>
                  <a:cubicBezTo>
                    <a:pt x="4772" y="1779"/>
                    <a:pt x="4688" y="1737"/>
                    <a:pt x="4590" y="1737"/>
                  </a:cubicBezTo>
                  <a:cubicBezTo>
                    <a:pt x="4506" y="1737"/>
                    <a:pt x="4422" y="1779"/>
                    <a:pt x="4365" y="1835"/>
                  </a:cubicBezTo>
                  <a:cubicBezTo>
                    <a:pt x="4197" y="2018"/>
                    <a:pt x="4029" y="2186"/>
                    <a:pt x="3832" y="2354"/>
                  </a:cubicBezTo>
                  <a:cubicBezTo>
                    <a:pt x="3271" y="2874"/>
                    <a:pt x="2653" y="3309"/>
                    <a:pt x="1980" y="3674"/>
                  </a:cubicBezTo>
                  <a:cubicBezTo>
                    <a:pt x="1657" y="3828"/>
                    <a:pt x="1320" y="3968"/>
                    <a:pt x="969" y="4081"/>
                  </a:cubicBezTo>
                  <a:cubicBezTo>
                    <a:pt x="857" y="4109"/>
                    <a:pt x="745" y="4137"/>
                    <a:pt x="647" y="4151"/>
                  </a:cubicBezTo>
                  <a:cubicBezTo>
                    <a:pt x="759" y="3253"/>
                    <a:pt x="1166" y="2397"/>
                    <a:pt x="1825" y="1765"/>
                  </a:cubicBezTo>
                  <a:cubicBezTo>
                    <a:pt x="2590" y="1000"/>
                    <a:pt x="3590" y="618"/>
                    <a:pt x="4592" y="618"/>
                  </a:cubicBezTo>
                  <a:close/>
                  <a:moveTo>
                    <a:pt x="604" y="7042"/>
                  </a:moveTo>
                  <a:cubicBezTo>
                    <a:pt x="927" y="7589"/>
                    <a:pt x="1334" y="8066"/>
                    <a:pt x="1839" y="8445"/>
                  </a:cubicBezTo>
                  <a:lnTo>
                    <a:pt x="1825" y="8445"/>
                  </a:lnTo>
                  <a:lnTo>
                    <a:pt x="1559" y="8417"/>
                  </a:lnTo>
                  <a:cubicBezTo>
                    <a:pt x="1025" y="8361"/>
                    <a:pt x="604" y="7898"/>
                    <a:pt x="604" y="7350"/>
                  </a:cubicBezTo>
                  <a:lnTo>
                    <a:pt x="604" y="7042"/>
                  </a:lnTo>
                  <a:close/>
                  <a:moveTo>
                    <a:pt x="8575" y="7042"/>
                  </a:moveTo>
                  <a:lnTo>
                    <a:pt x="8575" y="7350"/>
                  </a:lnTo>
                  <a:cubicBezTo>
                    <a:pt x="8575" y="7898"/>
                    <a:pt x="8168" y="8361"/>
                    <a:pt x="7621" y="8417"/>
                  </a:cubicBezTo>
                  <a:lnTo>
                    <a:pt x="7355" y="8445"/>
                  </a:lnTo>
                  <a:cubicBezTo>
                    <a:pt x="7860" y="8066"/>
                    <a:pt x="8267" y="7589"/>
                    <a:pt x="8575" y="7042"/>
                  </a:cubicBezTo>
                  <a:close/>
                  <a:moveTo>
                    <a:pt x="4604" y="2495"/>
                  </a:moveTo>
                  <a:lnTo>
                    <a:pt x="4660" y="2551"/>
                  </a:lnTo>
                  <a:cubicBezTo>
                    <a:pt x="5123" y="3014"/>
                    <a:pt x="5628" y="3421"/>
                    <a:pt x="6176" y="3786"/>
                  </a:cubicBezTo>
                  <a:cubicBezTo>
                    <a:pt x="6905" y="4277"/>
                    <a:pt x="7719" y="4628"/>
                    <a:pt x="8589" y="4796"/>
                  </a:cubicBezTo>
                  <a:cubicBezTo>
                    <a:pt x="8589" y="4810"/>
                    <a:pt x="8589" y="4824"/>
                    <a:pt x="8589" y="4838"/>
                  </a:cubicBezTo>
                  <a:cubicBezTo>
                    <a:pt x="8547" y="6003"/>
                    <a:pt x="8014" y="7084"/>
                    <a:pt x="7144" y="7828"/>
                  </a:cubicBezTo>
                  <a:lnTo>
                    <a:pt x="7130" y="7842"/>
                  </a:lnTo>
                  <a:cubicBezTo>
                    <a:pt x="6416" y="8442"/>
                    <a:pt x="5511" y="8767"/>
                    <a:pt x="4595" y="8767"/>
                  </a:cubicBezTo>
                  <a:cubicBezTo>
                    <a:pt x="4269" y="8767"/>
                    <a:pt x="3942" y="8726"/>
                    <a:pt x="3622" y="8641"/>
                  </a:cubicBezTo>
                  <a:cubicBezTo>
                    <a:pt x="3046" y="8487"/>
                    <a:pt x="2513" y="8220"/>
                    <a:pt x="2050" y="7828"/>
                  </a:cubicBezTo>
                  <a:cubicBezTo>
                    <a:pt x="1180" y="7084"/>
                    <a:pt x="647" y="6003"/>
                    <a:pt x="604" y="4852"/>
                  </a:cubicBezTo>
                  <a:cubicBezTo>
                    <a:pt x="604" y="4824"/>
                    <a:pt x="604" y="4810"/>
                    <a:pt x="604" y="4796"/>
                  </a:cubicBezTo>
                  <a:cubicBezTo>
                    <a:pt x="1292" y="4670"/>
                    <a:pt x="1952" y="4417"/>
                    <a:pt x="2555" y="4067"/>
                  </a:cubicBezTo>
                  <a:cubicBezTo>
                    <a:pt x="3285" y="3646"/>
                    <a:pt x="3944" y="3140"/>
                    <a:pt x="4534" y="2551"/>
                  </a:cubicBezTo>
                  <a:lnTo>
                    <a:pt x="4604" y="2495"/>
                  </a:lnTo>
                  <a:close/>
                  <a:moveTo>
                    <a:pt x="4604" y="0"/>
                  </a:moveTo>
                  <a:cubicBezTo>
                    <a:pt x="3446" y="0"/>
                    <a:pt x="2288" y="439"/>
                    <a:pt x="1404" y="1316"/>
                  </a:cubicBezTo>
                  <a:cubicBezTo>
                    <a:pt x="534" y="2158"/>
                    <a:pt x="43" y="3309"/>
                    <a:pt x="1" y="4516"/>
                  </a:cubicBezTo>
                  <a:lnTo>
                    <a:pt x="1" y="4866"/>
                  </a:lnTo>
                  <a:lnTo>
                    <a:pt x="1" y="7350"/>
                  </a:lnTo>
                  <a:cubicBezTo>
                    <a:pt x="1" y="8220"/>
                    <a:pt x="647" y="8936"/>
                    <a:pt x="1503" y="9034"/>
                  </a:cubicBezTo>
                  <a:lnTo>
                    <a:pt x="3523" y="9259"/>
                  </a:lnTo>
                  <a:cubicBezTo>
                    <a:pt x="3874" y="9343"/>
                    <a:pt x="4236" y="9385"/>
                    <a:pt x="4599" y="9385"/>
                  </a:cubicBezTo>
                  <a:cubicBezTo>
                    <a:pt x="4962" y="9385"/>
                    <a:pt x="5327" y="9343"/>
                    <a:pt x="5685" y="9259"/>
                  </a:cubicBezTo>
                  <a:lnTo>
                    <a:pt x="7705" y="9034"/>
                  </a:lnTo>
                  <a:cubicBezTo>
                    <a:pt x="8561" y="8936"/>
                    <a:pt x="9207" y="8206"/>
                    <a:pt x="9207" y="7350"/>
                  </a:cubicBezTo>
                  <a:lnTo>
                    <a:pt x="9207" y="4516"/>
                  </a:lnTo>
                  <a:cubicBezTo>
                    <a:pt x="9165" y="3309"/>
                    <a:pt x="8660" y="2158"/>
                    <a:pt x="7804" y="1316"/>
                  </a:cubicBezTo>
                  <a:cubicBezTo>
                    <a:pt x="6920" y="439"/>
                    <a:pt x="5762" y="0"/>
                    <a:pt x="4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5" name="Google Shape;1875;p58"/>
          <p:cNvSpPr/>
          <p:nvPr/>
        </p:nvSpPr>
        <p:spPr>
          <a:xfrm>
            <a:off x="3187777" y="1945340"/>
            <a:ext cx="467811" cy="430917"/>
          </a:xfrm>
          <a:custGeom>
            <a:avLst/>
            <a:gdLst/>
            <a:ahLst/>
            <a:cxnLst/>
            <a:rect l="l" t="t" r="r" b="b"/>
            <a:pathLst>
              <a:path w="21683" h="19973" extrusionOk="0">
                <a:moveTo>
                  <a:pt x="17739" y="632"/>
                </a:moveTo>
                <a:cubicBezTo>
                  <a:pt x="18314" y="632"/>
                  <a:pt x="18889" y="703"/>
                  <a:pt x="19451" y="829"/>
                </a:cubicBezTo>
                <a:cubicBezTo>
                  <a:pt x="19956" y="3144"/>
                  <a:pt x="19409" y="4281"/>
                  <a:pt x="19030" y="4758"/>
                </a:cubicBezTo>
                <a:cubicBezTo>
                  <a:pt x="18753" y="5121"/>
                  <a:pt x="18296" y="5383"/>
                  <a:pt x="17850" y="5383"/>
                </a:cubicBezTo>
                <a:cubicBezTo>
                  <a:pt x="17573" y="5383"/>
                  <a:pt x="17300" y="5281"/>
                  <a:pt x="17079" y="5039"/>
                </a:cubicBezTo>
                <a:cubicBezTo>
                  <a:pt x="16813" y="4716"/>
                  <a:pt x="16686" y="4295"/>
                  <a:pt x="16742" y="3874"/>
                </a:cubicBezTo>
                <a:cubicBezTo>
                  <a:pt x="16742" y="3790"/>
                  <a:pt x="16714" y="3692"/>
                  <a:pt x="16644" y="3636"/>
                </a:cubicBezTo>
                <a:cubicBezTo>
                  <a:pt x="16571" y="3574"/>
                  <a:pt x="16476" y="3535"/>
                  <a:pt x="16379" y="3535"/>
                </a:cubicBezTo>
                <a:cubicBezTo>
                  <a:pt x="16364" y="3535"/>
                  <a:pt x="16350" y="3536"/>
                  <a:pt x="16335" y="3537"/>
                </a:cubicBezTo>
                <a:cubicBezTo>
                  <a:pt x="16303" y="3539"/>
                  <a:pt x="16270" y="3540"/>
                  <a:pt x="16238" y="3540"/>
                </a:cubicBezTo>
                <a:cubicBezTo>
                  <a:pt x="16021" y="3540"/>
                  <a:pt x="15813" y="3500"/>
                  <a:pt x="15606" y="3439"/>
                </a:cubicBezTo>
                <a:cubicBezTo>
                  <a:pt x="14609" y="3032"/>
                  <a:pt x="14806" y="1811"/>
                  <a:pt x="15535" y="1236"/>
                </a:cubicBezTo>
                <a:cubicBezTo>
                  <a:pt x="16055" y="843"/>
                  <a:pt x="16813" y="632"/>
                  <a:pt x="17739" y="632"/>
                </a:cubicBezTo>
                <a:close/>
                <a:moveTo>
                  <a:pt x="3972" y="632"/>
                </a:moveTo>
                <a:cubicBezTo>
                  <a:pt x="5923" y="632"/>
                  <a:pt x="6807" y="1545"/>
                  <a:pt x="6807" y="2415"/>
                </a:cubicBezTo>
                <a:cubicBezTo>
                  <a:pt x="6807" y="3046"/>
                  <a:pt x="6287" y="3467"/>
                  <a:pt x="5684" y="3537"/>
                </a:cubicBezTo>
                <a:cubicBezTo>
                  <a:pt x="5637" y="3542"/>
                  <a:pt x="5590" y="3544"/>
                  <a:pt x="5544" y="3544"/>
                </a:cubicBezTo>
                <a:cubicBezTo>
                  <a:pt x="5450" y="3544"/>
                  <a:pt x="5357" y="3537"/>
                  <a:pt x="5263" y="3537"/>
                </a:cubicBezTo>
                <a:cubicBezTo>
                  <a:pt x="5095" y="3551"/>
                  <a:pt x="4954" y="3692"/>
                  <a:pt x="4968" y="3874"/>
                </a:cubicBezTo>
                <a:cubicBezTo>
                  <a:pt x="5024" y="4295"/>
                  <a:pt x="4898" y="4716"/>
                  <a:pt x="4631" y="5039"/>
                </a:cubicBezTo>
                <a:cubicBezTo>
                  <a:pt x="4421" y="5263"/>
                  <a:pt x="4140" y="5390"/>
                  <a:pt x="3832" y="5390"/>
                </a:cubicBezTo>
                <a:cubicBezTo>
                  <a:pt x="3368" y="5362"/>
                  <a:pt x="2947" y="5137"/>
                  <a:pt x="2681" y="4758"/>
                </a:cubicBezTo>
                <a:cubicBezTo>
                  <a:pt x="2302" y="4281"/>
                  <a:pt x="1755" y="3144"/>
                  <a:pt x="2260" y="829"/>
                </a:cubicBezTo>
                <a:cubicBezTo>
                  <a:pt x="2821" y="703"/>
                  <a:pt x="3397" y="632"/>
                  <a:pt x="3972" y="632"/>
                </a:cubicBezTo>
                <a:close/>
                <a:moveTo>
                  <a:pt x="15564" y="4085"/>
                </a:moveTo>
                <a:cubicBezTo>
                  <a:pt x="15690" y="4113"/>
                  <a:pt x="15830" y="4141"/>
                  <a:pt x="15971" y="4155"/>
                </a:cubicBezTo>
                <a:cubicBezTo>
                  <a:pt x="16013" y="4155"/>
                  <a:pt x="16069" y="4169"/>
                  <a:pt x="16111" y="4169"/>
                </a:cubicBezTo>
                <a:cubicBezTo>
                  <a:pt x="16111" y="4197"/>
                  <a:pt x="16125" y="4323"/>
                  <a:pt x="16125" y="4351"/>
                </a:cubicBezTo>
                <a:cubicBezTo>
                  <a:pt x="16139" y="4478"/>
                  <a:pt x="16167" y="4590"/>
                  <a:pt x="16195" y="4702"/>
                </a:cubicBezTo>
                <a:lnTo>
                  <a:pt x="11929" y="8982"/>
                </a:lnTo>
                <a:lnTo>
                  <a:pt x="11283" y="8365"/>
                </a:lnTo>
                <a:lnTo>
                  <a:pt x="15564" y="4085"/>
                </a:lnTo>
                <a:close/>
                <a:moveTo>
                  <a:pt x="4477" y="14287"/>
                </a:moveTo>
                <a:lnTo>
                  <a:pt x="2260" y="16518"/>
                </a:lnTo>
                <a:lnTo>
                  <a:pt x="1207" y="16518"/>
                </a:lnTo>
                <a:cubicBezTo>
                  <a:pt x="1095" y="16518"/>
                  <a:pt x="983" y="16448"/>
                  <a:pt x="941" y="16336"/>
                </a:cubicBezTo>
                <a:cubicBezTo>
                  <a:pt x="885" y="16238"/>
                  <a:pt x="913" y="16111"/>
                  <a:pt x="997" y="16027"/>
                </a:cubicBezTo>
                <a:lnTo>
                  <a:pt x="2428" y="14596"/>
                </a:lnTo>
                <a:cubicBezTo>
                  <a:pt x="2625" y="14399"/>
                  <a:pt x="2905" y="14287"/>
                  <a:pt x="3186" y="14287"/>
                </a:cubicBezTo>
                <a:close/>
                <a:moveTo>
                  <a:pt x="18511" y="14287"/>
                </a:moveTo>
                <a:cubicBezTo>
                  <a:pt x="18805" y="14287"/>
                  <a:pt x="19072" y="14399"/>
                  <a:pt x="19268" y="14596"/>
                </a:cubicBezTo>
                <a:lnTo>
                  <a:pt x="20700" y="16027"/>
                </a:lnTo>
                <a:cubicBezTo>
                  <a:pt x="20882" y="16210"/>
                  <a:pt x="20756" y="16504"/>
                  <a:pt x="20503" y="16518"/>
                </a:cubicBezTo>
                <a:lnTo>
                  <a:pt x="19451" y="16518"/>
                </a:lnTo>
                <a:lnTo>
                  <a:pt x="17220" y="14287"/>
                </a:lnTo>
                <a:close/>
                <a:moveTo>
                  <a:pt x="6133" y="4085"/>
                </a:moveTo>
                <a:lnTo>
                  <a:pt x="19100" y="17052"/>
                </a:lnTo>
                <a:cubicBezTo>
                  <a:pt x="19114" y="17066"/>
                  <a:pt x="19114" y="17094"/>
                  <a:pt x="19100" y="17108"/>
                </a:cubicBezTo>
                <a:lnTo>
                  <a:pt x="18539" y="17683"/>
                </a:lnTo>
                <a:cubicBezTo>
                  <a:pt x="18525" y="17690"/>
                  <a:pt x="18511" y="17694"/>
                  <a:pt x="18498" y="17694"/>
                </a:cubicBezTo>
                <a:cubicBezTo>
                  <a:pt x="18486" y="17694"/>
                  <a:pt x="18476" y="17690"/>
                  <a:pt x="18468" y="17683"/>
                </a:cubicBezTo>
                <a:lnTo>
                  <a:pt x="5502" y="4716"/>
                </a:lnTo>
                <a:cubicBezTo>
                  <a:pt x="5530" y="4590"/>
                  <a:pt x="5558" y="4478"/>
                  <a:pt x="5572" y="4365"/>
                </a:cubicBezTo>
                <a:cubicBezTo>
                  <a:pt x="5572" y="4295"/>
                  <a:pt x="5586" y="4225"/>
                  <a:pt x="5586" y="4169"/>
                </a:cubicBezTo>
                <a:cubicBezTo>
                  <a:pt x="5768" y="4155"/>
                  <a:pt x="5951" y="4127"/>
                  <a:pt x="6133" y="4085"/>
                </a:cubicBezTo>
                <a:close/>
                <a:moveTo>
                  <a:pt x="5993" y="15789"/>
                </a:moveTo>
                <a:lnTo>
                  <a:pt x="5993" y="17094"/>
                </a:lnTo>
                <a:cubicBezTo>
                  <a:pt x="5993" y="17374"/>
                  <a:pt x="5880" y="17641"/>
                  <a:pt x="5684" y="17852"/>
                </a:cubicBezTo>
                <a:lnTo>
                  <a:pt x="4239" y="19283"/>
                </a:lnTo>
                <a:cubicBezTo>
                  <a:pt x="4181" y="19336"/>
                  <a:pt x="4112" y="19360"/>
                  <a:pt x="4044" y="19360"/>
                </a:cubicBezTo>
                <a:cubicBezTo>
                  <a:pt x="3899" y="19360"/>
                  <a:pt x="3761" y="19249"/>
                  <a:pt x="3761" y="19086"/>
                </a:cubicBezTo>
                <a:lnTo>
                  <a:pt x="3761" y="18034"/>
                </a:lnTo>
                <a:lnTo>
                  <a:pt x="5993" y="15789"/>
                </a:lnTo>
                <a:close/>
                <a:moveTo>
                  <a:pt x="15718" y="15789"/>
                </a:moveTo>
                <a:lnTo>
                  <a:pt x="17935" y="18020"/>
                </a:lnTo>
                <a:lnTo>
                  <a:pt x="17935" y="19086"/>
                </a:lnTo>
                <a:cubicBezTo>
                  <a:pt x="17935" y="19249"/>
                  <a:pt x="17798" y="19360"/>
                  <a:pt x="17652" y="19360"/>
                </a:cubicBezTo>
                <a:cubicBezTo>
                  <a:pt x="17585" y="19360"/>
                  <a:pt x="17516" y="19336"/>
                  <a:pt x="17458" y="19283"/>
                </a:cubicBezTo>
                <a:lnTo>
                  <a:pt x="16027" y="17852"/>
                </a:lnTo>
                <a:cubicBezTo>
                  <a:pt x="15816" y="17655"/>
                  <a:pt x="15704" y="17374"/>
                  <a:pt x="15718" y="17094"/>
                </a:cubicBezTo>
                <a:lnTo>
                  <a:pt x="15718" y="15789"/>
                </a:lnTo>
                <a:close/>
                <a:moveTo>
                  <a:pt x="17739" y="1"/>
                </a:moveTo>
                <a:cubicBezTo>
                  <a:pt x="16672" y="1"/>
                  <a:pt x="15774" y="268"/>
                  <a:pt x="15157" y="745"/>
                </a:cubicBezTo>
                <a:cubicBezTo>
                  <a:pt x="14623" y="1138"/>
                  <a:pt x="14287" y="1741"/>
                  <a:pt x="14272" y="2401"/>
                </a:cubicBezTo>
                <a:cubicBezTo>
                  <a:pt x="14272" y="2878"/>
                  <a:pt x="14455" y="3327"/>
                  <a:pt x="14806" y="3650"/>
                </a:cubicBezTo>
                <a:cubicBezTo>
                  <a:pt x="14848" y="3692"/>
                  <a:pt x="14918" y="3748"/>
                  <a:pt x="14974" y="3790"/>
                </a:cubicBezTo>
                <a:lnTo>
                  <a:pt x="10848" y="7916"/>
                </a:lnTo>
                <a:lnTo>
                  <a:pt x="6722" y="3804"/>
                </a:lnTo>
                <a:cubicBezTo>
                  <a:pt x="6793" y="3748"/>
                  <a:pt x="6849" y="3706"/>
                  <a:pt x="6905" y="3650"/>
                </a:cubicBezTo>
                <a:cubicBezTo>
                  <a:pt x="7242" y="3327"/>
                  <a:pt x="7424" y="2878"/>
                  <a:pt x="7424" y="2415"/>
                </a:cubicBezTo>
                <a:cubicBezTo>
                  <a:pt x="7410" y="1755"/>
                  <a:pt x="7087" y="1138"/>
                  <a:pt x="6554" y="759"/>
                </a:cubicBezTo>
                <a:cubicBezTo>
                  <a:pt x="5831" y="201"/>
                  <a:pt x="4928" y="8"/>
                  <a:pt x="4014" y="8"/>
                </a:cubicBezTo>
                <a:cubicBezTo>
                  <a:pt x="3296" y="8"/>
                  <a:pt x="2571" y="127"/>
                  <a:pt x="1923" y="282"/>
                </a:cubicBezTo>
                <a:cubicBezTo>
                  <a:pt x="1797" y="310"/>
                  <a:pt x="1713" y="394"/>
                  <a:pt x="1684" y="506"/>
                </a:cubicBezTo>
                <a:cubicBezTo>
                  <a:pt x="1418" y="1657"/>
                  <a:pt x="1123" y="3804"/>
                  <a:pt x="2190" y="5151"/>
                </a:cubicBezTo>
                <a:cubicBezTo>
                  <a:pt x="2569" y="5670"/>
                  <a:pt x="3172" y="5993"/>
                  <a:pt x="3832" y="6007"/>
                </a:cubicBezTo>
                <a:cubicBezTo>
                  <a:pt x="4295" y="6007"/>
                  <a:pt x="4758" y="5825"/>
                  <a:pt x="5081" y="5474"/>
                </a:cubicBezTo>
                <a:cubicBezTo>
                  <a:pt x="5123" y="5418"/>
                  <a:pt x="5165" y="5362"/>
                  <a:pt x="5207" y="5306"/>
                </a:cubicBezTo>
                <a:lnTo>
                  <a:pt x="9333" y="9431"/>
                </a:lnTo>
                <a:lnTo>
                  <a:pt x="5095" y="13670"/>
                </a:lnTo>
                <a:lnTo>
                  <a:pt x="3186" y="13670"/>
                </a:lnTo>
                <a:cubicBezTo>
                  <a:pt x="2737" y="13670"/>
                  <a:pt x="2302" y="13852"/>
                  <a:pt x="1993" y="14175"/>
                </a:cubicBezTo>
                <a:lnTo>
                  <a:pt x="562" y="15592"/>
                </a:lnTo>
                <a:cubicBezTo>
                  <a:pt x="0" y="16167"/>
                  <a:pt x="393" y="17122"/>
                  <a:pt x="1193" y="17136"/>
                </a:cubicBezTo>
                <a:lnTo>
                  <a:pt x="1979" y="17136"/>
                </a:lnTo>
                <a:cubicBezTo>
                  <a:pt x="1979" y="17290"/>
                  <a:pt x="2049" y="17431"/>
                  <a:pt x="2162" y="17543"/>
                </a:cubicBezTo>
                <a:lnTo>
                  <a:pt x="2737" y="18104"/>
                </a:lnTo>
                <a:cubicBezTo>
                  <a:pt x="2849" y="18216"/>
                  <a:pt x="2990" y="18287"/>
                  <a:pt x="3144" y="18301"/>
                </a:cubicBezTo>
                <a:lnTo>
                  <a:pt x="3144" y="19072"/>
                </a:lnTo>
                <a:cubicBezTo>
                  <a:pt x="3153" y="19616"/>
                  <a:pt x="3598" y="19972"/>
                  <a:pt x="4062" y="19972"/>
                </a:cubicBezTo>
                <a:cubicBezTo>
                  <a:pt x="4280" y="19972"/>
                  <a:pt x="4503" y="19893"/>
                  <a:pt x="4688" y="19718"/>
                </a:cubicBezTo>
                <a:lnTo>
                  <a:pt x="6119" y="18287"/>
                </a:lnTo>
                <a:cubicBezTo>
                  <a:pt x="6428" y="17964"/>
                  <a:pt x="6610" y="17543"/>
                  <a:pt x="6610" y="17094"/>
                </a:cubicBezTo>
                <a:lnTo>
                  <a:pt x="6610" y="15171"/>
                </a:lnTo>
                <a:lnTo>
                  <a:pt x="7705" y="14091"/>
                </a:lnTo>
                <a:cubicBezTo>
                  <a:pt x="7911" y="13863"/>
                  <a:pt x="7707" y="13569"/>
                  <a:pt x="7474" y="13569"/>
                </a:cubicBezTo>
                <a:cubicBezTo>
                  <a:pt x="7405" y="13569"/>
                  <a:pt x="7334" y="13595"/>
                  <a:pt x="7270" y="13656"/>
                </a:cubicBezTo>
                <a:lnTo>
                  <a:pt x="6063" y="14848"/>
                </a:lnTo>
                <a:lnTo>
                  <a:pt x="3242" y="17669"/>
                </a:lnTo>
                <a:cubicBezTo>
                  <a:pt x="3228" y="17683"/>
                  <a:pt x="3214" y="17690"/>
                  <a:pt x="3202" y="17690"/>
                </a:cubicBezTo>
                <a:cubicBezTo>
                  <a:pt x="3190" y="17690"/>
                  <a:pt x="3179" y="17683"/>
                  <a:pt x="3172" y="17669"/>
                </a:cubicBezTo>
                <a:lnTo>
                  <a:pt x="2597" y="17108"/>
                </a:lnTo>
                <a:cubicBezTo>
                  <a:pt x="2583" y="17094"/>
                  <a:pt x="2583" y="17052"/>
                  <a:pt x="2597" y="17038"/>
                </a:cubicBezTo>
                <a:lnTo>
                  <a:pt x="5431" y="14217"/>
                </a:lnTo>
                <a:lnTo>
                  <a:pt x="9782" y="9866"/>
                </a:lnTo>
                <a:lnTo>
                  <a:pt x="10413" y="10498"/>
                </a:lnTo>
                <a:lnTo>
                  <a:pt x="8126" y="12771"/>
                </a:lnTo>
                <a:cubicBezTo>
                  <a:pt x="7909" y="12999"/>
                  <a:pt x="8120" y="13311"/>
                  <a:pt x="8356" y="13311"/>
                </a:cubicBezTo>
                <a:cubicBezTo>
                  <a:pt x="8426" y="13311"/>
                  <a:pt x="8497" y="13284"/>
                  <a:pt x="8561" y="13220"/>
                </a:cubicBezTo>
                <a:lnTo>
                  <a:pt x="10848" y="10933"/>
                </a:lnTo>
                <a:lnTo>
                  <a:pt x="15086" y="15171"/>
                </a:lnTo>
                <a:lnTo>
                  <a:pt x="15086" y="17094"/>
                </a:lnTo>
                <a:cubicBezTo>
                  <a:pt x="15086" y="17543"/>
                  <a:pt x="15269" y="17964"/>
                  <a:pt x="15578" y="18287"/>
                </a:cubicBezTo>
                <a:lnTo>
                  <a:pt x="17009" y="19718"/>
                </a:lnTo>
                <a:cubicBezTo>
                  <a:pt x="17194" y="19894"/>
                  <a:pt x="17418" y="19972"/>
                  <a:pt x="17637" y="19972"/>
                </a:cubicBezTo>
                <a:cubicBezTo>
                  <a:pt x="18100" y="19972"/>
                  <a:pt x="18543" y="19620"/>
                  <a:pt x="18553" y="19086"/>
                </a:cubicBezTo>
                <a:lnTo>
                  <a:pt x="18553" y="18301"/>
                </a:lnTo>
                <a:cubicBezTo>
                  <a:pt x="18707" y="18287"/>
                  <a:pt x="18861" y="18230"/>
                  <a:pt x="18960" y="18118"/>
                </a:cubicBezTo>
                <a:lnTo>
                  <a:pt x="19535" y="17543"/>
                </a:lnTo>
                <a:cubicBezTo>
                  <a:pt x="19647" y="17431"/>
                  <a:pt x="19717" y="17290"/>
                  <a:pt x="19732" y="17136"/>
                </a:cubicBezTo>
                <a:lnTo>
                  <a:pt x="20503" y="17136"/>
                </a:lnTo>
                <a:cubicBezTo>
                  <a:pt x="21289" y="17122"/>
                  <a:pt x="21682" y="16167"/>
                  <a:pt x="21135" y="15592"/>
                </a:cubicBezTo>
                <a:lnTo>
                  <a:pt x="19703" y="14161"/>
                </a:lnTo>
                <a:cubicBezTo>
                  <a:pt x="19395" y="13838"/>
                  <a:pt x="18960" y="13670"/>
                  <a:pt x="18511" y="13670"/>
                </a:cubicBezTo>
                <a:lnTo>
                  <a:pt x="16602" y="13670"/>
                </a:lnTo>
                <a:lnTo>
                  <a:pt x="12364" y="9431"/>
                </a:lnTo>
                <a:lnTo>
                  <a:pt x="16490" y="5292"/>
                </a:lnTo>
                <a:cubicBezTo>
                  <a:pt x="16532" y="5362"/>
                  <a:pt x="16574" y="5418"/>
                  <a:pt x="16616" y="5460"/>
                </a:cubicBezTo>
                <a:cubicBezTo>
                  <a:pt x="16939" y="5811"/>
                  <a:pt x="17402" y="6007"/>
                  <a:pt x="17865" y="6007"/>
                </a:cubicBezTo>
                <a:cubicBezTo>
                  <a:pt x="18525" y="5979"/>
                  <a:pt x="19128" y="5670"/>
                  <a:pt x="19521" y="5151"/>
                </a:cubicBezTo>
                <a:cubicBezTo>
                  <a:pt x="20588" y="3804"/>
                  <a:pt x="20279" y="1657"/>
                  <a:pt x="20012" y="506"/>
                </a:cubicBezTo>
                <a:cubicBezTo>
                  <a:pt x="19984" y="380"/>
                  <a:pt x="19900" y="296"/>
                  <a:pt x="19774" y="268"/>
                </a:cubicBezTo>
                <a:cubicBezTo>
                  <a:pt x="19114" y="99"/>
                  <a:pt x="18426" y="15"/>
                  <a:pt x="177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6" name="Google Shape;1876;p58"/>
          <p:cNvGrpSpPr/>
          <p:nvPr/>
        </p:nvGrpSpPr>
        <p:grpSpPr>
          <a:xfrm>
            <a:off x="5597542" y="1178102"/>
            <a:ext cx="460842" cy="443107"/>
            <a:chOff x="3844025" y="826500"/>
            <a:chExt cx="534000" cy="513450"/>
          </a:xfrm>
        </p:grpSpPr>
        <p:sp>
          <p:nvSpPr>
            <p:cNvPr id="1877" name="Google Shape;1877;p58"/>
            <p:cNvSpPr/>
            <p:nvPr/>
          </p:nvSpPr>
          <p:spPr>
            <a:xfrm>
              <a:off x="3988225" y="955250"/>
              <a:ext cx="15450" cy="36225"/>
            </a:xfrm>
            <a:custGeom>
              <a:avLst/>
              <a:gdLst/>
              <a:ahLst/>
              <a:cxnLst/>
              <a:rect l="l" t="t" r="r" b="b"/>
              <a:pathLst>
                <a:path w="618" h="1449" extrusionOk="0">
                  <a:moveTo>
                    <a:pt x="309" y="0"/>
                  </a:moveTo>
                  <a:cubicBezTo>
                    <a:pt x="154" y="0"/>
                    <a:pt x="0" y="105"/>
                    <a:pt x="0" y="316"/>
                  </a:cubicBezTo>
                  <a:lnTo>
                    <a:pt x="0" y="1144"/>
                  </a:lnTo>
                  <a:cubicBezTo>
                    <a:pt x="0" y="1347"/>
                    <a:pt x="154" y="1449"/>
                    <a:pt x="309" y="1449"/>
                  </a:cubicBezTo>
                  <a:cubicBezTo>
                    <a:pt x="463" y="1449"/>
                    <a:pt x="617" y="1347"/>
                    <a:pt x="617" y="1144"/>
                  </a:cubicBezTo>
                  <a:lnTo>
                    <a:pt x="617" y="316"/>
                  </a:lnTo>
                  <a:cubicBezTo>
                    <a:pt x="617" y="105"/>
                    <a:pt x="463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8"/>
            <p:cNvSpPr/>
            <p:nvPr/>
          </p:nvSpPr>
          <p:spPr>
            <a:xfrm>
              <a:off x="4217825" y="955250"/>
              <a:ext cx="15650" cy="36225"/>
            </a:xfrm>
            <a:custGeom>
              <a:avLst/>
              <a:gdLst/>
              <a:ahLst/>
              <a:cxnLst/>
              <a:rect l="l" t="t" r="r" b="b"/>
              <a:pathLst>
                <a:path w="626" h="1449" extrusionOk="0">
                  <a:moveTo>
                    <a:pt x="306" y="0"/>
                  </a:moveTo>
                  <a:cubicBezTo>
                    <a:pt x="152" y="0"/>
                    <a:pt x="1" y="105"/>
                    <a:pt x="8" y="316"/>
                  </a:cubicBezTo>
                  <a:lnTo>
                    <a:pt x="8" y="1144"/>
                  </a:lnTo>
                  <a:cubicBezTo>
                    <a:pt x="1" y="1347"/>
                    <a:pt x="152" y="1449"/>
                    <a:pt x="306" y="1449"/>
                  </a:cubicBezTo>
                  <a:cubicBezTo>
                    <a:pt x="461" y="1449"/>
                    <a:pt x="618" y="1347"/>
                    <a:pt x="625" y="1144"/>
                  </a:cubicBezTo>
                  <a:lnTo>
                    <a:pt x="625" y="316"/>
                  </a:lnTo>
                  <a:cubicBezTo>
                    <a:pt x="618" y="105"/>
                    <a:pt x="461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8"/>
            <p:cNvSpPr/>
            <p:nvPr/>
          </p:nvSpPr>
          <p:spPr>
            <a:xfrm>
              <a:off x="4071625" y="974425"/>
              <a:ext cx="78425" cy="28375"/>
            </a:xfrm>
            <a:custGeom>
              <a:avLst/>
              <a:gdLst/>
              <a:ahLst/>
              <a:cxnLst/>
              <a:rect l="l" t="t" r="r" b="b"/>
              <a:pathLst>
                <a:path w="3137" h="1135" extrusionOk="0">
                  <a:moveTo>
                    <a:pt x="440" y="0"/>
                  </a:moveTo>
                  <a:cubicBezTo>
                    <a:pt x="210" y="0"/>
                    <a:pt x="1" y="286"/>
                    <a:pt x="200" y="517"/>
                  </a:cubicBezTo>
                  <a:cubicBezTo>
                    <a:pt x="551" y="910"/>
                    <a:pt x="1042" y="1135"/>
                    <a:pt x="1562" y="1135"/>
                  </a:cubicBezTo>
                  <a:cubicBezTo>
                    <a:pt x="2095" y="1135"/>
                    <a:pt x="2586" y="910"/>
                    <a:pt x="2937" y="517"/>
                  </a:cubicBezTo>
                  <a:cubicBezTo>
                    <a:pt x="3137" y="286"/>
                    <a:pt x="2927" y="0"/>
                    <a:pt x="2692" y="0"/>
                  </a:cubicBezTo>
                  <a:cubicBezTo>
                    <a:pt x="2613" y="0"/>
                    <a:pt x="2531" y="32"/>
                    <a:pt x="2460" y="110"/>
                  </a:cubicBezTo>
                  <a:cubicBezTo>
                    <a:pt x="2221" y="377"/>
                    <a:pt x="1895" y="510"/>
                    <a:pt x="1567" y="510"/>
                  </a:cubicBezTo>
                  <a:cubicBezTo>
                    <a:pt x="1239" y="510"/>
                    <a:pt x="909" y="377"/>
                    <a:pt x="664" y="110"/>
                  </a:cubicBezTo>
                  <a:cubicBezTo>
                    <a:pt x="596" y="32"/>
                    <a:pt x="517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8"/>
            <p:cNvSpPr/>
            <p:nvPr/>
          </p:nvSpPr>
          <p:spPr>
            <a:xfrm>
              <a:off x="3844025" y="826500"/>
              <a:ext cx="534000" cy="513450"/>
            </a:xfrm>
            <a:custGeom>
              <a:avLst/>
              <a:gdLst/>
              <a:ahLst/>
              <a:cxnLst/>
              <a:rect l="l" t="t" r="r" b="b"/>
              <a:pathLst>
                <a:path w="21360" h="20538" extrusionOk="0">
                  <a:moveTo>
                    <a:pt x="1376" y="8020"/>
                  </a:moveTo>
                  <a:cubicBezTo>
                    <a:pt x="1488" y="8399"/>
                    <a:pt x="1628" y="8764"/>
                    <a:pt x="1783" y="9114"/>
                  </a:cubicBezTo>
                  <a:cubicBezTo>
                    <a:pt x="2653" y="10981"/>
                    <a:pt x="4014" y="12398"/>
                    <a:pt x="5108" y="13325"/>
                  </a:cubicBezTo>
                  <a:cubicBezTo>
                    <a:pt x="5979" y="14054"/>
                    <a:pt x="6919" y="14686"/>
                    <a:pt x="7929" y="15191"/>
                  </a:cubicBezTo>
                  <a:lnTo>
                    <a:pt x="7943" y="15191"/>
                  </a:lnTo>
                  <a:cubicBezTo>
                    <a:pt x="7985" y="15208"/>
                    <a:pt x="8028" y="15216"/>
                    <a:pt x="8069" y="15216"/>
                  </a:cubicBezTo>
                  <a:cubicBezTo>
                    <a:pt x="8235" y="15216"/>
                    <a:pt x="8381" y="15090"/>
                    <a:pt x="8392" y="14910"/>
                  </a:cubicBezTo>
                  <a:lnTo>
                    <a:pt x="8392" y="12932"/>
                  </a:lnTo>
                  <a:cubicBezTo>
                    <a:pt x="8378" y="12384"/>
                    <a:pt x="8827" y="11935"/>
                    <a:pt x="9375" y="11935"/>
                  </a:cubicBezTo>
                  <a:cubicBezTo>
                    <a:pt x="9922" y="11935"/>
                    <a:pt x="10357" y="12384"/>
                    <a:pt x="10357" y="12932"/>
                  </a:cubicBezTo>
                  <a:lnTo>
                    <a:pt x="10357" y="19906"/>
                  </a:lnTo>
                  <a:lnTo>
                    <a:pt x="6119" y="19906"/>
                  </a:lnTo>
                  <a:cubicBezTo>
                    <a:pt x="6035" y="16664"/>
                    <a:pt x="4744" y="15570"/>
                    <a:pt x="3481" y="14517"/>
                  </a:cubicBezTo>
                  <a:cubicBezTo>
                    <a:pt x="2456" y="13661"/>
                    <a:pt x="1390" y="12763"/>
                    <a:pt x="884" y="10630"/>
                  </a:cubicBezTo>
                  <a:cubicBezTo>
                    <a:pt x="548" y="9255"/>
                    <a:pt x="870" y="8553"/>
                    <a:pt x="1179" y="8202"/>
                  </a:cubicBezTo>
                  <a:cubicBezTo>
                    <a:pt x="1235" y="8132"/>
                    <a:pt x="1305" y="8076"/>
                    <a:pt x="1376" y="8020"/>
                  </a:cubicBezTo>
                  <a:close/>
                  <a:moveTo>
                    <a:pt x="15576" y="0"/>
                  </a:moveTo>
                  <a:cubicBezTo>
                    <a:pt x="15324" y="0"/>
                    <a:pt x="15072" y="16"/>
                    <a:pt x="14820" y="49"/>
                  </a:cubicBezTo>
                  <a:cubicBezTo>
                    <a:pt x="13332" y="231"/>
                    <a:pt x="11901" y="905"/>
                    <a:pt x="10666" y="2042"/>
                  </a:cubicBezTo>
                  <a:cubicBezTo>
                    <a:pt x="9641" y="1073"/>
                    <a:pt x="8378" y="414"/>
                    <a:pt x="7003" y="133"/>
                  </a:cubicBezTo>
                  <a:cubicBezTo>
                    <a:pt x="6599" y="47"/>
                    <a:pt x="6189" y="5"/>
                    <a:pt x="5779" y="5"/>
                  </a:cubicBezTo>
                  <a:cubicBezTo>
                    <a:pt x="4924" y="5"/>
                    <a:pt x="4072" y="189"/>
                    <a:pt x="3284" y="540"/>
                  </a:cubicBezTo>
                  <a:cubicBezTo>
                    <a:pt x="3007" y="716"/>
                    <a:pt x="3148" y="1118"/>
                    <a:pt x="3433" y="1118"/>
                  </a:cubicBezTo>
                  <a:cubicBezTo>
                    <a:pt x="3466" y="1118"/>
                    <a:pt x="3501" y="1113"/>
                    <a:pt x="3537" y="1101"/>
                  </a:cubicBezTo>
                  <a:cubicBezTo>
                    <a:pt x="4243" y="781"/>
                    <a:pt x="5006" y="619"/>
                    <a:pt x="5771" y="619"/>
                  </a:cubicBezTo>
                  <a:cubicBezTo>
                    <a:pt x="6146" y="619"/>
                    <a:pt x="6521" y="658"/>
                    <a:pt x="6891" y="736"/>
                  </a:cubicBezTo>
                  <a:cubicBezTo>
                    <a:pt x="8238" y="1017"/>
                    <a:pt x="9487" y="1691"/>
                    <a:pt x="10455" y="2687"/>
                  </a:cubicBezTo>
                  <a:cubicBezTo>
                    <a:pt x="10518" y="2743"/>
                    <a:pt x="10596" y="2771"/>
                    <a:pt x="10673" y="2771"/>
                  </a:cubicBezTo>
                  <a:cubicBezTo>
                    <a:pt x="10750" y="2771"/>
                    <a:pt x="10827" y="2743"/>
                    <a:pt x="10890" y="2687"/>
                  </a:cubicBezTo>
                  <a:cubicBezTo>
                    <a:pt x="12069" y="1522"/>
                    <a:pt x="13458" y="835"/>
                    <a:pt x="14904" y="666"/>
                  </a:cubicBezTo>
                  <a:cubicBezTo>
                    <a:pt x="15123" y="640"/>
                    <a:pt x="15342" y="626"/>
                    <a:pt x="15560" y="626"/>
                  </a:cubicBezTo>
                  <a:cubicBezTo>
                    <a:pt x="16603" y="626"/>
                    <a:pt x="17629" y="928"/>
                    <a:pt x="18510" y="1508"/>
                  </a:cubicBezTo>
                  <a:cubicBezTo>
                    <a:pt x="19423" y="2112"/>
                    <a:pt x="20096" y="3010"/>
                    <a:pt x="20405" y="4062"/>
                  </a:cubicBezTo>
                  <a:cubicBezTo>
                    <a:pt x="20700" y="5101"/>
                    <a:pt x="20644" y="6280"/>
                    <a:pt x="20237" y="7473"/>
                  </a:cubicBezTo>
                  <a:cubicBezTo>
                    <a:pt x="20124" y="7388"/>
                    <a:pt x="19998" y="7332"/>
                    <a:pt x="19858" y="7290"/>
                  </a:cubicBezTo>
                  <a:cubicBezTo>
                    <a:pt x="19831" y="7284"/>
                    <a:pt x="19805" y="7280"/>
                    <a:pt x="19779" y="7280"/>
                  </a:cubicBezTo>
                  <a:cubicBezTo>
                    <a:pt x="19640" y="7280"/>
                    <a:pt x="19514" y="7373"/>
                    <a:pt x="19479" y="7515"/>
                  </a:cubicBezTo>
                  <a:cubicBezTo>
                    <a:pt x="19451" y="7613"/>
                    <a:pt x="19409" y="7711"/>
                    <a:pt x="19381" y="7823"/>
                  </a:cubicBezTo>
                  <a:cubicBezTo>
                    <a:pt x="18960" y="9114"/>
                    <a:pt x="18286" y="10307"/>
                    <a:pt x="17374" y="11332"/>
                  </a:cubicBezTo>
                  <a:cubicBezTo>
                    <a:pt x="17135" y="11598"/>
                    <a:pt x="16883" y="11865"/>
                    <a:pt x="16616" y="12132"/>
                  </a:cubicBezTo>
                  <a:cubicBezTo>
                    <a:pt x="16490" y="12258"/>
                    <a:pt x="16490" y="12454"/>
                    <a:pt x="16616" y="12567"/>
                  </a:cubicBezTo>
                  <a:cubicBezTo>
                    <a:pt x="16679" y="12630"/>
                    <a:pt x="16756" y="12661"/>
                    <a:pt x="16833" y="12661"/>
                  </a:cubicBezTo>
                  <a:cubicBezTo>
                    <a:pt x="16911" y="12661"/>
                    <a:pt x="16988" y="12630"/>
                    <a:pt x="17051" y="12567"/>
                  </a:cubicBezTo>
                  <a:lnTo>
                    <a:pt x="17584" y="12047"/>
                  </a:lnTo>
                  <a:cubicBezTo>
                    <a:pt x="18510" y="11051"/>
                    <a:pt x="19240" y="9900"/>
                    <a:pt x="19745" y="8651"/>
                  </a:cubicBezTo>
                  <a:cubicBezTo>
                    <a:pt x="19830" y="8441"/>
                    <a:pt x="19900" y="8244"/>
                    <a:pt x="19956" y="8034"/>
                  </a:cubicBezTo>
                  <a:cubicBezTo>
                    <a:pt x="20026" y="8090"/>
                    <a:pt x="20096" y="8146"/>
                    <a:pt x="20152" y="8216"/>
                  </a:cubicBezTo>
                  <a:cubicBezTo>
                    <a:pt x="20475" y="8567"/>
                    <a:pt x="20784" y="9269"/>
                    <a:pt x="20447" y="10644"/>
                  </a:cubicBezTo>
                  <a:cubicBezTo>
                    <a:pt x="19942" y="12777"/>
                    <a:pt x="18875" y="13675"/>
                    <a:pt x="17865" y="14531"/>
                  </a:cubicBezTo>
                  <a:cubicBezTo>
                    <a:pt x="16602" y="15584"/>
                    <a:pt x="15297" y="16679"/>
                    <a:pt x="15213" y="19920"/>
                  </a:cubicBezTo>
                  <a:lnTo>
                    <a:pt x="10974" y="19920"/>
                  </a:lnTo>
                  <a:lnTo>
                    <a:pt x="10974" y="12932"/>
                  </a:lnTo>
                  <a:cubicBezTo>
                    <a:pt x="10974" y="12384"/>
                    <a:pt x="11424" y="11935"/>
                    <a:pt x="11971" y="11935"/>
                  </a:cubicBezTo>
                  <a:cubicBezTo>
                    <a:pt x="12518" y="11935"/>
                    <a:pt x="12953" y="12384"/>
                    <a:pt x="12953" y="12932"/>
                  </a:cubicBezTo>
                  <a:lnTo>
                    <a:pt x="12953" y="14910"/>
                  </a:lnTo>
                  <a:cubicBezTo>
                    <a:pt x="12953" y="15090"/>
                    <a:pt x="13106" y="15216"/>
                    <a:pt x="13275" y="15216"/>
                  </a:cubicBezTo>
                  <a:cubicBezTo>
                    <a:pt x="13317" y="15216"/>
                    <a:pt x="13360" y="15208"/>
                    <a:pt x="13402" y="15191"/>
                  </a:cubicBezTo>
                  <a:cubicBezTo>
                    <a:pt x="14357" y="14700"/>
                    <a:pt x="15269" y="14110"/>
                    <a:pt x="16097" y="13423"/>
                  </a:cubicBezTo>
                  <a:cubicBezTo>
                    <a:pt x="16361" y="13213"/>
                    <a:pt x="16167" y="12856"/>
                    <a:pt x="15914" y="12856"/>
                  </a:cubicBezTo>
                  <a:cubicBezTo>
                    <a:pt x="15846" y="12856"/>
                    <a:pt x="15773" y="12883"/>
                    <a:pt x="15704" y="12946"/>
                  </a:cubicBezTo>
                  <a:cubicBezTo>
                    <a:pt x="15030" y="13493"/>
                    <a:pt x="14314" y="13970"/>
                    <a:pt x="13571" y="14405"/>
                  </a:cubicBezTo>
                  <a:lnTo>
                    <a:pt x="13571" y="12932"/>
                  </a:lnTo>
                  <a:cubicBezTo>
                    <a:pt x="13562" y="11948"/>
                    <a:pt x="12761" y="11329"/>
                    <a:pt x="11944" y="11329"/>
                  </a:cubicBezTo>
                  <a:cubicBezTo>
                    <a:pt x="11480" y="11329"/>
                    <a:pt x="11011" y="11529"/>
                    <a:pt x="10680" y="11977"/>
                  </a:cubicBezTo>
                  <a:cubicBezTo>
                    <a:pt x="10343" y="11523"/>
                    <a:pt x="9866" y="11319"/>
                    <a:pt x="9396" y="11319"/>
                  </a:cubicBezTo>
                  <a:cubicBezTo>
                    <a:pt x="8575" y="11319"/>
                    <a:pt x="7775" y="11941"/>
                    <a:pt x="7775" y="12932"/>
                  </a:cubicBezTo>
                  <a:lnTo>
                    <a:pt x="7775" y="14405"/>
                  </a:lnTo>
                  <a:cubicBezTo>
                    <a:pt x="7171" y="14054"/>
                    <a:pt x="6582" y="13661"/>
                    <a:pt x="6021" y="13240"/>
                  </a:cubicBezTo>
                  <a:cubicBezTo>
                    <a:pt x="5249" y="12665"/>
                    <a:pt x="4547" y="12005"/>
                    <a:pt x="3916" y="11276"/>
                  </a:cubicBezTo>
                  <a:cubicBezTo>
                    <a:pt x="2975" y="10181"/>
                    <a:pt x="2274" y="8890"/>
                    <a:pt x="1867" y="7501"/>
                  </a:cubicBezTo>
                  <a:cubicBezTo>
                    <a:pt x="1831" y="7371"/>
                    <a:pt x="1706" y="7280"/>
                    <a:pt x="1567" y="7280"/>
                  </a:cubicBezTo>
                  <a:cubicBezTo>
                    <a:pt x="1541" y="7280"/>
                    <a:pt x="1514" y="7283"/>
                    <a:pt x="1488" y="7290"/>
                  </a:cubicBezTo>
                  <a:cubicBezTo>
                    <a:pt x="1347" y="7332"/>
                    <a:pt x="1221" y="7388"/>
                    <a:pt x="1109" y="7459"/>
                  </a:cubicBezTo>
                  <a:cubicBezTo>
                    <a:pt x="730" y="6434"/>
                    <a:pt x="646" y="5325"/>
                    <a:pt x="884" y="4259"/>
                  </a:cubicBezTo>
                  <a:cubicBezTo>
                    <a:pt x="1137" y="3263"/>
                    <a:pt x="1698" y="2364"/>
                    <a:pt x="2512" y="1733"/>
                  </a:cubicBezTo>
                  <a:cubicBezTo>
                    <a:pt x="2772" y="1529"/>
                    <a:pt x="2577" y="1171"/>
                    <a:pt x="2323" y="1171"/>
                  </a:cubicBezTo>
                  <a:cubicBezTo>
                    <a:pt x="2261" y="1171"/>
                    <a:pt x="2196" y="1192"/>
                    <a:pt x="2133" y="1242"/>
                  </a:cubicBezTo>
                  <a:cubicBezTo>
                    <a:pt x="1207" y="1971"/>
                    <a:pt x="562" y="2982"/>
                    <a:pt x="281" y="4119"/>
                  </a:cubicBezTo>
                  <a:cubicBezTo>
                    <a:pt x="0" y="5297"/>
                    <a:pt x="113" y="6602"/>
                    <a:pt x="604" y="7922"/>
                  </a:cubicBezTo>
                  <a:lnTo>
                    <a:pt x="590" y="7950"/>
                  </a:lnTo>
                  <a:cubicBezTo>
                    <a:pt x="98" y="8623"/>
                    <a:pt x="0" y="9578"/>
                    <a:pt x="281" y="10784"/>
                  </a:cubicBezTo>
                  <a:cubicBezTo>
                    <a:pt x="842" y="13114"/>
                    <a:pt x="2035" y="14110"/>
                    <a:pt x="3088" y="14994"/>
                  </a:cubicBezTo>
                  <a:cubicBezTo>
                    <a:pt x="4379" y="16089"/>
                    <a:pt x="5501" y="17029"/>
                    <a:pt x="5501" y="20229"/>
                  </a:cubicBezTo>
                  <a:cubicBezTo>
                    <a:pt x="5501" y="20397"/>
                    <a:pt x="5642" y="20538"/>
                    <a:pt x="5810" y="20538"/>
                  </a:cubicBezTo>
                  <a:lnTo>
                    <a:pt x="15535" y="20538"/>
                  </a:lnTo>
                  <a:cubicBezTo>
                    <a:pt x="15704" y="20538"/>
                    <a:pt x="15844" y="20397"/>
                    <a:pt x="15844" y="20229"/>
                  </a:cubicBezTo>
                  <a:cubicBezTo>
                    <a:pt x="15844" y="17029"/>
                    <a:pt x="16967" y="16089"/>
                    <a:pt x="18258" y="14994"/>
                  </a:cubicBezTo>
                  <a:cubicBezTo>
                    <a:pt x="19310" y="14110"/>
                    <a:pt x="20503" y="13114"/>
                    <a:pt x="21065" y="10784"/>
                  </a:cubicBezTo>
                  <a:cubicBezTo>
                    <a:pt x="21345" y="9578"/>
                    <a:pt x="21247" y="8623"/>
                    <a:pt x="20756" y="7964"/>
                  </a:cubicBezTo>
                  <a:lnTo>
                    <a:pt x="20728" y="7922"/>
                  </a:lnTo>
                  <a:cubicBezTo>
                    <a:pt x="21261" y="6518"/>
                    <a:pt x="21359" y="5129"/>
                    <a:pt x="20994" y="3894"/>
                  </a:cubicBezTo>
                  <a:cubicBezTo>
                    <a:pt x="20644" y="2701"/>
                    <a:pt x="19886" y="1677"/>
                    <a:pt x="18861" y="989"/>
                  </a:cubicBezTo>
                  <a:cubicBezTo>
                    <a:pt x="17881" y="343"/>
                    <a:pt x="16739" y="0"/>
                    <a:pt x="15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1" name="Google Shape;1881;p58"/>
          <p:cNvGrpSpPr/>
          <p:nvPr/>
        </p:nvGrpSpPr>
        <p:grpSpPr>
          <a:xfrm>
            <a:off x="5619344" y="2687570"/>
            <a:ext cx="417239" cy="455944"/>
            <a:chOff x="5299749" y="2613700"/>
            <a:chExt cx="417239" cy="455944"/>
          </a:xfrm>
        </p:grpSpPr>
        <p:sp>
          <p:nvSpPr>
            <p:cNvPr id="1882" name="Google Shape;1882;p58"/>
            <p:cNvSpPr/>
            <p:nvPr/>
          </p:nvSpPr>
          <p:spPr>
            <a:xfrm>
              <a:off x="5582549" y="2807131"/>
              <a:ext cx="14261" cy="30076"/>
            </a:xfrm>
            <a:custGeom>
              <a:avLst/>
              <a:gdLst/>
              <a:ahLst/>
              <a:cxnLst/>
              <a:rect l="l" t="t" r="r" b="b"/>
              <a:pathLst>
                <a:path w="661" h="1394" extrusionOk="0">
                  <a:moveTo>
                    <a:pt x="331" y="1"/>
                  </a:moveTo>
                  <a:cubicBezTo>
                    <a:pt x="166" y="1"/>
                    <a:pt x="1" y="113"/>
                    <a:pt x="15" y="338"/>
                  </a:cubicBezTo>
                  <a:lnTo>
                    <a:pt x="15" y="1068"/>
                  </a:lnTo>
                  <a:cubicBezTo>
                    <a:pt x="1" y="1285"/>
                    <a:pt x="166" y="1394"/>
                    <a:pt x="331" y="1394"/>
                  </a:cubicBezTo>
                  <a:cubicBezTo>
                    <a:pt x="495" y="1394"/>
                    <a:pt x="660" y="1285"/>
                    <a:pt x="646" y="1068"/>
                  </a:cubicBezTo>
                  <a:lnTo>
                    <a:pt x="646" y="338"/>
                  </a:lnTo>
                  <a:cubicBezTo>
                    <a:pt x="660" y="113"/>
                    <a:pt x="495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8"/>
            <p:cNvSpPr/>
            <p:nvPr/>
          </p:nvSpPr>
          <p:spPr>
            <a:xfrm>
              <a:off x="5572257" y="2846508"/>
              <a:ext cx="36354" cy="13635"/>
            </a:xfrm>
            <a:custGeom>
              <a:avLst/>
              <a:gdLst/>
              <a:ahLst/>
              <a:cxnLst/>
              <a:rect l="l" t="t" r="r" b="b"/>
              <a:pathLst>
                <a:path w="1685" h="632" extrusionOk="0">
                  <a:moveTo>
                    <a:pt x="309" y="0"/>
                  </a:moveTo>
                  <a:cubicBezTo>
                    <a:pt x="141" y="0"/>
                    <a:pt x="1" y="141"/>
                    <a:pt x="1" y="323"/>
                  </a:cubicBezTo>
                  <a:cubicBezTo>
                    <a:pt x="1" y="491"/>
                    <a:pt x="141" y="632"/>
                    <a:pt x="309" y="632"/>
                  </a:cubicBezTo>
                  <a:lnTo>
                    <a:pt x="1306" y="632"/>
                  </a:lnTo>
                  <a:cubicBezTo>
                    <a:pt x="1685" y="590"/>
                    <a:pt x="1685" y="28"/>
                    <a:pt x="1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8"/>
            <p:cNvSpPr/>
            <p:nvPr/>
          </p:nvSpPr>
          <p:spPr>
            <a:xfrm>
              <a:off x="5419799" y="2807131"/>
              <a:ext cx="14110" cy="30076"/>
            </a:xfrm>
            <a:custGeom>
              <a:avLst/>
              <a:gdLst/>
              <a:ahLst/>
              <a:cxnLst/>
              <a:rect l="l" t="t" r="r" b="b"/>
              <a:pathLst>
                <a:path w="654" h="1394" extrusionOk="0">
                  <a:moveTo>
                    <a:pt x="325" y="1"/>
                  </a:moveTo>
                  <a:cubicBezTo>
                    <a:pt x="162" y="1"/>
                    <a:pt x="1" y="113"/>
                    <a:pt x="22" y="338"/>
                  </a:cubicBezTo>
                  <a:lnTo>
                    <a:pt x="22" y="1068"/>
                  </a:lnTo>
                  <a:cubicBezTo>
                    <a:pt x="1" y="1285"/>
                    <a:pt x="162" y="1394"/>
                    <a:pt x="325" y="1394"/>
                  </a:cubicBezTo>
                  <a:cubicBezTo>
                    <a:pt x="488" y="1394"/>
                    <a:pt x="653" y="1285"/>
                    <a:pt x="639" y="1068"/>
                  </a:cubicBezTo>
                  <a:lnTo>
                    <a:pt x="639" y="338"/>
                  </a:lnTo>
                  <a:cubicBezTo>
                    <a:pt x="653" y="113"/>
                    <a:pt x="488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8"/>
            <p:cNvSpPr/>
            <p:nvPr/>
          </p:nvSpPr>
          <p:spPr>
            <a:xfrm>
              <a:off x="5409659" y="2846486"/>
              <a:ext cx="37670" cy="13679"/>
            </a:xfrm>
            <a:custGeom>
              <a:avLst/>
              <a:gdLst/>
              <a:ahLst/>
              <a:cxnLst/>
              <a:rect l="l" t="t" r="r" b="b"/>
              <a:pathLst>
                <a:path w="1746" h="634" extrusionOk="0">
                  <a:moveTo>
                    <a:pt x="1332" y="0"/>
                  </a:moveTo>
                  <a:cubicBezTo>
                    <a:pt x="1324" y="0"/>
                    <a:pt x="1315" y="1"/>
                    <a:pt x="1306" y="1"/>
                  </a:cubicBezTo>
                  <a:lnTo>
                    <a:pt x="309" y="1"/>
                  </a:lnTo>
                  <a:cubicBezTo>
                    <a:pt x="141" y="1"/>
                    <a:pt x="1" y="142"/>
                    <a:pt x="1" y="324"/>
                  </a:cubicBezTo>
                  <a:cubicBezTo>
                    <a:pt x="1" y="492"/>
                    <a:pt x="141" y="633"/>
                    <a:pt x="309" y="633"/>
                  </a:cubicBezTo>
                  <a:lnTo>
                    <a:pt x="1306" y="633"/>
                  </a:lnTo>
                  <a:cubicBezTo>
                    <a:pt x="1315" y="633"/>
                    <a:pt x="1324" y="634"/>
                    <a:pt x="1332" y="634"/>
                  </a:cubicBezTo>
                  <a:cubicBezTo>
                    <a:pt x="1746" y="634"/>
                    <a:pt x="1746" y="0"/>
                    <a:pt x="1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8"/>
            <p:cNvSpPr/>
            <p:nvPr/>
          </p:nvSpPr>
          <p:spPr>
            <a:xfrm>
              <a:off x="5484830" y="2839409"/>
              <a:ext cx="47098" cy="19676"/>
            </a:xfrm>
            <a:custGeom>
              <a:avLst/>
              <a:gdLst/>
              <a:ahLst/>
              <a:cxnLst/>
              <a:rect l="l" t="t" r="r" b="b"/>
              <a:pathLst>
                <a:path w="2183" h="912" extrusionOk="0">
                  <a:moveTo>
                    <a:pt x="431" y="1"/>
                  </a:moveTo>
                  <a:cubicBezTo>
                    <a:pt x="201" y="1"/>
                    <a:pt x="0" y="280"/>
                    <a:pt x="179" y="512"/>
                  </a:cubicBezTo>
                  <a:cubicBezTo>
                    <a:pt x="425" y="778"/>
                    <a:pt x="758" y="912"/>
                    <a:pt x="1092" y="912"/>
                  </a:cubicBezTo>
                  <a:cubicBezTo>
                    <a:pt x="1425" y="912"/>
                    <a:pt x="1758" y="778"/>
                    <a:pt x="2004" y="512"/>
                  </a:cubicBezTo>
                  <a:cubicBezTo>
                    <a:pt x="2183" y="280"/>
                    <a:pt x="1982" y="1"/>
                    <a:pt x="1752" y="1"/>
                  </a:cubicBezTo>
                  <a:cubicBezTo>
                    <a:pt x="1676" y="1"/>
                    <a:pt x="1596" y="31"/>
                    <a:pt x="1527" y="105"/>
                  </a:cubicBezTo>
                  <a:cubicBezTo>
                    <a:pt x="1407" y="231"/>
                    <a:pt x="1249" y="294"/>
                    <a:pt x="1092" y="294"/>
                  </a:cubicBezTo>
                  <a:cubicBezTo>
                    <a:pt x="934" y="294"/>
                    <a:pt x="776" y="231"/>
                    <a:pt x="656" y="105"/>
                  </a:cubicBezTo>
                  <a:cubicBezTo>
                    <a:pt x="587" y="31"/>
                    <a:pt x="507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8"/>
            <p:cNvSpPr/>
            <p:nvPr/>
          </p:nvSpPr>
          <p:spPr>
            <a:xfrm>
              <a:off x="5566194" y="2910093"/>
              <a:ext cx="90680" cy="87530"/>
            </a:xfrm>
            <a:custGeom>
              <a:avLst/>
              <a:gdLst/>
              <a:ahLst/>
              <a:cxnLst/>
              <a:rect l="l" t="t" r="r" b="b"/>
              <a:pathLst>
                <a:path w="4203" h="4057" extrusionOk="0">
                  <a:moveTo>
                    <a:pt x="2073" y="0"/>
                  </a:moveTo>
                  <a:cubicBezTo>
                    <a:pt x="1909" y="0"/>
                    <a:pt x="1748" y="113"/>
                    <a:pt x="1769" y="337"/>
                  </a:cubicBezTo>
                  <a:lnTo>
                    <a:pt x="1769" y="1726"/>
                  </a:lnTo>
                  <a:lnTo>
                    <a:pt x="380" y="1726"/>
                  </a:lnTo>
                  <a:cubicBezTo>
                    <a:pt x="1" y="1755"/>
                    <a:pt x="1" y="2316"/>
                    <a:pt x="380" y="2344"/>
                  </a:cubicBezTo>
                  <a:lnTo>
                    <a:pt x="1769" y="2344"/>
                  </a:lnTo>
                  <a:lnTo>
                    <a:pt x="1769" y="3719"/>
                  </a:lnTo>
                  <a:cubicBezTo>
                    <a:pt x="1748" y="3944"/>
                    <a:pt x="1909" y="4056"/>
                    <a:pt x="2073" y="4056"/>
                  </a:cubicBezTo>
                  <a:cubicBezTo>
                    <a:pt x="2236" y="4056"/>
                    <a:pt x="2401" y="3944"/>
                    <a:pt x="2387" y="3719"/>
                  </a:cubicBezTo>
                  <a:lnTo>
                    <a:pt x="2387" y="2344"/>
                  </a:lnTo>
                  <a:lnTo>
                    <a:pt x="3762" y="2344"/>
                  </a:lnTo>
                  <a:cubicBezTo>
                    <a:pt x="3771" y="2344"/>
                    <a:pt x="3780" y="2345"/>
                    <a:pt x="3788" y="2345"/>
                  </a:cubicBezTo>
                  <a:cubicBezTo>
                    <a:pt x="4202" y="2345"/>
                    <a:pt x="4202" y="1712"/>
                    <a:pt x="3788" y="1712"/>
                  </a:cubicBezTo>
                  <a:cubicBezTo>
                    <a:pt x="3780" y="1712"/>
                    <a:pt x="3771" y="1712"/>
                    <a:pt x="3762" y="1712"/>
                  </a:cubicBezTo>
                  <a:lnTo>
                    <a:pt x="3762" y="1726"/>
                  </a:lnTo>
                  <a:lnTo>
                    <a:pt x="2387" y="1726"/>
                  </a:lnTo>
                  <a:lnTo>
                    <a:pt x="2387" y="337"/>
                  </a:lnTo>
                  <a:cubicBezTo>
                    <a:pt x="2401" y="113"/>
                    <a:pt x="2236" y="0"/>
                    <a:pt x="2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8"/>
            <p:cNvSpPr/>
            <p:nvPr/>
          </p:nvSpPr>
          <p:spPr>
            <a:xfrm>
              <a:off x="5299749" y="2613700"/>
              <a:ext cx="417239" cy="455944"/>
            </a:xfrm>
            <a:custGeom>
              <a:avLst/>
              <a:gdLst/>
              <a:ahLst/>
              <a:cxnLst/>
              <a:rect l="l" t="t" r="r" b="b"/>
              <a:pathLst>
                <a:path w="19339" h="21133" extrusionOk="0">
                  <a:moveTo>
                    <a:pt x="1965" y="8699"/>
                  </a:moveTo>
                  <a:lnTo>
                    <a:pt x="1965" y="8699"/>
                  </a:lnTo>
                  <a:cubicBezTo>
                    <a:pt x="1937" y="9485"/>
                    <a:pt x="2007" y="10285"/>
                    <a:pt x="2190" y="11057"/>
                  </a:cubicBezTo>
                  <a:cubicBezTo>
                    <a:pt x="2218" y="11197"/>
                    <a:pt x="2246" y="11352"/>
                    <a:pt x="2302" y="11478"/>
                  </a:cubicBezTo>
                  <a:cubicBezTo>
                    <a:pt x="1530" y="11478"/>
                    <a:pt x="899" y="10846"/>
                    <a:pt x="899" y="10075"/>
                  </a:cubicBezTo>
                  <a:cubicBezTo>
                    <a:pt x="899" y="9612"/>
                    <a:pt x="1123" y="9190"/>
                    <a:pt x="1488" y="8924"/>
                  </a:cubicBezTo>
                  <a:cubicBezTo>
                    <a:pt x="1628" y="8826"/>
                    <a:pt x="1797" y="8741"/>
                    <a:pt x="1965" y="8699"/>
                  </a:cubicBezTo>
                  <a:close/>
                  <a:moveTo>
                    <a:pt x="17388" y="8699"/>
                  </a:moveTo>
                  <a:lnTo>
                    <a:pt x="17444" y="8727"/>
                  </a:lnTo>
                  <a:cubicBezTo>
                    <a:pt x="18609" y="9078"/>
                    <a:pt x="18819" y="10636"/>
                    <a:pt x="17781" y="11281"/>
                  </a:cubicBezTo>
                  <a:cubicBezTo>
                    <a:pt x="17556" y="11408"/>
                    <a:pt x="17304" y="11492"/>
                    <a:pt x="17051" y="11492"/>
                  </a:cubicBezTo>
                  <a:cubicBezTo>
                    <a:pt x="17248" y="10804"/>
                    <a:pt x="17360" y="10089"/>
                    <a:pt x="17388" y="9373"/>
                  </a:cubicBezTo>
                  <a:lnTo>
                    <a:pt x="17388" y="8699"/>
                  </a:lnTo>
                  <a:close/>
                  <a:moveTo>
                    <a:pt x="17641" y="12011"/>
                  </a:moveTo>
                  <a:cubicBezTo>
                    <a:pt x="17641" y="12629"/>
                    <a:pt x="17641" y="13232"/>
                    <a:pt x="17598" y="13808"/>
                  </a:cubicBezTo>
                  <a:lnTo>
                    <a:pt x="17570" y="13779"/>
                  </a:lnTo>
                  <a:cubicBezTo>
                    <a:pt x="17318" y="13372"/>
                    <a:pt x="16995" y="13036"/>
                    <a:pt x="16616" y="12755"/>
                  </a:cubicBezTo>
                  <a:lnTo>
                    <a:pt x="16574" y="12713"/>
                  </a:lnTo>
                  <a:lnTo>
                    <a:pt x="16644" y="12544"/>
                  </a:lnTo>
                  <a:cubicBezTo>
                    <a:pt x="16686" y="12446"/>
                    <a:pt x="16728" y="12362"/>
                    <a:pt x="16770" y="12264"/>
                  </a:cubicBezTo>
                  <a:cubicBezTo>
                    <a:pt x="16799" y="12208"/>
                    <a:pt x="16813" y="12152"/>
                    <a:pt x="16841" y="12095"/>
                  </a:cubicBezTo>
                  <a:lnTo>
                    <a:pt x="17009" y="12095"/>
                  </a:lnTo>
                  <a:cubicBezTo>
                    <a:pt x="17037" y="12097"/>
                    <a:pt x="17065" y="12098"/>
                    <a:pt x="17093" y="12098"/>
                  </a:cubicBezTo>
                  <a:cubicBezTo>
                    <a:pt x="17278" y="12098"/>
                    <a:pt x="17470" y="12060"/>
                    <a:pt x="17641" y="12011"/>
                  </a:cubicBezTo>
                  <a:close/>
                  <a:moveTo>
                    <a:pt x="1699" y="12011"/>
                  </a:moveTo>
                  <a:lnTo>
                    <a:pt x="1699" y="12011"/>
                  </a:lnTo>
                  <a:cubicBezTo>
                    <a:pt x="1839" y="12053"/>
                    <a:pt x="1965" y="12081"/>
                    <a:pt x="2105" y="12095"/>
                  </a:cubicBezTo>
                  <a:cubicBezTo>
                    <a:pt x="2148" y="12095"/>
                    <a:pt x="2204" y="12095"/>
                    <a:pt x="2246" y="12109"/>
                  </a:cubicBezTo>
                  <a:lnTo>
                    <a:pt x="2512" y="12109"/>
                  </a:lnTo>
                  <a:cubicBezTo>
                    <a:pt x="3088" y="13667"/>
                    <a:pt x="4154" y="15014"/>
                    <a:pt x="5530" y="15941"/>
                  </a:cubicBezTo>
                  <a:cubicBezTo>
                    <a:pt x="5038" y="16404"/>
                    <a:pt x="4617" y="16951"/>
                    <a:pt x="4295" y="17540"/>
                  </a:cubicBezTo>
                  <a:cubicBezTo>
                    <a:pt x="3130" y="17498"/>
                    <a:pt x="2442" y="16965"/>
                    <a:pt x="2077" y="15870"/>
                  </a:cubicBezTo>
                  <a:lnTo>
                    <a:pt x="2077" y="15856"/>
                  </a:lnTo>
                  <a:cubicBezTo>
                    <a:pt x="1741" y="14846"/>
                    <a:pt x="1713" y="13485"/>
                    <a:pt x="1699" y="12011"/>
                  </a:cubicBezTo>
                  <a:close/>
                  <a:moveTo>
                    <a:pt x="7957" y="16993"/>
                  </a:moveTo>
                  <a:lnTo>
                    <a:pt x="7957" y="16993"/>
                  </a:lnTo>
                  <a:cubicBezTo>
                    <a:pt x="8523" y="17135"/>
                    <a:pt x="9113" y="17205"/>
                    <a:pt x="9694" y="17205"/>
                  </a:cubicBezTo>
                  <a:cubicBezTo>
                    <a:pt x="9747" y="17205"/>
                    <a:pt x="9799" y="17205"/>
                    <a:pt x="9852" y="17204"/>
                  </a:cubicBezTo>
                  <a:lnTo>
                    <a:pt x="9852" y="17190"/>
                  </a:lnTo>
                  <a:cubicBezTo>
                    <a:pt x="10217" y="17190"/>
                    <a:pt x="10568" y="17147"/>
                    <a:pt x="10919" y="17091"/>
                  </a:cubicBezTo>
                  <a:lnTo>
                    <a:pt x="10961" y="17091"/>
                  </a:lnTo>
                  <a:cubicBezTo>
                    <a:pt x="11003" y="17218"/>
                    <a:pt x="11059" y="17344"/>
                    <a:pt x="11115" y="17456"/>
                  </a:cubicBezTo>
                  <a:cubicBezTo>
                    <a:pt x="10737" y="17918"/>
                    <a:pt x="10206" y="18139"/>
                    <a:pt x="9679" y="18139"/>
                  </a:cubicBezTo>
                  <a:cubicBezTo>
                    <a:pt x="8972" y="18139"/>
                    <a:pt x="8271" y="17741"/>
                    <a:pt x="7957" y="16993"/>
                  </a:cubicBezTo>
                  <a:close/>
                  <a:moveTo>
                    <a:pt x="14441" y="12657"/>
                  </a:moveTo>
                  <a:cubicBezTo>
                    <a:pt x="15985" y="12657"/>
                    <a:pt x="17290" y="13808"/>
                    <a:pt x="17500" y="15337"/>
                  </a:cubicBezTo>
                  <a:cubicBezTo>
                    <a:pt x="17711" y="16881"/>
                    <a:pt x="16756" y="18326"/>
                    <a:pt x="15255" y="18747"/>
                  </a:cubicBezTo>
                  <a:cubicBezTo>
                    <a:pt x="14988" y="18817"/>
                    <a:pt x="14708" y="18860"/>
                    <a:pt x="14427" y="18860"/>
                  </a:cubicBezTo>
                  <a:cubicBezTo>
                    <a:pt x="12729" y="18831"/>
                    <a:pt x="11368" y="17456"/>
                    <a:pt x="11340" y="15758"/>
                  </a:cubicBezTo>
                  <a:cubicBezTo>
                    <a:pt x="11340" y="14046"/>
                    <a:pt x="12729" y="12657"/>
                    <a:pt x="14441" y="12657"/>
                  </a:cubicBezTo>
                  <a:close/>
                  <a:moveTo>
                    <a:pt x="6091" y="16277"/>
                  </a:moveTo>
                  <a:cubicBezTo>
                    <a:pt x="6330" y="16404"/>
                    <a:pt x="6568" y="16516"/>
                    <a:pt x="6821" y="16628"/>
                  </a:cubicBezTo>
                  <a:cubicBezTo>
                    <a:pt x="6961" y="16684"/>
                    <a:pt x="7101" y="16726"/>
                    <a:pt x="7242" y="16783"/>
                  </a:cubicBezTo>
                  <a:cubicBezTo>
                    <a:pt x="7500" y="18022"/>
                    <a:pt x="8569" y="18752"/>
                    <a:pt x="9671" y="18752"/>
                  </a:cubicBezTo>
                  <a:cubicBezTo>
                    <a:pt x="10303" y="18752"/>
                    <a:pt x="10945" y="18511"/>
                    <a:pt x="11452" y="17989"/>
                  </a:cubicBezTo>
                  <a:cubicBezTo>
                    <a:pt x="12153" y="18930"/>
                    <a:pt x="13248" y="19477"/>
                    <a:pt x="14427" y="19477"/>
                  </a:cubicBezTo>
                  <a:cubicBezTo>
                    <a:pt x="14651" y="19477"/>
                    <a:pt x="14890" y="19449"/>
                    <a:pt x="15129" y="19407"/>
                  </a:cubicBezTo>
                  <a:cubicBezTo>
                    <a:pt x="15213" y="19772"/>
                    <a:pt x="15269" y="20137"/>
                    <a:pt x="15283" y="20516"/>
                  </a:cubicBezTo>
                  <a:lnTo>
                    <a:pt x="4042" y="20516"/>
                  </a:lnTo>
                  <a:cubicBezTo>
                    <a:pt x="4084" y="19631"/>
                    <a:pt x="4323" y="18775"/>
                    <a:pt x="4744" y="17989"/>
                  </a:cubicBezTo>
                  <a:cubicBezTo>
                    <a:pt x="5081" y="17344"/>
                    <a:pt x="5544" y="16769"/>
                    <a:pt x="6091" y="16277"/>
                  </a:cubicBezTo>
                  <a:close/>
                  <a:moveTo>
                    <a:pt x="9684" y="0"/>
                  </a:moveTo>
                  <a:cubicBezTo>
                    <a:pt x="7680" y="0"/>
                    <a:pt x="5670" y="709"/>
                    <a:pt x="4056" y="2146"/>
                  </a:cubicBezTo>
                  <a:cubicBezTo>
                    <a:pt x="3813" y="2356"/>
                    <a:pt x="4015" y="2689"/>
                    <a:pt x="4262" y="2689"/>
                  </a:cubicBezTo>
                  <a:cubicBezTo>
                    <a:pt x="4328" y="2689"/>
                    <a:pt x="4398" y="2665"/>
                    <a:pt x="4463" y="2609"/>
                  </a:cubicBezTo>
                  <a:cubicBezTo>
                    <a:pt x="5895" y="1318"/>
                    <a:pt x="7761" y="616"/>
                    <a:pt x="9684" y="616"/>
                  </a:cubicBezTo>
                  <a:cubicBezTo>
                    <a:pt x="11859" y="616"/>
                    <a:pt x="13936" y="1528"/>
                    <a:pt x="15423" y="3114"/>
                  </a:cubicBezTo>
                  <a:cubicBezTo>
                    <a:pt x="16714" y="4503"/>
                    <a:pt x="17528" y="6272"/>
                    <a:pt x="17725" y="8166"/>
                  </a:cubicBezTo>
                  <a:cubicBezTo>
                    <a:pt x="17598" y="8110"/>
                    <a:pt x="17472" y="8082"/>
                    <a:pt x="17346" y="8068"/>
                  </a:cubicBezTo>
                  <a:cubicBezTo>
                    <a:pt x="17276" y="8054"/>
                    <a:pt x="17093" y="8040"/>
                    <a:pt x="17065" y="8040"/>
                  </a:cubicBezTo>
                  <a:lnTo>
                    <a:pt x="16714" y="7970"/>
                  </a:lnTo>
                  <a:cubicBezTo>
                    <a:pt x="16279" y="7885"/>
                    <a:pt x="15844" y="7787"/>
                    <a:pt x="15409" y="7675"/>
                  </a:cubicBezTo>
                  <a:cubicBezTo>
                    <a:pt x="14385" y="7422"/>
                    <a:pt x="13388" y="7085"/>
                    <a:pt x="12406" y="6707"/>
                  </a:cubicBezTo>
                  <a:cubicBezTo>
                    <a:pt x="12167" y="6608"/>
                    <a:pt x="11915" y="6496"/>
                    <a:pt x="11662" y="6384"/>
                  </a:cubicBezTo>
                  <a:cubicBezTo>
                    <a:pt x="11623" y="6370"/>
                    <a:pt x="11586" y="6364"/>
                    <a:pt x="11551" y="6364"/>
                  </a:cubicBezTo>
                  <a:cubicBezTo>
                    <a:pt x="11256" y="6364"/>
                    <a:pt x="11110" y="6796"/>
                    <a:pt x="11424" y="6959"/>
                  </a:cubicBezTo>
                  <a:cubicBezTo>
                    <a:pt x="11732" y="7100"/>
                    <a:pt x="12041" y="7226"/>
                    <a:pt x="12350" y="7352"/>
                  </a:cubicBezTo>
                  <a:cubicBezTo>
                    <a:pt x="13262" y="7703"/>
                    <a:pt x="14188" y="8012"/>
                    <a:pt x="15143" y="8250"/>
                  </a:cubicBezTo>
                  <a:cubicBezTo>
                    <a:pt x="15676" y="8377"/>
                    <a:pt x="16209" y="8503"/>
                    <a:pt x="16742" y="8615"/>
                  </a:cubicBezTo>
                  <a:cubicBezTo>
                    <a:pt x="16756" y="8924"/>
                    <a:pt x="16742" y="9233"/>
                    <a:pt x="16742" y="9541"/>
                  </a:cubicBezTo>
                  <a:cubicBezTo>
                    <a:pt x="16700" y="10327"/>
                    <a:pt x="16546" y="11085"/>
                    <a:pt x="16279" y="11829"/>
                  </a:cubicBezTo>
                  <a:cubicBezTo>
                    <a:pt x="16252" y="11870"/>
                    <a:pt x="16046" y="12404"/>
                    <a:pt x="16027" y="12404"/>
                  </a:cubicBezTo>
                  <a:cubicBezTo>
                    <a:pt x="16027" y="12404"/>
                    <a:pt x="16027" y="12404"/>
                    <a:pt x="16027" y="12404"/>
                  </a:cubicBezTo>
                  <a:cubicBezTo>
                    <a:pt x="15499" y="12152"/>
                    <a:pt x="14954" y="12036"/>
                    <a:pt x="14423" y="12036"/>
                  </a:cubicBezTo>
                  <a:cubicBezTo>
                    <a:pt x="12469" y="12036"/>
                    <a:pt x="10708" y="13607"/>
                    <a:pt x="10708" y="15758"/>
                  </a:cubicBezTo>
                  <a:lnTo>
                    <a:pt x="10708" y="15941"/>
                  </a:lnTo>
                  <a:cubicBezTo>
                    <a:pt x="10722" y="16123"/>
                    <a:pt x="10736" y="16305"/>
                    <a:pt x="10778" y="16474"/>
                  </a:cubicBezTo>
                  <a:cubicBezTo>
                    <a:pt x="10526" y="16516"/>
                    <a:pt x="10287" y="16544"/>
                    <a:pt x="10034" y="16558"/>
                  </a:cubicBezTo>
                  <a:cubicBezTo>
                    <a:pt x="9894" y="16567"/>
                    <a:pt x="9753" y="16572"/>
                    <a:pt x="9611" y="16572"/>
                  </a:cubicBezTo>
                  <a:cubicBezTo>
                    <a:pt x="8684" y="16572"/>
                    <a:pt x="7759" y="16372"/>
                    <a:pt x="6919" y="15983"/>
                  </a:cubicBezTo>
                  <a:cubicBezTo>
                    <a:pt x="4589" y="14944"/>
                    <a:pt x="2891" y="12629"/>
                    <a:pt x="2625" y="9878"/>
                  </a:cubicBezTo>
                  <a:cubicBezTo>
                    <a:pt x="2583" y="9527"/>
                    <a:pt x="2569" y="9176"/>
                    <a:pt x="2583" y="8826"/>
                  </a:cubicBezTo>
                  <a:cubicBezTo>
                    <a:pt x="2583" y="8727"/>
                    <a:pt x="2583" y="8629"/>
                    <a:pt x="2597" y="8531"/>
                  </a:cubicBezTo>
                  <a:cubicBezTo>
                    <a:pt x="2597" y="8517"/>
                    <a:pt x="2597" y="8503"/>
                    <a:pt x="2597" y="8503"/>
                  </a:cubicBezTo>
                  <a:lnTo>
                    <a:pt x="2653" y="8461"/>
                  </a:lnTo>
                  <a:cubicBezTo>
                    <a:pt x="3270" y="7984"/>
                    <a:pt x="3874" y="7478"/>
                    <a:pt x="4477" y="6973"/>
                  </a:cubicBezTo>
                  <a:cubicBezTo>
                    <a:pt x="5081" y="6454"/>
                    <a:pt x="5642" y="5935"/>
                    <a:pt x="6189" y="5387"/>
                  </a:cubicBezTo>
                  <a:cubicBezTo>
                    <a:pt x="6273" y="5303"/>
                    <a:pt x="7186" y="4335"/>
                    <a:pt x="7144" y="4293"/>
                  </a:cubicBezTo>
                  <a:lnTo>
                    <a:pt x="7144" y="4293"/>
                  </a:lnTo>
                  <a:cubicBezTo>
                    <a:pt x="8098" y="5135"/>
                    <a:pt x="9164" y="5851"/>
                    <a:pt x="10315" y="6426"/>
                  </a:cubicBezTo>
                  <a:cubicBezTo>
                    <a:pt x="10344" y="6433"/>
                    <a:pt x="10372" y="6437"/>
                    <a:pt x="10399" y="6437"/>
                  </a:cubicBezTo>
                  <a:cubicBezTo>
                    <a:pt x="10674" y="6437"/>
                    <a:pt x="10839" y="6070"/>
                    <a:pt x="10596" y="5879"/>
                  </a:cubicBezTo>
                  <a:cubicBezTo>
                    <a:pt x="9459" y="5317"/>
                    <a:pt x="8407" y="4616"/>
                    <a:pt x="7466" y="3774"/>
                  </a:cubicBezTo>
                  <a:cubicBezTo>
                    <a:pt x="7369" y="3683"/>
                    <a:pt x="7246" y="3639"/>
                    <a:pt x="7123" y="3639"/>
                  </a:cubicBezTo>
                  <a:cubicBezTo>
                    <a:pt x="6960" y="3639"/>
                    <a:pt x="6798" y="3714"/>
                    <a:pt x="6694" y="3858"/>
                  </a:cubicBezTo>
                  <a:cubicBezTo>
                    <a:pt x="6301" y="4377"/>
                    <a:pt x="5866" y="4854"/>
                    <a:pt x="5389" y="5303"/>
                  </a:cubicBezTo>
                  <a:cubicBezTo>
                    <a:pt x="4940" y="5738"/>
                    <a:pt x="4477" y="6159"/>
                    <a:pt x="4000" y="6566"/>
                  </a:cubicBezTo>
                  <a:cubicBezTo>
                    <a:pt x="3537" y="6959"/>
                    <a:pt x="3032" y="7380"/>
                    <a:pt x="2541" y="7773"/>
                  </a:cubicBezTo>
                  <a:cubicBezTo>
                    <a:pt x="2414" y="7857"/>
                    <a:pt x="2302" y="7942"/>
                    <a:pt x="2190" y="8040"/>
                  </a:cubicBezTo>
                  <a:lnTo>
                    <a:pt x="2077" y="8054"/>
                  </a:lnTo>
                  <a:cubicBezTo>
                    <a:pt x="1924" y="8068"/>
                    <a:pt x="1756" y="8096"/>
                    <a:pt x="1616" y="8151"/>
                  </a:cubicBezTo>
                  <a:lnTo>
                    <a:pt x="1616" y="8151"/>
                  </a:lnTo>
                  <a:cubicBezTo>
                    <a:pt x="1801" y="6417"/>
                    <a:pt x="2488" y="4780"/>
                    <a:pt x="3621" y="3465"/>
                  </a:cubicBezTo>
                  <a:cubicBezTo>
                    <a:pt x="3819" y="3225"/>
                    <a:pt x="3614" y="2946"/>
                    <a:pt x="3380" y="2946"/>
                  </a:cubicBezTo>
                  <a:cubicBezTo>
                    <a:pt x="3300" y="2946"/>
                    <a:pt x="3216" y="2979"/>
                    <a:pt x="3144" y="3058"/>
                  </a:cubicBezTo>
                  <a:cubicBezTo>
                    <a:pt x="1839" y="4602"/>
                    <a:pt x="1067" y="6524"/>
                    <a:pt x="969" y="8545"/>
                  </a:cubicBezTo>
                  <a:cubicBezTo>
                    <a:pt x="0" y="9401"/>
                    <a:pt x="57" y="10917"/>
                    <a:pt x="1081" y="11702"/>
                  </a:cubicBezTo>
                  <a:cubicBezTo>
                    <a:pt x="1081" y="13330"/>
                    <a:pt x="1081" y="14874"/>
                    <a:pt x="1488" y="16053"/>
                  </a:cubicBezTo>
                  <a:cubicBezTo>
                    <a:pt x="1909" y="17316"/>
                    <a:pt x="2723" y="18004"/>
                    <a:pt x="3986" y="18130"/>
                  </a:cubicBezTo>
                  <a:cubicBezTo>
                    <a:pt x="3607" y="18986"/>
                    <a:pt x="3411" y="19898"/>
                    <a:pt x="3411" y="20824"/>
                  </a:cubicBezTo>
                  <a:cubicBezTo>
                    <a:pt x="3411" y="20993"/>
                    <a:pt x="3551" y="21133"/>
                    <a:pt x="3719" y="21133"/>
                  </a:cubicBezTo>
                  <a:lnTo>
                    <a:pt x="15606" y="21133"/>
                  </a:lnTo>
                  <a:cubicBezTo>
                    <a:pt x="15788" y="21133"/>
                    <a:pt x="15928" y="20993"/>
                    <a:pt x="15914" y="20824"/>
                  </a:cubicBezTo>
                  <a:cubicBezTo>
                    <a:pt x="15928" y="20824"/>
                    <a:pt x="15928" y="20810"/>
                    <a:pt x="15914" y="20796"/>
                  </a:cubicBezTo>
                  <a:cubicBezTo>
                    <a:pt x="15914" y="20277"/>
                    <a:pt x="15858" y="19758"/>
                    <a:pt x="15732" y="19238"/>
                  </a:cubicBezTo>
                  <a:cubicBezTo>
                    <a:pt x="17177" y="18691"/>
                    <a:pt x="18146" y="17316"/>
                    <a:pt x="18146" y="15758"/>
                  </a:cubicBezTo>
                  <a:cubicBezTo>
                    <a:pt x="18146" y="15534"/>
                    <a:pt x="18132" y="15309"/>
                    <a:pt x="18090" y="15085"/>
                  </a:cubicBezTo>
                  <a:cubicBezTo>
                    <a:pt x="18244" y="14088"/>
                    <a:pt x="18258" y="12923"/>
                    <a:pt x="18258" y="11702"/>
                  </a:cubicBezTo>
                  <a:cubicBezTo>
                    <a:pt x="19282" y="10917"/>
                    <a:pt x="19339" y="9401"/>
                    <a:pt x="18384" y="8545"/>
                  </a:cubicBezTo>
                  <a:cubicBezTo>
                    <a:pt x="18258" y="6356"/>
                    <a:pt x="17374" y="4279"/>
                    <a:pt x="15872" y="2693"/>
                  </a:cubicBezTo>
                  <a:cubicBezTo>
                    <a:pt x="14205" y="906"/>
                    <a:pt x="11948" y="0"/>
                    <a:pt x="9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9" name="Google Shape;1889;p58"/>
          <p:cNvGrpSpPr/>
          <p:nvPr/>
        </p:nvGrpSpPr>
        <p:grpSpPr>
          <a:xfrm>
            <a:off x="5597542" y="1937157"/>
            <a:ext cx="460842" cy="455232"/>
            <a:chOff x="5184925" y="1706025"/>
            <a:chExt cx="534000" cy="527500"/>
          </a:xfrm>
        </p:grpSpPr>
        <p:sp>
          <p:nvSpPr>
            <p:cNvPr id="1890" name="Google Shape;1890;p58"/>
            <p:cNvSpPr/>
            <p:nvPr/>
          </p:nvSpPr>
          <p:spPr>
            <a:xfrm>
              <a:off x="5211225" y="1747750"/>
              <a:ext cx="403500" cy="362225"/>
            </a:xfrm>
            <a:custGeom>
              <a:avLst/>
              <a:gdLst/>
              <a:ahLst/>
              <a:cxnLst/>
              <a:rect l="l" t="t" r="r" b="b"/>
              <a:pathLst>
                <a:path w="16140" h="14489" extrusionOk="0">
                  <a:moveTo>
                    <a:pt x="8014" y="1"/>
                  </a:moveTo>
                  <a:cubicBezTo>
                    <a:pt x="7283" y="1"/>
                    <a:pt x="6542" y="112"/>
                    <a:pt x="5811" y="345"/>
                  </a:cubicBezTo>
                  <a:cubicBezTo>
                    <a:pt x="2106" y="1524"/>
                    <a:pt x="1" y="5412"/>
                    <a:pt x="1011" y="9144"/>
                  </a:cubicBezTo>
                  <a:cubicBezTo>
                    <a:pt x="1890" y="12359"/>
                    <a:pt x="4804" y="14489"/>
                    <a:pt x="8006" y="14489"/>
                  </a:cubicBezTo>
                  <a:cubicBezTo>
                    <a:pt x="8537" y="14489"/>
                    <a:pt x="9075" y="14430"/>
                    <a:pt x="9614" y="14309"/>
                  </a:cubicBezTo>
                  <a:cubicBezTo>
                    <a:pt x="9988" y="14231"/>
                    <a:pt x="9900" y="13692"/>
                    <a:pt x="9567" y="13692"/>
                  </a:cubicBezTo>
                  <a:cubicBezTo>
                    <a:pt x="9538" y="13692"/>
                    <a:pt x="9506" y="13696"/>
                    <a:pt x="9473" y="13705"/>
                  </a:cubicBezTo>
                  <a:cubicBezTo>
                    <a:pt x="8982" y="13819"/>
                    <a:pt x="8490" y="13873"/>
                    <a:pt x="8006" y="13873"/>
                  </a:cubicBezTo>
                  <a:cubicBezTo>
                    <a:pt x="5131" y="13873"/>
                    <a:pt x="2518" y="11957"/>
                    <a:pt x="1713" y="9074"/>
                  </a:cubicBezTo>
                  <a:cubicBezTo>
                    <a:pt x="787" y="5706"/>
                    <a:pt x="2681" y="2212"/>
                    <a:pt x="6007" y="1131"/>
                  </a:cubicBezTo>
                  <a:cubicBezTo>
                    <a:pt x="6672" y="918"/>
                    <a:pt x="7346" y="817"/>
                    <a:pt x="8010" y="817"/>
                  </a:cubicBezTo>
                  <a:cubicBezTo>
                    <a:pt x="10669" y="817"/>
                    <a:pt x="13156" y="2447"/>
                    <a:pt x="14133" y="5075"/>
                  </a:cubicBezTo>
                  <a:cubicBezTo>
                    <a:pt x="15353" y="8345"/>
                    <a:pt x="13782" y="11993"/>
                    <a:pt x="10554" y="13354"/>
                  </a:cubicBezTo>
                  <a:cubicBezTo>
                    <a:pt x="10220" y="13503"/>
                    <a:pt x="10366" y="13956"/>
                    <a:pt x="10664" y="13956"/>
                  </a:cubicBezTo>
                  <a:cubicBezTo>
                    <a:pt x="10705" y="13956"/>
                    <a:pt x="10748" y="13948"/>
                    <a:pt x="10793" y="13930"/>
                  </a:cubicBezTo>
                  <a:cubicBezTo>
                    <a:pt x="14371" y="12442"/>
                    <a:pt x="16139" y="8387"/>
                    <a:pt x="14806" y="4752"/>
                  </a:cubicBezTo>
                  <a:cubicBezTo>
                    <a:pt x="13737" y="1826"/>
                    <a:pt x="10971" y="1"/>
                    <a:pt x="8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8"/>
            <p:cNvSpPr/>
            <p:nvPr/>
          </p:nvSpPr>
          <p:spPr>
            <a:xfrm>
              <a:off x="5338225" y="1914350"/>
              <a:ext cx="15475" cy="28350"/>
            </a:xfrm>
            <a:custGeom>
              <a:avLst/>
              <a:gdLst/>
              <a:ahLst/>
              <a:cxnLst/>
              <a:rect l="l" t="t" r="r" b="b"/>
              <a:pathLst>
                <a:path w="619" h="1134" extrusionOk="0">
                  <a:moveTo>
                    <a:pt x="310" y="0"/>
                  </a:moveTo>
                  <a:cubicBezTo>
                    <a:pt x="155" y="0"/>
                    <a:pt x="1" y="102"/>
                    <a:pt x="1" y="305"/>
                  </a:cubicBezTo>
                  <a:lnTo>
                    <a:pt x="1" y="824"/>
                  </a:lnTo>
                  <a:cubicBezTo>
                    <a:pt x="1" y="993"/>
                    <a:pt x="127" y="1133"/>
                    <a:pt x="310" y="1133"/>
                  </a:cubicBezTo>
                  <a:cubicBezTo>
                    <a:pt x="478" y="1133"/>
                    <a:pt x="618" y="993"/>
                    <a:pt x="618" y="824"/>
                  </a:cubicBezTo>
                  <a:lnTo>
                    <a:pt x="618" y="305"/>
                  </a:lnTo>
                  <a:cubicBezTo>
                    <a:pt x="618" y="102"/>
                    <a:pt x="464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8"/>
            <p:cNvSpPr/>
            <p:nvPr/>
          </p:nvSpPr>
          <p:spPr>
            <a:xfrm>
              <a:off x="5326650" y="1946175"/>
              <a:ext cx="38275" cy="15475"/>
            </a:xfrm>
            <a:custGeom>
              <a:avLst/>
              <a:gdLst/>
              <a:ahLst/>
              <a:cxnLst/>
              <a:rect l="l" t="t" r="r" b="b"/>
              <a:pathLst>
                <a:path w="1531" h="619" extrusionOk="0">
                  <a:moveTo>
                    <a:pt x="1137" y="0"/>
                  </a:moveTo>
                  <a:cubicBezTo>
                    <a:pt x="1133" y="0"/>
                    <a:pt x="1128" y="0"/>
                    <a:pt x="1123" y="1"/>
                  </a:cubicBezTo>
                  <a:lnTo>
                    <a:pt x="422" y="1"/>
                  </a:lnTo>
                  <a:cubicBezTo>
                    <a:pt x="1" y="1"/>
                    <a:pt x="1" y="618"/>
                    <a:pt x="422" y="618"/>
                  </a:cubicBezTo>
                  <a:lnTo>
                    <a:pt x="1123" y="618"/>
                  </a:lnTo>
                  <a:cubicBezTo>
                    <a:pt x="1526" y="604"/>
                    <a:pt x="1530" y="0"/>
                    <a:pt x="1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8"/>
            <p:cNvSpPr/>
            <p:nvPr/>
          </p:nvSpPr>
          <p:spPr>
            <a:xfrm>
              <a:off x="5469800" y="1914350"/>
              <a:ext cx="15450" cy="28350"/>
            </a:xfrm>
            <a:custGeom>
              <a:avLst/>
              <a:gdLst/>
              <a:ahLst/>
              <a:cxnLst/>
              <a:rect l="l" t="t" r="r" b="b"/>
              <a:pathLst>
                <a:path w="618" h="1134" extrusionOk="0">
                  <a:moveTo>
                    <a:pt x="309" y="0"/>
                  </a:moveTo>
                  <a:cubicBezTo>
                    <a:pt x="155" y="0"/>
                    <a:pt x="0" y="102"/>
                    <a:pt x="0" y="305"/>
                  </a:cubicBezTo>
                  <a:lnTo>
                    <a:pt x="0" y="824"/>
                  </a:lnTo>
                  <a:cubicBezTo>
                    <a:pt x="0" y="993"/>
                    <a:pt x="141" y="1133"/>
                    <a:pt x="309" y="1133"/>
                  </a:cubicBezTo>
                  <a:cubicBezTo>
                    <a:pt x="478" y="1133"/>
                    <a:pt x="618" y="993"/>
                    <a:pt x="618" y="824"/>
                  </a:cubicBezTo>
                  <a:lnTo>
                    <a:pt x="618" y="305"/>
                  </a:lnTo>
                  <a:cubicBezTo>
                    <a:pt x="618" y="102"/>
                    <a:pt x="464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8"/>
            <p:cNvSpPr/>
            <p:nvPr/>
          </p:nvSpPr>
          <p:spPr>
            <a:xfrm>
              <a:off x="5458575" y="1946175"/>
              <a:ext cx="38275" cy="15475"/>
            </a:xfrm>
            <a:custGeom>
              <a:avLst/>
              <a:gdLst/>
              <a:ahLst/>
              <a:cxnLst/>
              <a:rect l="l" t="t" r="r" b="b"/>
              <a:pathLst>
                <a:path w="1531" h="619" extrusionOk="0">
                  <a:moveTo>
                    <a:pt x="407" y="1"/>
                  </a:moveTo>
                  <a:cubicBezTo>
                    <a:pt x="0" y="1"/>
                    <a:pt x="0" y="618"/>
                    <a:pt x="407" y="618"/>
                  </a:cubicBezTo>
                  <a:lnTo>
                    <a:pt x="1109" y="618"/>
                  </a:lnTo>
                  <a:cubicBezTo>
                    <a:pt x="1530" y="618"/>
                    <a:pt x="1530" y="1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8"/>
            <p:cNvSpPr/>
            <p:nvPr/>
          </p:nvSpPr>
          <p:spPr>
            <a:xfrm>
              <a:off x="5388550" y="1939625"/>
              <a:ext cx="43375" cy="21125"/>
            </a:xfrm>
            <a:custGeom>
              <a:avLst/>
              <a:gdLst/>
              <a:ahLst/>
              <a:cxnLst/>
              <a:rect l="l" t="t" r="r" b="b"/>
              <a:pathLst>
                <a:path w="1735" h="845" extrusionOk="0">
                  <a:moveTo>
                    <a:pt x="450" y="0"/>
                  </a:moveTo>
                  <a:cubicBezTo>
                    <a:pt x="215" y="0"/>
                    <a:pt x="0" y="300"/>
                    <a:pt x="219" y="529"/>
                  </a:cubicBezTo>
                  <a:cubicBezTo>
                    <a:pt x="409" y="740"/>
                    <a:pt x="668" y="845"/>
                    <a:pt x="926" y="845"/>
                  </a:cubicBezTo>
                  <a:cubicBezTo>
                    <a:pt x="1184" y="845"/>
                    <a:pt x="1440" y="740"/>
                    <a:pt x="1623" y="529"/>
                  </a:cubicBezTo>
                  <a:cubicBezTo>
                    <a:pt x="1735" y="403"/>
                    <a:pt x="1721" y="206"/>
                    <a:pt x="1595" y="94"/>
                  </a:cubicBezTo>
                  <a:lnTo>
                    <a:pt x="1609" y="94"/>
                  </a:lnTo>
                  <a:cubicBezTo>
                    <a:pt x="1545" y="43"/>
                    <a:pt x="1469" y="18"/>
                    <a:pt x="1395" y="18"/>
                  </a:cubicBezTo>
                  <a:cubicBezTo>
                    <a:pt x="1307" y="18"/>
                    <a:pt x="1221" y="54"/>
                    <a:pt x="1159" y="122"/>
                  </a:cubicBezTo>
                  <a:cubicBezTo>
                    <a:pt x="1096" y="192"/>
                    <a:pt x="1012" y="227"/>
                    <a:pt x="926" y="227"/>
                  </a:cubicBezTo>
                  <a:cubicBezTo>
                    <a:pt x="840" y="227"/>
                    <a:pt x="753" y="192"/>
                    <a:pt x="682" y="122"/>
                  </a:cubicBezTo>
                  <a:cubicBezTo>
                    <a:pt x="614" y="36"/>
                    <a:pt x="53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8"/>
            <p:cNvSpPr/>
            <p:nvPr/>
          </p:nvSpPr>
          <p:spPr>
            <a:xfrm>
              <a:off x="5184925" y="1706025"/>
              <a:ext cx="534000" cy="527500"/>
            </a:xfrm>
            <a:custGeom>
              <a:avLst/>
              <a:gdLst/>
              <a:ahLst/>
              <a:cxnLst/>
              <a:rect l="l" t="t" r="r" b="b"/>
              <a:pathLst>
                <a:path w="21360" h="21100" extrusionOk="0">
                  <a:moveTo>
                    <a:pt x="16265" y="14406"/>
                  </a:moveTo>
                  <a:cubicBezTo>
                    <a:pt x="16742" y="15122"/>
                    <a:pt x="17640" y="15711"/>
                    <a:pt x="18496" y="16272"/>
                  </a:cubicBezTo>
                  <a:lnTo>
                    <a:pt x="18510" y="16272"/>
                  </a:lnTo>
                  <a:cubicBezTo>
                    <a:pt x="19114" y="16665"/>
                    <a:pt x="19675" y="17044"/>
                    <a:pt x="20040" y="17423"/>
                  </a:cubicBezTo>
                  <a:cubicBezTo>
                    <a:pt x="20545" y="17900"/>
                    <a:pt x="20700" y="18644"/>
                    <a:pt x="20419" y="19290"/>
                  </a:cubicBezTo>
                  <a:cubicBezTo>
                    <a:pt x="20124" y="19977"/>
                    <a:pt x="19451" y="20440"/>
                    <a:pt x="18693" y="20482"/>
                  </a:cubicBezTo>
                  <a:cubicBezTo>
                    <a:pt x="18244" y="20468"/>
                    <a:pt x="17823" y="20286"/>
                    <a:pt x="17500" y="19963"/>
                  </a:cubicBezTo>
                  <a:cubicBezTo>
                    <a:pt x="17121" y="19598"/>
                    <a:pt x="16742" y="19037"/>
                    <a:pt x="16349" y="18420"/>
                  </a:cubicBezTo>
                  <a:cubicBezTo>
                    <a:pt x="15788" y="17564"/>
                    <a:pt x="15213" y="16665"/>
                    <a:pt x="14483" y="16188"/>
                  </a:cubicBezTo>
                  <a:cubicBezTo>
                    <a:pt x="14721" y="16006"/>
                    <a:pt x="14960" y="15809"/>
                    <a:pt x="15185" y="15599"/>
                  </a:cubicBezTo>
                  <a:cubicBezTo>
                    <a:pt x="15577" y="15234"/>
                    <a:pt x="15942" y="14827"/>
                    <a:pt x="16265" y="14406"/>
                  </a:cubicBezTo>
                  <a:close/>
                  <a:moveTo>
                    <a:pt x="9074" y="1"/>
                  </a:moveTo>
                  <a:cubicBezTo>
                    <a:pt x="6971" y="1"/>
                    <a:pt x="4867" y="734"/>
                    <a:pt x="3172" y="2197"/>
                  </a:cubicBezTo>
                  <a:cubicBezTo>
                    <a:pt x="2927" y="2408"/>
                    <a:pt x="3132" y="2752"/>
                    <a:pt x="3382" y="2752"/>
                  </a:cubicBezTo>
                  <a:cubicBezTo>
                    <a:pt x="3447" y="2752"/>
                    <a:pt x="3515" y="2729"/>
                    <a:pt x="3579" y="2674"/>
                  </a:cubicBezTo>
                  <a:cubicBezTo>
                    <a:pt x="5158" y="1290"/>
                    <a:pt x="7126" y="599"/>
                    <a:pt x="9095" y="599"/>
                  </a:cubicBezTo>
                  <a:cubicBezTo>
                    <a:pt x="11098" y="599"/>
                    <a:pt x="13101" y="1314"/>
                    <a:pt x="14693" y="2744"/>
                  </a:cubicBezTo>
                  <a:cubicBezTo>
                    <a:pt x="17851" y="5565"/>
                    <a:pt x="18384" y="10308"/>
                    <a:pt x="15970" y="13774"/>
                  </a:cubicBezTo>
                  <a:lnTo>
                    <a:pt x="15970" y="13789"/>
                  </a:lnTo>
                  <a:cubicBezTo>
                    <a:pt x="15535" y="14392"/>
                    <a:pt x="15030" y="14953"/>
                    <a:pt x="14455" y="15430"/>
                  </a:cubicBezTo>
                  <a:cubicBezTo>
                    <a:pt x="14272" y="15585"/>
                    <a:pt x="14076" y="15739"/>
                    <a:pt x="13865" y="15880"/>
                  </a:cubicBezTo>
                  <a:cubicBezTo>
                    <a:pt x="12420" y="16880"/>
                    <a:pt x="10754" y="17369"/>
                    <a:pt x="9099" y="17369"/>
                  </a:cubicBezTo>
                  <a:cubicBezTo>
                    <a:pt x="6786" y="17369"/>
                    <a:pt x="4493" y="16415"/>
                    <a:pt x="2849" y="14574"/>
                  </a:cubicBezTo>
                  <a:cubicBezTo>
                    <a:pt x="28" y="11431"/>
                    <a:pt x="0" y="6674"/>
                    <a:pt x="2779" y="3488"/>
                  </a:cubicBezTo>
                  <a:cubicBezTo>
                    <a:pt x="2978" y="3257"/>
                    <a:pt x="2769" y="2971"/>
                    <a:pt x="2540" y="2971"/>
                  </a:cubicBezTo>
                  <a:cubicBezTo>
                    <a:pt x="2462" y="2971"/>
                    <a:pt x="2383" y="3003"/>
                    <a:pt x="2316" y="3081"/>
                  </a:cubicBezTo>
                  <a:cubicBezTo>
                    <a:pt x="814" y="4793"/>
                    <a:pt x="28" y="7010"/>
                    <a:pt x="99" y="9284"/>
                  </a:cubicBezTo>
                  <a:lnTo>
                    <a:pt x="84" y="9284"/>
                  </a:lnTo>
                  <a:cubicBezTo>
                    <a:pt x="250" y="14437"/>
                    <a:pt x="4508" y="18005"/>
                    <a:pt x="9098" y="18005"/>
                  </a:cubicBezTo>
                  <a:cubicBezTo>
                    <a:pt x="10719" y="18005"/>
                    <a:pt x="12383" y="17559"/>
                    <a:pt x="13921" y="16581"/>
                  </a:cubicBezTo>
                  <a:cubicBezTo>
                    <a:pt x="14623" y="16918"/>
                    <a:pt x="15241" y="17858"/>
                    <a:pt x="15830" y="18770"/>
                  </a:cubicBezTo>
                  <a:cubicBezTo>
                    <a:pt x="16251" y="19402"/>
                    <a:pt x="16644" y="19991"/>
                    <a:pt x="17079" y="20412"/>
                  </a:cubicBezTo>
                  <a:cubicBezTo>
                    <a:pt x="17500" y="20847"/>
                    <a:pt x="18089" y="21086"/>
                    <a:pt x="18693" y="21100"/>
                  </a:cubicBezTo>
                  <a:cubicBezTo>
                    <a:pt x="19689" y="21058"/>
                    <a:pt x="20587" y="20454"/>
                    <a:pt x="20980" y="19528"/>
                  </a:cubicBezTo>
                  <a:cubicBezTo>
                    <a:pt x="21359" y="18658"/>
                    <a:pt x="21177" y="17718"/>
                    <a:pt x="20489" y="17002"/>
                  </a:cubicBezTo>
                  <a:cubicBezTo>
                    <a:pt x="20068" y="16567"/>
                    <a:pt x="19465" y="16174"/>
                    <a:pt x="18833" y="15753"/>
                  </a:cubicBezTo>
                  <a:cubicBezTo>
                    <a:pt x="17921" y="15164"/>
                    <a:pt x="16981" y="14546"/>
                    <a:pt x="16658" y="13845"/>
                  </a:cubicBezTo>
                  <a:cubicBezTo>
                    <a:pt x="19058" y="10070"/>
                    <a:pt x="18328" y="5116"/>
                    <a:pt x="14946" y="2183"/>
                  </a:cubicBezTo>
                  <a:cubicBezTo>
                    <a:pt x="13259" y="727"/>
                    <a:pt x="11167" y="1"/>
                    <a:pt x="9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8"/>
            <p:cNvSpPr/>
            <p:nvPr/>
          </p:nvSpPr>
          <p:spPr>
            <a:xfrm>
              <a:off x="5280350" y="1782250"/>
              <a:ext cx="262450" cy="267625"/>
            </a:xfrm>
            <a:custGeom>
              <a:avLst/>
              <a:gdLst/>
              <a:ahLst/>
              <a:cxnLst/>
              <a:rect l="l" t="t" r="r" b="b"/>
              <a:pathLst>
                <a:path w="10498" h="10705" extrusionOk="0">
                  <a:moveTo>
                    <a:pt x="5256" y="618"/>
                  </a:moveTo>
                  <a:cubicBezTo>
                    <a:pt x="6421" y="618"/>
                    <a:pt x="7585" y="1063"/>
                    <a:pt x="8477" y="1955"/>
                  </a:cubicBezTo>
                  <a:cubicBezTo>
                    <a:pt x="9248" y="2712"/>
                    <a:pt x="9740" y="3709"/>
                    <a:pt x="9866" y="4803"/>
                  </a:cubicBezTo>
                  <a:lnTo>
                    <a:pt x="9796" y="4789"/>
                  </a:lnTo>
                  <a:cubicBezTo>
                    <a:pt x="9220" y="4649"/>
                    <a:pt x="8673" y="4453"/>
                    <a:pt x="8154" y="4172"/>
                  </a:cubicBezTo>
                  <a:cubicBezTo>
                    <a:pt x="7887" y="4017"/>
                    <a:pt x="7621" y="3863"/>
                    <a:pt x="7368" y="3695"/>
                  </a:cubicBezTo>
                  <a:cubicBezTo>
                    <a:pt x="6680" y="3246"/>
                    <a:pt x="6049" y="2698"/>
                    <a:pt x="5502" y="2095"/>
                  </a:cubicBezTo>
                  <a:cubicBezTo>
                    <a:pt x="5438" y="2032"/>
                    <a:pt x="5354" y="2000"/>
                    <a:pt x="5270" y="2000"/>
                  </a:cubicBezTo>
                  <a:cubicBezTo>
                    <a:pt x="5186" y="2000"/>
                    <a:pt x="5102" y="2032"/>
                    <a:pt x="5038" y="2095"/>
                  </a:cubicBezTo>
                  <a:cubicBezTo>
                    <a:pt x="5010" y="2123"/>
                    <a:pt x="3004" y="4340"/>
                    <a:pt x="660" y="4803"/>
                  </a:cubicBezTo>
                  <a:cubicBezTo>
                    <a:pt x="786" y="3709"/>
                    <a:pt x="1277" y="2712"/>
                    <a:pt x="2049" y="1955"/>
                  </a:cubicBezTo>
                  <a:lnTo>
                    <a:pt x="2035" y="1955"/>
                  </a:lnTo>
                  <a:cubicBezTo>
                    <a:pt x="2926" y="1063"/>
                    <a:pt x="4091" y="618"/>
                    <a:pt x="5256" y="618"/>
                  </a:cubicBezTo>
                  <a:close/>
                  <a:moveTo>
                    <a:pt x="618" y="7891"/>
                  </a:moveTo>
                  <a:cubicBezTo>
                    <a:pt x="1011" y="8620"/>
                    <a:pt x="1558" y="9252"/>
                    <a:pt x="2232" y="9729"/>
                  </a:cubicBezTo>
                  <a:lnTo>
                    <a:pt x="2246" y="9743"/>
                  </a:lnTo>
                  <a:lnTo>
                    <a:pt x="1769" y="9687"/>
                  </a:lnTo>
                  <a:cubicBezTo>
                    <a:pt x="1109" y="9617"/>
                    <a:pt x="618" y="9070"/>
                    <a:pt x="618" y="8410"/>
                  </a:cubicBezTo>
                  <a:lnTo>
                    <a:pt x="618" y="7891"/>
                  </a:lnTo>
                  <a:close/>
                  <a:moveTo>
                    <a:pt x="9880" y="7877"/>
                  </a:moveTo>
                  <a:lnTo>
                    <a:pt x="9880" y="8410"/>
                  </a:lnTo>
                  <a:cubicBezTo>
                    <a:pt x="9880" y="9070"/>
                    <a:pt x="9389" y="9617"/>
                    <a:pt x="8743" y="9687"/>
                  </a:cubicBezTo>
                  <a:lnTo>
                    <a:pt x="8266" y="9743"/>
                  </a:lnTo>
                  <a:lnTo>
                    <a:pt x="8280" y="9729"/>
                  </a:lnTo>
                  <a:cubicBezTo>
                    <a:pt x="8954" y="9238"/>
                    <a:pt x="9501" y="8606"/>
                    <a:pt x="9880" y="7877"/>
                  </a:cubicBezTo>
                  <a:close/>
                  <a:moveTo>
                    <a:pt x="5263" y="2754"/>
                  </a:moveTo>
                  <a:lnTo>
                    <a:pt x="5319" y="2825"/>
                  </a:lnTo>
                  <a:cubicBezTo>
                    <a:pt x="5965" y="3470"/>
                    <a:pt x="6694" y="4032"/>
                    <a:pt x="7466" y="4495"/>
                  </a:cubicBezTo>
                  <a:cubicBezTo>
                    <a:pt x="8210" y="4958"/>
                    <a:pt x="9038" y="5281"/>
                    <a:pt x="9894" y="5435"/>
                  </a:cubicBezTo>
                  <a:lnTo>
                    <a:pt x="9894" y="5533"/>
                  </a:lnTo>
                  <a:cubicBezTo>
                    <a:pt x="9852" y="6894"/>
                    <a:pt x="9220" y="8171"/>
                    <a:pt x="8168" y="9056"/>
                  </a:cubicBezTo>
                  <a:cubicBezTo>
                    <a:pt x="7649" y="9477"/>
                    <a:pt x="7059" y="9771"/>
                    <a:pt x="6414" y="9954"/>
                  </a:cubicBezTo>
                  <a:cubicBezTo>
                    <a:pt x="6035" y="10045"/>
                    <a:pt x="5652" y="10090"/>
                    <a:pt x="5270" y="10090"/>
                  </a:cubicBezTo>
                  <a:cubicBezTo>
                    <a:pt x="4888" y="10090"/>
                    <a:pt x="4505" y="10045"/>
                    <a:pt x="4126" y="9954"/>
                  </a:cubicBezTo>
                  <a:lnTo>
                    <a:pt x="4112" y="9940"/>
                  </a:lnTo>
                  <a:cubicBezTo>
                    <a:pt x="3453" y="9771"/>
                    <a:pt x="2835" y="9448"/>
                    <a:pt x="2316" y="9013"/>
                  </a:cubicBezTo>
                  <a:cubicBezTo>
                    <a:pt x="1291" y="8143"/>
                    <a:pt x="674" y="6880"/>
                    <a:pt x="632" y="5533"/>
                  </a:cubicBezTo>
                  <a:lnTo>
                    <a:pt x="632" y="5435"/>
                  </a:lnTo>
                  <a:lnTo>
                    <a:pt x="716" y="5421"/>
                  </a:lnTo>
                  <a:cubicBezTo>
                    <a:pt x="1418" y="5281"/>
                    <a:pt x="2091" y="5042"/>
                    <a:pt x="2723" y="4691"/>
                  </a:cubicBezTo>
                  <a:cubicBezTo>
                    <a:pt x="3621" y="4186"/>
                    <a:pt x="4463" y="3554"/>
                    <a:pt x="5193" y="2825"/>
                  </a:cubicBezTo>
                  <a:lnTo>
                    <a:pt x="5263" y="2754"/>
                  </a:lnTo>
                  <a:close/>
                  <a:moveTo>
                    <a:pt x="5249" y="0"/>
                  </a:moveTo>
                  <a:cubicBezTo>
                    <a:pt x="3930" y="0"/>
                    <a:pt x="2611" y="502"/>
                    <a:pt x="1600" y="1506"/>
                  </a:cubicBezTo>
                  <a:cubicBezTo>
                    <a:pt x="618" y="2474"/>
                    <a:pt x="57" y="3779"/>
                    <a:pt x="0" y="5154"/>
                  </a:cubicBezTo>
                  <a:lnTo>
                    <a:pt x="0" y="5547"/>
                  </a:lnTo>
                  <a:lnTo>
                    <a:pt x="0" y="8410"/>
                  </a:lnTo>
                  <a:cubicBezTo>
                    <a:pt x="0" y="9378"/>
                    <a:pt x="730" y="10192"/>
                    <a:pt x="1698" y="10304"/>
                  </a:cubicBezTo>
                  <a:lnTo>
                    <a:pt x="4014" y="10557"/>
                  </a:lnTo>
                  <a:cubicBezTo>
                    <a:pt x="4421" y="10655"/>
                    <a:pt x="4838" y="10704"/>
                    <a:pt x="5256" y="10704"/>
                  </a:cubicBezTo>
                  <a:cubicBezTo>
                    <a:pt x="5673" y="10704"/>
                    <a:pt x="6091" y="10655"/>
                    <a:pt x="6498" y="10557"/>
                  </a:cubicBezTo>
                  <a:lnTo>
                    <a:pt x="8813" y="10304"/>
                  </a:lnTo>
                  <a:cubicBezTo>
                    <a:pt x="9782" y="10192"/>
                    <a:pt x="10497" y="9378"/>
                    <a:pt x="10497" y="8410"/>
                  </a:cubicBezTo>
                  <a:lnTo>
                    <a:pt x="10497" y="5547"/>
                  </a:lnTo>
                  <a:lnTo>
                    <a:pt x="10497" y="5154"/>
                  </a:lnTo>
                  <a:cubicBezTo>
                    <a:pt x="10455" y="3779"/>
                    <a:pt x="9880" y="2474"/>
                    <a:pt x="8898" y="1506"/>
                  </a:cubicBezTo>
                  <a:cubicBezTo>
                    <a:pt x="7887" y="502"/>
                    <a:pt x="6568" y="0"/>
                    <a:pt x="5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8" name="Google Shape;1898;p58"/>
          <p:cNvGrpSpPr/>
          <p:nvPr/>
        </p:nvGrpSpPr>
        <p:grpSpPr>
          <a:xfrm>
            <a:off x="5620250" y="3580570"/>
            <a:ext cx="415427" cy="456462"/>
            <a:chOff x="4100825" y="3614725"/>
            <a:chExt cx="481375" cy="528925"/>
          </a:xfrm>
        </p:grpSpPr>
        <p:sp>
          <p:nvSpPr>
            <p:cNvPr id="1899" name="Google Shape;1899;p58"/>
            <p:cNvSpPr/>
            <p:nvPr/>
          </p:nvSpPr>
          <p:spPr>
            <a:xfrm>
              <a:off x="4415875" y="3896700"/>
              <a:ext cx="64950" cy="58600"/>
            </a:xfrm>
            <a:custGeom>
              <a:avLst/>
              <a:gdLst/>
              <a:ahLst/>
              <a:cxnLst/>
              <a:rect l="l" t="t" r="r" b="b"/>
              <a:pathLst>
                <a:path w="2598" h="2344" extrusionOk="0">
                  <a:moveTo>
                    <a:pt x="1315" y="616"/>
                  </a:moveTo>
                  <a:cubicBezTo>
                    <a:pt x="1536" y="616"/>
                    <a:pt x="1756" y="737"/>
                    <a:pt x="1839" y="1016"/>
                  </a:cubicBezTo>
                  <a:cubicBezTo>
                    <a:pt x="1958" y="1447"/>
                    <a:pt x="1618" y="1725"/>
                    <a:pt x="1283" y="1725"/>
                  </a:cubicBezTo>
                  <a:cubicBezTo>
                    <a:pt x="1062" y="1725"/>
                    <a:pt x="842" y="1604"/>
                    <a:pt x="759" y="1325"/>
                  </a:cubicBezTo>
                  <a:cubicBezTo>
                    <a:pt x="640" y="894"/>
                    <a:pt x="980" y="616"/>
                    <a:pt x="1315" y="616"/>
                  </a:cubicBezTo>
                  <a:close/>
                  <a:moveTo>
                    <a:pt x="1307" y="1"/>
                  </a:moveTo>
                  <a:cubicBezTo>
                    <a:pt x="1200" y="1"/>
                    <a:pt x="1091" y="16"/>
                    <a:pt x="983" y="48"/>
                  </a:cubicBezTo>
                  <a:cubicBezTo>
                    <a:pt x="352" y="216"/>
                    <a:pt x="1" y="862"/>
                    <a:pt x="169" y="1493"/>
                  </a:cubicBezTo>
                  <a:cubicBezTo>
                    <a:pt x="323" y="2013"/>
                    <a:pt x="794" y="2343"/>
                    <a:pt x="1316" y="2343"/>
                  </a:cubicBezTo>
                  <a:cubicBezTo>
                    <a:pt x="1414" y="2343"/>
                    <a:pt x="1514" y="2332"/>
                    <a:pt x="1615" y="2307"/>
                  </a:cubicBezTo>
                  <a:cubicBezTo>
                    <a:pt x="2232" y="2125"/>
                    <a:pt x="2597" y="1479"/>
                    <a:pt x="2429" y="862"/>
                  </a:cubicBezTo>
                  <a:cubicBezTo>
                    <a:pt x="2290" y="340"/>
                    <a:pt x="1816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8"/>
            <p:cNvSpPr/>
            <p:nvPr/>
          </p:nvSpPr>
          <p:spPr>
            <a:xfrm>
              <a:off x="4404500" y="3976000"/>
              <a:ext cx="20175" cy="24250"/>
            </a:xfrm>
            <a:custGeom>
              <a:avLst/>
              <a:gdLst/>
              <a:ahLst/>
              <a:cxnLst/>
              <a:rect l="l" t="t" r="r" b="b"/>
              <a:pathLst>
                <a:path w="807" h="970" extrusionOk="0">
                  <a:moveTo>
                    <a:pt x="378" y="0"/>
                  </a:moveTo>
                  <a:cubicBezTo>
                    <a:pt x="191" y="0"/>
                    <a:pt x="1" y="161"/>
                    <a:pt x="77" y="398"/>
                  </a:cubicBezTo>
                  <a:lnTo>
                    <a:pt x="161" y="735"/>
                  </a:lnTo>
                  <a:cubicBezTo>
                    <a:pt x="209" y="877"/>
                    <a:pt x="336" y="969"/>
                    <a:pt x="476" y="969"/>
                  </a:cubicBezTo>
                  <a:cubicBezTo>
                    <a:pt x="502" y="969"/>
                    <a:pt x="528" y="966"/>
                    <a:pt x="554" y="960"/>
                  </a:cubicBezTo>
                  <a:cubicBezTo>
                    <a:pt x="708" y="903"/>
                    <a:pt x="807" y="735"/>
                    <a:pt x="765" y="567"/>
                  </a:cubicBezTo>
                  <a:lnTo>
                    <a:pt x="666" y="230"/>
                  </a:lnTo>
                  <a:cubicBezTo>
                    <a:pt x="622" y="69"/>
                    <a:pt x="501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8"/>
            <p:cNvSpPr/>
            <p:nvPr/>
          </p:nvSpPr>
          <p:spPr>
            <a:xfrm>
              <a:off x="4498525" y="3949675"/>
              <a:ext cx="20175" cy="24250"/>
            </a:xfrm>
            <a:custGeom>
              <a:avLst/>
              <a:gdLst/>
              <a:ahLst/>
              <a:cxnLst/>
              <a:rect l="l" t="t" r="r" b="b"/>
              <a:pathLst>
                <a:path w="807" h="970" extrusionOk="0">
                  <a:moveTo>
                    <a:pt x="378" y="1"/>
                  </a:moveTo>
                  <a:cubicBezTo>
                    <a:pt x="191" y="1"/>
                    <a:pt x="1" y="161"/>
                    <a:pt x="77" y="399"/>
                  </a:cubicBezTo>
                  <a:lnTo>
                    <a:pt x="161" y="750"/>
                  </a:lnTo>
                  <a:cubicBezTo>
                    <a:pt x="208" y="880"/>
                    <a:pt x="335" y="970"/>
                    <a:pt x="475" y="970"/>
                  </a:cubicBezTo>
                  <a:cubicBezTo>
                    <a:pt x="501" y="970"/>
                    <a:pt x="528" y="967"/>
                    <a:pt x="554" y="960"/>
                  </a:cubicBezTo>
                  <a:cubicBezTo>
                    <a:pt x="708" y="918"/>
                    <a:pt x="807" y="735"/>
                    <a:pt x="765" y="581"/>
                  </a:cubicBezTo>
                  <a:lnTo>
                    <a:pt x="666" y="230"/>
                  </a:lnTo>
                  <a:cubicBezTo>
                    <a:pt x="622" y="69"/>
                    <a:pt x="50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8"/>
            <p:cNvSpPr/>
            <p:nvPr/>
          </p:nvSpPr>
          <p:spPr>
            <a:xfrm>
              <a:off x="4439850" y="3967500"/>
              <a:ext cx="43425" cy="24550"/>
            </a:xfrm>
            <a:custGeom>
              <a:avLst/>
              <a:gdLst/>
              <a:ahLst/>
              <a:cxnLst/>
              <a:rect l="l" t="t" r="r" b="b"/>
              <a:pathLst>
                <a:path w="1737" h="982" extrusionOk="0">
                  <a:moveTo>
                    <a:pt x="1386" y="0"/>
                  </a:moveTo>
                  <a:cubicBezTo>
                    <a:pt x="1273" y="0"/>
                    <a:pt x="1164" y="68"/>
                    <a:pt x="1105" y="177"/>
                  </a:cubicBezTo>
                  <a:cubicBezTo>
                    <a:pt x="1049" y="289"/>
                    <a:pt x="930" y="351"/>
                    <a:pt x="807" y="351"/>
                  </a:cubicBezTo>
                  <a:cubicBezTo>
                    <a:pt x="746" y="351"/>
                    <a:pt x="684" y="336"/>
                    <a:pt x="628" y="303"/>
                  </a:cubicBezTo>
                  <a:cubicBezTo>
                    <a:pt x="570" y="265"/>
                    <a:pt x="512" y="248"/>
                    <a:pt x="457" y="248"/>
                  </a:cubicBezTo>
                  <a:cubicBezTo>
                    <a:pt x="191" y="248"/>
                    <a:pt x="0" y="636"/>
                    <a:pt x="291" y="822"/>
                  </a:cubicBezTo>
                  <a:cubicBezTo>
                    <a:pt x="445" y="929"/>
                    <a:pt x="626" y="982"/>
                    <a:pt x="811" y="982"/>
                  </a:cubicBezTo>
                  <a:cubicBezTo>
                    <a:pt x="895" y="982"/>
                    <a:pt x="979" y="971"/>
                    <a:pt x="1063" y="949"/>
                  </a:cubicBezTo>
                  <a:cubicBezTo>
                    <a:pt x="1329" y="864"/>
                    <a:pt x="1554" y="682"/>
                    <a:pt x="1666" y="443"/>
                  </a:cubicBezTo>
                  <a:cubicBezTo>
                    <a:pt x="1736" y="289"/>
                    <a:pt x="1680" y="107"/>
                    <a:pt x="1526" y="37"/>
                  </a:cubicBezTo>
                  <a:cubicBezTo>
                    <a:pt x="1481" y="12"/>
                    <a:pt x="1433" y="0"/>
                    <a:pt x="1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8"/>
            <p:cNvSpPr/>
            <p:nvPr/>
          </p:nvSpPr>
          <p:spPr>
            <a:xfrm>
              <a:off x="4214150" y="3819875"/>
              <a:ext cx="71050" cy="58500"/>
            </a:xfrm>
            <a:custGeom>
              <a:avLst/>
              <a:gdLst/>
              <a:ahLst/>
              <a:cxnLst/>
              <a:rect l="l" t="t" r="r" b="b"/>
              <a:pathLst>
                <a:path w="2842" h="2340" extrusionOk="0">
                  <a:moveTo>
                    <a:pt x="1433" y="610"/>
                  </a:moveTo>
                  <a:cubicBezTo>
                    <a:pt x="1501" y="610"/>
                    <a:pt x="1572" y="623"/>
                    <a:pt x="1643" y="651"/>
                  </a:cubicBezTo>
                  <a:cubicBezTo>
                    <a:pt x="1923" y="763"/>
                    <a:pt x="2064" y="1086"/>
                    <a:pt x="1965" y="1367"/>
                  </a:cubicBezTo>
                  <a:lnTo>
                    <a:pt x="1951" y="1381"/>
                  </a:lnTo>
                  <a:cubicBezTo>
                    <a:pt x="1859" y="1607"/>
                    <a:pt x="1650" y="1723"/>
                    <a:pt x="1439" y="1723"/>
                  </a:cubicBezTo>
                  <a:cubicBezTo>
                    <a:pt x="1232" y="1723"/>
                    <a:pt x="1024" y="1610"/>
                    <a:pt x="927" y="1381"/>
                  </a:cubicBezTo>
                  <a:cubicBezTo>
                    <a:pt x="760" y="1000"/>
                    <a:pt x="1057" y="610"/>
                    <a:pt x="1433" y="610"/>
                  </a:cubicBezTo>
                  <a:close/>
                  <a:moveTo>
                    <a:pt x="1447" y="0"/>
                  </a:moveTo>
                  <a:cubicBezTo>
                    <a:pt x="1291" y="0"/>
                    <a:pt x="1130" y="33"/>
                    <a:pt x="969" y="104"/>
                  </a:cubicBezTo>
                  <a:cubicBezTo>
                    <a:pt x="1" y="525"/>
                    <a:pt x="29" y="1886"/>
                    <a:pt x="1011" y="2265"/>
                  </a:cubicBezTo>
                  <a:cubicBezTo>
                    <a:pt x="1148" y="2316"/>
                    <a:pt x="1289" y="2340"/>
                    <a:pt x="1428" y="2340"/>
                  </a:cubicBezTo>
                  <a:cubicBezTo>
                    <a:pt x="1898" y="2340"/>
                    <a:pt x="2342" y="2061"/>
                    <a:pt x="2527" y="1605"/>
                  </a:cubicBezTo>
                  <a:cubicBezTo>
                    <a:pt x="2842" y="788"/>
                    <a:pt x="2215" y="0"/>
                    <a:pt x="1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8"/>
            <p:cNvSpPr/>
            <p:nvPr/>
          </p:nvSpPr>
          <p:spPr>
            <a:xfrm>
              <a:off x="4266775" y="3902325"/>
              <a:ext cx="20725" cy="23575"/>
            </a:xfrm>
            <a:custGeom>
              <a:avLst/>
              <a:gdLst/>
              <a:ahLst/>
              <a:cxnLst/>
              <a:rect l="l" t="t" r="r" b="b"/>
              <a:pathLst>
                <a:path w="829" h="943" extrusionOk="0">
                  <a:moveTo>
                    <a:pt x="480" y="0"/>
                  </a:moveTo>
                  <a:cubicBezTo>
                    <a:pt x="357" y="0"/>
                    <a:pt x="237" y="69"/>
                    <a:pt x="183" y="188"/>
                  </a:cubicBezTo>
                  <a:lnTo>
                    <a:pt x="57" y="524"/>
                  </a:lnTo>
                  <a:cubicBezTo>
                    <a:pt x="1" y="679"/>
                    <a:pt x="71" y="861"/>
                    <a:pt x="239" y="917"/>
                  </a:cubicBezTo>
                  <a:cubicBezTo>
                    <a:pt x="277" y="934"/>
                    <a:pt x="316" y="942"/>
                    <a:pt x="355" y="942"/>
                  </a:cubicBezTo>
                  <a:cubicBezTo>
                    <a:pt x="476" y="942"/>
                    <a:pt x="593" y="866"/>
                    <a:pt x="646" y="749"/>
                  </a:cubicBezTo>
                  <a:lnTo>
                    <a:pt x="772" y="426"/>
                  </a:lnTo>
                  <a:cubicBezTo>
                    <a:pt x="829" y="258"/>
                    <a:pt x="744" y="75"/>
                    <a:pt x="590" y="19"/>
                  </a:cubicBezTo>
                  <a:cubicBezTo>
                    <a:pt x="554" y="6"/>
                    <a:pt x="517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8"/>
            <p:cNvSpPr/>
            <p:nvPr/>
          </p:nvSpPr>
          <p:spPr>
            <a:xfrm>
              <a:off x="4175525" y="3866875"/>
              <a:ext cx="21100" cy="23250"/>
            </a:xfrm>
            <a:custGeom>
              <a:avLst/>
              <a:gdLst/>
              <a:ahLst/>
              <a:cxnLst/>
              <a:rect l="l" t="t" r="r" b="b"/>
              <a:pathLst>
                <a:path w="844" h="930" extrusionOk="0">
                  <a:moveTo>
                    <a:pt x="491" y="1"/>
                  </a:moveTo>
                  <a:cubicBezTo>
                    <a:pt x="365" y="1"/>
                    <a:pt x="253" y="72"/>
                    <a:pt x="198" y="202"/>
                  </a:cubicBezTo>
                  <a:lnTo>
                    <a:pt x="72" y="525"/>
                  </a:lnTo>
                  <a:cubicBezTo>
                    <a:pt x="0" y="759"/>
                    <a:pt x="187" y="929"/>
                    <a:pt x="376" y="929"/>
                  </a:cubicBezTo>
                  <a:cubicBezTo>
                    <a:pt x="481" y="929"/>
                    <a:pt x="587" y="876"/>
                    <a:pt x="647" y="750"/>
                  </a:cubicBezTo>
                  <a:lnTo>
                    <a:pt x="774" y="427"/>
                  </a:lnTo>
                  <a:cubicBezTo>
                    <a:pt x="844" y="258"/>
                    <a:pt x="760" y="90"/>
                    <a:pt x="605" y="20"/>
                  </a:cubicBezTo>
                  <a:cubicBezTo>
                    <a:pt x="567" y="7"/>
                    <a:pt x="529" y="1"/>
                    <a:pt x="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8"/>
            <p:cNvSpPr/>
            <p:nvPr/>
          </p:nvSpPr>
          <p:spPr>
            <a:xfrm>
              <a:off x="4208875" y="3887075"/>
              <a:ext cx="43950" cy="26700"/>
            </a:xfrm>
            <a:custGeom>
              <a:avLst/>
              <a:gdLst/>
              <a:ahLst/>
              <a:cxnLst/>
              <a:rect l="l" t="t" r="r" b="b"/>
              <a:pathLst>
                <a:path w="1758" h="1068" extrusionOk="0">
                  <a:moveTo>
                    <a:pt x="407" y="1"/>
                  </a:moveTo>
                  <a:cubicBezTo>
                    <a:pt x="205" y="1"/>
                    <a:pt x="0" y="186"/>
                    <a:pt x="113" y="447"/>
                  </a:cubicBezTo>
                  <a:cubicBezTo>
                    <a:pt x="256" y="835"/>
                    <a:pt x="630" y="1067"/>
                    <a:pt x="1018" y="1067"/>
                  </a:cubicBezTo>
                  <a:cubicBezTo>
                    <a:pt x="1162" y="1067"/>
                    <a:pt x="1309" y="1035"/>
                    <a:pt x="1447" y="966"/>
                  </a:cubicBezTo>
                  <a:cubicBezTo>
                    <a:pt x="1757" y="799"/>
                    <a:pt x="1600" y="377"/>
                    <a:pt x="1321" y="377"/>
                  </a:cubicBezTo>
                  <a:cubicBezTo>
                    <a:pt x="1272" y="377"/>
                    <a:pt x="1220" y="390"/>
                    <a:pt x="1166" y="419"/>
                  </a:cubicBezTo>
                  <a:cubicBezTo>
                    <a:pt x="1124" y="440"/>
                    <a:pt x="1078" y="450"/>
                    <a:pt x="1031" y="450"/>
                  </a:cubicBezTo>
                  <a:cubicBezTo>
                    <a:pt x="983" y="450"/>
                    <a:pt x="934" y="440"/>
                    <a:pt x="885" y="419"/>
                  </a:cubicBezTo>
                  <a:cubicBezTo>
                    <a:pt x="801" y="391"/>
                    <a:pt x="731" y="321"/>
                    <a:pt x="703" y="236"/>
                  </a:cubicBezTo>
                  <a:cubicBezTo>
                    <a:pt x="655" y="71"/>
                    <a:pt x="531" y="1"/>
                    <a:pt x="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8"/>
            <p:cNvSpPr/>
            <p:nvPr/>
          </p:nvSpPr>
          <p:spPr>
            <a:xfrm>
              <a:off x="4100825" y="3614725"/>
              <a:ext cx="283500" cy="450275"/>
            </a:xfrm>
            <a:custGeom>
              <a:avLst/>
              <a:gdLst/>
              <a:ahLst/>
              <a:cxnLst/>
              <a:rect l="l" t="t" r="r" b="b"/>
              <a:pathLst>
                <a:path w="11340" h="18011" extrusionOk="0">
                  <a:moveTo>
                    <a:pt x="8293" y="647"/>
                  </a:moveTo>
                  <a:cubicBezTo>
                    <a:pt x="8346" y="647"/>
                    <a:pt x="8398" y="656"/>
                    <a:pt x="8449" y="675"/>
                  </a:cubicBezTo>
                  <a:lnTo>
                    <a:pt x="10021" y="1279"/>
                  </a:lnTo>
                  <a:cubicBezTo>
                    <a:pt x="10245" y="1377"/>
                    <a:pt x="10372" y="1630"/>
                    <a:pt x="10273" y="1868"/>
                  </a:cubicBezTo>
                  <a:cubicBezTo>
                    <a:pt x="10207" y="2045"/>
                    <a:pt x="10027" y="2161"/>
                    <a:pt x="9837" y="2161"/>
                  </a:cubicBezTo>
                  <a:cubicBezTo>
                    <a:pt x="9786" y="2161"/>
                    <a:pt x="9734" y="2153"/>
                    <a:pt x="9684" y="2135"/>
                  </a:cubicBezTo>
                  <a:lnTo>
                    <a:pt x="8126" y="1517"/>
                  </a:lnTo>
                  <a:cubicBezTo>
                    <a:pt x="7888" y="1433"/>
                    <a:pt x="7775" y="1167"/>
                    <a:pt x="7874" y="928"/>
                  </a:cubicBezTo>
                  <a:cubicBezTo>
                    <a:pt x="7939" y="754"/>
                    <a:pt x="8114" y="647"/>
                    <a:pt x="8293" y="647"/>
                  </a:cubicBezTo>
                  <a:close/>
                  <a:moveTo>
                    <a:pt x="5975" y="7891"/>
                  </a:moveTo>
                  <a:cubicBezTo>
                    <a:pt x="7000" y="7891"/>
                    <a:pt x="7738" y="8933"/>
                    <a:pt x="7354" y="9937"/>
                  </a:cubicBezTo>
                  <a:cubicBezTo>
                    <a:pt x="7298" y="10092"/>
                    <a:pt x="7368" y="10260"/>
                    <a:pt x="7537" y="10330"/>
                  </a:cubicBezTo>
                  <a:lnTo>
                    <a:pt x="8407" y="10667"/>
                  </a:lnTo>
                  <a:lnTo>
                    <a:pt x="6849" y="14709"/>
                  </a:lnTo>
                  <a:lnTo>
                    <a:pt x="1727" y="12716"/>
                  </a:lnTo>
                  <a:lnTo>
                    <a:pt x="3299" y="8688"/>
                  </a:lnTo>
                  <a:lnTo>
                    <a:pt x="4169" y="9025"/>
                  </a:lnTo>
                  <a:cubicBezTo>
                    <a:pt x="4207" y="9038"/>
                    <a:pt x="4246" y="9044"/>
                    <a:pt x="4283" y="9044"/>
                  </a:cubicBezTo>
                  <a:cubicBezTo>
                    <a:pt x="4409" y="9044"/>
                    <a:pt x="4522" y="8973"/>
                    <a:pt x="4576" y="8843"/>
                  </a:cubicBezTo>
                  <a:cubicBezTo>
                    <a:pt x="4772" y="8338"/>
                    <a:pt x="5235" y="7973"/>
                    <a:pt x="5783" y="7903"/>
                  </a:cubicBezTo>
                  <a:cubicBezTo>
                    <a:pt x="5848" y="7894"/>
                    <a:pt x="5912" y="7891"/>
                    <a:pt x="5975" y="7891"/>
                  </a:cubicBezTo>
                  <a:close/>
                  <a:moveTo>
                    <a:pt x="1502" y="13291"/>
                  </a:moveTo>
                  <a:lnTo>
                    <a:pt x="6625" y="15284"/>
                  </a:lnTo>
                  <a:lnTo>
                    <a:pt x="6105" y="16645"/>
                  </a:lnTo>
                  <a:cubicBezTo>
                    <a:pt x="5901" y="17146"/>
                    <a:pt x="5399" y="17394"/>
                    <a:pt x="4886" y="17394"/>
                  </a:cubicBezTo>
                  <a:cubicBezTo>
                    <a:pt x="4695" y="17394"/>
                    <a:pt x="4502" y="17360"/>
                    <a:pt x="4323" y="17291"/>
                  </a:cubicBezTo>
                  <a:lnTo>
                    <a:pt x="1839" y="16337"/>
                  </a:lnTo>
                  <a:cubicBezTo>
                    <a:pt x="1194" y="16084"/>
                    <a:pt x="702" y="15354"/>
                    <a:pt x="983" y="14653"/>
                  </a:cubicBezTo>
                  <a:lnTo>
                    <a:pt x="1502" y="13291"/>
                  </a:lnTo>
                  <a:close/>
                  <a:moveTo>
                    <a:pt x="8253" y="1"/>
                  </a:moveTo>
                  <a:cubicBezTo>
                    <a:pt x="7329" y="1"/>
                    <a:pt x="6763" y="1264"/>
                    <a:pt x="7621" y="1938"/>
                  </a:cubicBezTo>
                  <a:lnTo>
                    <a:pt x="6372" y="5152"/>
                  </a:lnTo>
                  <a:cubicBezTo>
                    <a:pt x="5965" y="5236"/>
                    <a:pt x="5572" y="5363"/>
                    <a:pt x="5207" y="5559"/>
                  </a:cubicBezTo>
                  <a:cubicBezTo>
                    <a:pt x="4863" y="5702"/>
                    <a:pt x="5021" y="6156"/>
                    <a:pt x="5316" y="6156"/>
                  </a:cubicBezTo>
                  <a:cubicBezTo>
                    <a:pt x="5369" y="6156"/>
                    <a:pt x="5428" y="6141"/>
                    <a:pt x="5488" y="6106"/>
                  </a:cubicBezTo>
                  <a:cubicBezTo>
                    <a:pt x="5839" y="5924"/>
                    <a:pt x="6232" y="5798"/>
                    <a:pt x="6639" y="5727"/>
                  </a:cubicBezTo>
                  <a:cubicBezTo>
                    <a:pt x="6751" y="5713"/>
                    <a:pt x="6849" y="5643"/>
                    <a:pt x="6891" y="5531"/>
                  </a:cubicBezTo>
                  <a:lnTo>
                    <a:pt x="8182" y="2205"/>
                  </a:lnTo>
                  <a:lnTo>
                    <a:pt x="9165" y="2584"/>
                  </a:lnTo>
                  <a:lnTo>
                    <a:pt x="7874" y="5924"/>
                  </a:lnTo>
                  <a:cubicBezTo>
                    <a:pt x="7831" y="6022"/>
                    <a:pt x="7860" y="6148"/>
                    <a:pt x="7930" y="6233"/>
                  </a:cubicBezTo>
                  <a:cubicBezTo>
                    <a:pt x="8772" y="7327"/>
                    <a:pt x="9024" y="8759"/>
                    <a:pt x="8631" y="10078"/>
                  </a:cubicBezTo>
                  <a:lnTo>
                    <a:pt x="8028" y="9839"/>
                  </a:lnTo>
                  <a:cubicBezTo>
                    <a:pt x="8126" y="9404"/>
                    <a:pt x="8084" y="8941"/>
                    <a:pt x="7902" y="8520"/>
                  </a:cubicBezTo>
                  <a:cubicBezTo>
                    <a:pt x="7565" y="7762"/>
                    <a:pt x="6807" y="7271"/>
                    <a:pt x="5979" y="7257"/>
                  </a:cubicBezTo>
                  <a:cubicBezTo>
                    <a:pt x="5207" y="7257"/>
                    <a:pt x="4506" y="7664"/>
                    <a:pt x="4127" y="8338"/>
                  </a:cubicBezTo>
                  <a:lnTo>
                    <a:pt x="3537" y="8099"/>
                  </a:lnTo>
                  <a:cubicBezTo>
                    <a:pt x="3776" y="7580"/>
                    <a:pt x="4113" y="7131"/>
                    <a:pt x="4534" y="6752"/>
                  </a:cubicBezTo>
                  <a:cubicBezTo>
                    <a:pt x="4777" y="6541"/>
                    <a:pt x="4575" y="6209"/>
                    <a:pt x="4327" y="6209"/>
                  </a:cubicBezTo>
                  <a:cubicBezTo>
                    <a:pt x="4261" y="6209"/>
                    <a:pt x="4192" y="6233"/>
                    <a:pt x="4127" y="6289"/>
                  </a:cubicBezTo>
                  <a:cubicBezTo>
                    <a:pt x="3551" y="6794"/>
                    <a:pt x="3102" y="7440"/>
                    <a:pt x="2836" y="8155"/>
                  </a:cubicBezTo>
                  <a:lnTo>
                    <a:pt x="394" y="14428"/>
                  </a:lnTo>
                  <a:cubicBezTo>
                    <a:pt x="1" y="15439"/>
                    <a:pt x="646" y="16533"/>
                    <a:pt x="1615" y="16898"/>
                  </a:cubicBezTo>
                  <a:lnTo>
                    <a:pt x="4099" y="17866"/>
                  </a:lnTo>
                  <a:cubicBezTo>
                    <a:pt x="4346" y="17963"/>
                    <a:pt x="4609" y="18011"/>
                    <a:pt x="4870" y="18011"/>
                  </a:cubicBezTo>
                  <a:cubicBezTo>
                    <a:pt x="5630" y="18011"/>
                    <a:pt x="6374" y="17608"/>
                    <a:pt x="6667" y="16856"/>
                  </a:cubicBezTo>
                  <a:lnTo>
                    <a:pt x="9109" y="10597"/>
                  </a:lnTo>
                  <a:cubicBezTo>
                    <a:pt x="9530" y="9502"/>
                    <a:pt x="9544" y="8296"/>
                    <a:pt x="9151" y="7187"/>
                  </a:cubicBezTo>
                  <a:cubicBezTo>
                    <a:pt x="8996" y="6766"/>
                    <a:pt x="8786" y="6359"/>
                    <a:pt x="8519" y="5980"/>
                  </a:cubicBezTo>
                  <a:lnTo>
                    <a:pt x="9768" y="2766"/>
                  </a:lnTo>
                  <a:lnTo>
                    <a:pt x="9852" y="2766"/>
                  </a:lnTo>
                  <a:cubicBezTo>
                    <a:pt x="11031" y="2766"/>
                    <a:pt x="11340" y="1124"/>
                    <a:pt x="10231" y="689"/>
                  </a:cubicBezTo>
                  <a:lnTo>
                    <a:pt x="8673" y="86"/>
                  </a:lnTo>
                  <a:cubicBezTo>
                    <a:pt x="8528" y="27"/>
                    <a:pt x="8387" y="1"/>
                    <a:pt x="8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8"/>
            <p:cNvSpPr/>
            <p:nvPr/>
          </p:nvSpPr>
          <p:spPr>
            <a:xfrm>
              <a:off x="4333800" y="3687500"/>
              <a:ext cx="248400" cy="456150"/>
            </a:xfrm>
            <a:custGeom>
              <a:avLst/>
              <a:gdLst/>
              <a:ahLst/>
              <a:cxnLst/>
              <a:rect l="l" t="t" r="r" b="b"/>
              <a:pathLst>
                <a:path w="9936" h="18246" extrusionOk="0">
                  <a:moveTo>
                    <a:pt x="3097" y="609"/>
                  </a:moveTo>
                  <a:cubicBezTo>
                    <a:pt x="3584" y="609"/>
                    <a:pt x="3743" y="1357"/>
                    <a:pt x="3214" y="1511"/>
                  </a:cubicBezTo>
                  <a:lnTo>
                    <a:pt x="1600" y="1960"/>
                  </a:lnTo>
                  <a:cubicBezTo>
                    <a:pt x="1562" y="1969"/>
                    <a:pt x="1525" y="1973"/>
                    <a:pt x="1489" y="1973"/>
                  </a:cubicBezTo>
                  <a:cubicBezTo>
                    <a:pt x="1280" y="1973"/>
                    <a:pt x="1098" y="1841"/>
                    <a:pt x="1038" y="1638"/>
                  </a:cubicBezTo>
                  <a:cubicBezTo>
                    <a:pt x="968" y="1399"/>
                    <a:pt x="1109" y="1146"/>
                    <a:pt x="1347" y="1076"/>
                  </a:cubicBezTo>
                  <a:lnTo>
                    <a:pt x="2961" y="627"/>
                  </a:lnTo>
                  <a:cubicBezTo>
                    <a:pt x="3009" y="615"/>
                    <a:pt x="3054" y="609"/>
                    <a:pt x="3097" y="609"/>
                  </a:cubicBezTo>
                  <a:close/>
                  <a:moveTo>
                    <a:pt x="3073" y="2185"/>
                  </a:moveTo>
                  <a:lnTo>
                    <a:pt x="4056" y="5623"/>
                  </a:lnTo>
                  <a:cubicBezTo>
                    <a:pt x="4084" y="5735"/>
                    <a:pt x="4168" y="5820"/>
                    <a:pt x="4280" y="5848"/>
                  </a:cubicBezTo>
                  <a:cubicBezTo>
                    <a:pt x="5613" y="6213"/>
                    <a:pt x="6680" y="7209"/>
                    <a:pt x="7143" y="8500"/>
                  </a:cubicBezTo>
                  <a:lnTo>
                    <a:pt x="6526" y="8682"/>
                  </a:lnTo>
                  <a:cubicBezTo>
                    <a:pt x="6171" y="7906"/>
                    <a:pt x="5399" y="7426"/>
                    <a:pt x="4586" y="7426"/>
                  </a:cubicBezTo>
                  <a:cubicBezTo>
                    <a:pt x="4401" y="7426"/>
                    <a:pt x="4213" y="7451"/>
                    <a:pt x="4028" y="7504"/>
                  </a:cubicBezTo>
                  <a:cubicBezTo>
                    <a:pt x="3312" y="7714"/>
                    <a:pt x="2765" y="8261"/>
                    <a:pt x="2554" y="8963"/>
                  </a:cubicBezTo>
                  <a:cubicBezTo>
                    <a:pt x="2484" y="9230"/>
                    <a:pt x="2456" y="9524"/>
                    <a:pt x="2498" y="9805"/>
                  </a:cubicBezTo>
                  <a:lnTo>
                    <a:pt x="1866" y="9973"/>
                  </a:lnTo>
                  <a:cubicBezTo>
                    <a:pt x="1684" y="9089"/>
                    <a:pt x="1796" y="8163"/>
                    <a:pt x="2189" y="7349"/>
                  </a:cubicBezTo>
                  <a:lnTo>
                    <a:pt x="2175" y="7349"/>
                  </a:lnTo>
                  <a:cubicBezTo>
                    <a:pt x="2358" y="6928"/>
                    <a:pt x="2624" y="6549"/>
                    <a:pt x="2933" y="6227"/>
                  </a:cubicBezTo>
                  <a:cubicBezTo>
                    <a:pt x="3017" y="6142"/>
                    <a:pt x="3045" y="6030"/>
                    <a:pt x="3017" y="5918"/>
                  </a:cubicBezTo>
                  <a:lnTo>
                    <a:pt x="2063" y="2466"/>
                  </a:lnTo>
                  <a:lnTo>
                    <a:pt x="3073" y="2185"/>
                  </a:lnTo>
                  <a:close/>
                  <a:moveTo>
                    <a:pt x="4581" y="8058"/>
                  </a:moveTo>
                  <a:cubicBezTo>
                    <a:pt x="4810" y="8058"/>
                    <a:pt x="5040" y="8111"/>
                    <a:pt x="5249" y="8219"/>
                  </a:cubicBezTo>
                  <a:cubicBezTo>
                    <a:pt x="5543" y="8360"/>
                    <a:pt x="5782" y="8598"/>
                    <a:pt x="5922" y="8907"/>
                  </a:cubicBezTo>
                  <a:cubicBezTo>
                    <a:pt x="6006" y="9075"/>
                    <a:pt x="6020" y="9342"/>
                    <a:pt x="6273" y="9370"/>
                  </a:cubicBezTo>
                  <a:cubicBezTo>
                    <a:pt x="6315" y="9370"/>
                    <a:pt x="6357" y="9370"/>
                    <a:pt x="6399" y="9356"/>
                  </a:cubicBezTo>
                  <a:lnTo>
                    <a:pt x="7297" y="9103"/>
                  </a:lnTo>
                  <a:lnTo>
                    <a:pt x="8462" y="13285"/>
                  </a:lnTo>
                  <a:lnTo>
                    <a:pt x="7747" y="13482"/>
                  </a:lnTo>
                  <a:cubicBezTo>
                    <a:pt x="7357" y="13557"/>
                    <a:pt x="7463" y="14095"/>
                    <a:pt x="7792" y="14095"/>
                  </a:cubicBezTo>
                  <a:cubicBezTo>
                    <a:pt x="7830" y="14095"/>
                    <a:pt x="7871" y="14087"/>
                    <a:pt x="7915" y="14071"/>
                  </a:cubicBezTo>
                  <a:lnTo>
                    <a:pt x="8631" y="13875"/>
                  </a:lnTo>
                  <a:lnTo>
                    <a:pt x="9024" y="15278"/>
                  </a:lnTo>
                  <a:cubicBezTo>
                    <a:pt x="9122" y="15629"/>
                    <a:pt x="9038" y="16008"/>
                    <a:pt x="8827" y="16289"/>
                  </a:cubicBezTo>
                  <a:cubicBezTo>
                    <a:pt x="8631" y="16569"/>
                    <a:pt x="8336" y="16766"/>
                    <a:pt x="8013" y="16864"/>
                  </a:cubicBezTo>
                  <a:lnTo>
                    <a:pt x="5445" y="17580"/>
                  </a:lnTo>
                  <a:cubicBezTo>
                    <a:pt x="5315" y="17615"/>
                    <a:pt x="5179" y="17632"/>
                    <a:pt x="5043" y="17632"/>
                  </a:cubicBezTo>
                  <a:cubicBezTo>
                    <a:pt x="4475" y="17632"/>
                    <a:pt x="3905" y="17329"/>
                    <a:pt x="3747" y="16752"/>
                  </a:cubicBezTo>
                  <a:lnTo>
                    <a:pt x="3354" y="15348"/>
                  </a:lnTo>
                  <a:lnTo>
                    <a:pt x="6736" y="14408"/>
                  </a:lnTo>
                  <a:cubicBezTo>
                    <a:pt x="6904" y="14366"/>
                    <a:pt x="7003" y="14184"/>
                    <a:pt x="6947" y="14029"/>
                  </a:cubicBezTo>
                  <a:cubicBezTo>
                    <a:pt x="6911" y="13887"/>
                    <a:pt x="6786" y="13795"/>
                    <a:pt x="6646" y="13795"/>
                  </a:cubicBezTo>
                  <a:cubicBezTo>
                    <a:pt x="6620" y="13795"/>
                    <a:pt x="6594" y="13798"/>
                    <a:pt x="6568" y="13805"/>
                  </a:cubicBezTo>
                  <a:lnTo>
                    <a:pt x="3186" y="14759"/>
                  </a:lnTo>
                  <a:lnTo>
                    <a:pt x="2021" y="10577"/>
                  </a:lnTo>
                  <a:lnTo>
                    <a:pt x="2933" y="10324"/>
                  </a:lnTo>
                  <a:cubicBezTo>
                    <a:pt x="2989" y="10310"/>
                    <a:pt x="3045" y="10282"/>
                    <a:pt x="3087" y="10226"/>
                  </a:cubicBezTo>
                  <a:cubicBezTo>
                    <a:pt x="3200" y="10100"/>
                    <a:pt x="3129" y="9945"/>
                    <a:pt x="3115" y="9791"/>
                  </a:cubicBezTo>
                  <a:cubicBezTo>
                    <a:pt x="2989" y="9103"/>
                    <a:pt x="3382" y="8416"/>
                    <a:pt x="4028" y="8163"/>
                  </a:cubicBezTo>
                  <a:cubicBezTo>
                    <a:pt x="4204" y="8094"/>
                    <a:pt x="4393" y="8058"/>
                    <a:pt x="4581" y="8058"/>
                  </a:cubicBezTo>
                  <a:close/>
                  <a:moveTo>
                    <a:pt x="3084" y="0"/>
                  </a:moveTo>
                  <a:cubicBezTo>
                    <a:pt x="2992" y="0"/>
                    <a:pt x="2899" y="12"/>
                    <a:pt x="2807" y="38"/>
                  </a:cubicBezTo>
                  <a:lnTo>
                    <a:pt x="1193" y="487"/>
                  </a:lnTo>
                  <a:cubicBezTo>
                    <a:pt x="0" y="824"/>
                    <a:pt x="225" y="2550"/>
                    <a:pt x="1459" y="2592"/>
                  </a:cubicBezTo>
                  <a:lnTo>
                    <a:pt x="2386" y="5904"/>
                  </a:lnTo>
                  <a:cubicBezTo>
                    <a:pt x="2077" y="6255"/>
                    <a:pt x="1824" y="6634"/>
                    <a:pt x="1628" y="7055"/>
                  </a:cubicBezTo>
                  <a:cubicBezTo>
                    <a:pt x="1123" y="8107"/>
                    <a:pt x="1024" y="9314"/>
                    <a:pt x="1347" y="10437"/>
                  </a:cubicBezTo>
                  <a:lnTo>
                    <a:pt x="3158" y="16920"/>
                  </a:lnTo>
                  <a:cubicBezTo>
                    <a:pt x="3386" y="17756"/>
                    <a:pt x="4213" y="18246"/>
                    <a:pt x="5051" y="18246"/>
                  </a:cubicBezTo>
                  <a:cubicBezTo>
                    <a:pt x="5240" y="18246"/>
                    <a:pt x="5430" y="18221"/>
                    <a:pt x="5613" y="18169"/>
                  </a:cubicBezTo>
                  <a:lnTo>
                    <a:pt x="8182" y="17453"/>
                  </a:lnTo>
                  <a:cubicBezTo>
                    <a:pt x="9178" y="17173"/>
                    <a:pt x="9936" y="16148"/>
                    <a:pt x="9627" y="15110"/>
                  </a:cubicBezTo>
                  <a:lnTo>
                    <a:pt x="7817" y="8626"/>
                  </a:lnTo>
                  <a:lnTo>
                    <a:pt x="7817" y="8640"/>
                  </a:lnTo>
                  <a:cubicBezTo>
                    <a:pt x="7508" y="7504"/>
                    <a:pt x="6806" y="6521"/>
                    <a:pt x="5824" y="5890"/>
                  </a:cubicBezTo>
                  <a:cubicBezTo>
                    <a:pt x="5445" y="5637"/>
                    <a:pt x="5024" y="5427"/>
                    <a:pt x="4589" y="5300"/>
                  </a:cubicBezTo>
                  <a:lnTo>
                    <a:pt x="3663" y="1974"/>
                  </a:lnTo>
                  <a:cubicBezTo>
                    <a:pt x="4070" y="1722"/>
                    <a:pt x="4252" y="1231"/>
                    <a:pt x="4126" y="782"/>
                  </a:cubicBezTo>
                  <a:cubicBezTo>
                    <a:pt x="3985" y="313"/>
                    <a:pt x="3551" y="0"/>
                    <a:pt x="3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9" name="Google Shape;1909;p58"/>
          <p:cNvSpPr/>
          <p:nvPr/>
        </p:nvSpPr>
        <p:spPr>
          <a:xfrm>
            <a:off x="1529953" y="2683724"/>
            <a:ext cx="455988" cy="455686"/>
          </a:xfrm>
          <a:custGeom>
            <a:avLst/>
            <a:gdLst/>
            <a:ahLst/>
            <a:cxnLst/>
            <a:rect l="l" t="t" r="r" b="b"/>
            <a:pathLst>
              <a:path w="21135" h="21121" extrusionOk="0">
                <a:moveTo>
                  <a:pt x="6301" y="618"/>
                </a:moveTo>
                <a:cubicBezTo>
                  <a:pt x="7101" y="618"/>
                  <a:pt x="7732" y="1264"/>
                  <a:pt x="7732" y="2049"/>
                </a:cubicBezTo>
                <a:cubicBezTo>
                  <a:pt x="7732" y="2218"/>
                  <a:pt x="7873" y="2358"/>
                  <a:pt x="8055" y="2358"/>
                </a:cubicBezTo>
                <a:lnTo>
                  <a:pt x="10259" y="2358"/>
                </a:lnTo>
                <a:lnTo>
                  <a:pt x="10259" y="4576"/>
                </a:lnTo>
                <a:cubicBezTo>
                  <a:pt x="10259" y="4744"/>
                  <a:pt x="10399" y="4884"/>
                  <a:pt x="10567" y="4884"/>
                </a:cubicBezTo>
                <a:cubicBezTo>
                  <a:pt x="11353" y="4884"/>
                  <a:pt x="11999" y="5516"/>
                  <a:pt x="11999" y="6316"/>
                </a:cubicBezTo>
                <a:cubicBezTo>
                  <a:pt x="11999" y="7102"/>
                  <a:pt x="11353" y="7733"/>
                  <a:pt x="10567" y="7733"/>
                </a:cubicBezTo>
                <a:cubicBezTo>
                  <a:pt x="10399" y="7733"/>
                  <a:pt x="10259" y="7873"/>
                  <a:pt x="10259" y="8056"/>
                </a:cubicBezTo>
                <a:lnTo>
                  <a:pt x="10259" y="10259"/>
                </a:lnTo>
                <a:lnTo>
                  <a:pt x="8336" y="10259"/>
                </a:lnTo>
                <a:cubicBezTo>
                  <a:pt x="8182" y="9249"/>
                  <a:pt x="7311" y="8519"/>
                  <a:pt x="6301" y="8519"/>
                </a:cubicBezTo>
                <a:cubicBezTo>
                  <a:pt x="5291" y="8519"/>
                  <a:pt x="4435" y="9249"/>
                  <a:pt x="4280" y="10259"/>
                </a:cubicBezTo>
                <a:lnTo>
                  <a:pt x="2344" y="10259"/>
                </a:lnTo>
                <a:lnTo>
                  <a:pt x="2358" y="8322"/>
                </a:lnTo>
                <a:cubicBezTo>
                  <a:pt x="3354" y="8168"/>
                  <a:pt x="4098" y="7312"/>
                  <a:pt x="4098" y="6302"/>
                </a:cubicBezTo>
                <a:cubicBezTo>
                  <a:pt x="4098" y="5277"/>
                  <a:pt x="3354" y="4421"/>
                  <a:pt x="2358" y="4267"/>
                </a:cubicBezTo>
                <a:lnTo>
                  <a:pt x="2358" y="2358"/>
                </a:lnTo>
                <a:lnTo>
                  <a:pt x="4575" y="2358"/>
                </a:lnTo>
                <a:cubicBezTo>
                  <a:pt x="4743" y="2358"/>
                  <a:pt x="4884" y="2218"/>
                  <a:pt x="4884" y="2049"/>
                </a:cubicBezTo>
                <a:cubicBezTo>
                  <a:pt x="4884" y="1264"/>
                  <a:pt x="5515" y="618"/>
                  <a:pt x="6301" y="618"/>
                </a:cubicBezTo>
                <a:close/>
                <a:moveTo>
                  <a:pt x="18791" y="2358"/>
                </a:moveTo>
                <a:lnTo>
                  <a:pt x="18791" y="4576"/>
                </a:lnTo>
                <a:cubicBezTo>
                  <a:pt x="18791" y="4744"/>
                  <a:pt x="18931" y="4884"/>
                  <a:pt x="19100" y="4884"/>
                </a:cubicBezTo>
                <a:cubicBezTo>
                  <a:pt x="19885" y="4884"/>
                  <a:pt x="20531" y="5516"/>
                  <a:pt x="20531" y="6316"/>
                </a:cubicBezTo>
                <a:cubicBezTo>
                  <a:pt x="20531" y="7102"/>
                  <a:pt x="19885" y="7733"/>
                  <a:pt x="19100" y="7733"/>
                </a:cubicBezTo>
                <a:lnTo>
                  <a:pt x="19086" y="7733"/>
                </a:lnTo>
                <a:cubicBezTo>
                  <a:pt x="18917" y="7733"/>
                  <a:pt x="18777" y="7859"/>
                  <a:pt x="18777" y="8042"/>
                </a:cubicBezTo>
                <a:lnTo>
                  <a:pt x="18777" y="10259"/>
                </a:lnTo>
                <a:lnTo>
                  <a:pt x="16574" y="10259"/>
                </a:lnTo>
                <a:cubicBezTo>
                  <a:pt x="16391" y="10259"/>
                  <a:pt x="16251" y="10385"/>
                  <a:pt x="16251" y="10568"/>
                </a:cubicBezTo>
                <a:cubicBezTo>
                  <a:pt x="16251" y="11354"/>
                  <a:pt x="15619" y="11985"/>
                  <a:pt x="14833" y="11985"/>
                </a:cubicBezTo>
                <a:cubicBezTo>
                  <a:pt x="14034" y="11985"/>
                  <a:pt x="13402" y="11354"/>
                  <a:pt x="13402" y="10568"/>
                </a:cubicBezTo>
                <a:cubicBezTo>
                  <a:pt x="13402" y="10394"/>
                  <a:pt x="13274" y="10258"/>
                  <a:pt x="13116" y="10258"/>
                </a:cubicBezTo>
                <a:cubicBezTo>
                  <a:pt x="13109" y="10258"/>
                  <a:pt x="13101" y="10258"/>
                  <a:pt x="13093" y="10259"/>
                </a:cubicBezTo>
                <a:lnTo>
                  <a:pt x="10876" y="10259"/>
                </a:lnTo>
                <a:lnTo>
                  <a:pt x="10876" y="8322"/>
                </a:lnTo>
                <a:cubicBezTo>
                  <a:pt x="11872" y="8168"/>
                  <a:pt x="12616" y="7312"/>
                  <a:pt x="12616" y="6302"/>
                </a:cubicBezTo>
                <a:cubicBezTo>
                  <a:pt x="12616" y="5277"/>
                  <a:pt x="11872" y="4421"/>
                  <a:pt x="10876" y="4267"/>
                </a:cubicBezTo>
                <a:lnTo>
                  <a:pt x="10876" y="2358"/>
                </a:lnTo>
                <a:lnTo>
                  <a:pt x="12813" y="2358"/>
                </a:lnTo>
                <a:cubicBezTo>
                  <a:pt x="12953" y="3355"/>
                  <a:pt x="13823" y="4098"/>
                  <a:pt x="14833" y="4098"/>
                </a:cubicBezTo>
                <a:cubicBezTo>
                  <a:pt x="15844" y="4098"/>
                  <a:pt x="16714" y="3355"/>
                  <a:pt x="16854" y="2358"/>
                </a:cubicBezTo>
                <a:close/>
                <a:moveTo>
                  <a:pt x="6301" y="9136"/>
                </a:moveTo>
                <a:cubicBezTo>
                  <a:pt x="7087" y="9136"/>
                  <a:pt x="7732" y="9768"/>
                  <a:pt x="7732" y="10568"/>
                </a:cubicBezTo>
                <a:cubicBezTo>
                  <a:pt x="7732" y="10736"/>
                  <a:pt x="7873" y="10877"/>
                  <a:pt x="8041" y="10877"/>
                </a:cubicBezTo>
                <a:lnTo>
                  <a:pt x="10259" y="10877"/>
                </a:lnTo>
                <a:lnTo>
                  <a:pt x="10259" y="12799"/>
                </a:lnTo>
                <a:cubicBezTo>
                  <a:pt x="9248" y="12954"/>
                  <a:pt x="8518" y="13824"/>
                  <a:pt x="8518" y="14834"/>
                </a:cubicBezTo>
                <a:cubicBezTo>
                  <a:pt x="8518" y="15844"/>
                  <a:pt x="9248" y="16700"/>
                  <a:pt x="10259" y="16855"/>
                </a:cubicBezTo>
                <a:lnTo>
                  <a:pt x="10259" y="18791"/>
                </a:lnTo>
                <a:lnTo>
                  <a:pt x="8322" y="18791"/>
                </a:lnTo>
                <a:cubicBezTo>
                  <a:pt x="8168" y="17781"/>
                  <a:pt x="7311" y="17051"/>
                  <a:pt x="6301" y="17051"/>
                </a:cubicBezTo>
                <a:lnTo>
                  <a:pt x="6301" y="17023"/>
                </a:lnTo>
                <a:cubicBezTo>
                  <a:pt x="5291" y="17023"/>
                  <a:pt x="4435" y="17767"/>
                  <a:pt x="4280" y="18763"/>
                </a:cubicBezTo>
                <a:lnTo>
                  <a:pt x="2358" y="18763"/>
                </a:lnTo>
                <a:lnTo>
                  <a:pt x="2358" y="16574"/>
                </a:lnTo>
                <a:cubicBezTo>
                  <a:pt x="2358" y="16392"/>
                  <a:pt x="2217" y="16265"/>
                  <a:pt x="2049" y="16265"/>
                </a:cubicBezTo>
                <a:cubicBezTo>
                  <a:pt x="1249" y="16251"/>
                  <a:pt x="617" y="15620"/>
                  <a:pt x="617" y="14834"/>
                </a:cubicBezTo>
                <a:cubicBezTo>
                  <a:pt x="617" y="14034"/>
                  <a:pt x="1249" y="13403"/>
                  <a:pt x="2049" y="13403"/>
                </a:cubicBezTo>
                <a:cubicBezTo>
                  <a:pt x="2217" y="13403"/>
                  <a:pt x="2358" y="13262"/>
                  <a:pt x="2358" y="13094"/>
                </a:cubicBezTo>
                <a:lnTo>
                  <a:pt x="2358" y="10877"/>
                </a:lnTo>
                <a:lnTo>
                  <a:pt x="4561" y="10877"/>
                </a:lnTo>
                <a:cubicBezTo>
                  <a:pt x="4729" y="10877"/>
                  <a:pt x="4870" y="10736"/>
                  <a:pt x="4870" y="10568"/>
                </a:cubicBezTo>
                <a:cubicBezTo>
                  <a:pt x="4870" y="9768"/>
                  <a:pt x="5515" y="9136"/>
                  <a:pt x="6301" y="9136"/>
                </a:cubicBezTo>
                <a:close/>
                <a:moveTo>
                  <a:pt x="18791" y="10877"/>
                </a:moveTo>
                <a:lnTo>
                  <a:pt x="18777" y="12785"/>
                </a:lnTo>
                <a:cubicBezTo>
                  <a:pt x="17780" y="12939"/>
                  <a:pt x="17037" y="13810"/>
                  <a:pt x="17037" y="14820"/>
                </a:cubicBezTo>
                <a:cubicBezTo>
                  <a:pt x="17037" y="15830"/>
                  <a:pt x="17780" y="16686"/>
                  <a:pt x="18777" y="16841"/>
                </a:cubicBezTo>
                <a:lnTo>
                  <a:pt x="18777" y="18777"/>
                </a:lnTo>
                <a:lnTo>
                  <a:pt x="16574" y="18777"/>
                </a:lnTo>
                <a:cubicBezTo>
                  <a:pt x="16391" y="18777"/>
                  <a:pt x="16251" y="18904"/>
                  <a:pt x="16251" y="19086"/>
                </a:cubicBezTo>
                <a:cubicBezTo>
                  <a:pt x="16251" y="19872"/>
                  <a:pt x="15619" y="20504"/>
                  <a:pt x="14833" y="20504"/>
                </a:cubicBezTo>
                <a:cubicBezTo>
                  <a:pt x="14034" y="20504"/>
                  <a:pt x="13402" y="19872"/>
                  <a:pt x="13402" y="19086"/>
                </a:cubicBezTo>
                <a:cubicBezTo>
                  <a:pt x="13402" y="18904"/>
                  <a:pt x="13262" y="18777"/>
                  <a:pt x="13093" y="18777"/>
                </a:cubicBezTo>
                <a:lnTo>
                  <a:pt x="10876" y="18777"/>
                </a:lnTo>
                <a:lnTo>
                  <a:pt x="10876" y="16574"/>
                </a:lnTo>
                <a:cubicBezTo>
                  <a:pt x="10876" y="16392"/>
                  <a:pt x="10736" y="16265"/>
                  <a:pt x="10567" y="16265"/>
                </a:cubicBezTo>
                <a:cubicBezTo>
                  <a:pt x="9781" y="16251"/>
                  <a:pt x="9136" y="15620"/>
                  <a:pt x="9136" y="14834"/>
                </a:cubicBezTo>
                <a:cubicBezTo>
                  <a:pt x="9136" y="14034"/>
                  <a:pt x="9781" y="13403"/>
                  <a:pt x="10567" y="13403"/>
                </a:cubicBezTo>
                <a:cubicBezTo>
                  <a:pt x="10736" y="13403"/>
                  <a:pt x="10876" y="13262"/>
                  <a:pt x="10876" y="13094"/>
                </a:cubicBezTo>
                <a:lnTo>
                  <a:pt x="10876" y="10877"/>
                </a:lnTo>
                <a:lnTo>
                  <a:pt x="12813" y="10877"/>
                </a:lnTo>
                <a:cubicBezTo>
                  <a:pt x="12953" y="11887"/>
                  <a:pt x="13823" y="12617"/>
                  <a:pt x="14833" y="12617"/>
                </a:cubicBezTo>
                <a:cubicBezTo>
                  <a:pt x="15844" y="12617"/>
                  <a:pt x="16714" y="11887"/>
                  <a:pt x="16854" y="10877"/>
                </a:cubicBezTo>
                <a:close/>
                <a:moveTo>
                  <a:pt x="6301" y="1"/>
                </a:moveTo>
                <a:cubicBezTo>
                  <a:pt x="5291" y="1"/>
                  <a:pt x="4435" y="730"/>
                  <a:pt x="4280" y="1741"/>
                </a:cubicBezTo>
                <a:lnTo>
                  <a:pt x="2049" y="1741"/>
                </a:lnTo>
                <a:cubicBezTo>
                  <a:pt x="1881" y="1741"/>
                  <a:pt x="1740" y="1867"/>
                  <a:pt x="1740" y="2049"/>
                </a:cubicBezTo>
                <a:lnTo>
                  <a:pt x="1740" y="4561"/>
                </a:lnTo>
                <a:cubicBezTo>
                  <a:pt x="1740" y="4730"/>
                  <a:pt x="1881" y="4870"/>
                  <a:pt x="2049" y="4870"/>
                </a:cubicBezTo>
                <a:cubicBezTo>
                  <a:pt x="2835" y="4870"/>
                  <a:pt x="3480" y="5516"/>
                  <a:pt x="3480" y="6302"/>
                </a:cubicBezTo>
                <a:cubicBezTo>
                  <a:pt x="3480" y="7088"/>
                  <a:pt x="2835" y="7733"/>
                  <a:pt x="2049" y="7733"/>
                </a:cubicBezTo>
                <a:cubicBezTo>
                  <a:pt x="1881" y="7733"/>
                  <a:pt x="1740" y="7873"/>
                  <a:pt x="1740" y="8042"/>
                </a:cubicBezTo>
                <a:lnTo>
                  <a:pt x="1740" y="12799"/>
                </a:lnTo>
                <a:cubicBezTo>
                  <a:pt x="744" y="12954"/>
                  <a:pt x="0" y="13810"/>
                  <a:pt x="0" y="14820"/>
                </a:cubicBezTo>
                <a:cubicBezTo>
                  <a:pt x="0" y="15830"/>
                  <a:pt x="744" y="16700"/>
                  <a:pt x="1740" y="16855"/>
                </a:cubicBezTo>
                <a:lnTo>
                  <a:pt x="1740" y="19086"/>
                </a:lnTo>
                <a:cubicBezTo>
                  <a:pt x="1740" y="19255"/>
                  <a:pt x="1881" y="19395"/>
                  <a:pt x="2049" y="19395"/>
                </a:cubicBezTo>
                <a:lnTo>
                  <a:pt x="4575" y="19395"/>
                </a:lnTo>
                <a:cubicBezTo>
                  <a:pt x="4743" y="19395"/>
                  <a:pt x="4884" y="19255"/>
                  <a:pt x="4884" y="19086"/>
                </a:cubicBezTo>
                <a:cubicBezTo>
                  <a:pt x="4884" y="18286"/>
                  <a:pt x="5515" y="17655"/>
                  <a:pt x="6301" y="17655"/>
                </a:cubicBezTo>
                <a:cubicBezTo>
                  <a:pt x="7101" y="17655"/>
                  <a:pt x="7732" y="18286"/>
                  <a:pt x="7732" y="19086"/>
                </a:cubicBezTo>
                <a:cubicBezTo>
                  <a:pt x="7732" y="19255"/>
                  <a:pt x="7873" y="19395"/>
                  <a:pt x="8041" y="19395"/>
                </a:cubicBezTo>
                <a:lnTo>
                  <a:pt x="12799" y="19395"/>
                </a:lnTo>
                <a:cubicBezTo>
                  <a:pt x="12953" y="20391"/>
                  <a:pt x="13823" y="21121"/>
                  <a:pt x="14833" y="21121"/>
                </a:cubicBezTo>
                <a:cubicBezTo>
                  <a:pt x="15830" y="21121"/>
                  <a:pt x="16700" y="20391"/>
                  <a:pt x="16854" y="19395"/>
                </a:cubicBezTo>
                <a:lnTo>
                  <a:pt x="19086" y="19395"/>
                </a:lnTo>
                <a:cubicBezTo>
                  <a:pt x="19254" y="19395"/>
                  <a:pt x="19394" y="19255"/>
                  <a:pt x="19394" y="19086"/>
                </a:cubicBezTo>
                <a:lnTo>
                  <a:pt x="19394" y="16574"/>
                </a:lnTo>
                <a:cubicBezTo>
                  <a:pt x="19394" y="16392"/>
                  <a:pt x="19254" y="16265"/>
                  <a:pt x="19086" y="16265"/>
                </a:cubicBezTo>
                <a:cubicBezTo>
                  <a:pt x="18300" y="16251"/>
                  <a:pt x="17654" y="15620"/>
                  <a:pt x="17654" y="14834"/>
                </a:cubicBezTo>
                <a:cubicBezTo>
                  <a:pt x="17654" y="14034"/>
                  <a:pt x="18300" y="13403"/>
                  <a:pt x="19086" y="13403"/>
                </a:cubicBezTo>
                <a:cubicBezTo>
                  <a:pt x="19254" y="13403"/>
                  <a:pt x="19394" y="13262"/>
                  <a:pt x="19394" y="13094"/>
                </a:cubicBezTo>
                <a:lnTo>
                  <a:pt x="19394" y="8322"/>
                </a:lnTo>
                <a:cubicBezTo>
                  <a:pt x="20405" y="8168"/>
                  <a:pt x="21134" y="7312"/>
                  <a:pt x="21134" y="6302"/>
                </a:cubicBezTo>
                <a:cubicBezTo>
                  <a:pt x="21134" y="5277"/>
                  <a:pt x="20405" y="4421"/>
                  <a:pt x="19394" y="4267"/>
                </a:cubicBezTo>
                <a:lnTo>
                  <a:pt x="19394" y="2049"/>
                </a:lnTo>
                <a:cubicBezTo>
                  <a:pt x="19394" y="1875"/>
                  <a:pt x="19267" y="1740"/>
                  <a:pt x="19109" y="1740"/>
                </a:cubicBezTo>
                <a:cubicBezTo>
                  <a:pt x="19101" y="1740"/>
                  <a:pt x="19093" y="1740"/>
                  <a:pt x="19086" y="1741"/>
                </a:cubicBezTo>
                <a:lnTo>
                  <a:pt x="16574" y="1741"/>
                </a:lnTo>
                <a:cubicBezTo>
                  <a:pt x="16391" y="1741"/>
                  <a:pt x="16251" y="1867"/>
                  <a:pt x="16251" y="2049"/>
                </a:cubicBezTo>
                <a:cubicBezTo>
                  <a:pt x="16251" y="2835"/>
                  <a:pt x="15619" y="3467"/>
                  <a:pt x="14833" y="3467"/>
                </a:cubicBezTo>
                <a:cubicBezTo>
                  <a:pt x="14034" y="3467"/>
                  <a:pt x="13402" y="2835"/>
                  <a:pt x="13402" y="2049"/>
                </a:cubicBezTo>
                <a:cubicBezTo>
                  <a:pt x="13402" y="1875"/>
                  <a:pt x="13274" y="1740"/>
                  <a:pt x="13116" y="1740"/>
                </a:cubicBezTo>
                <a:cubicBezTo>
                  <a:pt x="13109" y="1740"/>
                  <a:pt x="13101" y="1740"/>
                  <a:pt x="13093" y="1741"/>
                </a:cubicBezTo>
                <a:lnTo>
                  <a:pt x="8336" y="1741"/>
                </a:lnTo>
                <a:cubicBezTo>
                  <a:pt x="8182" y="730"/>
                  <a:pt x="7326" y="1"/>
                  <a:pt x="63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0" name="Google Shape;1910;p58"/>
          <p:cNvGrpSpPr/>
          <p:nvPr/>
        </p:nvGrpSpPr>
        <p:grpSpPr>
          <a:xfrm>
            <a:off x="1525411" y="1168291"/>
            <a:ext cx="465071" cy="454779"/>
            <a:chOff x="828575" y="819300"/>
            <a:chExt cx="538900" cy="526975"/>
          </a:xfrm>
        </p:grpSpPr>
        <p:sp>
          <p:nvSpPr>
            <p:cNvPr id="1911" name="Google Shape;1911;p58"/>
            <p:cNvSpPr/>
            <p:nvPr/>
          </p:nvSpPr>
          <p:spPr>
            <a:xfrm>
              <a:off x="945750" y="1019600"/>
              <a:ext cx="300350" cy="241150"/>
            </a:xfrm>
            <a:custGeom>
              <a:avLst/>
              <a:gdLst/>
              <a:ahLst/>
              <a:cxnLst/>
              <a:rect l="l" t="t" r="r" b="b"/>
              <a:pathLst>
                <a:path w="12014" h="9646" extrusionOk="0">
                  <a:moveTo>
                    <a:pt x="8687" y="619"/>
                  </a:moveTo>
                  <a:cubicBezTo>
                    <a:pt x="9936" y="619"/>
                    <a:pt x="10961" y="1376"/>
                    <a:pt x="11241" y="2499"/>
                  </a:cubicBezTo>
                  <a:cubicBezTo>
                    <a:pt x="11396" y="3131"/>
                    <a:pt x="11382" y="4141"/>
                    <a:pt x="10456" y="5446"/>
                  </a:cubicBezTo>
                  <a:cubicBezTo>
                    <a:pt x="9585" y="6695"/>
                    <a:pt x="8084" y="7902"/>
                    <a:pt x="6007" y="8997"/>
                  </a:cubicBezTo>
                  <a:cubicBezTo>
                    <a:pt x="3930" y="7888"/>
                    <a:pt x="2428" y="6695"/>
                    <a:pt x="1544" y="5446"/>
                  </a:cubicBezTo>
                  <a:cubicBezTo>
                    <a:pt x="632" y="4141"/>
                    <a:pt x="618" y="3131"/>
                    <a:pt x="772" y="2499"/>
                  </a:cubicBezTo>
                  <a:cubicBezTo>
                    <a:pt x="1053" y="1376"/>
                    <a:pt x="2078" y="619"/>
                    <a:pt x="3326" y="619"/>
                  </a:cubicBezTo>
                  <a:cubicBezTo>
                    <a:pt x="4253" y="647"/>
                    <a:pt x="5137" y="1026"/>
                    <a:pt x="5796" y="1699"/>
                  </a:cubicBezTo>
                  <a:cubicBezTo>
                    <a:pt x="5853" y="1762"/>
                    <a:pt x="5930" y="1794"/>
                    <a:pt x="6007" y="1794"/>
                  </a:cubicBezTo>
                  <a:cubicBezTo>
                    <a:pt x="6084" y="1794"/>
                    <a:pt x="6161" y="1762"/>
                    <a:pt x="6217" y="1699"/>
                  </a:cubicBezTo>
                  <a:cubicBezTo>
                    <a:pt x="6863" y="1026"/>
                    <a:pt x="7747" y="647"/>
                    <a:pt x="8687" y="619"/>
                  </a:cubicBezTo>
                  <a:close/>
                  <a:moveTo>
                    <a:pt x="3263" y="1"/>
                  </a:moveTo>
                  <a:cubicBezTo>
                    <a:pt x="2570" y="1"/>
                    <a:pt x="1906" y="224"/>
                    <a:pt x="1334" y="633"/>
                  </a:cubicBezTo>
                  <a:cubicBezTo>
                    <a:pt x="758" y="1054"/>
                    <a:pt x="351" y="1657"/>
                    <a:pt x="183" y="2345"/>
                  </a:cubicBezTo>
                  <a:cubicBezTo>
                    <a:pt x="1" y="3103"/>
                    <a:pt x="1" y="4309"/>
                    <a:pt x="1053" y="5797"/>
                  </a:cubicBezTo>
                  <a:cubicBezTo>
                    <a:pt x="2021" y="7158"/>
                    <a:pt x="3635" y="8449"/>
                    <a:pt x="5881" y="9614"/>
                  </a:cubicBezTo>
                  <a:lnTo>
                    <a:pt x="5867" y="9614"/>
                  </a:lnTo>
                  <a:cubicBezTo>
                    <a:pt x="5909" y="9635"/>
                    <a:pt x="5958" y="9646"/>
                    <a:pt x="6007" y="9646"/>
                  </a:cubicBezTo>
                  <a:cubicBezTo>
                    <a:pt x="6056" y="9646"/>
                    <a:pt x="6105" y="9635"/>
                    <a:pt x="6147" y="9614"/>
                  </a:cubicBezTo>
                  <a:cubicBezTo>
                    <a:pt x="8379" y="8449"/>
                    <a:pt x="10006" y="7158"/>
                    <a:pt x="10961" y="5797"/>
                  </a:cubicBezTo>
                  <a:cubicBezTo>
                    <a:pt x="12013" y="4309"/>
                    <a:pt x="12013" y="3103"/>
                    <a:pt x="11845" y="2345"/>
                  </a:cubicBezTo>
                  <a:cubicBezTo>
                    <a:pt x="11676" y="1657"/>
                    <a:pt x="11269" y="1054"/>
                    <a:pt x="10694" y="633"/>
                  </a:cubicBezTo>
                  <a:cubicBezTo>
                    <a:pt x="10122" y="224"/>
                    <a:pt x="9444" y="1"/>
                    <a:pt x="8751" y="1"/>
                  </a:cubicBezTo>
                  <a:cubicBezTo>
                    <a:pt x="8729" y="1"/>
                    <a:pt x="8708" y="1"/>
                    <a:pt x="8687" y="1"/>
                  </a:cubicBezTo>
                  <a:cubicBezTo>
                    <a:pt x="7705" y="15"/>
                    <a:pt x="6751" y="394"/>
                    <a:pt x="6007" y="1054"/>
                  </a:cubicBezTo>
                  <a:cubicBezTo>
                    <a:pt x="5277" y="394"/>
                    <a:pt x="4323" y="15"/>
                    <a:pt x="3326" y="1"/>
                  </a:cubicBezTo>
                  <a:cubicBezTo>
                    <a:pt x="3305" y="1"/>
                    <a:pt x="3284" y="1"/>
                    <a:pt x="3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8"/>
            <p:cNvSpPr/>
            <p:nvPr/>
          </p:nvSpPr>
          <p:spPr>
            <a:xfrm>
              <a:off x="1020825" y="1111700"/>
              <a:ext cx="15475" cy="27925"/>
            </a:xfrm>
            <a:custGeom>
              <a:avLst/>
              <a:gdLst/>
              <a:ahLst/>
              <a:cxnLst/>
              <a:rect l="l" t="t" r="r" b="b"/>
              <a:pathLst>
                <a:path w="619" h="1117" extrusionOk="0">
                  <a:moveTo>
                    <a:pt x="309" y="1"/>
                  </a:moveTo>
                  <a:cubicBezTo>
                    <a:pt x="155" y="1"/>
                    <a:pt x="1" y="106"/>
                    <a:pt x="1" y="317"/>
                  </a:cubicBezTo>
                  <a:lnTo>
                    <a:pt x="1" y="808"/>
                  </a:lnTo>
                  <a:cubicBezTo>
                    <a:pt x="1" y="976"/>
                    <a:pt x="141" y="1117"/>
                    <a:pt x="309" y="1117"/>
                  </a:cubicBezTo>
                  <a:lnTo>
                    <a:pt x="323" y="1117"/>
                  </a:lnTo>
                  <a:cubicBezTo>
                    <a:pt x="478" y="1103"/>
                    <a:pt x="618" y="962"/>
                    <a:pt x="618" y="794"/>
                  </a:cubicBezTo>
                  <a:lnTo>
                    <a:pt x="618" y="317"/>
                  </a:lnTo>
                  <a:cubicBezTo>
                    <a:pt x="618" y="106"/>
                    <a:pt x="464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8"/>
            <p:cNvSpPr/>
            <p:nvPr/>
          </p:nvSpPr>
          <p:spPr>
            <a:xfrm>
              <a:off x="1155200" y="1111700"/>
              <a:ext cx="15475" cy="27925"/>
            </a:xfrm>
            <a:custGeom>
              <a:avLst/>
              <a:gdLst/>
              <a:ahLst/>
              <a:cxnLst/>
              <a:rect l="l" t="t" r="r" b="b"/>
              <a:pathLst>
                <a:path w="619" h="1117" extrusionOk="0">
                  <a:moveTo>
                    <a:pt x="309" y="1"/>
                  </a:moveTo>
                  <a:cubicBezTo>
                    <a:pt x="155" y="1"/>
                    <a:pt x="1" y="106"/>
                    <a:pt x="1" y="317"/>
                  </a:cubicBezTo>
                  <a:lnTo>
                    <a:pt x="1" y="808"/>
                  </a:lnTo>
                  <a:cubicBezTo>
                    <a:pt x="1" y="976"/>
                    <a:pt x="141" y="1117"/>
                    <a:pt x="309" y="1117"/>
                  </a:cubicBezTo>
                  <a:cubicBezTo>
                    <a:pt x="478" y="1117"/>
                    <a:pt x="618" y="976"/>
                    <a:pt x="618" y="794"/>
                  </a:cubicBezTo>
                  <a:lnTo>
                    <a:pt x="618" y="317"/>
                  </a:lnTo>
                  <a:cubicBezTo>
                    <a:pt x="618" y="106"/>
                    <a:pt x="464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8"/>
            <p:cNvSpPr/>
            <p:nvPr/>
          </p:nvSpPr>
          <p:spPr>
            <a:xfrm>
              <a:off x="1068200" y="1123125"/>
              <a:ext cx="55150" cy="22850"/>
            </a:xfrm>
            <a:custGeom>
              <a:avLst/>
              <a:gdLst/>
              <a:ahLst/>
              <a:cxnLst/>
              <a:rect l="l" t="t" r="r" b="b"/>
              <a:pathLst>
                <a:path w="2206" h="914" extrusionOk="0">
                  <a:moveTo>
                    <a:pt x="1760" y="0"/>
                  </a:moveTo>
                  <a:cubicBezTo>
                    <a:pt x="1680" y="0"/>
                    <a:pt x="1598" y="33"/>
                    <a:pt x="1530" y="112"/>
                  </a:cubicBezTo>
                  <a:cubicBezTo>
                    <a:pt x="1411" y="239"/>
                    <a:pt x="1253" y="302"/>
                    <a:pt x="1097" y="302"/>
                  </a:cubicBezTo>
                  <a:cubicBezTo>
                    <a:pt x="940" y="302"/>
                    <a:pt x="786" y="239"/>
                    <a:pt x="674" y="112"/>
                  </a:cubicBezTo>
                  <a:cubicBezTo>
                    <a:pt x="603" y="35"/>
                    <a:pt x="521" y="2"/>
                    <a:pt x="442" y="2"/>
                  </a:cubicBezTo>
                  <a:cubicBezTo>
                    <a:pt x="207" y="2"/>
                    <a:pt x="1" y="288"/>
                    <a:pt x="211" y="519"/>
                  </a:cubicBezTo>
                  <a:cubicBezTo>
                    <a:pt x="426" y="761"/>
                    <a:pt x="731" y="913"/>
                    <a:pt x="1052" y="913"/>
                  </a:cubicBezTo>
                  <a:cubicBezTo>
                    <a:pt x="1067" y="913"/>
                    <a:pt x="1081" y="913"/>
                    <a:pt x="1095" y="912"/>
                  </a:cubicBezTo>
                  <a:lnTo>
                    <a:pt x="1109" y="912"/>
                  </a:lnTo>
                  <a:cubicBezTo>
                    <a:pt x="1446" y="912"/>
                    <a:pt x="1783" y="772"/>
                    <a:pt x="2007" y="519"/>
                  </a:cubicBezTo>
                  <a:cubicBezTo>
                    <a:pt x="2205" y="279"/>
                    <a:pt x="1992" y="0"/>
                    <a:pt x="1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8"/>
            <p:cNvSpPr/>
            <p:nvPr/>
          </p:nvSpPr>
          <p:spPr>
            <a:xfrm>
              <a:off x="828575" y="819300"/>
              <a:ext cx="538900" cy="526975"/>
            </a:xfrm>
            <a:custGeom>
              <a:avLst/>
              <a:gdLst/>
              <a:ahLst/>
              <a:cxnLst/>
              <a:rect l="l" t="t" r="r" b="b"/>
              <a:pathLst>
                <a:path w="21556" h="21079" extrusionOk="0">
                  <a:moveTo>
                    <a:pt x="6896" y="691"/>
                  </a:moveTo>
                  <a:cubicBezTo>
                    <a:pt x="7119" y="691"/>
                    <a:pt x="7340" y="835"/>
                    <a:pt x="7354" y="1123"/>
                  </a:cubicBezTo>
                  <a:lnTo>
                    <a:pt x="7354" y="2161"/>
                  </a:lnTo>
                  <a:cubicBezTo>
                    <a:pt x="7340" y="2449"/>
                    <a:pt x="7119" y="2593"/>
                    <a:pt x="6896" y="2593"/>
                  </a:cubicBezTo>
                  <a:cubicBezTo>
                    <a:pt x="6673" y="2593"/>
                    <a:pt x="6449" y="2449"/>
                    <a:pt x="6428" y="2161"/>
                  </a:cubicBezTo>
                  <a:lnTo>
                    <a:pt x="6428" y="1123"/>
                  </a:lnTo>
                  <a:cubicBezTo>
                    <a:pt x="6449" y="835"/>
                    <a:pt x="6673" y="691"/>
                    <a:pt x="6896" y="691"/>
                  </a:cubicBezTo>
                  <a:close/>
                  <a:moveTo>
                    <a:pt x="14334" y="691"/>
                  </a:moveTo>
                  <a:cubicBezTo>
                    <a:pt x="14557" y="691"/>
                    <a:pt x="14778" y="835"/>
                    <a:pt x="14792" y="1123"/>
                  </a:cubicBezTo>
                  <a:lnTo>
                    <a:pt x="14792" y="2161"/>
                  </a:lnTo>
                  <a:cubicBezTo>
                    <a:pt x="14778" y="2449"/>
                    <a:pt x="14557" y="2593"/>
                    <a:pt x="14334" y="2593"/>
                  </a:cubicBezTo>
                  <a:cubicBezTo>
                    <a:pt x="14111" y="2593"/>
                    <a:pt x="13887" y="2449"/>
                    <a:pt x="13865" y="2161"/>
                  </a:cubicBezTo>
                  <a:lnTo>
                    <a:pt x="13865" y="1123"/>
                  </a:lnTo>
                  <a:cubicBezTo>
                    <a:pt x="13887" y="835"/>
                    <a:pt x="14111" y="691"/>
                    <a:pt x="14334" y="691"/>
                  </a:cubicBezTo>
                  <a:close/>
                  <a:moveTo>
                    <a:pt x="18053" y="691"/>
                  </a:moveTo>
                  <a:cubicBezTo>
                    <a:pt x="18275" y="691"/>
                    <a:pt x="18497" y="835"/>
                    <a:pt x="18511" y="1123"/>
                  </a:cubicBezTo>
                  <a:lnTo>
                    <a:pt x="18511" y="2161"/>
                  </a:lnTo>
                  <a:cubicBezTo>
                    <a:pt x="18497" y="2449"/>
                    <a:pt x="18275" y="2593"/>
                    <a:pt x="18053" y="2593"/>
                  </a:cubicBezTo>
                  <a:cubicBezTo>
                    <a:pt x="17830" y="2593"/>
                    <a:pt x="17605" y="2449"/>
                    <a:pt x="17584" y="2161"/>
                  </a:cubicBezTo>
                  <a:lnTo>
                    <a:pt x="17584" y="1123"/>
                  </a:lnTo>
                  <a:cubicBezTo>
                    <a:pt x="17605" y="835"/>
                    <a:pt x="17830" y="691"/>
                    <a:pt x="18053" y="691"/>
                  </a:cubicBezTo>
                  <a:close/>
                  <a:moveTo>
                    <a:pt x="10634" y="673"/>
                  </a:moveTo>
                  <a:cubicBezTo>
                    <a:pt x="10875" y="673"/>
                    <a:pt x="11073" y="878"/>
                    <a:pt x="11073" y="1123"/>
                  </a:cubicBezTo>
                  <a:lnTo>
                    <a:pt x="11073" y="2161"/>
                  </a:lnTo>
                  <a:cubicBezTo>
                    <a:pt x="11073" y="2414"/>
                    <a:pt x="10862" y="2610"/>
                    <a:pt x="10610" y="2624"/>
                  </a:cubicBezTo>
                  <a:cubicBezTo>
                    <a:pt x="10357" y="2624"/>
                    <a:pt x="10147" y="2414"/>
                    <a:pt x="10147" y="2161"/>
                  </a:cubicBezTo>
                  <a:lnTo>
                    <a:pt x="10147" y="1123"/>
                  </a:lnTo>
                  <a:cubicBezTo>
                    <a:pt x="10147" y="870"/>
                    <a:pt x="10357" y="674"/>
                    <a:pt x="10610" y="674"/>
                  </a:cubicBezTo>
                  <a:cubicBezTo>
                    <a:pt x="10618" y="673"/>
                    <a:pt x="10626" y="673"/>
                    <a:pt x="10634" y="673"/>
                  </a:cubicBezTo>
                  <a:close/>
                  <a:moveTo>
                    <a:pt x="20924" y="11493"/>
                  </a:moveTo>
                  <a:lnTo>
                    <a:pt x="20924" y="18356"/>
                  </a:lnTo>
                  <a:cubicBezTo>
                    <a:pt x="20924" y="19521"/>
                    <a:pt x="19984" y="20461"/>
                    <a:pt x="18819" y="20461"/>
                  </a:cubicBezTo>
                  <a:lnTo>
                    <a:pt x="5993" y="20461"/>
                  </a:lnTo>
                  <a:cubicBezTo>
                    <a:pt x="5193" y="20461"/>
                    <a:pt x="4463" y="20012"/>
                    <a:pt x="4112" y="19296"/>
                  </a:cubicBezTo>
                  <a:lnTo>
                    <a:pt x="16265" y="19296"/>
                  </a:lnTo>
                  <a:cubicBezTo>
                    <a:pt x="16700" y="19296"/>
                    <a:pt x="17121" y="19128"/>
                    <a:pt x="17444" y="18833"/>
                  </a:cubicBezTo>
                  <a:cubicBezTo>
                    <a:pt x="17809" y="18482"/>
                    <a:pt x="18132" y="18103"/>
                    <a:pt x="18426" y="17710"/>
                  </a:cubicBezTo>
                  <a:cubicBezTo>
                    <a:pt x="19479" y="16279"/>
                    <a:pt x="20124" y="14595"/>
                    <a:pt x="20588" y="12897"/>
                  </a:cubicBezTo>
                  <a:cubicBezTo>
                    <a:pt x="20714" y="12434"/>
                    <a:pt x="20826" y="11971"/>
                    <a:pt x="20924" y="11493"/>
                  </a:cubicBezTo>
                  <a:close/>
                  <a:moveTo>
                    <a:pt x="6891" y="0"/>
                  </a:moveTo>
                  <a:cubicBezTo>
                    <a:pt x="6273" y="0"/>
                    <a:pt x="5782" y="519"/>
                    <a:pt x="5810" y="1123"/>
                  </a:cubicBezTo>
                  <a:lnTo>
                    <a:pt x="5810" y="1347"/>
                  </a:lnTo>
                  <a:cubicBezTo>
                    <a:pt x="4379" y="1431"/>
                    <a:pt x="3270" y="2624"/>
                    <a:pt x="3270" y="4056"/>
                  </a:cubicBezTo>
                  <a:lnTo>
                    <a:pt x="3270" y="6371"/>
                  </a:lnTo>
                  <a:cubicBezTo>
                    <a:pt x="3270" y="6441"/>
                    <a:pt x="3200" y="10455"/>
                    <a:pt x="1909" y="14090"/>
                  </a:cubicBezTo>
                  <a:cubicBezTo>
                    <a:pt x="1853" y="14258"/>
                    <a:pt x="1937" y="14426"/>
                    <a:pt x="2105" y="14483"/>
                  </a:cubicBezTo>
                  <a:cubicBezTo>
                    <a:pt x="2133" y="14497"/>
                    <a:pt x="2176" y="14511"/>
                    <a:pt x="2204" y="14511"/>
                  </a:cubicBezTo>
                  <a:cubicBezTo>
                    <a:pt x="2330" y="14511"/>
                    <a:pt x="2456" y="14426"/>
                    <a:pt x="2498" y="14300"/>
                  </a:cubicBezTo>
                  <a:cubicBezTo>
                    <a:pt x="3621" y="11101"/>
                    <a:pt x="3846" y="7718"/>
                    <a:pt x="3874" y="6694"/>
                  </a:cubicBezTo>
                  <a:lnTo>
                    <a:pt x="17023" y="6694"/>
                  </a:lnTo>
                  <a:cubicBezTo>
                    <a:pt x="17430" y="6694"/>
                    <a:pt x="17430" y="6077"/>
                    <a:pt x="17023" y="6077"/>
                  </a:cubicBezTo>
                  <a:lnTo>
                    <a:pt x="3888" y="6077"/>
                  </a:lnTo>
                  <a:lnTo>
                    <a:pt x="3888" y="4056"/>
                  </a:lnTo>
                  <a:cubicBezTo>
                    <a:pt x="3888" y="2961"/>
                    <a:pt x="4730" y="2049"/>
                    <a:pt x="5824" y="1951"/>
                  </a:cubicBezTo>
                  <a:lnTo>
                    <a:pt x="5824" y="2147"/>
                  </a:lnTo>
                  <a:cubicBezTo>
                    <a:pt x="5796" y="2765"/>
                    <a:pt x="6287" y="3270"/>
                    <a:pt x="6891" y="3270"/>
                  </a:cubicBezTo>
                  <a:cubicBezTo>
                    <a:pt x="7508" y="3270"/>
                    <a:pt x="7999" y="2765"/>
                    <a:pt x="7971" y="2147"/>
                  </a:cubicBezTo>
                  <a:lnTo>
                    <a:pt x="7971" y="1951"/>
                  </a:lnTo>
                  <a:lnTo>
                    <a:pt x="9543" y="1951"/>
                  </a:lnTo>
                  <a:lnTo>
                    <a:pt x="9543" y="2161"/>
                  </a:lnTo>
                  <a:cubicBezTo>
                    <a:pt x="9529" y="2751"/>
                    <a:pt x="10020" y="3242"/>
                    <a:pt x="10610" y="3242"/>
                  </a:cubicBezTo>
                  <a:cubicBezTo>
                    <a:pt x="11213" y="3228"/>
                    <a:pt x="11690" y="2751"/>
                    <a:pt x="11690" y="2161"/>
                  </a:cubicBezTo>
                  <a:lnTo>
                    <a:pt x="11690" y="1951"/>
                  </a:lnTo>
                  <a:lnTo>
                    <a:pt x="13262" y="1951"/>
                  </a:lnTo>
                  <a:lnTo>
                    <a:pt x="13262" y="2161"/>
                  </a:lnTo>
                  <a:cubicBezTo>
                    <a:pt x="13234" y="2765"/>
                    <a:pt x="13725" y="3284"/>
                    <a:pt x="14329" y="3284"/>
                  </a:cubicBezTo>
                  <a:cubicBezTo>
                    <a:pt x="14946" y="3284"/>
                    <a:pt x="15437" y="2765"/>
                    <a:pt x="15409" y="2161"/>
                  </a:cubicBezTo>
                  <a:lnTo>
                    <a:pt x="15409" y="1951"/>
                  </a:lnTo>
                  <a:lnTo>
                    <a:pt x="16967" y="1951"/>
                  </a:lnTo>
                  <a:lnTo>
                    <a:pt x="16967" y="2161"/>
                  </a:lnTo>
                  <a:cubicBezTo>
                    <a:pt x="16953" y="2765"/>
                    <a:pt x="17444" y="3284"/>
                    <a:pt x="18047" y="3284"/>
                  </a:cubicBezTo>
                  <a:cubicBezTo>
                    <a:pt x="18665" y="3284"/>
                    <a:pt x="19156" y="2765"/>
                    <a:pt x="19128" y="2161"/>
                  </a:cubicBezTo>
                  <a:lnTo>
                    <a:pt x="19128" y="1979"/>
                  </a:lnTo>
                  <a:cubicBezTo>
                    <a:pt x="20167" y="2133"/>
                    <a:pt x="20924" y="3017"/>
                    <a:pt x="20924" y="4070"/>
                  </a:cubicBezTo>
                  <a:lnTo>
                    <a:pt x="20924" y="6077"/>
                  </a:lnTo>
                  <a:lnTo>
                    <a:pt x="18258" y="6077"/>
                  </a:lnTo>
                  <a:cubicBezTo>
                    <a:pt x="17837" y="6077"/>
                    <a:pt x="17837" y="6694"/>
                    <a:pt x="18258" y="6694"/>
                  </a:cubicBezTo>
                  <a:lnTo>
                    <a:pt x="20910" y="6694"/>
                  </a:lnTo>
                  <a:cubicBezTo>
                    <a:pt x="20854" y="8083"/>
                    <a:pt x="20686" y="9487"/>
                    <a:pt x="20419" y="10862"/>
                  </a:cubicBezTo>
                  <a:cubicBezTo>
                    <a:pt x="20419" y="10862"/>
                    <a:pt x="20419" y="10876"/>
                    <a:pt x="20419" y="10876"/>
                  </a:cubicBezTo>
                  <a:cubicBezTo>
                    <a:pt x="19956" y="13332"/>
                    <a:pt x="19170" y="15956"/>
                    <a:pt x="17500" y="17893"/>
                  </a:cubicBezTo>
                  <a:cubicBezTo>
                    <a:pt x="17177" y="18258"/>
                    <a:pt x="16798" y="18679"/>
                    <a:pt x="16265" y="18679"/>
                  </a:cubicBezTo>
                  <a:lnTo>
                    <a:pt x="2176" y="18679"/>
                  </a:lnTo>
                  <a:cubicBezTo>
                    <a:pt x="2169" y="18679"/>
                    <a:pt x="2163" y="18679"/>
                    <a:pt x="2157" y="18679"/>
                  </a:cubicBezTo>
                  <a:cubicBezTo>
                    <a:pt x="1298" y="18679"/>
                    <a:pt x="776" y="17733"/>
                    <a:pt x="1235" y="17009"/>
                  </a:cubicBezTo>
                  <a:cubicBezTo>
                    <a:pt x="1516" y="16531"/>
                    <a:pt x="1769" y="16054"/>
                    <a:pt x="1993" y="15549"/>
                  </a:cubicBezTo>
                  <a:cubicBezTo>
                    <a:pt x="2104" y="15310"/>
                    <a:pt x="1900" y="15119"/>
                    <a:pt x="1699" y="15119"/>
                  </a:cubicBezTo>
                  <a:cubicBezTo>
                    <a:pt x="1594" y="15119"/>
                    <a:pt x="1490" y="15171"/>
                    <a:pt x="1432" y="15297"/>
                  </a:cubicBezTo>
                  <a:cubicBezTo>
                    <a:pt x="1221" y="15774"/>
                    <a:pt x="969" y="16237"/>
                    <a:pt x="702" y="16686"/>
                  </a:cubicBezTo>
                  <a:cubicBezTo>
                    <a:pt x="0" y="17837"/>
                    <a:pt x="828" y="19296"/>
                    <a:pt x="2176" y="19296"/>
                  </a:cubicBezTo>
                  <a:lnTo>
                    <a:pt x="3439" y="19296"/>
                  </a:lnTo>
                  <a:cubicBezTo>
                    <a:pt x="3846" y="20363"/>
                    <a:pt x="4856" y="21078"/>
                    <a:pt x="5993" y="21078"/>
                  </a:cubicBezTo>
                  <a:lnTo>
                    <a:pt x="18833" y="21078"/>
                  </a:lnTo>
                  <a:cubicBezTo>
                    <a:pt x="20335" y="21078"/>
                    <a:pt x="21542" y="19857"/>
                    <a:pt x="21556" y="18356"/>
                  </a:cubicBezTo>
                  <a:lnTo>
                    <a:pt x="21542" y="4056"/>
                  </a:lnTo>
                  <a:cubicBezTo>
                    <a:pt x="21542" y="2666"/>
                    <a:pt x="20503" y="1516"/>
                    <a:pt x="19128" y="1347"/>
                  </a:cubicBezTo>
                  <a:lnTo>
                    <a:pt x="19128" y="1123"/>
                  </a:lnTo>
                  <a:cubicBezTo>
                    <a:pt x="19156" y="519"/>
                    <a:pt x="18665" y="0"/>
                    <a:pt x="18047" y="0"/>
                  </a:cubicBezTo>
                  <a:cubicBezTo>
                    <a:pt x="17430" y="0"/>
                    <a:pt x="16939" y="519"/>
                    <a:pt x="16967" y="1123"/>
                  </a:cubicBezTo>
                  <a:lnTo>
                    <a:pt x="16967" y="1333"/>
                  </a:lnTo>
                  <a:lnTo>
                    <a:pt x="15409" y="1333"/>
                  </a:lnTo>
                  <a:lnTo>
                    <a:pt x="15409" y="1123"/>
                  </a:lnTo>
                  <a:cubicBezTo>
                    <a:pt x="15437" y="519"/>
                    <a:pt x="14946" y="0"/>
                    <a:pt x="14329" y="0"/>
                  </a:cubicBezTo>
                  <a:cubicBezTo>
                    <a:pt x="13711" y="0"/>
                    <a:pt x="13220" y="519"/>
                    <a:pt x="13248" y="1123"/>
                  </a:cubicBezTo>
                  <a:lnTo>
                    <a:pt x="13248" y="1333"/>
                  </a:lnTo>
                  <a:lnTo>
                    <a:pt x="11690" y="1333"/>
                  </a:lnTo>
                  <a:lnTo>
                    <a:pt x="11690" y="1123"/>
                  </a:lnTo>
                  <a:cubicBezTo>
                    <a:pt x="11718" y="519"/>
                    <a:pt x="11227" y="0"/>
                    <a:pt x="10610" y="0"/>
                  </a:cubicBezTo>
                  <a:cubicBezTo>
                    <a:pt x="9992" y="0"/>
                    <a:pt x="9501" y="519"/>
                    <a:pt x="9529" y="1123"/>
                  </a:cubicBezTo>
                  <a:lnTo>
                    <a:pt x="9529" y="1333"/>
                  </a:lnTo>
                  <a:lnTo>
                    <a:pt x="7971" y="1333"/>
                  </a:lnTo>
                  <a:lnTo>
                    <a:pt x="7971" y="1123"/>
                  </a:lnTo>
                  <a:cubicBezTo>
                    <a:pt x="7999" y="519"/>
                    <a:pt x="7508" y="0"/>
                    <a:pt x="6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6" name="Google Shape;1916;p58"/>
          <p:cNvSpPr/>
          <p:nvPr/>
        </p:nvSpPr>
        <p:spPr>
          <a:xfrm>
            <a:off x="1587083" y="3581099"/>
            <a:ext cx="341726" cy="455405"/>
          </a:xfrm>
          <a:custGeom>
            <a:avLst/>
            <a:gdLst/>
            <a:ahLst/>
            <a:cxnLst/>
            <a:rect l="l" t="t" r="r" b="b"/>
            <a:pathLst>
              <a:path w="15839" h="21108" extrusionOk="0">
                <a:moveTo>
                  <a:pt x="5499" y="8680"/>
                </a:moveTo>
                <a:cubicBezTo>
                  <a:pt x="5937" y="8680"/>
                  <a:pt x="6355" y="8890"/>
                  <a:pt x="6618" y="9263"/>
                </a:cubicBezTo>
                <a:cubicBezTo>
                  <a:pt x="6716" y="9375"/>
                  <a:pt x="6772" y="9516"/>
                  <a:pt x="6815" y="9656"/>
                </a:cubicBezTo>
                <a:lnTo>
                  <a:pt x="7376" y="11564"/>
                </a:lnTo>
                <a:lnTo>
                  <a:pt x="7334" y="11607"/>
                </a:lnTo>
                <a:cubicBezTo>
                  <a:pt x="6548" y="12463"/>
                  <a:pt x="6688" y="13824"/>
                  <a:pt x="7614" y="14525"/>
                </a:cubicBezTo>
                <a:cubicBezTo>
                  <a:pt x="7544" y="14610"/>
                  <a:pt x="7446" y="14694"/>
                  <a:pt x="7362" y="14764"/>
                </a:cubicBezTo>
                <a:cubicBezTo>
                  <a:pt x="7117" y="14938"/>
                  <a:pt x="6840" y="15018"/>
                  <a:pt x="6569" y="15018"/>
                </a:cubicBezTo>
                <a:cubicBezTo>
                  <a:pt x="5987" y="15018"/>
                  <a:pt x="5429" y="14647"/>
                  <a:pt x="5257" y="14034"/>
                </a:cubicBezTo>
                <a:lnTo>
                  <a:pt x="4204" y="10428"/>
                </a:lnTo>
                <a:cubicBezTo>
                  <a:pt x="4092" y="10077"/>
                  <a:pt x="4134" y="9698"/>
                  <a:pt x="4317" y="9389"/>
                </a:cubicBezTo>
                <a:cubicBezTo>
                  <a:pt x="4485" y="9066"/>
                  <a:pt x="4780" y="8828"/>
                  <a:pt x="5131" y="8730"/>
                </a:cubicBezTo>
                <a:cubicBezTo>
                  <a:pt x="5253" y="8696"/>
                  <a:pt x="5377" y="8680"/>
                  <a:pt x="5499" y="8680"/>
                </a:cubicBezTo>
                <a:close/>
                <a:moveTo>
                  <a:pt x="2297" y="9610"/>
                </a:moveTo>
                <a:cubicBezTo>
                  <a:pt x="2863" y="9610"/>
                  <a:pt x="3429" y="9954"/>
                  <a:pt x="3615" y="10596"/>
                </a:cubicBezTo>
                <a:lnTo>
                  <a:pt x="4667" y="14203"/>
                </a:lnTo>
                <a:cubicBezTo>
                  <a:pt x="4878" y="14932"/>
                  <a:pt x="4457" y="15676"/>
                  <a:pt x="3741" y="15887"/>
                </a:cubicBezTo>
                <a:cubicBezTo>
                  <a:pt x="3611" y="15924"/>
                  <a:pt x="3480" y="15942"/>
                  <a:pt x="3351" y="15942"/>
                </a:cubicBezTo>
                <a:cubicBezTo>
                  <a:pt x="2758" y="15942"/>
                  <a:pt x="2216" y="15563"/>
                  <a:pt x="2043" y="14975"/>
                </a:cubicBezTo>
                <a:lnTo>
                  <a:pt x="991" y="11354"/>
                </a:lnTo>
                <a:cubicBezTo>
                  <a:pt x="892" y="11003"/>
                  <a:pt x="935" y="10638"/>
                  <a:pt x="1117" y="10315"/>
                </a:cubicBezTo>
                <a:cubicBezTo>
                  <a:pt x="1375" y="9837"/>
                  <a:pt x="1836" y="9610"/>
                  <a:pt x="2297" y="9610"/>
                </a:cubicBezTo>
                <a:close/>
                <a:moveTo>
                  <a:pt x="8802" y="11580"/>
                </a:moveTo>
                <a:cubicBezTo>
                  <a:pt x="9040" y="11580"/>
                  <a:pt x="9279" y="11640"/>
                  <a:pt x="9495" y="11761"/>
                </a:cubicBezTo>
                <a:lnTo>
                  <a:pt x="12737" y="13697"/>
                </a:lnTo>
                <a:cubicBezTo>
                  <a:pt x="13382" y="14076"/>
                  <a:pt x="13593" y="14904"/>
                  <a:pt x="13214" y="15550"/>
                </a:cubicBezTo>
                <a:cubicBezTo>
                  <a:pt x="12957" y="15969"/>
                  <a:pt x="12505" y="16207"/>
                  <a:pt x="12040" y="16207"/>
                </a:cubicBezTo>
                <a:cubicBezTo>
                  <a:pt x="11820" y="16207"/>
                  <a:pt x="11597" y="16154"/>
                  <a:pt x="11389" y="16041"/>
                </a:cubicBezTo>
                <a:lnTo>
                  <a:pt x="8204" y="14161"/>
                </a:lnTo>
                <a:cubicBezTo>
                  <a:pt x="7797" y="13922"/>
                  <a:pt x="7446" y="13515"/>
                  <a:pt x="7446" y="13010"/>
                </a:cubicBezTo>
                <a:cubicBezTo>
                  <a:pt x="7418" y="12561"/>
                  <a:pt x="7628" y="12126"/>
                  <a:pt x="7979" y="11845"/>
                </a:cubicBezTo>
                <a:cubicBezTo>
                  <a:pt x="8225" y="11668"/>
                  <a:pt x="8513" y="11580"/>
                  <a:pt x="8802" y="11580"/>
                </a:cubicBezTo>
                <a:close/>
                <a:moveTo>
                  <a:pt x="8134" y="14834"/>
                </a:moveTo>
                <a:lnTo>
                  <a:pt x="11025" y="16546"/>
                </a:lnTo>
                <a:cubicBezTo>
                  <a:pt x="11335" y="16731"/>
                  <a:pt x="11680" y="16822"/>
                  <a:pt x="12028" y="16822"/>
                </a:cubicBezTo>
                <a:cubicBezTo>
                  <a:pt x="12341" y="16822"/>
                  <a:pt x="12655" y="16749"/>
                  <a:pt x="12947" y="16602"/>
                </a:cubicBezTo>
                <a:lnTo>
                  <a:pt x="12989" y="16574"/>
                </a:lnTo>
                <a:lnTo>
                  <a:pt x="12989" y="16574"/>
                </a:lnTo>
                <a:cubicBezTo>
                  <a:pt x="12919" y="16897"/>
                  <a:pt x="12835" y="17290"/>
                  <a:pt x="12709" y="17711"/>
                </a:cubicBezTo>
                <a:lnTo>
                  <a:pt x="12723" y="17711"/>
                </a:lnTo>
                <a:cubicBezTo>
                  <a:pt x="12231" y="19353"/>
                  <a:pt x="10730" y="20476"/>
                  <a:pt x="9032" y="20490"/>
                </a:cubicBezTo>
                <a:lnTo>
                  <a:pt x="6057" y="20490"/>
                </a:lnTo>
                <a:cubicBezTo>
                  <a:pt x="4218" y="20490"/>
                  <a:pt x="2647" y="19199"/>
                  <a:pt x="2282" y="17402"/>
                </a:cubicBezTo>
                <a:cubicBezTo>
                  <a:pt x="2198" y="16981"/>
                  <a:pt x="2141" y="16546"/>
                  <a:pt x="2113" y="16111"/>
                </a:cubicBezTo>
                <a:lnTo>
                  <a:pt x="2113" y="16111"/>
                </a:lnTo>
                <a:cubicBezTo>
                  <a:pt x="2485" y="16420"/>
                  <a:pt x="2924" y="16563"/>
                  <a:pt x="3357" y="16563"/>
                </a:cubicBezTo>
                <a:cubicBezTo>
                  <a:pt x="4184" y="16563"/>
                  <a:pt x="4990" y="16041"/>
                  <a:pt x="5257" y="15157"/>
                </a:cubicBezTo>
                <a:lnTo>
                  <a:pt x="5257" y="15129"/>
                </a:lnTo>
                <a:cubicBezTo>
                  <a:pt x="5632" y="15461"/>
                  <a:pt x="6098" y="15623"/>
                  <a:pt x="6561" y="15623"/>
                </a:cubicBezTo>
                <a:cubicBezTo>
                  <a:pt x="7156" y="15623"/>
                  <a:pt x="7747" y="15355"/>
                  <a:pt x="8134" y="14834"/>
                </a:cubicBezTo>
                <a:close/>
                <a:moveTo>
                  <a:pt x="7109" y="1"/>
                </a:moveTo>
                <a:cubicBezTo>
                  <a:pt x="6071" y="15"/>
                  <a:pt x="5243" y="871"/>
                  <a:pt x="5257" y="1909"/>
                </a:cubicBezTo>
                <a:lnTo>
                  <a:pt x="5271" y="3495"/>
                </a:lnTo>
                <a:cubicBezTo>
                  <a:pt x="5285" y="3685"/>
                  <a:pt x="5432" y="3779"/>
                  <a:pt x="5580" y="3779"/>
                </a:cubicBezTo>
                <a:cubicBezTo>
                  <a:pt x="5727" y="3779"/>
                  <a:pt x="5874" y="3685"/>
                  <a:pt x="5888" y="3495"/>
                </a:cubicBezTo>
                <a:lnTo>
                  <a:pt x="5874" y="1909"/>
                </a:lnTo>
                <a:cubicBezTo>
                  <a:pt x="5860" y="1208"/>
                  <a:pt x="6422" y="646"/>
                  <a:pt x="7109" y="632"/>
                </a:cubicBezTo>
                <a:cubicBezTo>
                  <a:pt x="7118" y="632"/>
                  <a:pt x="7126" y="632"/>
                  <a:pt x="7135" y="632"/>
                </a:cubicBezTo>
                <a:cubicBezTo>
                  <a:pt x="7825" y="632"/>
                  <a:pt x="8372" y="1188"/>
                  <a:pt x="8386" y="1867"/>
                </a:cubicBezTo>
                <a:lnTo>
                  <a:pt x="8485" y="9740"/>
                </a:lnTo>
                <a:cubicBezTo>
                  <a:pt x="8499" y="10063"/>
                  <a:pt x="8737" y="10358"/>
                  <a:pt x="9060" y="10414"/>
                </a:cubicBezTo>
                <a:cubicBezTo>
                  <a:pt x="9101" y="10420"/>
                  <a:pt x="9141" y="10424"/>
                  <a:pt x="9181" y="10424"/>
                </a:cubicBezTo>
                <a:cubicBezTo>
                  <a:pt x="9475" y="10424"/>
                  <a:pt x="9747" y="10248"/>
                  <a:pt x="9846" y="9965"/>
                </a:cubicBezTo>
                <a:lnTo>
                  <a:pt x="12540" y="2709"/>
                </a:lnTo>
                <a:cubicBezTo>
                  <a:pt x="12729" y="2211"/>
                  <a:pt x="13206" y="1896"/>
                  <a:pt x="13716" y="1896"/>
                </a:cubicBezTo>
                <a:cubicBezTo>
                  <a:pt x="13852" y="1896"/>
                  <a:pt x="13990" y="1918"/>
                  <a:pt x="14126" y="1966"/>
                </a:cubicBezTo>
                <a:cubicBezTo>
                  <a:pt x="14772" y="2190"/>
                  <a:pt x="15122" y="2878"/>
                  <a:pt x="14926" y="3537"/>
                </a:cubicBezTo>
                <a:lnTo>
                  <a:pt x="11853" y="12434"/>
                </a:lnTo>
                <a:lnTo>
                  <a:pt x="9818" y="11228"/>
                </a:lnTo>
                <a:cubicBezTo>
                  <a:pt x="9510" y="11049"/>
                  <a:pt x="9159" y="10954"/>
                  <a:pt x="8807" y="10954"/>
                </a:cubicBezTo>
                <a:cubicBezTo>
                  <a:pt x="8661" y="10954"/>
                  <a:pt x="8516" y="10970"/>
                  <a:pt x="8372" y="11003"/>
                </a:cubicBezTo>
                <a:cubicBezTo>
                  <a:pt x="8204" y="11045"/>
                  <a:pt x="8050" y="11101"/>
                  <a:pt x="7909" y="11171"/>
                </a:cubicBezTo>
                <a:lnTo>
                  <a:pt x="7418" y="9487"/>
                </a:lnTo>
                <a:cubicBezTo>
                  <a:pt x="7250" y="8968"/>
                  <a:pt x="6899" y="8533"/>
                  <a:pt x="6422" y="8295"/>
                </a:cubicBezTo>
                <a:cubicBezTo>
                  <a:pt x="6267" y="8210"/>
                  <a:pt x="6113" y="8154"/>
                  <a:pt x="5959" y="8112"/>
                </a:cubicBezTo>
                <a:lnTo>
                  <a:pt x="5944" y="8112"/>
                </a:lnTo>
                <a:lnTo>
                  <a:pt x="5902" y="4730"/>
                </a:lnTo>
                <a:cubicBezTo>
                  <a:pt x="5888" y="4541"/>
                  <a:pt x="5741" y="4446"/>
                  <a:pt x="5594" y="4446"/>
                </a:cubicBezTo>
                <a:cubicBezTo>
                  <a:pt x="5446" y="4446"/>
                  <a:pt x="5299" y="4541"/>
                  <a:pt x="5285" y="4730"/>
                </a:cubicBezTo>
                <a:lnTo>
                  <a:pt x="5327" y="8070"/>
                </a:lnTo>
                <a:cubicBezTo>
                  <a:pt x="5201" y="8084"/>
                  <a:pt x="5074" y="8098"/>
                  <a:pt x="4962" y="8140"/>
                </a:cubicBezTo>
                <a:cubicBezTo>
                  <a:pt x="4303" y="8323"/>
                  <a:pt x="3797" y="8842"/>
                  <a:pt x="3615" y="9487"/>
                </a:cubicBezTo>
                <a:cubicBezTo>
                  <a:pt x="3218" y="9139"/>
                  <a:pt x="2764" y="8987"/>
                  <a:pt x="2324" y="8987"/>
                </a:cubicBezTo>
                <a:cubicBezTo>
                  <a:pt x="1114" y="8987"/>
                  <a:pt x="0" y="10134"/>
                  <a:pt x="401" y="11522"/>
                </a:cubicBezTo>
                <a:lnTo>
                  <a:pt x="1440" y="15101"/>
                </a:lnTo>
                <a:cubicBezTo>
                  <a:pt x="1440" y="15915"/>
                  <a:pt x="1510" y="16729"/>
                  <a:pt x="1664" y="17529"/>
                </a:cubicBezTo>
                <a:cubicBezTo>
                  <a:pt x="2085" y="19606"/>
                  <a:pt x="3910" y="21107"/>
                  <a:pt x="6043" y="21107"/>
                </a:cubicBezTo>
                <a:lnTo>
                  <a:pt x="9018" y="21107"/>
                </a:lnTo>
                <a:cubicBezTo>
                  <a:pt x="11011" y="21093"/>
                  <a:pt x="12737" y="19788"/>
                  <a:pt x="13312" y="17894"/>
                </a:cubicBezTo>
                <a:cubicBezTo>
                  <a:pt x="13509" y="17206"/>
                  <a:pt x="13663" y="16504"/>
                  <a:pt x="13775" y="15803"/>
                </a:cubicBezTo>
                <a:cubicBezTo>
                  <a:pt x="14280" y="14862"/>
                  <a:pt x="13972" y="13697"/>
                  <a:pt x="13045" y="13150"/>
                </a:cubicBezTo>
                <a:lnTo>
                  <a:pt x="12400" y="12757"/>
                </a:lnTo>
                <a:lnTo>
                  <a:pt x="15501" y="3720"/>
                </a:lnTo>
                <a:cubicBezTo>
                  <a:pt x="15838" y="2737"/>
                  <a:pt x="15305" y="1685"/>
                  <a:pt x="14337" y="1334"/>
                </a:cubicBezTo>
                <a:lnTo>
                  <a:pt x="14337" y="1348"/>
                </a:lnTo>
                <a:cubicBezTo>
                  <a:pt x="14133" y="1278"/>
                  <a:pt x="13927" y="1245"/>
                  <a:pt x="13725" y="1245"/>
                </a:cubicBezTo>
                <a:cubicBezTo>
                  <a:pt x="12949" y="1245"/>
                  <a:pt x="12232" y="1731"/>
                  <a:pt x="11965" y="2499"/>
                </a:cubicBezTo>
                <a:lnTo>
                  <a:pt x="9270" y="9740"/>
                </a:lnTo>
                <a:cubicBezTo>
                  <a:pt x="9258" y="9784"/>
                  <a:pt x="9223" y="9802"/>
                  <a:pt x="9190" y="9802"/>
                </a:cubicBezTo>
                <a:cubicBezTo>
                  <a:pt x="9148" y="9802"/>
                  <a:pt x="9108" y="9773"/>
                  <a:pt x="9116" y="9726"/>
                </a:cubicBezTo>
                <a:lnTo>
                  <a:pt x="9004" y="1853"/>
                </a:lnTo>
                <a:cubicBezTo>
                  <a:pt x="8990" y="829"/>
                  <a:pt x="8134" y="1"/>
                  <a:pt x="71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7" name="Google Shape;1917;p58"/>
          <p:cNvGrpSpPr/>
          <p:nvPr/>
        </p:nvGrpSpPr>
        <p:grpSpPr>
          <a:xfrm>
            <a:off x="1526005" y="1952287"/>
            <a:ext cx="463884" cy="417023"/>
            <a:chOff x="1125375" y="1726825"/>
            <a:chExt cx="537525" cy="483225"/>
          </a:xfrm>
        </p:grpSpPr>
        <p:sp>
          <p:nvSpPr>
            <p:cNvPr id="1918" name="Google Shape;1918;p58"/>
            <p:cNvSpPr/>
            <p:nvPr/>
          </p:nvSpPr>
          <p:spPr>
            <a:xfrm>
              <a:off x="1191150" y="2059850"/>
              <a:ext cx="16350" cy="27025"/>
            </a:xfrm>
            <a:custGeom>
              <a:avLst/>
              <a:gdLst/>
              <a:ahLst/>
              <a:cxnLst/>
              <a:rect l="l" t="t" r="r" b="b"/>
              <a:pathLst>
                <a:path w="654" h="1081" extrusionOk="0">
                  <a:moveTo>
                    <a:pt x="326" y="0"/>
                  </a:moveTo>
                  <a:cubicBezTo>
                    <a:pt x="162" y="0"/>
                    <a:pt x="1" y="113"/>
                    <a:pt x="22" y="337"/>
                  </a:cubicBezTo>
                  <a:lnTo>
                    <a:pt x="22" y="772"/>
                  </a:lnTo>
                  <a:cubicBezTo>
                    <a:pt x="22" y="941"/>
                    <a:pt x="162" y="1081"/>
                    <a:pt x="331" y="1081"/>
                  </a:cubicBezTo>
                  <a:cubicBezTo>
                    <a:pt x="499" y="1081"/>
                    <a:pt x="640" y="941"/>
                    <a:pt x="640" y="772"/>
                  </a:cubicBezTo>
                  <a:lnTo>
                    <a:pt x="640" y="337"/>
                  </a:lnTo>
                  <a:cubicBezTo>
                    <a:pt x="654" y="113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8"/>
            <p:cNvSpPr/>
            <p:nvPr/>
          </p:nvSpPr>
          <p:spPr>
            <a:xfrm>
              <a:off x="1312900" y="2059850"/>
              <a:ext cx="16350" cy="26675"/>
            </a:xfrm>
            <a:custGeom>
              <a:avLst/>
              <a:gdLst/>
              <a:ahLst/>
              <a:cxnLst/>
              <a:rect l="l" t="t" r="r" b="b"/>
              <a:pathLst>
                <a:path w="654" h="1067" extrusionOk="0">
                  <a:moveTo>
                    <a:pt x="325" y="0"/>
                  </a:moveTo>
                  <a:cubicBezTo>
                    <a:pt x="162" y="0"/>
                    <a:pt x="1" y="113"/>
                    <a:pt x="22" y="337"/>
                  </a:cubicBezTo>
                  <a:lnTo>
                    <a:pt x="22" y="772"/>
                  </a:lnTo>
                  <a:cubicBezTo>
                    <a:pt x="36" y="969"/>
                    <a:pt x="183" y="1067"/>
                    <a:pt x="330" y="1067"/>
                  </a:cubicBezTo>
                  <a:cubicBezTo>
                    <a:pt x="478" y="1067"/>
                    <a:pt x="625" y="969"/>
                    <a:pt x="639" y="772"/>
                  </a:cubicBezTo>
                  <a:lnTo>
                    <a:pt x="639" y="337"/>
                  </a:lnTo>
                  <a:cubicBezTo>
                    <a:pt x="653" y="113"/>
                    <a:pt x="488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8"/>
            <p:cNvSpPr/>
            <p:nvPr/>
          </p:nvSpPr>
          <p:spPr>
            <a:xfrm>
              <a:off x="1228800" y="2078100"/>
              <a:ext cx="62625" cy="20050"/>
            </a:xfrm>
            <a:custGeom>
              <a:avLst/>
              <a:gdLst/>
              <a:ahLst/>
              <a:cxnLst/>
              <a:rect l="l" t="t" r="r" b="b"/>
              <a:pathLst>
                <a:path w="2505" h="802" extrusionOk="0">
                  <a:moveTo>
                    <a:pt x="1253" y="0"/>
                  </a:moveTo>
                  <a:cubicBezTo>
                    <a:pt x="1154" y="0"/>
                    <a:pt x="1070" y="42"/>
                    <a:pt x="1014" y="112"/>
                  </a:cubicBezTo>
                  <a:cubicBezTo>
                    <a:pt x="972" y="155"/>
                    <a:pt x="902" y="183"/>
                    <a:pt x="846" y="183"/>
                  </a:cubicBezTo>
                  <a:cubicBezTo>
                    <a:pt x="775" y="183"/>
                    <a:pt x="705" y="155"/>
                    <a:pt x="663" y="112"/>
                  </a:cubicBezTo>
                  <a:cubicBezTo>
                    <a:pt x="596" y="35"/>
                    <a:pt x="516" y="2"/>
                    <a:pt x="439" y="2"/>
                  </a:cubicBezTo>
                  <a:cubicBezTo>
                    <a:pt x="210" y="2"/>
                    <a:pt x="1" y="288"/>
                    <a:pt x="200" y="519"/>
                  </a:cubicBezTo>
                  <a:cubicBezTo>
                    <a:pt x="354" y="702"/>
                    <a:pt x="593" y="800"/>
                    <a:pt x="832" y="800"/>
                  </a:cubicBezTo>
                  <a:lnTo>
                    <a:pt x="860" y="800"/>
                  </a:lnTo>
                  <a:cubicBezTo>
                    <a:pt x="1000" y="800"/>
                    <a:pt x="1126" y="772"/>
                    <a:pt x="1253" y="702"/>
                  </a:cubicBezTo>
                  <a:cubicBezTo>
                    <a:pt x="1382" y="769"/>
                    <a:pt x="1523" y="802"/>
                    <a:pt x="1662" y="802"/>
                  </a:cubicBezTo>
                  <a:cubicBezTo>
                    <a:pt x="1901" y="802"/>
                    <a:pt x="2137" y="705"/>
                    <a:pt x="2305" y="519"/>
                  </a:cubicBezTo>
                  <a:cubicBezTo>
                    <a:pt x="2505" y="288"/>
                    <a:pt x="2296" y="2"/>
                    <a:pt x="2060" y="2"/>
                  </a:cubicBezTo>
                  <a:cubicBezTo>
                    <a:pt x="1981" y="2"/>
                    <a:pt x="1899" y="35"/>
                    <a:pt x="1828" y="112"/>
                  </a:cubicBezTo>
                  <a:cubicBezTo>
                    <a:pt x="1786" y="155"/>
                    <a:pt x="1730" y="183"/>
                    <a:pt x="1660" y="183"/>
                  </a:cubicBezTo>
                  <a:cubicBezTo>
                    <a:pt x="1589" y="183"/>
                    <a:pt x="1533" y="155"/>
                    <a:pt x="1477" y="112"/>
                  </a:cubicBezTo>
                  <a:cubicBezTo>
                    <a:pt x="1421" y="42"/>
                    <a:pt x="1337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8"/>
            <p:cNvSpPr/>
            <p:nvPr/>
          </p:nvSpPr>
          <p:spPr>
            <a:xfrm>
              <a:off x="1402950" y="1931300"/>
              <a:ext cx="83475" cy="22625"/>
            </a:xfrm>
            <a:custGeom>
              <a:avLst/>
              <a:gdLst/>
              <a:ahLst/>
              <a:cxnLst/>
              <a:rect l="l" t="t" r="r" b="b"/>
              <a:pathLst>
                <a:path w="3339" h="905" extrusionOk="0">
                  <a:moveTo>
                    <a:pt x="2996" y="0"/>
                  </a:moveTo>
                  <a:cubicBezTo>
                    <a:pt x="2910" y="0"/>
                    <a:pt x="2824" y="36"/>
                    <a:pt x="2763" y="104"/>
                  </a:cubicBezTo>
                  <a:cubicBezTo>
                    <a:pt x="2651" y="224"/>
                    <a:pt x="2500" y="283"/>
                    <a:pt x="2351" y="283"/>
                  </a:cubicBezTo>
                  <a:cubicBezTo>
                    <a:pt x="2201" y="283"/>
                    <a:pt x="2054" y="224"/>
                    <a:pt x="1949" y="104"/>
                  </a:cubicBezTo>
                  <a:cubicBezTo>
                    <a:pt x="1879" y="34"/>
                    <a:pt x="1794" y="6"/>
                    <a:pt x="1710" y="6"/>
                  </a:cubicBezTo>
                  <a:cubicBezTo>
                    <a:pt x="1626" y="6"/>
                    <a:pt x="1528" y="34"/>
                    <a:pt x="1472" y="104"/>
                  </a:cubicBezTo>
                  <a:cubicBezTo>
                    <a:pt x="1359" y="224"/>
                    <a:pt x="1209" y="283"/>
                    <a:pt x="1059" y="283"/>
                  </a:cubicBezTo>
                  <a:cubicBezTo>
                    <a:pt x="910" y="283"/>
                    <a:pt x="763" y="224"/>
                    <a:pt x="658" y="104"/>
                  </a:cubicBezTo>
                  <a:cubicBezTo>
                    <a:pt x="589" y="35"/>
                    <a:pt x="510" y="6"/>
                    <a:pt x="435" y="6"/>
                  </a:cubicBezTo>
                  <a:cubicBezTo>
                    <a:pt x="204" y="6"/>
                    <a:pt x="1" y="279"/>
                    <a:pt x="181" y="511"/>
                  </a:cubicBezTo>
                  <a:cubicBezTo>
                    <a:pt x="405" y="764"/>
                    <a:pt x="728" y="904"/>
                    <a:pt x="1065" y="904"/>
                  </a:cubicBezTo>
                  <a:cubicBezTo>
                    <a:pt x="1289" y="904"/>
                    <a:pt x="1514" y="834"/>
                    <a:pt x="1710" y="722"/>
                  </a:cubicBezTo>
                  <a:cubicBezTo>
                    <a:pt x="1893" y="834"/>
                    <a:pt x="2117" y="904"/>
                    <a:pt x="2356" y="904"/>
                  </a:cubicBezTo>
                  <a:cubicBezTo>
                    <a:pt x="2679" y="904"/>
                    <a:pt x="3001" y="764"/>
                    <a:pt x="3226" y="511"/>
                  </a:cubicBezTo>
                  <a:cubicBezTo>
                    <a:pt x="3338" y="385"/>
                    <a:pt x="3324" y="189"/>
                    <a:pt x="3198" y="76"/>
                  </a:cubicBezTo>
                  <a:cubicBezTo>
                    <a:pt x="3140" y="25"/>
                    <a:pt x="3068" y="0"/>
                    <a:pt x="2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8"/>
            <p:cNvSpPr/>
            <p:nvPr/>
          </p:nvSpPr>
          <p:spPr>
            <a:xfrm>
              <a:off x="1423600" y="1905475"/>
              <a:ext cx="43875" cy="13625"/>
            </a:xfrm>
            <a:custGeom>
              <a:avLst/>
              <a:gdLst/>
              <a:ahLst/>
              <a:cxnLst/>
              <a:rect l="l" t="t" r="r" b="b"/>
              <a:pathLst>
                <a:path w="1755" h="545" extrusionOk="0">
                  <a:moveTo>
                    <a:pt x="295" y="1"/>
                  </a:moveTo>
                  <a:cubicBezTo>
                    <a:pt x="70" y="1"/>
                    <a:pt x="0" y="323"/>
                    <a:pt x="211" y="408"/>
                  </a:cubicBezTo>
                  <a:lnTo>
                    <a:pt x="225" y="408"/>
                  </a:lnTo>
                  <a:cubicBezTo>
                    <a:pt x="435" y="499"/>
                    <a:pt x="660" y="544"/>
                    <a:pt x="884" y="544"/>
                  </a:cubicBezTo>
                  <a:cubicBezTo>
                    <a:pt x="1109" y="544"/>
                    <a:pt x="1333" y="499"/>
                    <a:pt x="1544" y="408"/>
                  </a:cubicBezTo>
                  <a:cubicBezTo>
                    <a:pt x="1754" y="323"/>
                    <a:pt x="1698" y="1"/>
                    <a:pt x="1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8"/>
            <p:cNvSpPr/>
            <p:nvPr/>
          </p:nvSpPr>
          <p:spPr>
            <a:xfrm>
              <a:off x="1353775" y="1871800"/>
              <a:ext cx="15450" cy="29925"/>
            </a:xfrm>
            <a:custGeom>
              <a:avLst/>
              <a:gdLst/>
              <a:ahLst/>
              <a:cxnLst/>
              <a:rect l="l" t="t" r="r" b="b"/>
              <a:pathLst>
                <a:path w="618" h="1197" extrusionOk="0">
                  <a:moveTo>
                    <a:pt x="323" y="0"/>
                  </a:moveTo>
                  <a:cubicBezTo>
                    <a:pt x="141" y="0"/>
                    <a:pt x="1" y="141"/>
                    <a:pt x="1" y="309"/>
                  </a:cubicBezTo>
                  <a:lnTo>
                    <a:pt x="1" y="913"/>
                  </a:lnTo>
                  <a:cubicBezTo>
                    <a:pt x="15" y="1102"/>
                    <a:pt x="162" y="1197"/>
                    <a:pt x="309" y="1197"/>
                  </a:cubicBezTo>
                  <a:cubicBezTo>
                    <a:pt x="457" y="1197"/>
                    <a:pt x="604" y="1102"/>
                    <a:pt x="618" y="913"/>
                  </a:cubicBezTo>
                  <a:lnTo>
                    <a:pt x="618" y="309"/>
                  </a:lnTo>
                  <a:cubicBezTo>
                    <a:pt x="618" y="141"/>
                    <a:pt x="492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8"/>
            <p:cNvSpPr/>
            <p:nvPr/>
          </p:nvSpPr>
          <p:spPr>
            <a:xfrm>
              <a:off x="1521825" y="1871800"/>
              <a:ext cx="15475" cy="29925"/>
            </a:xfrm>
            <a:custGeom>
              <a:avLst/>
              <a:gdLst/>
              <a:ahLst/>
              <a:cxnLst/>
              <a:rect l="l" t="t" r="r" b="b"/>
              <a:pathLst>
                <a:path w="619" h="1197" extrusionOk="0">
                  <a:moveTo>
                    <a:pt x="309" y="0"/>
                  </a:moveTo>
                  <a:cubicBezTo>
                    <a:pt x="141" y="0"/>
                    <a:pt x="1" y="141"/>
                    <a:pt x="1" y="309"/>
                  </a:cubicBezTo>
                  <a:lnTo>
                    <a:pt x="1" y="913"/>
                  </a:lnTo>
                  <a:cubicBezTo>
                    <a:pt x="15" y="1102"/>
                    <a:pt x="162" y="1197"/>
                    <a:pt x="309" y="1197"/>
                  </a:cubicBezTo>
                  <a:cubicBezTo>
                    <a:pt x="457" y="1197"/>
                    <a:pt x="604" y="1102"/>
                    <a:pt x="618" y="913"/>
                  </a:cubicBezTo>
                  <a:lnTo>
                    <a:pt x="618" y="309"/>
                  </a:lnTo>
                  <a:cubicBezTo>
                    <a:pt x="618" y="141"/>
                    <a:pt x="492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8"/>
            <p:cNvSpPr/>
            <p:nvPr/>
          </p:nvSpPr>
          <p:spPr>
            <a:xfrm>
              <a:off x="1125375" y="1726825"/>
              <a:ext cx="537525" cy="483225"/>
            </a:xfrm>
            <a:custGeom>
              <a:avLst/>
              <a:gdLst/>
              <a:ahLst/>
              <a:cxnLst/>
              <a:rect l="l" t="t" r="r" b="b"/>
              <a:pathLst>
                <a:path w="21501" h="19329" extrusionOk="0">
                  <a:moveTo>
                    <a:pt x="7200" y="1253"/>
                  </a:moveTo>
                  <a:cubicBezTo>
                    <a:pt x="7761" y="1281"/>
                    <a:pt x="8323" y="1435"/>
                    <a:pt x="8814" y="1702"/>
                  </a:cubicBezTo>
                  <a:cubicBezTo>
                    <a:pt x="8575" y="1954"/>
                    <a:pt x="8351" y="2235"/>
                    <a:pt x="8168" y="2530"/>
                  </a:cubicBezTo>
                  <a:cubicBezTo>
                    <a:pt x="7719" y="3217"/>
                    <a:pt x="7438" y="3989"/>
                    <a:pt x="7340" y="4803"/>
                  </a:cubicBezTo>
                  <a:cubicBezTo>
                    <a:pt x="7284" y="5449"/>
                    <a:pt x="7270" y="6094"/>
                    <a:pt x="7298" y="6740"/>
                  </a:cubicBezTo>
                  <a:cubicBezTo>
                    <a:pt x="7284" y="7062"/>
                    <a:pt x="7312" y="7371"/>
                    <a:pt x="7368" y="7694"/>
                  </a:cubicBezTo>
                  <a:cubicBezTo>
                    <a:pt x="7031" y="7806"/>
                    <a:pt x="6695" y="7862"/>
                    <a:pt x="6344" y="7862"/>
                  </a:cubicBezTo>
                  <a:lnTo>
                    <a:pt x="6358" y="7876"/>
                  </a:lnTo>
                  <a:cubicBezTo>
                    <a:pt x="5937" y="7876"/>
                    <a:pt x="5544" y="7764"/>
                    <a:pt x="5193" y="7568"/>
                  </a:cubicBezTo>
                  <a:cubicBezTo>
                    <a:pt x="4926" y="7413"/>
                    <a:pt x="4828" y="7091"/>
                    <a:pt x="4955" y="6824"/>
                  </a:cubicBezTo>
                  <a:cubicBezTo>
                    <a:pt x="5179" y="6333"/>
                    <a:pt x="5446" y="5392"/>
                    <a:pt x="5446" y="3779"/>
                  </a:cubicBezTo>
                  <a:cubicBezTo>
                    <a:pt x="5446" y="2838"/>
                    <a:pt x="5670" y="1253"/>
                    <a:pt x="7200" y="1253"/>
                  </a:cubicBezTo>
                  <a:close/>
                  <a:moveTo>
                    <a:pt x="15129" y="1211"/>
                  </a:moveTo>
                  <a:cubicBezTo>
                    <a:pt x="15466" y="1393"/>
                    <a:pt x="15774" y="1603"/>
                    <a:pt x="16069" y="1870"/>
                  </a:cubicBezTo>
                  <a:cubicBezTo>
                    <a:pt x="16925" y="2642"/>
                    <a:pt x="17486" y="3708"/>
                    <a:pt x="17641" y="4859"/>
                  </a:cubicBezTo>
                  <a:cubicBezTo>
                    <a:pt x="17697" y="5505"/>
                    <a:pt x="17711" y="6150"/>
                    <a:pt x="17683" y="6796"/>
                  </a:cubicBezTo>
                  <a:lnTo>
                    <a:pt x="17697" y="6796"/>
                  </a:lnTo>
                  <a:cubicBezTo>
                    <a:pt x="17697" y="7329"/>
                    <a:pt x="17613" y="7862"/>
                    <a:pt x="17430" y="8382"/>
                  </a:cubicBezTo>
                  <a:lnTo>
                    <a:pt x="17402" y="8382"/>
                  </a:lnTo>
                  <a:cubicBezTo>
                    <a:pt x="16462" y="8241"/>
                    <a:pt x="15494" y="7834"/>
                    <a:pt x="14904" y="7048"/>
                  </a:cubicBezTo>
                  <a:cubicBezTo>
                    <a:pt x="14385" y="6361"/>
                    <a:pt x="14245" y="5463"/>
                    <a:pt x="14273" y="4607"/>
                  </a:cubicBezTo>
                  <a:cubicBezTo>
                    <a:pt x="14301" y="3680"/>
                    <a:pt x="14483" y="2768"/>
                    <a:pt x="14806" y="1912"/>
                  </a:cubicBezTo>
                  <a:cubicBezTo>
                    <a:pt x="14890" y="1660"/>
                    <a:pt x="14988" y="1435"/>
                    <a:pt x="15129" y="1211"/>
                  </a:cubicBezTo>
                  <a:close/>
                  <a:moveTo>
                    <a:pt x="10470" y="1225"/>
                  </a:moveTo>
                  <a:cubicBezTo>
                    <a:pt x="10610" y="1435"/>
                    <a:pt x="10722" y="1674"/>
                    <a:pt x="10792" y="1926"/>
                  </a:cubicBezTo>
                  <a:cubicBezTo>
                    <a:pt x="11143" y="2838"/>
                    <a:pt x="11326" y="3821"/>
                    <a:pt x="11340" y="4817"/>
                  </a:cubicBezTo>
                  <a:lnTo>
                    <a:pt x="11354" y="4803"/>
                  </a:lnTo>
                  <a:lnTo>
                    <a:pt x="11354" y="4803"/>
                  </a:lnTo>
                  <a:cubicBezTo>
                    <a:pt x="11368" y="5519"/>
                    <a:pt x="11185" y="6234"/>
                    <a:pt x="10835" y="6866"/>
                  </a:cubicBezTo>
                  <a:cubicBezTo>
                    <a:pt x="10400" y="7512"/>
                    <a:pt x="9726" y="7989"/>
                    <a:pt x="8968" y="8199"/>
                  </a:cubicBezTo>
                  <a:cubicBezTo>
                    <a:pt x="8892" y="8225"/>
                    <a:pt x="8323" y="8388"/>
                    <a:pt x="8204" y="8388"/>
                  </a:cubicBezTo>
                  <a:cubicBezTo>
                    <a:pt x="8191" y="8388"/>
                    <a:pt x="8184" y="8386"/>
                    <a:pt x="8182" y="8382"/>
                  </a:cubicBezTo>
                  <a:cubicBezTo>
                    <a:pt x="8000" y="7876"/>
                    <a:pt x="7916" y="7343"/>
                    <a:pt x="7916" y="6796"/>
                  </a:cubicBezTo>
                  <a:cubicBezTo>
                    <a:pt x="7888" y="6150"/>
                    <a:pt x="7902" y="5505"/>
                    <a:pt x="7958" y="4873"/>
                  </a:cubicBezTo>
                  <a:cubicBezTo>
                    <a:pt x="8112" y="3723"/>
                    <a:pt x="8673" y="2656"/>
                    <a:pt x="9543" y="1870"/>
                  </a:cubicBezTo>
                  <a:cubicBezTo>
                    <a:pt x="9824" y="1617"/>
                    <a:pt x="10133" y="1393"/>
                    <a:pt x="10470" y="1225"/>
                  </a:cubicBezTo>
                  <a:close/>
                  <a:moveTo>
                    <a:pt x="12806" y="618"/>
                  </a:moveTo>
                  <a:cubicBezTo>
                    <a:pt x="13403" y="618"/>
                    <a:pt x="13999" y="726"/>
                    <a:pt x="14567" y="944"/>
                  </a:cubicBezTo>
                  <a:lnTo>
                    <a:pt x="14553" y="958"/>
                  </a:lnTo>
                  <a:cubicBezTo>
                    <a:pt x="14427" y="1196"/>
                    <a:pt x="14301" y="1435"/>
                    <a:pt x="14217" y="1702"/>
                  </a:cubicBezTo>
                  <a:cubicBezTo>
                    <a:pt x="13866" y="2656"/>
                    <a:pt x="13669" y="3666"/>
                    <a:pt x="13655" y="4691"/>
                  </a:cubicBezTo>
                  <a:cubicBezTo>
                    <a:pt x="13613" y="5561"/>
                    <a:pt x="13824" y="6431"/>
                    <a:pt x="14259" y="7189"/>
                  </a:cubicBezTo>
                  <a:cubicBezTo>
                    <a:pt x="14638" y="7764"/>
                    <a:pt x="15157" y="8241"/>
                    <a:pt x="15788" y="8536"/>
                  </a:cubicBezTo>
                  <a:cubicBezTo>
                    <a:pt x="16237" y="8746"/>
                    <a:pt x="16701" y="8887"/>
                    <a:pt x="17192" y="8971"/>
                  </a:cubicBezTo>
                  <a:cubicBezTo>
                    <a:pt x="16967" y="9448"/>
                    <a:pt x="16644" y="9883"/>
                    <a:pt x="16266" y="10262"/>
                  </a:cubicBezTo>
                  <a:lnTo>
                    <a:pt x="16266" y="10248"/>
                  </a:lnTo>
                  <a:cubicBezTo>
                    <a:pt x="15322" y="11192"/>
                    <a:pt x="14068" y="11684"/>
                    <a:pt x="12799" y="11684"/>
                  </a:cubicBezTo>
                  <a:cubicBezTo>
                    <a:pt x="12030" y="11684"/>
                    <a:pt x="11255" y="11503"/>
                    <a:pt x="10540" y="11132"/>
                  </a:cubicBezTo>
                  <a:cubicBezTo>
                    <a:pt x="10540" y="10767"/>
                    <a:pt x="10498" y="10402"/>
                    <a:pt x="10414" y="10052"/>
                  </a:cubicBezTo>
                  <a:cubicBezTo>
                    <a:pt x="10414" y="10038"/>
                    <a:pt x="10414" y="10038"/>
                    <a:pt x="10414" y="10038"/>
                  </a:cubicBezTo>
                  <a:cubicBezTo>
                    <a:pt x="10371" y="9771"/>
                    <a:pt x="10231" y="9532"/>
                    <a:pt x="10007" y="9392"/>
                  </a:cubicBezTo>
                  <a:cubicBezTo>
                    <a:pt x="9864" y="9302"/>
                    <a:pt x="9701" y="9268"/>
                    <a:pt x="9532" y="9268"/>
                  </a:cubicBezTo>
                  <a:cubicBezTo>
                    <a:pt x="9254" y="9268"/>
                    <a:pt x="8960" y="9361"/>
                    <a:pt x="8716" y="9448"/>
                  </a:cubicBezTo>
                  <a:cubicBezTo>
                    <a:pt x="8603" y="9294"/>
                    <a:pt x="8519" y="9125"/>
                    <a:pt x="8435" y="8957"/>
                  </a:cubicBezTo>
                  <a:lnTo>
                    <a:pt x="8477" y="8957"/>
                  </a:lnTo>
                  <a:cubicBezTo>
                    <a:pt x="8898" y="8887"/>
                    <a:pt x="9305" y="8761"/>
                    <a:pt x="9698" y="8592"/>
                  </a:cubicBezTo>
                  <a:cubicBezTo>
                    <a:pt x="10329" y="8325"/>
                    <a:pt x="10863" y="7890"/>
                    <a:pt x="11270" y="7329"/>
                  </a:cubicBezTo>
                  <a:cubicBezTo>
                    <a:pt x="12322" y="5813"/>
                    <a:pt x="12027" y="3442"/>
                    <a:pt x="11396" y="1688"/>
                  </a:cubicBezTo>
                  <a:cubicBezTo>
                    <a:pt x="11298" y="1435"/>
                    <a:pt x="11185" y="1182"/>
                    <a:pt x="11045" y="944"/>
                  </a:cubicBezTo>
                  <a:cubicBezTo>
                    <a:pt x="11613" y="726"/>
                    <a:pt x="12210" y="618"/>
                    <a:pt x="12806" y="618"/>
                  </a:cubicBezTo>
                  <a:close/>
                  <a:moveTo>
                    <a:pt x="1165" y="9897"/>
                  </a:moveTo>
                  <a:cubicBezTo>
                    <a:pt x="1685" y="9953"/>
                    <a:pt x="2176" y="10136"/>
                    <a:pt x="2597" y="10445"/>
                  </a:cubicBezTo>
                  <a:cubicBezTo>
                    <a:pt x="1937" y="10894"/>
                    <a:pt x="1404" y="11511"/>
                    <a:pt x="1039" y="12213"/>
                  </a:cubicBezTo>
                  <a:cubicBezTo>
                    <a:pt x="773" y="11511"/>
                    <a:pt x="744" y="10753"/>
                    <a:pt x="969" y="10038"/>
                  </a:cubicBezTo>
                  <a:cubicBezTo>
                    <a:pt x="997" y="9953"/>
                    <a:pt x="1067" y="9897"/>
                    <a:pt x="1165" y="9897"/>
                  </a:cubicBezTo>
                  <a:close/>
                  <a:moveTo>
                    <a:pt x="9572" y="9897"/>
                  </a:moveTo>
                  <a:cubicBezTo>
                    <a:pt x="9656" y="9897"/>
                    <a:pt x="9740" y="9939"/>
                    <a:pt x="9768" y="10024"/>
                  </a:cubicBezTo>
                  <a:cubicBezTo>
                    <a:pt x="9782" y="10066"/>
                    <a:pt x="9796" y="10108"/>
                    <a:pt x="9810" y="10164"/>
                  </a:cubicBezTo>
                  <a:cubicBezTo>
                    <a:pt x="9894" y="10529"/>
                    <a:pt x="9936" y="10908"/>
                    <a:pt x="9922" y="11287"/>
                  </a:cubicBezTo>
                  <a:lnTo>
                    <a:pt x="9922" y="11315"/>
                  </a:lnTo>
                  <a:cubicBezTo>
                    <a:pt x="9894" y="11623"/>
                    <a:pt x="9824" y="11932"/>
                    <a:pt x="9712" y="12213"/>
                  </a:cubicBezTo>
                  <a:cubicBezTo>
                    <a:pt x="9347" y="11511"/>
                    <a:pt x="8800" y="10894"/>
                    <a:pt x="8154" y="10445"/>
                  </a:cubicBezTo>
                  <a:cubicBezTo>
                    <a:pt x="8477" y="10206"/>
                    <a:pt x="8842" y="10052"/>
                    <a:pt x="9221" y="9953"/>
                  </a:cubicBezTo>
                  <a:cubicBezTo>
                    <a:pt x="9263" y="9953"/>
                    <a:pt x="9487" y="9911"/>
                    <a:pt x="9572" y="9897"/>
                  </a:cubicBezTo>
                  <a:close/>
                  <a:moveTo>
                    <a:pt x="12813" y="0"/>
                  </a:moveTo>
                  <a:cubicBezTo>
                    <a:pt x="12003" y="0"/>
                    <a:pt x="11192" y="179"/>
                    <a:pt x="10442" y="537"/>
                  </a:cubicBezTo>
                  <a:cubicBezTo>
                    <a:pt x="10035" y="733"/>
                    <a:pt x="9656" y="972"/>
                    <a:pt x="9305" y="1253"/>
                  </a:cubicBezTo>
                  <a:cubicBezTo>
                    <a:pt x="8561" y="846"/>
                    <a:pt x="7845" y="635"/>
                    <a:pt x="7214" y="635"/>
                  </a:cubicBezTo>
                  <a:cubicBezTo>
                    <a:pt x="7186" y="634"/>
                    <a:pt x="7157" y="633"/>
                    <a:pt x="7129" y="633"/>
                  </a:cubicBezTo>
                  <a:cubicBezTo>
                    <a:pt x="6485" y="633"/>
                    <a:pt x="5863" y="939"/>
                    <a:pt x="5460" y="1463"/>
                  </a:cubicBezTo>
                  <a:cubicBezTo>
                    <a:pt x="5053" y="2010"/>
                    <a:pt x="4842" y="2796"/>
                    <a:pt x="4842" y="3779"/>
                  </a:cubicBezTo>
                  <a:cubicBezTo>
                    <a:pt x="4842" y="5294"/>
                    <a:pt x="4604" y="6122"/>
                    <a:pt x="4393" y="6557"/>
                  </a:cubicBezTo>
                  <a:cubicBezTo>
                    <a:pt x="4141" y="7119"/>
                    <a:pt x="4351" y="7792"/>
                    <a:pt x="4884" y="8101"/>
                  </a:cubicBezTo>
                  <a:cubicBezTo>
                    <a:pt x="5333" y="8368"/>
                    <a:pt x="5839" y="8494"/>
                    <a:pt x="6358" y="8494"/>
                  </a:cubicBezTo>
                  <a:cubicBezTo>
                    <a:pt x="6751" y="8480"/>
                    <a:pt x="7144" y="8424"/>
                    <a:pt x="7509" y="8297"/>
                  </a:cubicBezTo>
                  <a:cubicBezTo>
                    <a:pt x="7565" y="8480"/>
                    <a:pt x="7621" y="8648"/>
                    <a:pt x="7691" y="8831"/>
                  </a:cubicBezTo>
                  <a:cubicBezTo>
                    <a:pt x="7817" y="9139"/>
                    <a:pt x="7972" y="9434"/>
                    <a:pt x="8140" y="9715"/>
                  </a:cubicBezTo>
                  <a:cubicBezTo>
                    <a:pt x="7944" y="9827"/>
                    <a:pt x="7761" y="9967"/>
                    <a:pt x="7593" y="10108"/>
                  </a:cubicBezTo>
                  <a:cubicBezTo>
                    <a:pt x="6898" y="9757"/>
                    <a:pt x="6140" y="9581"/>
                    <a:pt x="5383" y="9581"/>
                  </a:cubicBezTo>
                  <a:cubicBezTo>
                    <a:pt x="4625" y="9581"/>
                    <a:pt x="3867" y="9757"/>
                    <a:pt x="3172" y="10108"/>
                  </a:cubicBezTo>
                  <a:cubicBezTo>
                    <a:pt x="2625" y="9645"/>
                    <a:pt x="1937" y="9350"/>
                    <a:pt x="1222" y="9280"/>
                  </a:cubicBezTo>
                  <a:cubicBezTo>
                    <a:pt x="1202" y="9278"/>
                    <a:pt x="1183" y="9278"/>
                    <a:pt x="1164" y="9278"/>
                  </a:cubicBezTo>
                  <a:cubicBezTo>
                    <a:pt x="808" y="9278"/>
                    <a:pt x="486" y="9523"/>
                    <a:pt x="380" y="9869"/>
                  </a:cubicBezTo>
                  <a:cubicBezTo>
                    <a:pt x="197" y="10543"/>
                    <a:pt x="1" y="11806"/>
                    <a:pt x="730" y="12957"/>
                  </a:cubicBezTo>
                  <a:cubicBezTo>
                    <a:pt x="253" y="14444"/>
                    <a:pt x="520" y="16072"/>
                    <a:pt x="1432" y="17335"/>
                  </a:cubicBezTo>
                  <a:cubicBezTo>
                    <a:pt x="1503" y="17430"/>
                    <a:pt x="1593" y="17469"/>
                    <a:pt x="1680" y="17469"/>
                  </a:cubicBezTo>
                  <a:cubicBezTo>
                    <a:pt x="1903" y="17469"/>
                    <a:pt x="2109" y="17212"/>
                    <a:pt x="1937" y="16970"/>
                  </a:cubicBezTo>
                  <a:cubicBezTo>
                    <a:pt x="1067" y="15791"/>
                    <a:pt x="871" y="14248"/>
                    <a:pt x="1404" y="12900"/>
                  </a:cubicBezTo>
                  <a:cubicBezTo>
                    <a:pt x="2105" y="11134"/>
                    <a:pt x="3737" y="10200"/>
                    <a:pt x="5383" y="10200"/>
                  </a:cubicBezTo>
                  <a:cubicBezTo>
                    <a:pt x="6705" y="10200"/>
                    <a:pt x="8035" y="10802"/>
                    <a:pt x="8898" y="12058"/>
                  </a:cubicBezTo>
                  <a:cubicBezTo>
                    <a:pt x="10821" y="14879"/>
                    <a:pt x="8800" y="18710"/>
                    <a:pt x="5390" y="18724"/>
                  </a:cubicBezTo>
                  <a:cubicBezTo>
                    <a:pt x="4421" y="18724"/>
                    <a:pt x="3481" y="18402"/>
                    <a:pt x="2737" y="17798"/>
                  </a:cubicBezTo>
                  <a:cubicBezTo>
                    <a:pt x="2673" y="17748"/>
                    <a:pt x="2606" y="17726"/>
                    <a:pt x="2542" y="17726"/>
                  </a:cubicBezTo>
                  <a:cubicBezTo>
                    <a:pt x="2286" y="17726"/>
                    <a:pt x="2086" y="18073"/>
                    <a:pt x="2344" y="18275"/>
                  </a:cubicBezTo>
                  <a:cubicBezTo>
                    <a:pt x="3199" y="18951"/>
                    <a:pt x="4243" y="19328"/>
                    <a:pt x="5330" y="19328"/>
                  </a:cubicBezTo>
                  <a:cubicBezTo>
                    <a:pt x="5350" y="19328"/>
                    <a:pt x="5370" y="19328"/>
                    <a:pt x="5390" y="19328"/>
                  </a:cubicBezTo>
                  <a:cubicBezTo>
                    <a:pt x="8084" y="19328"/>
                    <a:pt x="10259" y="17153"/>
                    <a:pt x="10259" y="14458"/>
                  </a:cubicBezTo>
                  <a:cubicBezTo>
                    <a:pt x="10259" y="13939"/>
                    <a:pt x="10189" y="13434"/>
                    <a:pt x="10021" y="12957"/>
                  </a:cubicBezTo>
                  <a:cubicBezTo>
                    <a:pt x="10259" y="12592"/>
                    <a:pt x="10414" y="12199"/>
                    <a:pt x="10484" y="11792"/>
                  </a:cubicBezTo>
                  <a:cubicBezTo>
                    <a:pt x="11236" y="12140"/>
                    <a:pt x="12025" y="12305"/>
                    <a:pt x="12800" y="12305"/>
                  </a:cubicBezTo>
                  <a:cubicBezTo>
                    <a:pt x="14990" y="12305"/>
                    <a:pt x="17075" y="10993"/>
                    <a:pt x="17936" y="8817"/>
                  </a:cubicBezTo>
                  <a:cubicBezTo>
                    <a:pt x="18006" y="8648"/>
                    <a:pt x="18076" y="8466"/>
                    <a:pt x="18118" y="8297"/>
                  </a:cubicBezTo>
                  <a:cubicBezTo>
                    <a:pt x="18497" y="8410"/>
                    <a:pt x="18876" y="8480"/>
                    <a:pt x="19269" y="8480"/>
                  </a:cubicBezTo>
                  <a:cubicBezTo>
                    <a:pt x="19788" y="8480"/>
                    <a:pt x="20293" y="8354"/>
                    <a:pt x="20742" y="8101"/>
                  </a:cubicBezTo>
                  <a:cubicBezTo>
                    <a:pt x="21290" y="7792"/>
                    <a:pt x="21500" y="7119"/>
                    <a:pt x="21233" y="6557"/>
                  </a:cubicBezTo>
                  <a:cubicBezTo>
                    <a:pt x="21037" y="6122"/>
                    <a:pt x="20798" y="5280"/>
                    <a:pt x="20798" y="3779"/>
                  </a:cubicBezTo>
                  <a:lnTo>
                    <a:pt x="20784" y="3779"/>
                  </a:lnTo>
                  <a:cubicBezTo>
                    <a:pt x="20812" y="3133"/>
                    <a:pt x="20686" y="2488"/>
                    <a:pt x="20419" y="1884"/>
                  </a:cubicBezTo>
                  <a:cubicBezTo>
                    <a:pt x="20358" y="1762"/>
                    <a:pt x="20256" y="1711"/>
                    <a:pt x="20154" y="1711"/>
                  </a:cubicBezTo>
                  <a:cubicBezTo>
                    <a:pt x="19951" y="1711"/>
                    <a:pt x="19746" y="1913"/>
                    <a:pt x="19858" y="2165"/>
                  </a:cubicBezTo>
                  <a:cubicBezTo>
                    <a:pt x="20083" y="2670"/>
                    <a:pt x="20195" y="3231"/>
                    <a:pt x="20167" y="3779"/>
                  </a:cubicBezTo>
                  <a:cubicBezTo>
                    <a:pt x="20167" y="5392"/>
                    <a:pt x="20433" y="6333"/>
                    <a:pt x="20672" y="6824"/>
                  </a:cubicBezTo>
                  <a:cubicBezTo>
                    <a:pt x="20798" y="7091"/>
                    <a:pt x="20700" y="7413"/>
                    <a:pt x="20433" y="7568"/>
                  </a:cubicBezTo>
                  <a:cubicBezTo>
                    <a:pt x="20057" y="7788"/>
                    <a:pt x="19663" y="7868"/>
                    <a:pt x="19284" y="7868"/>
                  </a:cubicBezTo>
                  <a:cubicBezTo>
                    <a:pt x="18913" y="7868"/>
                    <a:pt x="18556" y="7791"/>
                    <a:pt x="18244" y="7694"/>
                  </a:cubicBezTo>
                  <a:cubicBezTo>
                    <a:pt x="18272" y="7554"/>
                    <a:pt x="18286" y="7399"/>
                    <a:pt x="18300" y="7259"/>
                  </a:cubicBezTo>
                  <a:cubicBezTo>
                    <a:pt x="18314" y="7105"/>
                    <a:pt x="18328" y="6950"/>
                    <a:pt x="18328" y="6796"/>
                  </a:cubicBezTo>
                  <a:cubicBezTo>
                    <a:pt x="18328" y="6150"/>
                    <a:pt x="18385" y="5463"/>
                    <a:pt x="18286" y="4817"/>
                  </a:cubicBezTo>
                  <a:cubicBezTo>
                    <a:pt x="18132" y="3652"/>
                    <a:pt x="17613" y="2558"/>
                    <a:pt x="16799" y="1702"/>
                  </a:cubicBezTo>
                  <a:cubicBezTo>
                    <a:pt x="17390" y="1411"/>
                    <a:pt x="17936" y="1258"/>
                    <a:pt x="18407" y="1258"/>
                  </a:cubicBezTo>
                  <a:cubicBezTo>
                    <a:pt x="18685" y="1258"/>
                    <a:pt x="18937" y="1312"/>
                    <a:pt x="19156" y="1421"/>
                  </a:cubicBezTo>
                  <a:cubicBezTo>
                    <a:pt x="19206" y="1446"/>
                    <a:pt x="19255" y="1457"/>
                    <a:pt x="19300" y="1457"/>
                  </a:cubicBezTo>
                  <a:cubicBezTo>
                    <a:pt x="19586" y="1457"/>
                    <a:pt x="19750" y="1017"/>
                    <a:pt x="19423" y="860"/>
                  </a:cubicBezTo>
                  <a:cubicBezTo>
                    <a:pt x="19125" y="713"/>
                    <a:pt x="18787" y="641"/>
                    <a:pt x="18417" y="641"/>
                  </a:cubicBezTo>
                  <a:cubicBezTo>
                    <a:pt x="17793" y="641"/>
                    <a:pt x="17080" y="847"/>
                    <a:pt x="16322" y="1253"/>
                  </a:cubicBezTo>
                  <a:cubicBezTo>
                    <a:pt x="15971" y="972"/>
                    <a:pt x="15592" y="719"/>
                    <a:pt x="15185" y="537"/>
                  </a:cubicBezTo>
                  <a:cubicBezTo>
                    <a:pt x="14434" y="179"/>
                    <a:pt x="13624" y="0"/>
                    <a:pt x="12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58"/>
          <p:cNvGrpSpPr/>
          <p:nvPr/>
        </p:nvGrpSpPr>
        <p:grpSpPr>
          <a:xfrm>
            <a:off x="747140" y="2696777"/>
            <a:ext cx="454779" cy="429580"/>
            <a:chOff x="349675" y="2591025"/>
            <a:chExt cx="526975" cy="497775"/>
          </a:xfrm>
        </p:grpSpPr>
        <p:sp>
          <p:nvSpPr>
            <p:cNvPr id="1927" name="Google Shape;1927;p58"/>
            <p:cNvSpPr/>
            <p:nvPr/>
          </p:nvSpPr>
          <p:spPr>
            <a:xfrm>
              <a:off x="811025" y="2706100"/>
              <a:ext cx="15475" cy="26600"/>
            </a:xfrm>
            <a:custGeom>
              <a:avLst/>
              <a:gdLst/>
              <a:ahLst/>
              <a:cxnLst/>
              <a:rect l="l" t="t" r="r" b="b"/>
              <a:pathLst>
                <a:path w="619" h="1064" extrusionOk="0">
                  <a:moveTo>
                    <a:pt x="309" y="0"/>
                  </a:moveTo>
                  <a:cubicBezTo>
                    <a:pt x="141" y="0"/>
                    <a:pt x="1" y="140"/>
                    <a:pt x="1" y="309"/>
                  </a:cubicBezTo>
                  <a:lnTo>
                    <a:pt x="1" y="758"/>
                  </a:lnTo>
                  <a:cubicBezTo>
                    <a:pt x="1" y="961"/>
                    <a:pt x="155" y="1063"/>
                    <a:pt x="309" y="1063"/>
                  </a:cubicBezTo>
                  <a:cubicBezTo>
                    <a:pt x="464" y="1063"/>
                    <a:pt x="618" y="961"/>
                    <a:pt x="618" y="758"/>
                  </a:cubicBezTo>
                  <a:lnTo>
                    <a:pt x="618" y="309"/>
                  </a:lnTo>
                  <a:cubicBezTo>
                    <a:pt x="618" y="140"/>
                    <a:pt x="478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8"/>
            <p:cNvSpPr/>
            <p:nvPr/>
          </p:nvSpPr>
          <p:spPr>
            <a:xfrm>
              <a:off x="696125" y="2706100"/>
              <a:ext cx="15650" cy="26600"/>
            </a:xfrm>
            <a:custGeom>
              <a:avLst/>
              <a:gdLst/>
              <a:ahLst/>
              <a:cxnLst/>
              <a:rect l="l" t="t" r="r" b="b"/>
              <a:pathLst>
                <a:path w="626" h="1064" extrusionOk="0">
                  <a:moveTo>
                    <a:pt x="316" y="0"/>
                  </a:moveTo>
                  <a:cubicBezTo>
                    <a:pt x="134" y="0"/>
                    <a:pt x="8" y="140"/>
                    <a:pt x="8" y="309"/>
                  </a:cubicBezTo>
                  <a:lnTo>
                    <a:pt x="8" y="758"/>
                  </a:lnTo>
                  <a:cubicBezTo>
                    <a:pt x="1" y="961"/>
                    <a:pt x="152" y="1063"/>
                    <a:pt x="306" y="1063"/>
                  </a:cubicBezTo>
                  <a:cubicBezTo>
                    <a:pt x="460" y="1063"/>
                    <a:pt x="618" y="961"/>
                    <a:pt x="625" y="758"/>
                  </a:cubicBezTo>
                  <a:lnTo>
                    <a:pt x="625" y="309"/>
                  </a:lnTo>
                  <a:cubicBezTo>
                    <a:pt x="625" y="140"/>
                    <a:pt x="485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8"/>
            <p:cNvSpPr/>
            <p:nvPr/>
          </p:nvSpPr>
          <p:spPr>
            <a:xfrm>
              <a:off x="740425" y="2728250"/>
              <a:ext cx="40100" cy="20325"/>
            </a:xfrm>
            <a:custGeom>
              <a:avLst/>
              <a:gdLst/>
              <a:ahLst/>
              <a:cxnLst/>
              <a:rect l="l" t="t" r="r" b="b"/>
              <a:pathLst>
                <a:path w="1604" h="813" extrusionOk="0">
                  <a:moveTo>
                    <a:pt x="440" y="0"/>
                  </a:moveTo>
                  <a:cubicBezTo>
                    <a:pt x="210" y="0"/>
                    <a:pt x="1" y="286"/>
                    <a:pt x="200" y="517"/>
                  </a:cubicBezTo>
                  <a:cubicBezTo>
                    <a:pt x="369" y="714"/>
                    <a:pt x="604" y="812"/>
                    <a:pt x="841" y="812"/>
                  </a:cubicBezTo>
                  <a:cubicBezTo>
                    <a:pt x="1078" y="812"/>
                    <a:pt x="1316" y="714"/>
                    <a:pt x="1492" y="517"/>
                  </a:cubicBezTo>
                  <a:cubicBezTo>
                    <a:pt x="1604" y="391"/>
                    <a:pt x="1590" y="195"/>
                    <a:pt x="1449" y="82"/>
                  </a:cubicBezTo>
                  <a:cubicBezTo>
                    <a:pt x="1392" y="31"/>
                    <a:pt x="1320" y="6"/>
                    <a:pt x="1248" y="6"/>
                  </a:cubicBezTo>
                  <a:cubicBezTo>
                    <a:pt x="1161" y="6"/>
                    <a:pt x="1075" y="42"/>
                    <a:pt x="1014" y="110"/>
                  </a:cubicBezTo>
                  <a:cubicBezTo>
                    <a:pt x="972" y="167"/>
                    <a:pt x="902" y="195"/>
                    <a:pt x="846" y="195"/>
                  </a:cubicBezTo>
                  <a:cubicBezTo>
                    <a:pt x="776" y="195"/>
                    <a:pt x="706" y="167"/>
                    <a:pt x="664" y="110"/>
                  </a:cubicBezTo>
                  <a:cubicBezTo>
                    <a:pt x="596" y="33"/>
                    <a:pt x="517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8"/>
            <p:cNvSpPr/>
            <p:nvPr/>
          </p:nvSpPr>
          <p:spPr>
            <a:xfrm>
              <a:off x="399850" y="2968525"/>
              <a:ext cx="15450" cy="26600"/>
            </a:xfrm>
            <a:custGeom>
              <a:avLst/>
              <a:gdLst/>
              <a:ahLst/>
              <a:cxnLst/>
              <a:rect l="l" t="t" r="r" b="b"/>
              <a:pathLst>
                <a:path w="618" h="1064" extrusionOk="0">
                  <a:moveTo>
                    <a:pt x="309" y="0"/>
                  </a:moveTo>
                  <a:cubicBezTo>
                    <a:pt x="141" y="0"/>
                    <a:pt x="0" y="140"/>
                    <a:pt x="0" y="309"/>
                  </a:cubicBezTo>
                  <a:lnTo>
                    <a:pt x="0" y="758"/>
                  </a:lnTo>
                  <a:cubicBezTo>
                    <a:pt x="0" y="961"/>
                    <a:pt x="155" y="1063"/>
                    <a:pt x="309" y="1063"/>
                  </a:cubicBezTo>
                  <a:cubicBezTo>
                    <a:pt x="464" y="1063"/>
                    <a:pt x="618" y="961"/>
                    <a:pt x="618" y="758"/>
                  </a:cubicBezTo>
                  <a:lnTo>
                    <a:pt x="618" y="309"/>
                  </a:lnTo>
                  <a:cubicBezTo>
                    <a:pt x="618" y="140"/>
                    <a:pt x="478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8"/>
            <p:cNvSpPr/>
            <p:nvPr/>
          </p:nvSpPr>
          <p:spPr>
            <a:xfrm>
              <a:off x="514575" y="2968600"/>
              <a:ext cx="15450" cy="26600"/>
            </a:xfrm>
            <a:custGeom>
              <a:avLst/>
              <a:gdLst/>
              <a:ahLst/>
              <a:cxnLst/>
              <a:rect l="l" t="t" r="r" b="b"/>
              <a:pathLst>
                <a:path w="618" h="1064" extrusionOk="0">
                  <a:moveTo>
                    <a:pt x="309" y="1"/>
                  </a:moveTo>
                  <a:cubicBezTo>
                    <a:pt x="155" y="1"/>
                    <a:pt x="0" y="102"/>
                    <a:pt x="0" y="306"/>
                  </a:cubicBezTo>
                  <a:lnTo>
                    <a:pt x="0" y="755"/>
                  </a:lnTo>
                  <a:cubicBezTo>
                    <a:pt x="0" y="923"/>
                    <a:pt x="141" y="1064"/>
                    <a:pt x="309" y="1064"/>
                  </a:cubicBezTo>
                  <a:cubicBezTo>
                    <a:pt x="478" y="1064"/>
                    <a:pt x="618" y="923"/>
                    <a:pt x="618" y="755"/>
                  </a:cubicBezTo>
                  <a:lnTo>
                    <a:pt x="618" y="306"/>
                  </a:lnTo>
                  <a:cubicBezTo>
                    <a:pt x="618" y="102"/>
                    <a:pt x="463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8"/>
            <p:cNvSpPr/>
            <p:nvPr/>
          </p:nvSpPr>
          <p:spPr>
            <a:xfrm>
              <a:off x="443975" y="2991025"/>
              <a:ext cx="40100" cy="20050"/>
            </a:xfrm>
            <a:custGeom>
              <a:avLst/>
              <a:gdLst/>
              <a:ahLst/>
              <a:cxnLst/>
              <a:rect l="l" t="t" r="r" b="b"/>
              <a:pathLst>
                <a:path w="1604" h="802" extrusionOk="0">
                  <a:moveTo>
                    <a:pt x="439" y="0"/>
                  </a:moveTo>
                  <a:cubicBezTo>
                    <a:pt x="210" y="0"/>
                    <a:pt x="1" y="286"/>
                    <a:pt x="200" y="517"/>
                  </a:cubicBezTo>
                  <a:cubicBezTo>
                    <a:pt x="376" y="707"/>
                    <a:pt x="611" y="802"/>
                    <a:pt x="846" y="802"/>
                  </a:cubicBezTo>
                  <a:cubicBezTo>
                    <a:pt x="1081" y="802"/>
                    <a:pt x="1316" y="707"/>
                    <a:pt x="1491" y="517"/>
                  </a:cubicBezTo>
                  <a:cubicBezTo>
                    <a:pt x="1603" y="377"/>
                    <a:pt x="1589" y="181"/>
                    <a:pt x="1463" y="82"/>
                  </a:cubicBezTo>
                  <a:lnTo>
                    <a:pt x="1449" y="82"/>
                  </a:lnTo>
                  <a:cubicBezTo>
                    <a:pt x="1389" y="29"/>
                    <a:pt x="1314" y="1"/>
                    <a:pt x="1240" y="1"/>
                  </a:cubicBezTo>
                  <a:cubicBezTo>
                    <a:pt x="1156" y="1"/>
                    <a:pt x="1073" y="36"/>
                    <a:pt x="1014" y="111"/>
                  </a:cubicBezTo>
                  <a:cubicBezTo>
                    <a:pt x="972" y="153"/>
                    <a:pt x="902" y="181"/>
                    <a:pt x="846" y="181"/>
                  </a:cubicBezTo>
                  <a:cubicBezTo>
                    <a:pt x="776" y="181"/>
                    <a:pt x="705" y="153"/>
                    <a:pt x="663" y="111"/>
                  </a:cubicBezTo>
                  <a:cubicBezTo>
                    <a:pt x="596" y="33"/>
                    <a:pt x="517" y="0"/>
                    <a:pt x="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8"/>
            <p:cNvSpPr/>
            <p:nvPr/>
          </p:nvSpPr>
          <p:spPr>
            <a:xfrm>
              <a:off x="349675" y="2591025"/>
              <a:ext cx="526975" cy="497775"/>
            </a:xfrm>
            <a:custGeom>
              <a:avLst/>
              <a:gdLst/>
              <a:ahLst/>
              <a:cxnLst/>
              <a:rect l="l" t="t" r="r" b="b"/>
              <a:pathLst>
                <a:path w="21079" h="19911" extrusionOk="0">
                  <a:moveTo>
                    <a:pt x="11915" y="1628"/>
                  </a:moveTo>
                  <a:lnTo>
                    <a:pt x="11915" y="1628"/>
                  </a:lnTo>
                  <a:cubicBezTo>
                    <a:pt x="12224" y="1670"/>
                    <a:pt x="12533" y="1726"/>
                    <a:pt x="12841" y="1796"/>
                  </a:cubicBezTo>
                  <a:cubicBezTo>
                    <a:pt x="12729" y="1923"/>
                    <a:pt x="12645" y="2063"/>
                    <a:pt x="12561" y="2203"/>
                  </a:cubicBezTo>
                  <a:cubicBezTo>
                    <a:pt x="12350" y="2007"/>
                    <a:pt x="12140" y="1810"/>
                    <a:pt x="11915" y="1628"/>
                  </a:cubicBezTo>
                  <a:close/>
                  <a:moveTo>
                    <a:pt x="16467" y="621"/>
                  </a:moveTo>
                  <a:cubicBezTo>
                    <a:pt x="17985" y="621"/>
                    <a:pt x="19500" y="1459"/>
                    <a:pt x="20158" y="3135"/>
                  </a:cubicBezTo>
                  <a:lnTo>
                    <a:pt x="20158" y="3135"/>
                  </a:lnTo>
                  <a:lnTo>
                    <a:pt x="20139" y="3116"/>
                  </a:lnTo>
                  <a:cubicBezTo>
                    <a:pt x="19830" y="2807"/>
                    <a:pt x="19451" y="2568"/>
                    <a:pt x="19030" y="2442"/>
                  </a:cubicBezTo>
                  <a:cubicBezTo>
                    <a:pt x="18813" y="2388"/>
                    <a:pt x="18595" y="2357"/>
                    <a:pt x="18378" y="2357"/>
                  </a:cubicBezTo>
                  <a:cubicBezTo>
                    <a:pt x="18258" y="2357"/>
                    <a:pt x="18139" y="2366"/>
                    <a:pt x="18020" y="2386"/>
                  </a:cubicBezTo>
                  <a:cubicBezTo>
                    <a:pt x="17458" y="2456"/>
                    <a:pt x="16939" y="2652"/>
                    <a:pt x="16462" y="2933"/>
                  </a:cubicBezTo>
                  <a:cubicBezTo>
                    <a:pt x="15901" y="2582"/>
                    <a:pt x="15255" y="2386"/>
                    <a:pt x="14581" y="2358"/>
                  </a:cubicBezTo>
                  <a:cubicBezTo>
                    <a:pt x="13992" y="2358"/>
                    <a:pt x="13417" y="2582"/>
                    <a:pt x="12968" y="2975"/>
                  </a:cubicBezTo>
                  <a:cubicBezTo>
                    <a:pt x="12897" y="3017"/>
                    <a:pt x="12771" y="3144"/>
                    <a:pt x="12757" y="3158"/>
                  </a:cubicBezTo>
                  <a:cubicBezTo>
                    <a:pt x="13417" y="1467"/>
                    <a:pt x="14943" y="621"/>
                    <a:pt x="16467" y="621"/>
                  </a:cubicBezTo>
                  <a:close/>
                  <a:moveTo>
                    <a:pt x="10582" y="1852"/>
                  </a:moveTo>
                  <a:lnTo>
                    <a:pt x="10582" y="5291"/>
                  </a:lnTo>
                  <a:cubicBezTo>
                    <a:pt x="9712" y="5263"/>
                    <a:pt x="8842" y="5136"/>
                    <a:pt x="8000" y="4912"/>
                  </a:cubicBezTo>
                  <a:cubicBezTo>
                    <a:pt x="8617" y="3705"/>
                    <a:pt x="9501" y="2666"/>
                    <a:pt x="10582" y="1852"/>
                  </a:cubicBezTo>
                  <a:close/>
                  <a:moveTo>
                    <a:pt x="11199" y="1852"/>
                  </a:moveTo>
                  <a:cubicBezTo>
                    <a:pt x="11564" y="2133"/>
                    <a:pt x="11915" y="2442"/>
                    <a:pt x="12252" y="2779"/>
                  </a:cubicBezTo>
                  <a:cubicBezTo>
                    <a:pt x="12126" y="3059"/>
                    <a:pt x="12027" y="3340"/>
                    <a:pt x="11971" y="3621"/>
                  </a:cubicBezTo>
                  <a:cubicBezTo>
                    <a:pt x="11845" y="4154"/>
                    <a:pt x="11817" y="4701"/>
                    <a:pt x="11873" y="5249"/>
                  </a:cubicBezTo>
                  <a:cubicBezTo>
                    <a:pt x="11648" y="5263"/>
                    <a:pt x="11424" y="5277"/>
                    <a:pt x="11199" y="5291"/>
                  </a:cubicBezTo>
                  <a:lnTo>
                    <a:pt x="11199" y="1852"/>
                  </a:lnTo>
                  <a:close/>
                  <a:moveTo>
                    <a:pt x="18323" y="2974"/>
                  </a:moveTo>
                  <a:cubicBezTo>
                    <a:pt x="19108" y="2974"/>
                    <a:pt x="19746" y="3452"/>
                    <a:pt x="20153" y="4126"/>
                  </a:cubicBezTo>
                  <a:cubicBezTo>
                    <a:pt x="20265" y="4308"/>
                    <a:pt x="20363" y="4519"/>
                    <a:pt x="20461" y="4715"/>
                  </a:cubicBezTo>
                  <a:cubicBezTo>
                    <a:pt x="20461" y="4729"/>
                    <a:pt x="20461" y="4743"/>
                    <a:pt x="20461" y="4757"/>
                  </a:cubicBezTo>
                  <a:cubicBezTo>
                    <a:pt x="20447" y="6245"/>
                    <a:pt x="19619" y="7620"/>
                    <a:pt x="18300" y="8322"/>
                  </a:cubicBezTo>
                  <a:cubicBezTo>
                    <a:pt x="17726" y="8628"/>
                    <a:pt x="17093" y="8781"/>
                    <a:pt x="16462" y="8781"/>
                  </a:cubicBezTo>
                  <a:cubicBezTo>
                    <a:pt x="15706" y="8781"/>
                    <a:pt x="14951" y="8562"/>
                    <a:pt x="14301" y="8125"/>
                  </a:cubicBezTo>
                  <a:cubicBezTo>
                    <a:pt x="13192" y="7382"/>
                    <a:pt x="12519" y="6161"/>
                    <a:pt x="12462" y="4842"/>
                  </a:cubicBezTo>
                  <a:lnTo>
                    <a:pt x="12462" y="4757"/>
                  </a:lnTo>
                  <a:lnTo>
                    <a:pt x="12504" y="4673"/>
                  </a:lnTo>
                  <a:cubicBezTo>
                    <a:pt x="12687" y="4210"/>
                    <a:pt x="12968" y="3789"/>
                    <a:pt x="13332" y="3452"/>
                  </a:cubicBezTo>
                  <a:cubicBezTo>
                    <a:pt x="13683" y="3144"/>
                    <a:pt x="14118" y="2975"/>
                    <a:pt x="14581" y="2975"/>
                  </a:cubicBezTo>
                  <a:cubicBezTo>
                    <a:pt x="15452" y="2975"/>
                    <a:pt x="16209" y="3508"/>
                    <a:pt x="16280" y="3551"/>
                  </a:cubicBezTo>
                  <a:cubicBezTo>
                    <a:pt x="16336" y="3593"/>
                    <a:pt x="16402" y="3614"/>
                    <a:pt x="16469" y="3614"/>
                  </a:cubicBezTo>
                  <a:cubicBezTo>
                    <a:pt x="16536" y="3614"/>
                    <a:pt x="16602" y="3593"/>
                    <a:pt x="16658" y="3551"/>
                  </a:cubicBezTo>
                  <a:cubicBezTo>
                    <a:pt x="17079" y="3256"/>
                    <a:pt x="17571" y="3073"/>
                    <a:pt x="18076" y="2989"/>
                  </a:cubicBezTo>
                  <a:cubicBezTo>
                    <a:pt x="18160" y="2979"/>
                    <a:pt x="18242" y="2974"/>
                    <a:pt x="18323" y="2974"/>
                  </a:cubicBezTo>
                  <a:close/>
                  <a:moveTo>
                    <a:pt x="7719" y="5473"/>
                  </a:moveTo>
                  <a:cubicBezTo>
                    <a:pt x="8645" y="5740"/>
                    <a:pt x="9614" y="5880"/>
                    <a:pt x="10582" y="5908"/>
                  </a:cubicBezTo>
                  <a:lnTo>
                    <a:pt x="10568" y="9627"/>
                  </a:lnTo>
                  <a:lnTo>
                    <a:pt x="6765" y="9627"/>
                  </a:lnTo>
                  <a:cubicBezTo>
                    <a:pt x="6807" y="8196"/>
                    <a:pt x="7130" y="6778"/>
                    <a:pt x="7719" y="5473"/>
                  </a:cubicBezTo>
                  <a:close/>
                  <a:moveTo>
                    <a:pt x="11985" y="5852"/>
                  </a:moveTo>
                  <a:cubicBezTo>
                    <a:pt x="12364" y="7396"/>
                    <a:pt x="13487" y="8631"/>
                    <a:pt x="14988" y="9164"/>
                  </a:cubicBezTo>
                  <a:lnTo>
                    <a:pt x="14974" y="9164"/>
                  </a:lnTo>
                  <a:cubicBezTo>
                    <a:pt x="14988" y="9318"/>
                    <a:pt x="15002" y="9473"/>
                    <a:pt x="15002" y="9627"/>
                  </a:cubicBezTo>
                  <a:lnTo>
                    <a:pt x="11199" y="9627"/>
                  </a:lnTo>
                  <a:lnTo>
                    <a:pt x="11199" y="5908"/>
                  </a:lnTo>
                  <a:cubicBezTo>
                    <a:pt x="11452" y="5908"/>
                    <a:pt x="11719" y="5880"/>
                    <a:pt x="11985" y="5852"/>
                  </a:cubicBezTo>
                  <a:close/>
                  <a:moveTo>
                    <a:pt x="19142" y="8532"/>
                  </a:moveTo>
                  <a:cubicBezTo>
                    <a:pt x="19198" y="8897"/>
                    <a:pt x="19241" y="9262"/>
                    <a:pt x="19255" y="9627"/>
                  </a:cubicBezTo>
                  <a:lnTo>
                    <a:pt x="15620" y="9627"/>
                  </a:lnTo>
                  <a:cubicBezTo>
                    <a:pt x="15620" y="9515"/>
                    <a:pt x="15620" y="9417"/>
                    <a:pt x="15606" y="9318"/>
                  </a:cubicBezTo>
                  <a:lnTo>
                    <a:pt x="15606" y="9318"/>
                  </a:lnTo>
                  <a:cubicBezTo>
                    <a:pt x="15888" y="9373"/>
                    <a:pt x="16172" y="9399"/>
                    <a:pt x="16456" y="9399"/>
                  </a:cubicBezTo>
                  <a:cubicBezTo>
                    <a:pt x="17411" y="9399"/>
                    <a:pt x="18352" y="9095"/>
                    <a:pt x="19142" y="8532"/>
                  </a:cubicBezTo>
                  <a:close/>
                  <a:moveTo>
                    <a:pt x="4828" y="4168"/>
                  </a:moveTo>
                  <a:cubicBezTo>
                    <a:pt x="5544" y="4631"/>
                    <a:pt x="6316" y="5010"/>
                    <a:pt x="7116" y="5291"/>
                  </a:cubicBezTo>
                  <a:cubicBezTo>
                    <a:pt x="6512" y="6652"/>
                    <a:pt x="6175" y="8139"/>
                    <a:pt x="6147" y="9641"/>
                  </a:cubicBezTo>
                  <a:lnTo>
                    <a:pt x="2513" y="9641"/>
                  </a:lnTo>
                  <a:cubicBezTo>
                    <a:pt x="2569" y="8294"/>
                    <a:pt x="2948" y="6975"/>
                    <a:pt x="3607" y="5796"/>
                  </a:cubicBezTo>
                  <a:cubicBezTo>
                    <a:pt x="3944" y="5206"/>
                    <a:pt x="4351" y="4659"/>
                    <a:pt x="4828" y="4168"/>
                  </a:cubicBezTo>
                  <a:close/>
                  <a:moveTo>
                    <a:pt x="6147" y="10245"/>
                  </a:moveTo>
                  <a:cubicBezTo>
                    <a:pt x="6147" y="10427"/>
                    <a:pt x="6161" y="10595"/>
                    <a:pt x="6175" y="10778"/>
                  </a:cubicBezTo>
                  <a:cubicBezTo>
                    <a:pt x="5670" y="10595"/>
                    <a:pt x="5137" y="10497"/>
                    <a:pt x="4618" y="10497"/>
                  </a:cubicBezTo>
                  <a:cubicBezTo>
                    <a:pt x="4435" y="10497"/>
                    <a:pt x="4267" y="10511"/>
                    <a:pt x="4084" y="10525"/>
                  </a:cubicBezTo>
                  <a:cubicBezTo>
                    <a:pt x="3565" y="10595"/>
                    <a:pt x="3046" y="10736"/>
                    <a:pt x="2583" y="10974"/>
                  </a:cubicBezTo>
                  <a:cubicBezTo>
                    <a:pt x="2541" y="10736"/>
                    <a:pt x="2527" y="10497"/>
                    <a:pt x="2513" y="10245"/>
                  </a:cubicBezTo>
                  <a:close/>
                  <a:moveTo>
                    <a:pt x="10568" y="10245"/>
                  </a:moveTo>
                  <a:lnTo>
                    <a:pt x="10568" y="13977"/>
                  </a:lnTo>
                  <a:cubicBezTo>
                    <a:pt x="10077" y="13991"/>
                    <a:pt x="9586" y="14034"/>
                    <a:pt x="9108" y="14104"/>
                  </a:cubicBezTo>
                  <a:cubicBezTo>
                    <a:pt x="9066" y="13963"/>
                    <a:pt x="9038" y="13823"/>
                    <a:pt x="8982" y="13697"/>
                  </a:cubicBezTo>
                  <a:cubicBezTo>
                    <a:pt x="8926" y="13486"/>
                    <a:pt x="8842" y="13276"/>
                    <a:pt x="8729" y="13079"/>
                  </a:cubicBezTo>
                  <a:cubicBezTo>
                    <a:pt x="8505" y="12616"/>
                    <a:pt x="8196" y="12181"/>
                    <a:pt x="7817" y="11816"/>
                  </a:cubicBezTo>
                  <a:cubicBezTo>
                    <a:pt x="7523" y="11522"/>
                    <a:pt x="7172" y="11269"/>
                    <a:pt x="6807" y="11072"/>
                  </a:cubicBezTo>
                  <a:cubicBezTo>
                    <a:pt x="6779" y="10792"/>
                    <a:pt x="6765" y="10525"/>
                    <a:pt x="6765" y="10245"/>
                  </a:cubicBezTo>
                  <a:close/>
                  <a:moveTo>
                    <a:pt x="15016" y="10245"/>
                  </a:moveTo>
                  <a:cubicBezTo>
                    <a:pt x="14974" y="11676"/>
                    <a:pt x="14652" y="13093"/>
                    <a:pt x="14062" y="14398"/>
                  </a:cubicBezTo>
                  <a:lnTo>
                    <a:pt x="14048" y="14398"/>
                  </a:lnTo>
                  <a:cubicBezTo>
                    <a:pt x="13122" y="14132"/>
                    <a:pt x="12154" y="13991"/>
                    <a:pt x="11199" y="13963"/>
                  </a:cubicBezTo>
                  <a:lnTo>
                    <a:pt x="11199" y="10245"/>
                  </a:lnTo>
                  <a:close/>
                  <a:moveTo>
                    <a:pt x="4618" y="11129"/>
                  </a:moveTo>
                  <a:cubicBezTo>
                    <a:pt x="5390" y="11129"/>
                    <a:pt x="6133" y="11353"/>
                    <a:pt x="6779" y="11774"/>
                  </a:cubicBezTo>
                  <a:cubicBezTo>
                    <a:pt x="7747" y="12434"/>
                    <a:pt x="8407" y="13458"/>
                    <a:pt x="8575" y="14623"/>
                  </a:cubicBezTo>
                  <a:lnTo>
                    <a:pt x="8575" y="14679"/>
                  </a:lnTo>
                  <a:lnTo>
                    <a:pt x="8505" y="14665"/>
                  </a:lnTo>
                  <a:cubicBezTo>
                    <a:pt x="7916" y="14511"/>
                    <a:pt x="7354" y="14272"/>
                    <a:pt x="6835" y="13963"/>
                  </a:cubicBezTo>
                  <a:cubicBezTo>
                    <a:pt x="6161" y="13556"/>
                    <a:pt x="5558" y="13065"/>
                    <a:pt x="5011" y="12518"/>
                  </a:cubicBezTo>
                  <a:cubicBezTo>
                    <a:pt x="4898" y="12406"/>
                    <a:pt x="4786" y="12237"/>
                    <a:pt x="4604" y="12237"/>
                  </a:cubicBezTo>
                  <a:cubicBezTo>
                    <a:pt x="4435" y="12237"/>
                    <a:pt x="4337" y="12392"/>
                    <a:pt x="4225" y="12504"/>
                  </a:cubicBezTo>
                  <a:cubicBezTo>
                    <a:pt x="3677" y="13051"/>
                    <a:pt x="3074" y="13528"/>
                    <a:pt x="2414" y="13935"/>
                  </a:cubicBezTo>
                  <a:cubicBezTo>
                    <a:pt x="1909" y="14244"/>
                    <a:pt x="1362" y="14483"/>
                    <a:pt x="801" y="14637"/>
                  </a:cubicBezTo>
                  <a:lnTo>
                    <a:pt x="646" y="14665"/>
                  </a:lnTo>
                  <a:cubicBezTo>
                    <a:pt x="758" y="13753"/>
                    <a:pt x="1179" y="12911"/>
                    <a:pt x="1839" y="12265"/>
                  </a:cubicBezTo>
                  <a:cubicBezTo>
                    <a:pt x="2583" y="11536"/>
                    <a:pt x="3565" y="11129"/>
                    <a:pt x="4618" y="11129"/>
                  </a:cubicBezTo>
                  <a:close/>
                  <a:moveTo>
                    <a:pt x="10568" y="14595"/>
                  </a:moveTo>
                  <a:lnTo>
                    <a:pt x="10568" y="18033"/>
                  </a:lnTo>
                  <a:cubicBezTo>
                    <a:pt x="10077" y="17654"/>
                    <a:pt x="9628" y="17233"/>
                    <a:pt x="9221" y="16770"/>
                  </a:cubicBezTo>
                  <a:lnTo>
                    <a:pt x="9221" y="15367"/>
                  </a:lnTo>
                  <a:cubicBezTo>
                    <a:pt x="9221" y="15156"/>
                    <a:pt x="9221" y="14932"/>
                    <a:pt x="9207" y="14707"/>
                  </a:cubicBezTo>
                  <a:cubicBezTo>
                    <a:pt x="9656" y="14651"/>
                    <a:pt x="10105" y="14609"/>
                    <a:pt x="10568" y="14595"/>
                  </a:cubicBezTo>
                  <a:close/>
                  <a:moveTo>
                    <a:pt x="11185" y="14595"/>
                  </a:moveTo>
                  <a:lnTo>
                    <a:pt x="11185" y="14595"/>
                  </a:lnTo>
                  <a:cubicBezTo>
                    <a:pt x="12069" y="14609"/>
                    <a:pt x="12940" y="14735"/>
                    <a:pt x="13782" y="14974"/>
                  </a:cubicBezTo>
                  <a:cubicBezTo>
                    <a:pt x="13150" y="16167"/>
                    <a:pt x="12280" y="17205"/>
                    <a:pt x="11199" y="18033"/>
                  </a:cubicBezTo>
                  <a:lnTo>
                    <a:pt x="11185" y="14595"/>
                  </a:lnTo>
                  <a:close/>
                  <a:moveTo>
                    <a:pt x="9235" y="17668"/>
                  </a:moveTo>
                  <a:cubicBezTo>
                    <a:pt x="9431" y="17865"/>
                    <a:pt x="9642" y="18061"/>
                    <a:pt x="9852" y="18244"/>
                  </a:cubicBezTo>
                  <a:cubicBezTo>
                    <a:pt x="9642" y="18216"/>
                    <a:pt x="9417" y="18173"/>
                    <a:pt x="9207" y="18131"/>
                  </a:cubicBezTo>
                  <a:lnTo>
                    <a:pt x="9207" y="18117"/>
                  </a:lnTo>
                  <a:cubicBezTo>
                    <a:pt x="9221" y="18033"/>
                    <a:pt x="9221" y="17949"/>
                    <a:pt x="9235" y="17865"/>
                  </a:cubicBezTo>
                  <a:lnTo>
                    <a:pt x="9235" y="17668"/>
                  </a:lnTo>
                  <a:close/>
                  <a:moveTo>
                    <a:pt x="14385" y="15142"/>
                  </a:moveTo>
                  <a:cubicBezTo>
                    <a:pt x="15115" y="15395"/>
                    <a:pt x="15830" y="15732"/>
                    <a:pt x="16490" y="16139"/>
                  </a:cubicBezTo>
                  <a:cubicBezTo>
                    <a:pt x="15213" y="17289"/>
                    <a:pt x="13613" y="18019"/>
                    <a:pt x="11915" y="18244"/>
                  </a:cubicBezTo>
                  <a:cubicBezTo>
                    <a:pt x="12925" y="17388"/>
                    <a:pt x="13768" y="16349"/>
                    <a:pt x="14371" y="15170"/>
                  </a:cubicBezTo>
                  <a:cubicBezTo>
                    <a:pt x="14371" y="15156"/>
                    <a:pt x="14371" y="15156"/>
                    <a:pt x="14385" y="15142"/>
                  </a:cubicBezTo>
                  <a:close/>
                  <a:moveTo>
                    <a:pt x="618" y="17556"/>
                  </a:moveTo>
                  <a:cubicBezTo>
                    <a:pt x="927" y="18103"/>
                    <a:pt x="1348" y="18580"/>
                    <a:pt x="1839" y="18959"/>
                  </a:cubicBezTo>
                  <a:lnTo>
                    <a:pt x="1572" y="18945"/>
                  </a:lnTo>
                  <a:cubicBezTo>
                    <a:pt x="1025" y="18875"/>
                    <a:pt x="618" y="18412"/>
                    <a:pt x="618" y="17865"/>
                  </a:cubicBezTo>
                  <a:lnTo>
                    <a:pt x="618" y="17556"/>
                  </a:lnTo>
                  <a:close/>
                  <a:moveTo>
                    <a:pt x="8603" y="17556"/>
                  </a:moveTo>
                  <a:lnTo>
                    <a:pt x="8603" y="17865"/>
                  </a:lnTo>
                  <a:cubicBezTo>
                    <a:pt x="8603" y="18005"/>
                    <a:pt x="8589" y="18131"/>
                    <a:pt x="8533" y="18258"/>
                  </a:cubicBezTo>
                  <a:cubicBezTo>
                    <a:pt x="8393" y="18623"/>
                    <a:pt x="8056" y="18889"/>
                    <a:pt x="7663" y="18931"/>
                  </a:cubicBezTo>
                  <a:lnTo>
                    <a:pt x="7649" y="18931"/>
                  </a:lnTo>
                  <a:lnTo>
                    <a:pt x="7382" y="18959"/>
                  </a:lnTo>
                  <a:cubicBezTo>
                    <a:pt x="7873" y="18580"/>
                    <a:pt x="8294" y="18103"/>
                    <a:pt x="8603" y="17556"/>
                  </a:cubicBezTo>
                  <a:close/>
                  <a:moveTo>
                    <a:pt x="4618" y="12995"/>
                  </a:moveTo>
                  <a:lnTo>
                    <a:pt x="4674" y="13051"/>
                  </a:lnTo>
                  <a:cubicBezTo>
                    <a:pt x="5081" y="13444"/>
                    <a:pt x="5530" y="13809"/>
                    <a:pt x="5993" y="14146"/>
                  </a:cubicBezTo>
                  <a:cubicBezTo>
                    <a:pt x="6456" y="14469"/>
                    <a:pt x="6947" y="14735"/>
                    <a:pt x="7466" y="14960"/>
                  </a:cubicBezTo>
                  <a:cubicBezTo>
                    <a:pt x="7831" y="15114"/>
                    <a:pt x="8224" y="15226"/>
                    <a:pt x="8617" y="15297"/>
                  </a:cubicBezTo>
                  <a:lnTo>
                    <a:pt x="8617" y="15353"/>
                  </a:lnTo>
                  <a:cubicBezTo>
                    <a:pt x="8575" y="16517"/>
                    <a:pt x="8056" y="17598"/>
                    <a:pt x="7172" y="18356"/>
                  </a:cubicBezTo>
                  <a:cubicBezTo>
                    <a:pt x="6445" y="18969"/>
                    <a:pt x="5541" y="19289"/>
                    <a:pt x="4613" y="19289"/>
                  </a:cubicBezTo>
                  <a:cubicBezTo>
                    <a:pt x="4288" y="19289"/>
                    <a:pt x="3960" y="19250"/>
                    <a:pt x="3635" y="19170"/>
                  </a:cubicBezTo>
                  <a:cubicBezTo>
                    <a:pt x="3060" y="19015"/>
                    <a:pt x="2513" y="18735"/>
                    <a:pt x="2050" y="18356"/>
                  </a:cubicBezTo>
                  <a:cubicBezTo>
                    <a:pt x="1179" y="17598"/>
                    <a:pt x="646" y="16517"/>
                    <a:pt x="604" y="15353"/>
                  </a:cubicBezTo>
                  <a:lnTo>
                    <a:pt x="604" y="15297"/>
                  </a:lnTo>
                  <a:lnTo>
                    <a:pt x="660" y="15297"/>
                  </a:lnTo>
                  <a:cubicBezTo>
                    <a:pt x="1095" y="15212"/>
                    <a:pt x="1516" y="15072"/>
                    <a:pt x="1937" y="14890"/>
                  </a:cubicBezTo>
                  <a:cubicBezTo>
                    <a:pt x="2428" y="14665"/>
                    <a:pt x="2892" y="14384"/>
                    <a:pt x="3341" y="14076"/>
                  </a:cubicBezTo>
                  <a:cubicBezTo>
                    <a:pt x="3776" y="13767"/>
                    <a:pt x="4183" y="13416"/>
                    <a:pt x="4562" y="13051"/>
                  </a:cubicBezTo>
                  <a:lnTo>
                    <a:pt x="4618" y="12995"/>
                  </a:lnTo>
                  <a:close/>
                  <a:moveTo>
                    <a:pt x="16462" y="0"/>
                  </a:moveTo>
                  <a:cubicBezTo>
                    <a:pt x="15283" y="0"/>
                    <a:pt x="14146" y="463"/>
                    <a:pt x="13290" y="1277"/>
                  </a:cubicBezTo>
                  <a:cubicBezTo>
                    <a:pt x="12497" y="1059"/>
                    <a:pt x="11684" y="950"/>
                    <a:pt x="10873" y="950"/>
                  </a:cubicBezTo>
                  <a:cubicBezTo>
                    <a:pt x="9647" y="950"/>
                    <a:pt x="8425" y="1200"/>
                    <a:pt x="7284" y="1698"/>
                  </a:cubicBezTo>
                  <a:cubicBezTo>
                    <a:pt x="6950" y="1847"/>
                    <a:pt x="7107" y="2300"/>
                    <a:pt x="7398" y="2300"/>
                  </a:cubicBezTo>
                  <a:cubicBezTo>
                    <a:pt x="7438" y="2300"/>
                    <a:pt x="7479" y="2292"/>
                    <a:pt x="7523" y="2274"/>
                  </a:cubicBezTo>
                  <a:cubicBezTo>
                    <a:pt x="8266" y="1937"/>
                    <a:pt x="9052" y="1726"/>
                    <a:pt x="9852" y="1628"/>
                  </a:cubicBezTo>
                  <a:lnTo>
                    <a:pt x="9852" y="1628"/>
                  </a:lnTo>
                  <a:cubicBezTo>
                    <a:pt x="8842" y="2484"/>
                    <a:pt x="8014" y="3522"/>
                    <a:pt x="7396" y="4701"/>
                  </a:cubicBezTo>
                  <a:cubicBezTo>
                    <a:pt x="7396" y="4701"/>
                    <a:pt x="7396" y="4715"/>
                    <a:pt x="7382" y="4729"/>
                  </a:cubicBezTo>
                  <a:cubicBezTo>
                    <a:pt x="6653" y="4477"/>
                    <a:pt x="5937" y="4140"/>
                    <a:pt x="5277" y="3719"/>
                  </a:cubicBezTo>
                  <a:cubicBezTo>
                    <a:pt x="5656" y="3382"/>
                    <a:pt x="6063" y="3073"/>
                    <a:pt x="6498" y="2807"/>
                  </a:cubicBezTo>
                  <a:cubicBezTo>
                    <a:pt x="6790" y="2632"/>
                    <a:pt x="6616" y="2233"/>
                    <a:pt x="6347" y="2233"/>
                  </a:cubicBezTo>
                  <a:cubicBezTo>
                    <a:pt x="6293" y="2233"/>
                    <a:pt x="6234" y="2250"/>
                    <a:pt x="6175" y="2288"/>
                  </a:cubicBezTo>
                  <a:cubicBezTo>
                    <a:pt x="5600" y="2638"/>
                    <a:pt x="5067" y="3059"/>
                    <a:pt x="4590" y="3537"/>
                  </a:cubicBezTo>
                  <a:lnTo>
                    <a:pt x="4548" y="3565"/>
                  </a:lnTo>
                  <a:cubicBezTo>
                    <a:pt x="2863" y="5249"/>
                    <a:pt x="1909" y="7550"/>
                    <a:pt x="1909" y="9936"/>
                  </a:cubicBezTo>
                  <a:cubicBezTo>
                    <a:pt x="1909" y="10399"/>
                    <a:pt x="1937" y="10862"/>
                    <a:pt x="2007" y="11311"/>
                  </a:cubicBezTo>
                  <a:cubicBezTo>
                    <a:pt x="1797" y="11465"/>
                    <a:pt x="1600" y="11634"/>
                    <a:pt x="1418" y="11816"/>
                  </a:cubicBezTo>
                  <a:cubicBezTo>
                    <a:pt x="548" y="12658"/>
                    <a:pt x="57" y="13809"/>
                    <a:pt x="15" y="15016"/>
                  </a:cubicBezTo>
                  <a:lnTo>
                    <a:pt x="15" y="15367"/>
                  </a:lnTo>
                  <a:lnTo>
                    <a:pt x="15" y="17865"/>
                  </a:lnTo>
                  <a:lnTo>
                    <a:pt x="1" y="17865"/>
                  </a:lnTo>
                  <a:cubicBezTo>
                    <a:pt x="1" y="18735"/>
                    <a:pt x="646" y="19450"/>
                    <a:pt x="1502" y="19549"/>
                  </a:cubicBezTo>
                  <a:lnTo>
                    <a:pt x="3523" y="19773"/>
                  </a:lnTo>
                  <a:cubicBezTo>
                    <a:pt x="3881" y="19864"/>
                    <a:pt x="4246" y="19910"/>
                    <a:pt x="4611" y="19910"/>
                  </a:cubicBezTo>
                  <a:cubicBezTo>
                    <a:pt x="4976" y="19910"/>
                    <a:pt x="5340" y="19864"/>
                    <a:pt x="5698" y="19773"/>
                  </a:cubicBezTo>
                  <a:lnTo>
                    <a:pt x="7719" y="19549"/>
                  </a:lnTo>
                  <a:cubicBezTo>
                    <a:pt x="8252" y="19493"/>
                    <a:pt x="8729" y="19184"/>
                    <a:pt x="8996" y="18721"/>
                  </a:cubicBezTo>
                  <a:cubicBezTo>
                    <a:pt x="9629" y="18859"/>
                    <a:pt x="10267" y="18926"/>
                    <a:pt x="10899" y="18926"/>
                  </a:cubicBezTo>
                  <a:cubicBezTo>
                    <a:pt x="13229" y="18926"/>
                    <a:pt x="15492" y="18012"/>
                    <a:pt x="17192" y="16335"/>
                  </a:cubicBezTo>
                  <a:cubicBezTo>
                    <a:pt x="17206" y="16321"/>
                    <a:pt x="17220" y="16321"/>
                    <a:pt x="17220" y="16307"/>
                  </a:cubicBezTo>
                  <a:cubicBezTo>
                    <a:pt x="17599" y="15942"/>
                    <a:pt x="17935" y="15535"/>
                    <a:pt x="18244" y="15100"/>
                  </a:cubicBezTo>
                  <a:cubicBezTo>
                    <a:pt x="18385" y="14859"/>
                    <a:pt x="18187" y="14625"/>
                    <a:pt x="17976" y="14625"/>
                  </a:cubicBezTo>
                  <a:cubicBezTo>
                    <a:pt x="17893" y="14625"/>
                    <a:pt x="17807" y="14662"/>
                    <a:pt x="17739" y="14749"/>
                  </a:cubicBezTo>
                  <a:cubicBezTo>
                    <a:pt x="17500" y="15086"/>
                    <a:pt x="17234" y="15409"/>
                    <a:pt x="16953" y="15718"/>
                  </a:cubicBezTo>
                  <a:cubicBezTo>
                    <a:pt x="16237" y="15254"/>
                    <a:pt x="15466" y="14876"/>
                    <a:pt x="14666" y="14595"/>
                  </a:cubicBezTo>
                  <a:cubicBezTo>
                    <a:pt x="15269" y="13220"/>
                    <a:pt x="15592" y="11746"/>
                    <a:pt x="15634" y="10245"/>
                  </a:cubicBezTo>
                  <a:lnTo>
                    <a:pt x="19255" y="10245"/>
                  </a:lnTo>
                  <a:cubicBezTo>
                    <a:pt x="19213" y="11465"/>
                    <a:pt x="18904" y="12658"/>
                    <a:pt x="18342" y="13739"/>
                  </a:cubicBezTo>
                  <a:cubicBezTo>
                    <a:pt x="18220" y="13983"/>
                    <a:pt x="18426" y="14190"/>
                    <a:pt x="18629" y="14190"/>
                  </a:cubicBezTo>
                  <a:cubicBezTo>
                    <a:pt x="18730" y="14190"/>
                    <a:pt x="18830" y="14140"/>
                    <a:pt x="18890" y="14020"/>
                  </a:cubicBezTo>
                  <a:cubicBezTo>
                    <a:pt x="19535" y="12757"/>
                    <a:pt x="19872" y="11353"/>
                    <a:pt x="19872" y="9936"/>
                  </a:cubicBezTo>
                  <a:cubicBezTo>
                    <a:pt x="19872" y="9318"/>
                    <a:pt x="19802" y="8687"/>
                    <a:pt x="19676" y="8083"/>
                  </a:cubicBezTo>
                  <a:cubicBezTo>
                    <a:pt x="20574" y="7185"/>
                    <a:pt x="21079" y="5978"/>
                    <a:pt x="21079" y="4729"/>
                  </a:cubicBezTo>
                  <a:lnTo>
                    <a:pt x="21079" y="4673"/>
                  </a:lnTo>
                  <a:cubicBezTo>
                    <a:pt x="21065" y="2091"/>
                    <a:pt x="19002" y="0"/>
                    <a:pt x="16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58"/>
          <p:cNvGrpSpPr/>
          <p:nvPr/>
        </p:nvGrpSpPr>
        <p:grpSpPr>
          <a:xfrm>
            <a:off x="745781" y="1169467"/>
            <a:ext cx="457498" cy="452428"/>
            <a:chOff x="238125" y="820975"/>
            <a:chExt cx="530125" cy="524250"/>
          </a:xfrm>
        </p:grpSpPr>
        <p:sp>
          <p:nvSpPr>
            <p:cNvPr id="1935" name="Google Shape;1935;p58"/>
            <p:cNvSpPr/>
            <p:nvPr/>
          </p:nvSpPr>
          <p:spPr>
            <a:xfrm>
              <a:off x="298800" y="969800"/>
              <a:ext cx="15475" cy="28450"/>
            </a:xfrm>
            <a:custGeom>
              <a:avLst/>
              <a:gdLst/>
              <a:ahLst/>
              <a:cxnLst/>
              <a:rect l="l" t="t" r="r" b="b"/>
              <a:pathLst>
                <a:path w="619" h="1138" extrusionOk="0">
                  <a:moveTo>
                    <a:pt x="310" y="0"/>
                  </a:moveTo>
                  <a:cubicBezTo>
                    <a:pt x="162" y="0"/>
                    <a:pt x="15" y="99"/>
                    <a:pt x="1" y="295"/>
                  </a:cubicBezTo>
                  <a:lnTo>
                    <a:pt x="1" y="828"/>
                  </a:lnTo>
                  <a:cubicBezTo>
                    <a:pt x="1" y="997"/>
                    <a:pt x="141" y="1137"/>
                    <a:pt x="310" y="1137"/>
                  </a:cubicBezTo>
                  <a:cubicBezTo>
                    <a:pt x="492" y="1137"/>
                    <a:pt x="618" y="997"/>
                    <a:pt x="618" y="828"/>
                  </a:cubicBezTo>
                  <a:lnTo>
                    <a:pt x="618" y="295"/>
                  </a:lnTo>
                  <a:cubicBezTo>
                    <a:pt x="604" y="99"/>
                    <a:pt x="457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8"/>
            <p:cNvSpPr/>
            <p:nvPr/>
          </p:nvSpPr>
          <p:spPr>
            <a:xfrm>
              <a:off x="287925" y="1002725"/>
              <a:ext cx="38750" cy="15525"/>
            </a:xfrm>
            <a:custGeom>
              <a:avLst/>
              <a:gdLst/>
              <a:ahLst/>
              <a:cxnLst/>
              <a:rect l="l" t="t" r="r" b="b"/>
              <a:pathLst>
                <a:path w="1550" h="621" extrusionOk="0">
                  <a:moveTo>
                    <a:pt x="1161" y="1"/>
                  </a:moveTo>
                  <a:cubicBezTo>
                    <a:pt x="1149" y="1"/>
                    <a:pt x="1136" y="1"/>
                    <a:pt x="1123" y="3"/>
                  </a:cubicBezTo>
                  <a:lnTo>
                    <a:pt x="380" y="3"/>
                  </a:lnTo>
                  <a:cubicBezTo>
                    <a:pt x="1" y="31"/>
                    <a:pt x="1" y="592"/>
                    <a:pt x="380" y="620"/>
                  </a:cubicBezTo>
                  <a:lnTo>
                    <a:pt x="1123" y="620"/>
                  </a:lnTo>
                  <a:cubicBezTo>
                    <a:pt x="1132" y="621"/>
                    <a:pt x="1141" y="621"/>
                    <a:pt x="1149" y="621"/>
                  </a:cubicBezTo>
                  <a:cubicBezTo>
                    <a:pt x="1546" y="621"/>
                    <a:pt x="1550" y="1"/>
                    <a:pt x="1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8"/>
            <p:cNvSpPr/>
            <p:nvPr/>
          </p:nvSpPr>
          <p:spPr>
            <a:xfrm>
              <a:off x="437750" y="969800"/>
              <a:ext cx="15450" cy="28450"/>
            </a:xfrm>
            <a:custGeom>
              <a:avLst/>
              <a:gdLst/>
              <a:ahLst/>
              <a:cxnLst/>
              <a:rect l="l" t="t" r="r" b="b"/>
              <a:pathLst>
                <a:path w="618" h="1138" extrusionOk="0">
                  <a:moveTo>
                    <a:pt x="309" y="0"/>
                  </a:moveTo>
                  <a:cubicBezTo>
                    <a:pt x="161" y="0"/>
                    <a:pt x="14" y="99"/>
                    <a:pt x="0" y="295"/>
                  </a:cubicBezTo>
                  <a:lnTo>
                    <a:pt x="0" y="828"/>
                  </a:lnTo>
                  <a:cubicBezTo>
                    <a:pt x="0" y="997"/>
                    <a:pt x="140" y="1137"/>
                    <a:pt x="309" y="1137"/>
                  </a:cubicBezTo>
                  <a:cubicBezTo>
                    <a:pt x="477" y="1137"/>
                    <a:pt x="618" y="997"/>
                    <a:pt x="618" y="828"/>
                  </a:cubicBezTo>
                  <a:lnTo>
                    <a:pt x="618" y="295"/>
                  </a:lnTo>
                  <a:cubicBezTo>
                    <a:pt x="603" y="99"/>
                    <a:pt x="45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8"/>
            <p:cNvSpPr/>
            <p:nvPr/>
          </p:nvSpPr>
          <p:spPr>
            <a:xfrm>
              <a:off x="425325" y="1002725"/>
              <a:ext cx="39100" cy="15525"/>
            </a:xfrm>
            <a:custGeom>
              <a:avLst/>
              <a:gdLst/>
              <a:ahLst/>
              <a:cxnLst/>
              <a:rect l="l" t="t" r="r" b="b"/>
              <a:pathLst>
                <a:path w="1564" h="621" extrusionOk="0">
                  <a:moveTo>
                    <a:pt x="402" y="1"/>
                  </a:moveTo>
                  <a:cubicBezTo>
                    <a:pt x="1" y="1"/>
                    <a:pt x="5" y="621"/>
                    <a:pt x="415" y="621"/>
                  </a:cubicBezTo>
                  <a:cubicBezTo>
                    <a:pt x="423" y="621"/>
                    <a:pt x="432" y="621"/>
                    <a:pt x="441" y="620"/>
                  </a:cubicBezTo>
                  <a:lnTo>
                    <a:pt x="1171" y="620"/>
                  </a:lnTo>
                  <a:cubicBezTo>
                    <a:pt x="1564" y="592"/>
                    <a:pt x="1564" y="31"/>
                    <a:pt x="1171" y="3"/>
                  </a:cubicBezTo>
                  <a:lnTo>
                    <a:pt x="441" y="3"/>
                  </a:lnTo>
                  <a:cubicBezTo>
                    <a:pt x="428" y="1"/>
                    <a:pt x="415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8"/>
            <p:cNvSpPr/>
            <p:nvPr/>
          </p:nvSpPr>
          <p:spPr>
            <a:xfrm>
              <a:off x="352800" y="996325"/>
              <a:ext cx="44275" cy="21025"/>
            </a:xfrm>
            <a:custGeom>
              <a:avLst/>
              <a:gdLst/>
              <a:ahLst/>
              <a:cxnLst/>
              <a:rect l="l" t="t" r="r" b="b"/>
              <a:pathLst>
                <a:path w="1771" h="841" extrusionOk="0">
                  <a:moveTo>
                    <a:pt x="437" y="0"/>
                  </a:moveTo>
                  <a:cubicBezTo>
                    <a:pt x="204" y="0"/>
                    <a:pt x="1" y="286"/>
                    <a:pt x="198" y="525"/>
                  </a:cubicBezTo>
                  <a:cubicBezTo>
                    <a:pt x="395" y="736"/>
                    <a:pt x="662" y="841"/>
                    <a:pt x="928" y="841"/>
                  </a:cubicBezTo>
                  <a:cubicBezTo>
                    <a:pt x="1195" y="841"/>
                    <a:pt x="1461" y="736"/>
                    <a:pt x="1658" y="525"/>
                  </a:cubicBezTo>
                  <a:cubicBezTo>
                    <a:pt x="1770" y="385"/>
                    <a:pt x="1756" y="188"/>
                    <a:pt x="1630" y="76"/>
                  </a:cubicBezTo>
                  <a:cubicBezTo>
                    <a:pt x="1574" y="26"/>
                    <a:pt x="1504" y="1"/>
                    <a:pt x="1433" y="1"/>
                  </a:cubicBezTo>
                  <a:cubicBezTo>
                    <a:pt x="1346" y="1"/>
                    <a:pt x="1257" y="40"/>
                    <a:pt x="1195" y="118"/>
                  </a:cubicBezTo>
                  <a:cubicBezTo>
                    <a:pt x="1125" y="188"/>
                    <a:pt x="1030" y="223"/>
                    <a:pt x="935" y="223"/>
                  </a:cubicBezTo>
                  <a:cubicBezTo>
                    <a:pt x="840" y="223"/>
                    <a:pt x="746" y="188"/>
                    <a:pt x="676" y="118"/>
                  </a:cubicBezTo>
                  <a:cubicBezTo>
                    <a:pt x="603" y="35"/>
                    <a:pt x="518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8"/>
            <p:cNvSpPr/>
            <p:nvPr/>
          </p:nvSpPr>
          <p:spPr>
            <a:xfrm>
              <a:off x="642800" y="1202750"/>
              <a:ext cx="16350" cy="29500"/>
            </a:xfrm>
            <a:custGeom>
              <a:avLst/>
              <a:gdLst/>
              <a:ahLst/>
              <a:cxnLst/>
              <a:rect l="l" t="t" r="r" b="b"/>
              <a:pathLst>
                <a:path w="654" h="1180" extrusionOk="0">
                  <a:moveTo>
                    <a:pt x="325" y="1"/>
                  </a:moveTo>
                  <a:cubicBezTo>
                    <a:pt x="162" y="1"/>
                    <a:pt x="1" y="113"/>
                    <a:pt x="22" y="337"/>
                  </a:cubicBezTo>
                  <a:lnTo>
                    <a:pt x="22" y="871"/>
                  </a:lnTo>
                  <a:cubicBezTo>
                    <a:pt x="22" y="1039"/>
                    <a:pt x="162" y="1179"/>
                    <a:pt x="330" y="1179"/>
                  </a:cubicBezTo>
                  <a:cubicBezTo>
                    <a:pt x="499" y="1179"/>
                    <a:pt x="639" y="1039"/>
                    <a:pt x="639" y="871"/>
                  </a:cubicBezTo>
                  <a:lnTo>
                    <a:pt x="639" y="337"/>
                  </a:lnTo>
                  <a:cubicBezTo>
                    <a:pt x="653" y="113"/>
                    <a:pt x="488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8"/>
            <p:cNvSpPr/>
            <p:nvPr/>
          </p:nvSpPr>
          <p:spPr>
            <a:xfrm>
              <a:off x="632100" y="1236750"/>
              <a:ext cx="39100" cy="15525"/>
            </a:xfrm>
            <a:custGeom>
              <a:avLst/>
              <a:gdLst/>
              <a:ahLst/>
              <a:cxnLst/>
              <a:rect l="l" t="t" r="r" b="b"/>
              <a:pathLst>
                <a:path w="1564" h="621" extrusionOk="0">
                  <a:moveTo>
                    <a:pt x="1162" y="0"/>
                  </a:moveTo>
                  <a:cubicBezTo>
                    <a:pt x="1150" y="0"/>
                    <a:pt x="1137" y="1"/>
                    <a:pt x="1123" y="2"/>
                  </a:cubicBezTo>
                  <a:lnTo>
                    <a:pt x="394" y="2"/>
                  </a:lnTo>
                  <a:cubicBezTo>
                    <a:pt x="1" y="30"/>
                    <a:pt x="1" y="591"/>
                    <a:pt x="394" y="619"/>
                  </a:cubicBezTo>
                  <a:lnTo>
                    <a:pt x="1123" y="619"/>
                  </a:lnTo>
                  <a:cubicBezTo>
                    <a:pt x="1132" y="620"/>
                    <a:pt x="1141" y="620"/>
                    <a:pt x="1150" y="620"/>
                  </a:cubicBezTo>
                  <a:cubicBezTo>
                    <a:pt x="1559" y="620"/>
                    <a:pt x="1564" y="0"/>
                    <a:pt x="1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8"/>
            <p:cNvSpPr/>
            <p:nvPr/>
          </p:nvSpPr>
          <p:spPr>
            <a:xfrm>
              <a:off x="504050" y="1202750"/>
              <a:ext cx="16325" cy="29500"/>
            </a:xfrm>
            <a:custGeom>
              <a:avLst/>
              <a:gdLst/>
              <a:ahLst/>
              <a:cxnLst/>
              <a:rect l="l" t="t" r="r" b="b"/>
              <a:pathLst>
                <a:path w="653" h="1180" extrusionOk="0">
                  <a:moveTo>
                    <a:pt x="328" y="1"/>
                  </a:moveTo>
                  <a:cubicBezTo>
                    <a:pt x="165" y="1"/>
                    <a:pt x="0" y="113"/>
                    <a:pt x="14" y="337"/>
                  </a:cubicBezTo>
                  <a:lnTo>
                    <a:pt x="14" y="871"/>
                  </a:lnTo>
                  <a:cubicBezTo>
                    <a:pt x="14" y="1039"/>
                    <a:pt x="155" y="1179"/>
                    <a:pt x="323" y="1179"/>
                  </a:cubicBezTo>
                  <a:cubicBezTo>
                    <a:pt x="492" y="1179"/>
                    <a:pt x="632" y="1039"/>
                    <a:pt x="632" y="871"/>
                  </a:cubicBezTo>
                  <a:lnTo>
                    <a:pt x="632" y="337"/>
                  </a:lnTo>
                  <a:cubicBezTo>
                    <a:pt x="653" y="113"/>
                    <a:pt x="492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8"/>
            <p:cNvSpPr/>
            <p:nvPr/>
          </p:nvSpPr>
          <p:spPr>
            <a:xfrm>
              <a:off x="492000" y="1236750"/>
              <a:ext cx="40275" cy="15525"/>
            </a:xfrm>
            <a:custGeom>
              <a:avLst/>
              <a:gdLst/>
              <a:ahLst/>
              <a:cxnLst/>
              <a:rect l="l" t="t" r="r" b="b"/>
              <a:pathLst>
                <a:path w="1611" h="621" extrusionOk="0">
                  <a:moveTo>
                    <a:pt x="401" y="0"/>
                  </a:moveTo>
                  <a:cubicBezTo>
                    <a:pt x="0" y="0"/>
                    <a:pt x="4" y="620"/>
                    <a:pt x="414" y="620"/>
                  </a:cubicBezTo>
                  <a:cubicBezTo>
                    <a:pt x="422" y="620"/>
                    <a:pt x="431" y="620"/>
                    <a:pt x="440" y="619"/>
                  </a:cubicBezTo>
                  <a:lnTo>
                    <a:pt x="1170" y="619"/>
                  </a:lnTo>
                  <a:cubicBezTo>
                    <a:pt x="1179" y="620"/>
                    <a:pt x="1188" y="620"/>
                    <a:pt x="1196" y="620"/>
                  </a:cubicBezTo>
                  <a:cubicBezTo>
                    <a:pt x="1606" y="620"/>
                    <a:pt x="1610" y="0"/>
                    <a:pt x="1209" y="0"/>
                  </a:cubicBezTo>
                  <a:cubicBezTo>
                    <a:pt x="1196" y="0"/>
                    <a:pt x="1183" y="1"/>
                    <a:pt x="1170" y="2"/>
                  </a:cubicBezTo>
                  <a:lnTo>
                    <a:pt x="440" y="2"/>
                  </a:lnTo>
                  <a:cubicBezTo>
                    <a:pt x="427" y="1"/>
                    <a:pt x="414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8"/>
            <p:cNvSpPr/>
            <p:nvPr/>
          </p:nvSpPr>
          <p:spPr>
            <a:xfrm>
              <a:off x="558350" y="1230175"/>
              <a:ext cx="44300" cy="21100"/>
            </a:xfrm>
            <a:custGeom>
              <a:avLst/>
              <a:gdLst/>
              <a:ahLst/>
              <a:cxnLst/>
              <a:rect l="l" t="t" r="r" b="b"/>
              <a:pathLst>
                <a:path w="1772" h="844" extrusionOk="0">
                  <a:moveTo>
                    <a:pt x="439" y="0"/>
                  </a:moveTo>
                  <a:cubicBezTo>
                    <a:pt x="210" y="0"/>
                    <a:pt x="1" y="286"/>
                    <a:pt x="200" y="517"/>
                  </a:cubicBezTo>
                  <a:cubicBezTo>
                    <a:pt x="397" y="735"/>
                    <a:pt x="663" y="844"/>
                    <a:pt x="930" y="844"/>
                  </a:cubicBezTo>
                  <a:cubicBezTo>
                    <a:pt x="1196" y="844"/>
                    <a:pt x="1463" y="735"/>
                    <a:pt x="1660" y="517"/>
                  </a:cubicBezTo>
                  <a:cubicBezTo>
                    <a:pt x="1772" y="391"/>
                    <a:pt x="1758" y="195"/>
                    <a:pt x="1631" y="82"/>
                  </a:cubicBezTo>
                  <a:cubicBezTo>
                    <a:pt x="1574" y="31"/>
                    <a:pt x="1502" y="6"/>
                    <a:pt x="1430" y="6"/>
                  </a:cubicBezTo>
                  <a:cubicBezTo>
                    <a:pt x="1343" y="6"/>
                    <a:pt x="1258" y="42"/>
                    <a:pt x="1196" y="111"/>
                  </a:cubicBezTo>
                  <a:cubicBezTo>
                    <a:pt x="1126" y="188"/>
                    <a:pt x="1028" y="226"/>
                    <a:pt x="930" y="226"/>
                  </a:cubicBezTo>
                  <a:cubicBezTo>
                    <a:pt x="832" y="226"/>
                    <a:pt x="733" y="188"/>
                    <a:pt x="663" y="111"/>
                  </a:cubicBezTo>
                  <a:cubicBezTo>
                    <a:pt x="596" y="33"/>
                    <a:pt x="516" y="0"/>
                    <a:pt x="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8"/>
            <p:cNvSpPr/>
            <p:nvPr/>
          </p:nvSpPr>
          <p:spPr>
            <a:xfrm>
              <a:off x="544500" y="919350"/>
              <a:ext cx="37900" cy="23475"/>
            </a:xfrm>
            <a:custGeom>
              <a:avLst/>
              <a:gdLst/>
              <a:ahLst/>
              <a:cxnLst/>
              <a:rect l="l" t="t" r="r" b="b"/>
              <a:pathLst>
                <a:path w="1516" h="939" extrusionOk="0">
                  <a:moveTo>
                    <a:pt x="1090" y="0"/>
                  </a:moveTo>
                  <a:cubicBezTo>
                    <a:pt x="1050" y="0"/>
                    <a:pt x="1008" y="8"/>
                    <a:pt x="965" y="26"/>
                  </a:cubicBezTo>
                  <a:lnTo>
                    <a:pt x="291" y="362"/>
                  </a:lnTo>
                  <a:cubicBezTo>
                    <a:pt x="1" y="501"/>
                    <a:pt x="105" y="938"/>
                    <a:pt x="417" y="938"/>
                  </a:cubicBezTo>
                  <a:cubicBezTo>
                    <a:pt x="421" y="938"/>
                    <a:pt x="426" y="938"/>
                    <a:pt x="431" y="938"/>
                  </a:cubicBezTo>
                  <a:cubicBezTo>
                    <a:pt x="487" y="938"/>
                    <a:pt x="530" y="924"/>
                    <a:pt x="572" y="910"/>
                  </a:cubicBezTo>
                  <a:lnTo>
                    <a:pt x="1245" y="573"/>
                  </a:lnTo>
                  <a:cubicBezTo>
                    <a:pt x="1515" y="389"/>
                    <a:pt x="1366" y="0"/>
                    <a:pt x="10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8"/>
            <p:cNvSpPr/>
            <p:nvPr/>
          </p:nvSpPr>
          <p:spPr>
            <a:xfrm>
              <a:off x="543925" y="989575"/>
              <a:ext cx="39575" cy="23975"/>
            </a:xfrm>
            <a:custGeom>
              <a:avLst/>
              <a:gdLst/>
              <a:ahLst/>
              <a:cxnLst/>
              <a:rect l="l" t="t" r="r" b="b"/>
              <a:pathLst>
                <a:path w="1583" h="959" extrusionOk="0">
                  <a:moveTo>
                    <a:pt x="448" y="1"/>
                  </a:moveTo>
                  <a:cubicBezTo>
                    <a:pt x="164" y="1"/>
                    <a:pt x="0" y="428"/>
                    <a:pt x="314" y="585"/>
                  </a:cubicBezTo>
                  <a:lnTo>
                    <a:pt x="988" y="921"/>
                  </a:lnTo>
                  <a:cubicBezTo>
                    <a:pt x="1040" y="947"/>
                    <a:pt x="1091" y="958"/>
                    <a:pt x="1138" y="958"/>
                  </a:cubicBezTo>
                  <a:cubicBezTo>
                    <a:pt x="1429" y="958"/>
                    <a:pt x="1582" y="531"/>
                    <a:pt x="1268" y="374"/>
                  </a:cubicBezTo>
                  <a:lnTo>
                    <a:pt x="595" y="37"/>
                  </a:lnTo>
                  <a:cubicBezTo>
                    <a:pt x="544" y="12"/>
                    <a:pt x="494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8"/>
            <p:cNvSpPr/>
            <p:nvPr/>
          </p:nvSpPr>
          <p:spPr>
            <a:xfrm>
              <a:off x="549650" y="958550"/>
              <a:ext cx="36525" cy="15475"/>
            </a:xfrm>
            <a:custGeom>
              <a:avLst/>
              <a:gdLst/>
              <a:ahLst/>
              <a:cxnLst/>
              <a:rect l="l" t="t" r="r" b="b"/>
              <a:pathLst>
                <a:path w="1461" h="619" extrusionOk="0">
                  <a:moveTo>
                    <a:pt x="1175" y="0"/>
                  </a:moveTo>
                  <a:cubicBezTo>
                    <a:pt x="1167" y="0"/>
                    <a:pt x="1159" y="1"/>
                    <a:pt x="1151" y="1"/>
                  </a:cubicBezTo>
                  <a:lnTo>
                    <a:pt x="394" y="1"/>
                  </a:lnTo>
                  <a:cubicBezTo>
                    <a:pt x="1" y="29"/>
                    <a:pt x="1" y="591"/>
                    <a:pt x="394" y="619"/>
                  </a:cubicBezTo>
                  <a:lnTo>
                    <a:pt x="1151" y="619"/>
                  </a:lnTo>
                  <a:cubicBezTo>
                    <a:pt x="1320" y="619"/>
                    <a:pt x="1460" y="478"/>
                    <a:pt x="1460" y="310"/>
                  </a:cubicBezTo>
                  <a:cubicBezTo>
                    <a:pt x="1460" y="136"/>
                    <a:pt x="1333" y="0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8"/>
            <p:cNvSpPr/>
            <p:nvPr/>
          </p:nvSpPr>
          <p:spPr>
            <a:xfrm>
              <a:off x="368975" y="1165900"/>
              <a:ext cx="38625" cy="23900"/>
            </a:xfrm>
            <a:custGeom>
              <a:avLst/>
              <a:gdLst/>
              <a:ahLst/>
              <a:cxnLst/>
              <a:rect l="l" t="t" r="r" b="b"/>
              <a:pathLst>
                <a:path w="1545" h="956" extrusionOk="0">
                  <a:moveTo>
                    <a:pt x="444" y="1"/>
                  </a:moveTo>
                  <a:cubicBezTo>
                    <a:pt x="157" y="1"/>
                    <a:pt x="1" y="419"/>
                    <a:pt x="295" y="591"/>
                  </a:cubicBezTo>
                  <a:lnTo>
                    <a:pt x="969" y="927"/>
                  </a:lnTo>
                  <a:cubicBezTo>
                    <a:pt x="1011" y="941"/>
                    <a:pt x="1053" y="955"/>
                    <a:pt x="1109" y="955"/>
                  </a:cubicBezTo>
                  <a:cubicBezTo>
                    <a:pt x="1432" y="955"/>
                    <a:pt x="1544" y="506"/>
                    <a:pt x="1249" y="366"/>
                  </a:cubicBezTo>
                  <a:lnTo>
                    <a:pt x="576" y="29"/>
                  </a:lnTo>
                  <a:cubicBezTo>
                    <a:pt x="530" y="10"/>
                    <a:pt x="485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8"/>
            <p:cNvSpPr/>
            <p:nvPr/>
          </p:nvSpPr>
          <p:spPr>
            <a:xfrm>
              <a:off x="368975" y="1236575"/>
              <a:ext cx="39100" cy="23750"/>
            </a:xfrm>
            <a:custGeom>
              <a:avLst/>
              <a:gdLst/>
              <a:ahLst/>
              <a:cxnLst/>
              <a:rect l="l" t="t" r="r" b="b"/>
              <a:pathLst>
                <a:path w="1564" h="950" extrusionOk="0">
                  <a:moveTo>
                    <a:pt x="1115" y="0"/>
                  </a:moveTo>
                  <a:cubicBezTo>
                    <a:pt x="1069" y="0"/>
                    <a:pt x="1020" y="11"/>
                    <a:pt x="969" y="37"/>
                  </a:cubicBezTo>
                  <a:lnTo>
                    <a:pt x="295" y="374"/>
                  </a:lnTo>
                  <a:cubicBezTo>
                    <a:pt x="0" y="514"/>
                    <a:pt x="113" y="949"/>
                    <a:pt x="436" y="949"/>
                  </a:cubicBezTo>
                  <a:cubicBezTo>
                    <a:pt x="478" y="949"/>
                    <a:pt x="534" y="949"/>
                    <a:pt x="576" y="921"/>
                  </a:cubicBezTo>
                  <a:lnTo>
                    <a:pt x="1249" y="584"/>
                  </a:lnTo>
                  <a:cubicBezTo>
                    <a:pt x="1563" y="427"/>
                    <a:pt x="1399" y="0"/>
                    <a:pt x="1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8"/>
            <p:cNvSpPr/>
            <p:nvPr/>
          </p:nvSpPr>
          <p:spPr>
            <a:xfrm>
              <a:off x="364075" y="1205200"/>
              <a:ext cx="36500" cy="15825"/>
            </a:xfrm>
            <a:custGeom>
              <a:avLst/>
              <a:gdLst/>
              <a:ahLst/>
              <a:cxnLst/>
              <a:rect l="l" t="t" r="r" b="b"/>
              <a:pathLst>
                <a:path w="1460" h="633" extrusionOk="0">
                  <a:moveTo>
                    <a:pt x="379" y="1"/>
                  </a:moveTo>
                  <a:cubicBezTo>
                    <a:pt x="0" y="43"/>
                    <a:pt x="0" y="604"/>
                    <a:pt x="379" y="632"/>
                  </a:cubicBezTo>
                  <a:lnTo>
                    <a:pt x="1137" y="632"/>
                  </a:lnTo>
                  <a:cubicBezTo>
                    <a:pt x="1305" y="632"/>
                    <a:pt x="1460" y="492"/>
                    <a:pt x="1460" y="324"/>
                  </a:cubicBezTo>
                  <a:cubicBezTo>
                    <a:pt x="1445" y="141"/>
                    <a:pt x="1319" y="1"/>
                    <a:pt x="1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8"/>
            <p:cNvSpPr/>
            <p:nvPr/>
          </p:nvSpPr>
          <p:spPr>
            <a:xfrm>
              <a:off x="238125" y="820975"/>
              <a:ext cx="275775" cy="290225"/>
            </a:xfrm>
            <a:custGeom>
              <a:avLst/>
              <a:gdLst/>
              <a:ahLst/>
              <a:cxnLst/>
              <a:rect l="l" t="t" r="r" b="b"/>
              <a:pathLst>
                <a:path w="11031" h="11609" extrusionOk="0">
                  <a:moveTo>
                    <a:pt x="5515" y="4059"/>
                  </a:moveTo>
                  <a:cubicBezTo>
                    <a:pt x="7466" y="4059"/>
                    <a:pt x="8701" y="4634"/>
                    <a:pt x="9402" y="5111"/>
                  </a:cubicBezTo>
                  <a:cubicBezTo>
                    <a:pt x="9711" y="5308"/>
                    <a:pt x="9992" y="5560"/>
                    <a:pt x="10230" y="5841"/>
                  </a:cubicBezTo>
                  <a:cubicBezTo>
                    <a:pt x="10301" y="5911"/>
                    <a:pt x="10357" y="5995"/>
                    <a:pt x="10413" y="6080"/>
                  </a:cubicBezTo>
                  <a:cubicBezTo>
                    <a:pt x="10371" y="8802"/>
                    <a:pt x="8196" y="10991"/>
                    <a:pt x="5515" y="10991"/>
                  </a:cubicBezTo>
                  <a:cubicBezTo>
                    <a:pt x="2821" y="10991"/>
                    <a:pt x="617" y="8746"/>
                    <a:pt x="617" y="5995"/>
                  </a:cubicBezTo>
                  <a:cubicBezTo>
                    <a:pt x="617" y="5546"/>
                    <a:pt x="674" y="5097"/>
                    <a:pt x="800" y="4676"/>
                  </a:cubicBezTo>
                  <a:cubicBezTo>
                    <a:pt x="842" y="4669"/>
                    <a:pt x="888" y="4666"/>
                    <a:pt x="935" y="4666"/>
                  </a:cubicBezTo>
                  <a:cubicBezTo>
                    <a:pt x="982" y="4666"/>
                    <a:pt x="1031" y="4669"/>
                    <a:pt x="1081" y="4676"/>
                  </a:cubicBezTo>
                  <a:cubicBezTo>
                    <a:pt x="1403" y="4676"/>
                    <a:pt x="1726" y="4648"/>
                    <a:pt x="2049" y="4620"/>
                  </a:cubicBezTo>
                  <a:cubicBezTo>
                    <a:pt x="2680" y="4578"/>
                    <a:pt x="3298" y="4466"/>
                    <a:pt x="3901" y="4297"/>
                  </a:cubicBezTo>
                  <a:cubicBezTo>
                    <a:pt x="4435" y="4129"/>
                    <a:pt x="4968" y="4059"/>
                    <a:pt x="5515" y="4059"/>
                  </a:cubicBezTo>
                  <a:close/>
                  <a:moveTo>
                    <a:pt x="9257" y="0"/>
                  </a:moveTo>
                  <a:cubicBezTo>
                    <a:pt x="9189" y="0"/>
                    <a:pt x="9120" y="10"/>
                    <a:pt x="9052" y="31"/>
                  </a:cubicBezTo>
                  <a:cubicBezTo>
                    <a:pt x="8645" y="158"/>
                    <a:pt x="7648" y="368"/>
                    <a:pt x="5515" y="368"/>
                  </a:cubicBezTo>
                  <a:cubicBezTo>
                    <a:pt x="5164" y="368"/>
                    <a:pt x="4842" y="354"/>
                    <a:pt x="4519" y="340"/>
                  </a:cubicBezTo>
                  <a:cubicBezTo>
                    <a:pt x="4251" y="332"/>
                    <a:pt x="3994" y="325"/>
                    <a:pt x="3747" y="325"/>
                  </a:cubicBezTo>
                  <a:cubicBezTo>
                    <a:pt x="3142" y="325"/>
                    <a:pt x="2602" y="367"/>
                    <a:pt x="2133" y="536"/>
                  </a:cubicBezTo>
                  <a:cubicBezTo>
                    <a:pt x="1812" y="691"/>
                    <a:pt x="1949" y="1138"/>
                    <a:pt x="2254" y="1138"/>
                  </a:cubicBezTo>
                  <a:cubicBezTo>
                    <a:pt x="2283" y="1138"/>
                    <a:pt x="2312" y="1134"/>
                    <a:pt x="2344" y="1126"/>
                  </a:cubicBezTo>
                  <a:cubicBezTo>
                    <a:pt x="2712" y="988"/>
                    <a:pt x="3160" y="952"/>
                    <a:pt x="3666" y="952"/>
                  </a:cubicBezTo>
                  <a:cubicBezTo>
                    <a:pt x="3931" y="952"/>
                    <a:pt x="4211" y="962"/>
                    <a:pt x="4505" y="972"/>
                  </a:cubicBezTo>
                  <a:cubicBezTo>
                    <a:pt x="4828" y="972"/>
                    <a:pt x="5164" y="986"/>
                    <a:pt x="5515" y="986"/>
                  </a:cubicBezTo>
                  <a:cubicBezTo>
                    <a:pt x="7620" y="986"/>
                    <a:pt x="8701" y="803"/>
                    <a:pt x="9234" y="621"/>
                  </a:cubicBezTo>
                  <a:cubicBezTo>
                    <a:pt x="9242" y="617"/>
                    <a:pt x="9250" y="615"/>
                    <a:pt x="9259" y="615"/>
                  </a:cubicBezTo>
                  <a:cubicBezTo>
                    <a:pt x="9283" y="615"/>
                    <a:pt x="9308" y="628"/>
                    <a:pt x="9318" y="649"/>
                  </a:cubicBezTo>
                  <a:cubicBezTo>
                    <a:pt x="9613" y="1238"/>
                    <a:pt x="10258" y="2754"/>
                    <a:pt x="10399" y="5097"/>
                  </a:cubicBezTo>
                  <a:cubicBezTo>
                    <a:pt x="9894" y="4634"/>
                    <a:pt x="9304" y="4255"/>
                    <a:pt x="8659" y="4003"/>
                  </a:cubicBezTo>
                  <a:cubicBezTo>
                    <a:pt x="7698" y="3624"/>
                    <a:pt x="6672" y="3441"/>
                    <a:pt x="5643" y="3441"/>
                  </a:cubicBezTo>
                  <a:cubicBezTo>
                    <a:pt x="5605" y="3441"/>
                    <a:pt x="5567" y="3441"/>
                    <a:pt x="5529" y="3441"/>
                  </a:cubicBezTo>
                  <a:cubicBezTo>
                    <a:pt x="4926" y="3441"/>
                    <a:pt x="4322" y="3526"/>
                    <a:pt x="3747" y="3694"/>
                  </a:cubicBezTo>
                  <a:cubicBezTo>
                    <a:pt x="2919" y="3905"/>
                    <a:pt x="2063" y="4031"/>
                    <a:pt x="1193" y="4045"/>
                  </a:cubicBezTo>
                  <a:lnTo>
                    <a:pt x="912" y="4045"/>
                  </a:lnTo>
                  <a:cubicBezTo>
                    <a:pt x="1024" y="3006"/>
                    <a:pt x="1221" y="2263"/>
                    <a:pt x="1530" y="1785"/>
                  </a:cubicBezTo>
                  <a:cubicBezTo>
                    <a:pt x="1628" y="1631"/>
                    <a:pt x="1586" y="1449"/>
                    <a:pt x="1431" y="1364"/>
                  </a:cubicBezTo>
                  <a:cubicBezTo>
                    <a:pt x="1379" y="1328"/>
                    <a:pt x="1322" y="1311"/>
                    <a:pt x="1264" y="1311"/>
                  </a:cubicBezTo>
                  <a:cubicBezTo>
                    <a:pt x="1167" y="1311"/>
                    <a:pt x="1072" y="1360"/>
                    <a:pt x="1010" y="1449"/>
                  </a:cubicBezTo>
                  <a:cubicBezTo>
                    <a:pt x="603" y="2066"/>
                    <a:pt x="365" y="2978"/>
                    <a:pt x="253" y="4311"/>
                  </a:cubicBezTo>
                  <a:cubicBezTo>
                    <a:pt x="84" y="4845"/>
                    <a:pt x="0" y="5420"/>
                    <a:pt x="0" y="5995"/>
                  </a:cubicBezTo>
                  <a:cubicBezTo>
                    <a:pt x="0" y="9097"/>
                    <a:pt x="2470" y="11609"/>
                    <a:pt x="5515" y="11609"/>
                  </a:cubicBezTo>
                  <a:cubicBezTo>
                    <a:pt x="8560" y="11609"/>
                    <a:pt x="11030" y="9097"/>
                    <a:pt x="11030" y="5995"/>
                  </a:cubicBezTo>
                  <a:cubicBezTo>
                    <a:pt x="11030" y="2992"/>
                    <a:pt x="10216" y="1070"/>
                    <a:pt x="9866" y="382"/>
                  </a:cubicBezTo>
                  <a:cubicBezTo>
                    <a:pt x="9744" y="139"/>
                    <a:pt x="9509" y="0"/>
                    <a:pt x="9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8"/>
            <p:cNvSpPr/>
            <p:nvPr/>
          </p:nvSpPr>
          <p:spPr>
            <a:xfrm>
              <a:off x="443350" y="1060675"/>
              <a:ext cx="324900" cy="284550"/>
            </a:xfrm>
            <a:custGeom>
              <a:avLst/>
              <a:gdLst/>
              <a:ahLst/>
              <a:cxnLst/>
              <a:rect l="l" t="t" r="r" b="b"/>
              <a:pathLst>
                <a:path w="12996" h="11382" extrusionOk="0">
                  <a:moveTo>
                    <a:pt x="10540" y="618"/>
                  </a:moveTo>
                  <a:cubicBezTo>
                    <a:pt x="10736" y="618"/>
                    <a:pt x="10947" y="674"/>
                    <a:pt x="11129" y="772"/>
                  </a:cubicBezTo>
                  <a:cubicBezTo>
                    <a:pt x="11452" y="968"/>
                    <a:pt x="11522" y="1305"/>
                    <a:pt x="11592" y="1838"/>
                  </a:cubicBezTo>
                  <a:cubicBezTo>
                    <a:pt x="11620" y="2133"/>
                    <a:pt x="11690" y="2428"/>
                    <a:pt x="11803" y="2709"/>
                  </a:cubicBezTo>
                  <a:cubicBezTo>
                    <a:pt x="11915" y="2989"/>
                    <a:pt x="12083" y="3242"/>
                    <a:pt x="12280" y="3480"/>
                  </a:cubicBezTo>
                  <a:cubicBezTo>
                    <a:pt x="12322" y="3537"/>
                    <a:pt x="12322" y="3621"/>
                    <a:pt x="12280" y="3663"/>
                  </a:cubicBezTo>
                  <a:lnTo>
                    <a:pt x="12266" y="3677"/>
                  </a:lnTo>
                  <a:cubicBezTo>
                    <a:pt x="11980" y="4031"/>
                    <a:pt x="11549" y="4253"/>
                    <a:pt x="11100" y="4253"/>
                  </a:cubicBezTo>
                  <a:cubicBezTo>
                    <a:pt x="11086" y="4253"/>
                    <a:pt x="11073" y="4253"/>
                    <a:pt x="11059" y="4252"/>
                  </a:cubicBezTo>
                  <a:cubicBezTo>
                    <a:pt x="10989" y="4252"/>
                    <a:pt x="10905" y="4252"/>
                    <a:pt x="10834" y="4238"/>
                  </a:cubicBezTo>
                  <a:lnTo>
                    <a:pt x="10834" y="4210"/>
                  </a:lnTo>
                  <a:cubicBezTo>
                    <a:pt x="10540" y="3158"/>
                    <a:pt x="9936" y="2203"/>
                    <a:pt x="9094" y="1474"/>
                  </a:cubicBezTo>
                  <a:cubicBezTo>
                    <a:pt x="9263" y="1249"/>
                    <a:pt x="9445" y="1053"/>
                    <a:pt x="9670" y="884"/>
                  </a:cubicBezTo>
                  <a:cubicBezTo>
                    <a:pt x="9922" y="716"/>
                    <a:pt x="10231" y="618"/>
                    <a:pt x="10540" y="618"/>
                  </a:cubicBezTo>
                  <a:close/>
                  <a:moveTo>
                    <a:pt x="3247" y="3617"/>
                  </a:moveTo>
                  <a:cubicBezTo>
                    <a:pt x="4275" y="3617"/>
                    <a:pt x="5185" y="4228"/>
                    <a:pt x="5319" y="4322"/>
                  </a:cubicBezTo>
                  <a:cubicBezTo>
                    <a:pt x="5378" y="4368"/>
                    <a:pt x="5449" y="4389"/>
                    <a:pt x="5520" y="4389"/>
                  </a:cubicBezTo>
                  <a:cubicBezTo>
                    <a:pt x="5603" y="4389"/>
                    <a:pt x="5687" y="4361"/>
                    <a:pt x="5754" y="4308"/>
                  </a:cubicBezTo>
                  <a:cubicBezTo>
                    <a:pt x="5942" y="4188"/>
                    <a:pt x="6822" y="3631"/>
                    <a:pt x="7794" y="3631"/>
                  </a:cubicBezTo>
                  <a:cubicBezTo>
                    <a:pt x="7839" y="3631"/>
                    <a:pt x="7884" y="3632"/>
                    <a:pt x="7930" y="3635"/>
                  </a:cubicBezTo>
                  <a:cubicBezTo>
                    <a:pt x="8336" y="3649"/>
                    <a:pt x="8715" y="3775"/>
                    <a:pt x="9052" y="3986"/>
                  </a:cubicBezTo>
                  <a:cubicBezTo>
                    <a:pt x="9529" y="4322"/>
                    <a:pt x="9922" y="4771"/>
                    <a:pt x="10175" y="5305"/>
                  </a:cubicBezTo>
                  <a:cubicBezTo>
                    <a:pt x="10259" y="5473"/>
                    <a:pt x="10343" y="5656"/>
                    <a:pt x="10427" y="5824"/>
                  </a:cubicBezTo>
                  <a:cubicBezTo>
                    <a:pt x="10385" y="8560"/>
                    <a:pt x="8210" y="10764"/>
                    <a:pt x="5530" y="10764"/>
                  </a:cubicBezTo>
                  <a:cubicBezTo>
                    <a:pt x="2849" y="10764"/>
                    <a:pt x="660" y="8560"/>
                    <a:pt x="632" y="5824"/>
                  </a:cubicBezTo>
                  <a:cubicBezTo>
                    <a:pt x="843" y="5263"/>
                    <a:pt x="1165" y="4757"/>
                    <a:pt x="1572" y="4322"/>
                  </a:cubicBezTo>
                  <a:cubicBezTo>
                    <a:pt x="1979" y="3915"/>
                    <a:pt x="2527" y="3663"/>
                    <a:pt x="3116" y="3621"/>
                  </a:cubicBezTo>
                  <a:cubicBezTo>
                    <a:pt x="3160" y="3618"/>
                    <a:pt x="3204" y="3617"/>
                    <a:pt x="3247" y="3617"/>
                  </a:cubicBezTo>
                  <a:close/>
                  <a:moveTo>
                    <a:pt x="10526" y="0"/>
                  </a:moveTo>
                  <a:cubicBezTo>
                    <a:pt x="10105" y="0"/>
                    <a:pt x="9684" y="126"/>
                    <a:pt x="9319" y="365"/>
                  </a:cubicBezTo>
                  <a:cubicBezTo>
                    <a:pt x="9122" y="519"/>
                    <a:pt x="8954" y="688"/>
                    <a:pt x="8786" y="870"/>
                  </a:cubicBezTo>
                  <a:cubicBezTo>
                    <a:pt x="8729" y="940"/>
                    <a:pt x="8673" y="1010"/>
                    <a:pt x="8617" y="1095"/>
                  </a:cubicBezTo>
                  <a:cubicBezTo>
                    <a:pt x="7694" y="463"/>
                    <a:pt x="6619" y="143"/>
                    <a:pt x="5541" y="143"/>
                  </a:cubicBezTo>
                  <a:cubicBezTo>
                    <a:pt x="4703" y="143"/>
                    <a:pt x="3862" y="337"/>
                    <a:pt x="3088" y="730"/>
                  </a:cubicBezTo>
                  <a:cubicBezTo>
                    <a:pt x="2745" y="872"/>
                    <a:pt x="2910" y="1331"/>
                    <a:pt x="3196" y="1331"/>
                  </a:cubicBezTo>
                  <a:cubicBezTo>
                    <a:pt x="3250" y="1331"/>
                    <a:pt x="3309" y="1315"/>
                    <a:pt x="3369" y="1277"/>
                  </a:cubicBezTo>
                  <a:cubicBezTo>
                    <a:pt x="4042" y="940"/>
                    <a:pt x="4786" y="758"/>
                    <a:pt x="5544" y="758"/>
                  </a:cubicBezTo>
                  <a:cubicBezTo>
                    <a:pt x="7102" y="772"/>
                    <a:pt x="8575" y="1530"/>
                    <a:pt x="9487" y="2793"/>
                  </a:cubicBezTo>
                  <a:cubicBezTo>
                    <a:pt x="9782" y="3214"/>
                    <a:pt x="10021" y="3663"/>
                    <a:pt x="10189" y="4154"/>
                  </a:cubicBezTo>
                  <a:lnTo>
                    <a:pt x="10189" y="4168"/>
                  </a:lnTo>
                  <a:cubicBezTo>
                    <a:pt x="9782" y="3663"/>
                    <a:pt x="9235" y="3298"/>
                    <a:pt x="8617" y="3115"/>
                  </a:cubicBezTo>
                  <a:cubicBezTo>
                    <a:pt x="8365" y="3045"/>
                    <a:pt x="8098" y="3003"/>
                    <a:pt x="7817" y="3003"/>
                  </a:cubicBezTo>
                  <a:cubicBezTo>
                    <a:pt x="7017" y="3031"/>
                    <a:pt x="6217" y="3270"/>
                    <a:pt x="5544" y="3705"/>
                  </a:cubicBezTo>
                  <a:cubicBezTo>
                    <a:pt x="4856" y="3270"/>
                    <a:pt x="4070" y="3031"/>
                    <a:pt x="3256" y="3003"/>
                  </a:cubicBezTo>
                  <a:cubicBezTo>
                    <a:pt x="2891" y="3003"/>
                    <a:pt x="2541" y="3073"/>
                    <a:pt x="2190" y="3200"/>
                  </a:cubicBezTo>
                  <a:cubicBezTo>
                    <a:pt x="1685" y="3410"/>
                    <a:pt x="1236" y="3733"/>
                    <a:pt x="885" y="4168"/>
                  </a:cubicBezTo>
                  <a:cubicBezTo>
                    <a:pt x="1179" y="3298"/>
                    <a:pt x="1699" y="2512"/>
                    <a:pt x="2400" y="1909"/>
                  </a:cubicBezTo>
                  <a:cubicBezTo>
                    <a:pt x="2645" y="1697"/>
                    <a:pt x="2449" y="1353"/>
                    <a:pt x="2203" y="1353"/>
                  </a:cubicBezTo>
                  <a:cubicBezTo>
                    <a:pt x="2139" y="1353"/>
                    <a:pt x="2071" y="1376"/>
                    <a:pt x="2007" y="1431"/>
                  </a:cubicBezTo>
                  <a:cubicBezTo>
                    <a:pt x="730" y="2512"/>
                    <a:pt x="1" y="4098"/>
                    <a:pt x="15" y="5768"/>
                  </a:cubicBezTo>
                  <a:cubicBezTo>
                    <a:pt x="15" y="8869"/>
                    <a:pt x="2485" y="11381"/>
                    <a:pt x="5530" y="11381"/>
                  </a:cubicBezTo>
                  <a:cubicBezTo>
                    <a:pt x="8575" y="11381"/>
                    <a:pt x="11045" y="8855"/>
                    <a:pt x="11045" y="5768"/>
                  </a:cubicBezTo>
                  <a:cubicBezTo>
                    <a:pt x="11045" y="5473"/>
                    <a:pt x="11031" y="5164"/>
                    <a:pt x="10975" y="4870"/>
                  </a:cubicBezTo>
                  <a:lnTo>
                    <a:pt x="11059" y="4870"/>
                  </a:lnTo>
                  <a:cubicBezTo>
                    <a:pt x="11074" y="4870"/>
                    <a:pt x="11089" y="4870"/>
                    <a:pt x="11104" y="4870"/>
                  </a:cubicBezTo>
                  <a:cubicBezTo>
                    <a:pt x="11747" y="4870"/>
                    <a:pt x="12359" y="4577"/>
                    <a:pt x="12757" y="4070"/>
                  </a:cubicBezTo>
                  <a:cubicBezTo>
                    <a:pt x="12996" y="3775"/>
                    <a:pt x="12982" y="3354"/>
                    <a:pt x="12743" y="3073"/>
                  </a:cubicBezTo>
                  <a:cubicBezTo>
                    <a:pt x="12589" y="2891"/>
                    <a:pt x="12462" y="2694"/>
                    <a:pt x="12364" y="2470"/>
                  </a:cubicBezTo>
                  <a:cubicBezTo>
                    <a:pt x="12280" y="2231"/>
                    <a:pt x="12224" y="1993"/>
                    <a:pt x="12196" y="1754"/>
                  </a:cubicBezTo>
                  <a:cubicBezTo>
                    <a:pt x="12126" y="1221"/>
                    <a:pt x="12041" y="618"/>
                    <a:pt x="11452" y="253"/>
                  </a:cubicBezTo>
                  <a:cubicBezTo>
                    <a:pt x="11171" y="84"/>
                    <a:pt x="10848" y="0"/>
                    <a:pt x="10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3" name="Google Shape;1953;p58"/>
          <p:cNvGrpSpPr/>
          <p:nvPr/>
        </p:nvGrpSpPr>
        <p:grpSpPr>
          <a:xfrm>
            <a:off x="807539" y="3580732"/>
            <a:ext cx="333981" cy="456139"/>
            <a:chOff x="1492169" y="3511295"/>
            <a:chExt cx="333981" cy="456139"/>
          </a:xfrm>
        </p:grpSpPr>
        <p:sp>
          <p:nvSpPr>
            <p:cNvPr id="1954" name="Google Shape;1954;p58"/>
            <p:cNvSpPr/>
            <p:nvPr/>
          </p:nvSpPr>
          <p:spPr>
            <a:xfrm>
              <a:off x="1531524" y="3540531"/>
              <a:ext cx="253744" cy="228997"/>
            </a:xfrm>
            <a:custGeom>
              <a:avLst/>
              <a:gdLst/>
              <a:ahLst/>
              <a:cxnLst/>
              <a:rect l="l" t="t" r="r" b="b"/>
              <a:pathLst>
                <a:path w="11761" h="10614" extrusionOk="0">
                  <a:moveTo>
                    <a:pt x="5915" y="1"/>
                  </a:moveTo>
                  <a:cubicBezTo>
                    <a:pt x="4655" y="1"/>
                    <a:pt x="3394" y="447"/>
                    <a:pt x="2386" y="1346"/>
                  </a:cubicBezTo>
                  <a:cubicBezTo>
                    <a:pt x="281" y="3213"/>
                    <a:pt x="1" y="6384"/>
                    <a:pt x="1741" y="8588"/>
                  </a:cubicBezTo>
                  <a:cubicBezTo>
                    <a:pt x="2787" y="9913"/>
                    <a:pt x="4347" y="10613"/>
                    <a:pt x="5924" y="10613"/>
                  </a:cubicBezTo>
                  <a:cubicBezTo>
                    <a:pt x="6969" y="10613"/>
                    <a:pt x="8023" y="10306"/>
                    <a:pt x="8940" y="9668"/>
                  </a:cubicBezTo>
                  <a:cubicBezTo>
                    <a:pt x="9080" y="9570"/>
                    <a:pt x="9122" y="9387"/>
                    <a:pt x="9024" y="9247"/>
                  </a:cubicBezTo>
                  <a:cubicBezTo>
                    <a:pt x="8962" y="9159"/>
                    <a:pt x="8862" y="9109"/>
                    <a:pt x="8760" y="9109"/>
                  </a:cubicBezTo>
                  <a:cubicBezTo>
                    <a:pt x="8701" y="9109"/>
                    <a:pt x="8641" y="9126"/>
                    <a:pt x="8589" y="9163"/>
                  </a:cubicBezTo>
                  <a:cubicBezTo>
                    <a:pt x="7779" y="9721"/>
                    <a:pt x="6854" y="9991"/>
                    <a:pt x="5936" y="9991"/>
                  </a:cubicBezTo>
                  <a:cubicBezTo>
                    <a:pt x="4549" y="9991"/>
                    <a:pt x="3181" y="9374"/>
                    <a:pt x="2260" y="8209"/>
                  </a:cubicBezTo>
                  <a:cubicBezTo>
                    <a:pt x="730" y="6258"/>
                    <a:pt x="983" y="3465"/>
                    <a:pt x="2835" y="1823"/>
                  </a:cubicBezTo>
                  <a:cubicBezTo>
                    <a:pt x="3720" y="1040"/>
                    <a:pt x="4829" y="650"/>
                    <a:pt x="5937" y="650"/>
                  </a:cubicBezTo>
                  <a:cubicBezTo>
                    <a:pt x="7131" y="650"/>
                    <a:pt x="8325" y="1103"/>
                    <a:pt x="9235" y="2006"/>
                  </a:cubicBezTo>
                  <a:cubicBezTo>
                    <a:pt x="10975" y="3746"/>
                    <a:pt x="11073" y="6553"/>
                    <a:pt x="9445" y="8405"/>
                  </a:cubicBezTo>
                  <a:cubicBezTo>
                    <a:pt x="9333" y="8531"/>
                    <a:pt x="9347" y="8728"/>
                    <a:pt x="9473" y="8840"/>
                  </a:cubicBezTo>
                  <a:cubicBezTo>
                    <a:pt x="9531" y="8891"/>
                    <a:pt x="9603" y="8916"/>
                    <a:pt x="9675" y="8916"/>
                  </a:cubicBezTo>
                  <a:cubicBezTo>
                    <a:pt x="9761" y="8916"/>
                    <a:pt x="9847" y="8881"/>
                    <a:pt x="9908" y="8812"/>
                  </a:cubicBezTo>
                  <a:cubicBezTo>
                    <a:pt x="11761" y="6707"/>
                    <a:pt x="11648" y="3521"/>
                    <a:pt x="9656" y="1543"/>
                  </a:cubicBezTo>
                  <a:cubicBezTo>
                    <a:pt x="8623" y="517"/>
                    <a:pt x="7270" y="1"/>
                    <a:pt x="5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8"/>
            <p:cNvSpPr/>
            <p:nvPr/>
          </p:nvSpPr>
          <p:spPr>
            <a:xfrm>
              <a:off x="1689290" y="3658898"/>
              <a:ext cx="14088" cy="20971"/>
            </a:xfrm>
            <a:custGeom>
              <a:avLst/>
              <a:gdLst/>
              <a:ahLst/>
              <a:cxnLst/>
              <a:rect l="l" t="t" r="r" b="b"/>
              <a:pathLst>
                <a:path w="653" h="972" extrusionOk="0">
                  <a:moveTo>
                    <a:pt x="323" y="0"/>
                  </a:moveTo>
                  <a:cubicBezTo>
                    <a:pt x="154" y="0"/>
                    <a:pt x="14" y="140"/>
                    <a:pt x="14" y="309"/>
                  </a:cubicBezTo>
                  <a:lnTo>
                    <a:pt x="14" y="646"/>
                  </a:lnTo>
                  <a:cubicBezTo>
                    <a:pt x="0" y="863"/>
                    <a:pt x="165" y="972"/>
                    <a:pt x="328" y="972"/>
                  </a:cubicBezTo>
                  <a:cubicBezTo>
                    <a:pt x="491" y="972"/>
                    <a:pt x="653" y="863"/>
                    <a:pt x="632" y="646"/>
                  </a:cubicBezTo>
                  <a:lnTo>
                    <a:pt x="632" y="309"/>
                  </a:lnTo>
                  <a:cubicBezTo>
                    <a:pt x="632" y="140"/>
                    <a:pt x="491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8"/>
            <p:cNvSpPr/>
            <p:nvPr/>
          </p:nvSpPr>
          <p:spPr>
            <a:xfrm>
              <a:off x="1614787" y="3658898"/>
              <a:ext cx="14261" cy="20971"/>
            </a:xfrm>
            <a:custGeom>
              <a:avLst/>
              <a:gdLst/>
              <a:ahLst/>
              <a:cxnLst/>
              <a:rect l="l" t="t" r="r" b="b"/>
              <a:pathLst>
                <a:path w="661" h="972" extrusionOk="0">
                  <a:moveTo>
                    <a:pt x="338" y="0"/>
                  </a:moveTo>
                  <a:cubicBezTo>
                    <a:pt x="155" y="0"/>
                    <a:pt x="15" y="140"/>
                    <a:pt x="15" y="309"/>
                  </a:cubicBezTo>
                  <a:lnTo>
                    <a:pt x="15" y="646"/>
                  </a:lnTo>
                  <a:cubicBezTo>
                    <a:pt x="1" y="863"/>
                    <a:pt x="166" y="972"/>
                    <a:pt x="331" y="972"/>
                  </a:cubicBezTo>
                  <a:cubicBezTo>
                    <a:pt x="496" y="972"/>
                    <a:pt x="660" y="863"/>
                    <a:pt x="646" y="646"/>
                  </a:cubicBezTo>
                  <a:lnTo>
                    <a:pt x="646" y="309"/>
                  </a:lnTo>
                  <a:cubicBezTo>
                    <a:pt x="646" y="140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58"/>
            <p:cNvSpPr/>
            <p:nvPr/>
          </p:nvSpPr>
          <p:spPr>
            <a:xfrm>
              <a:off x="1637442" y="3671823"/>
              <a:ext cx="40949" cy="18878"/>
            </a:xfrm>
            <a:custGeom>
              <a:avLst/>
              <a:gdLst/>
              <a:ahLst/>
              <a:cxnLst/>
              <a:rect l="l" t="t" r="r" b="b"/>
              <a:pathLst>
                <a:path w="1898" h="875" extrusionOk="0">
                  <a:moveTo>
                    <a:pt x="451" y="1"/>
                  </a:moveTo>
                  <a:cubicBezTo>
                    <a:pt x="215" y="1"/>
                    <a:pt x="0" y="300"/>
                    <a:pt x="228" y="538"/>
                  </a:cubicBezTo>
                  <a:cubicBezTo>
                    <a:pt x="431" y="762"/>
                    <a:pt x="716" y="875"/>
                    <a:pt x="1001" y="875"/>
                  </a:cubicBezTo>
                  <a:cubicBezTo>
                    <a:pt x="1287" y="875"/>
                    <a:pt x="1575" y="762"/>
                    <a:pt x="1786" y="538"/>
                  </a:cubicBezTo>
                  <a:cubicBezTo>
                    <a:pt x="1898" y="398"/>
                    <a:pt x="1884" y="201"/>
                    <a:pt x="1758" y="89"/>
                  </a:cubicBezTo>
                  <a:cubicBezTo>
                    <a:pt x="1695" y="39"/>
                    <a:pt x="1622" y="14"/>
                    <a:pt x="1549" y="14"/>
                  </a:cubicBezTo>
                  <a:cubicBezTo>
                    <a:pt x="1459" y="14"/>
                    <a:pt x="1371" y="53"/>
                    <a:pt x="1308" y="131"/>
                  </a:cubicBezTo>
                  <a:cubicBezTo>
                    <a:pt x="1224" y="215"/>
                    <a:pt x="1112" y="257"/>
                    <a:pt x="1000" y="257"/>
                  </a:cubicBezTo>
                  <a:cubicBezTo>
                    <a:pt x="887" y="257"/>
                    <a:pt x="775" y="215"/>
                    <a:pt x="691" y="131"/>
                  </a:cubicBezTo>
                  <a:cubicBezTo>
                    <a:pt x="621" y="39"/>
                    <a:pt x="534" y="1"/>
                    <a:pt x="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8"/>
            <p:cNvSpPr/>
            <p:nvPr/>
          </p:nvSpPr>
          <p:spPr>
            <a:xfrm>
              <a:off x="1582703" y="3579411"/>
              <a:ext cx="152622" cy="159116"/>
            </a:xfrm>
            <a:custGeom>
              <a:avLst/>
              <a:gdLst/>
              <a:ahLst/>
              <a:cxnLst/>
              <a:rect l="l" t="t" r="r" b="b"/>
              <a:pathLst>
                <a:path w="7074" h="7375" extrusionOk="0">
                  <a:moveTo>
                    <a:pt x="1263" y="639"/>
                  </a:moveTo>
                  <a:cubicBezTo>
                    <a:pt x="1614" y="737"/>
                    <a:pt x="2302" y="849"/>
                    <a:pt x="3537" y="849"/>
                  </a:cubicBezTo>
                  <a:cubicBezTo>
                    <a:pt x="3916" y="849"/>
                    <a:pt x="4295" y="821"/>
                    <a:pt x="4673" y="821"/>
                  </a:cubicBezTo>
                  <a:cubicBezTo>
                    <a:pt x="5529" y="821"/>
                    <a:pt x="6077" y="906"/>
                    <a:pt x="6273" y="2505"/>
                  </a:cubicBezTo>
                  <a:cubicBezTo>
                    <a:pt x="5880" y="2505"/>
                    <a:pt x="5487" y="2463"/>
                    <a:pt x="5108" y="2393"/>
                  </a:cubicBezTo>
                  <a:cubicBezTo>
                    <a:pt x="4772" y="2337"/>
                    <a:pt x="4449" y="2225"/>
                    <a:pt x="4098" y="2169"/>
                  </a:cubicBezTo>
                  <a:cubicBezTo>
                    <a:pt x="3965" y="2148"/>
                    <a:pt x="3831" y="2135"/>
                    <a:pt x="3692" y="2135"/>
                  </a:cubicBezTo>
                  <a:cubicBezTo>
                    <a:pt x="3641" y="2135"/>
                    <a:pt x="3589" y="2137"/>
                    <a:pt x="3537" y="2140"/>
                  </a:cubicBezTo>
                  <a:cubicBezTo>
                    <a:pt x="3492" y="2139"/>
                    <a:pt x="3448" y="2138"/>
                    <a:pt x="3404" y="2138"/>
                  </a:cubicBezTo>
                  <a:cubicBezTo>
                    <a:pt x="3013" y="2138"/>
                    <a:pt x="2624" y="2193"/>
                    <a:pt x="2246" y="2281"/>
                  </a:cubicBezTo>
                  <a:cubicBezTo>
                    <a:pt x="1726" y="2393"/>
                    <a:pt x="1249" y="2604"/>
                    <a:pt x="814" y="2898"/>
                  </a:cubicBezTo>
                  <a:cubicBezTo>
                    <a:pt x="758" y="2926"/>
                    <a:pt x="660" y="3011"/>
                    <a:pt x="660" y="3011"/>
                  </a:cubicBezTo>
                  <a:cubicBezTo>
                    <a:pt x="716" y="2183"/>
                    <a:pt x="912" y="1383"/>
                    <a:pt x="1263" y="639"/>
                  </a:cubicBezTo>
                  <a:close/>
                  <a:moveTo>
                    <a:pt x="3464" y="2748"/>
                  </a:moveTo>
                  <a:cubicBezTo>
                    <a:pt x="3710" y="2748"/>
                    <a:pt x="3956" y="2770"/>
                    <a:pt x="4196" y="2814"/>
                  </a:cubicBezTo>
                  <a:cubicBezTo>
                    <a:pt x="4519" y="2884"/>
                    <a:pt x="4842" y="2996"/>
                    <a:pt x="5179" y="3053"/>
                  </a:cubicBezTo>
                  <a:cubicBezTo>
                    <a:pt x="5417" y="3081"/>
                    <a:pt x="5656" y="3109"/>
                    <a:pt x="5880" y="3123"/>
                  </a:cubicBezTo>
                  <a:cubicBezTo>
                    <a:pt x="5922" y="3123"/>
                    <a:pt x="6371" y="3137"/>
                    <a:pt x="6371" y="3137"/>
                  </a:cubicBezTo>
                  <a:cubicBezTo>
                    <a:pt x="6428" y="3361"/>
                    <a:pt x="6456" y="3600"/>
                    <a:pt x="6456" y="3838"/>
                  </a:cubicBezTo>
                  <a:cubicBezTo>
                    <a:pt x="6470" y="5466"/>
                    <a:pt x="5165" y="6800"/>
                    <a:pt x="3537" y="6828"/>
                  </a:cubicBezTo>
                  <a:cubicBezTo>
                    <a:pt x="1951" y="6800"/>
                    <a:pt x="646" y="5523"/>
                    <a:pt x="618" y="3923"/>
                  </a:cubicBezTo>
                  <a:cubicBezTo>
                    <a:pt x="772" y="3712"/>
                    <a:pt x="955" y="3544"/>
                    <a:pt x="1165" y="3403"/>
                  </a:cubicBezTo>
                  <a:cubicBezTo>
                    <a:pt x="1600" y="3109"/>
                    <a:pt x="2077" y="2926"/>
                    <a:pt x="2568" y="2842"/>
                  </a:cubicBezTo>
                  <a:cubicBezTo>
                    <a:pt x="2862" y="2780"/>
                    <a:pt x="3163" y="2748"/>
                    <a:pt x="3464" y="2748"/>
                  </a:cubicBezTo>
                  <a:close/>
                  <a:moveTo>
                    <a:pt x="1225" y="1"/>
                  </a:moveTo>
                  <a:cubicBezTo>
                    <a:pt x="1023" y="1"/>
                    <a:pt x="831" y="111"/>
                    <a:pt x="730" y="302"/>
                  </a:cubicBezTo>
                  <a:cubicBezTo>
                    <a:pt x="505" y="737"/>
                    <a:pt x="0" y="1944"/>
                    <a:pt x="0" y="3838"/>
                  </a:cubicBezTo>
                  <a:cubicBezTo>
                    <a:pt x="0" y="5789"/>
                    <a:pt x="1572" y="7375"/>
                    <a:pt x="3537" y="7375"/>
                  </a:cubicBezTo>
                  <a:cubicBezTo>
                    <a:pt x="5487" y="7375"/>
                    <a:pt x="7073" y="5789"/>
                    <a:pt x="7073" y="3838"/>
                  </a:cubicBezTo>
                  <a:cubicBezTo>
                    <a:pt x="7073" y="3474"/>
                    <a:pt x="7017" y="3109"/>
                    <a:pt x="6919" y="2772"/>
                  </a:cubicBezTo>
                  <a:cubicBezTo>
                    <a:pt x="6835" y="1719"/>
                    <a:pt x="6610" y="1060"/>
                    <a:pt x="6203" y="667"/>
                  </a:cubicBezTo>
                  <a:cubicBezTo>
                    <a:pt x="5796" y="274"/>
                    <a:pt x="5221" y="204"/>
                    <a:pt x="4673" y="204"/>
                  </a:cubicBezTo>
                  <a:cubicBezTo>
                    <a:pt x="4295" y="204"/>
                    <a:pt x="3916" y="232"/>
                    <a:pt x="3537" y="232"/>
                  </a:cubicBezTo>
                  <a:cubicBezTo>
                    <a:pt x="2232" y="232"/>
                    <a:pt x="1628" y="106"/>
                    <a:pt x="1376" y="21"/>
                  </a:cubicBezTo>
                  <a:cubicBezTo>
                    <a:pt x="1325" y="7"/>
                    <a:pt x="1275" y="1"/>
                    <a:pt x="1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8"/>
            <p:cNvSpPr/>
            <p:nvPr/>
          </p:nvSpPr>
          <p:spPr>
            <a:xfrm>
              <a:off x="1492169" y="3511295"/>
              <a:ext cx="333981" cy="456139"/>
            </a:xfrm>
            <a:custGeom>
              <a:avLst/>
              <a:gdLst/>
              <a:ahLst/>
              <a:cxnLst/>
              <a:rect l="l" t="t" r="r" b="b"/>
              <a:pathLst>
                <a:path w="15480" h="21142" extrusionOk="0">
                  <a:moveTo>
                    <a:pt x="9950" y="17366"/>
                  </a:moveTo>
                  <a:cubicBezTo>
                    <a:pt x="13290" y="17647"/>
                    <a:pt x="14862" y="18433"/>
                    <a:pt x="14862" y="18896"/>
                  </a:cubicBezTo>
                  <a:cubicBezTo>
                    <a:pt x="14862" y="19036"/>
                    <a:pt x="14693" y="19219"/>
                    <a:pt x="14413" y="19387"/>
                  </a:cubicBezTo>
                  <a:cubicBezTo>
                    <a:pt x="13950" y="19640"/>
                    <a:pt x="13444" y="19836"/>
                    <a:pt x="12911" y="19962"/>
                  </a:cubicBezTo>
                  <a:cubicBezTo>
                    <a:pt x="11536" y="20313"/>
                    <a:pt x="9697" y="20510"/>
                    <a:pt x="7733" y="20510"/>
                  </a:cubicBezTo>
                  <a:cubicBezTo>
                    <a:pt x="5782" y="20510"/>
                    <a:pt x="3944" y="20313"/>
                    <a:pt x="2568" y="19962"/>
                  </a:cubicBezTo>
                  <a:cubicBezTo>
                    <a:pt x="1025" y="19569"/>
                    <a:pt x="618" y="19106"/>
                    <a:pt x="618" y="18896"/>
                  </a:cubicBezTo>
                  <a:cubicBezTo>
                    <a:pt x="618" y="18433"/>
                    <a:pt x="2175" y="17647"/>
                    <a:pt x="5515" y="17366"/>
                  </a:cubicBezTo>
                  <a:cubicBezTo>
                    <a:pt x="5894" y="17801"/>
                    <a:pt x="6287" y="18250"/>
                    <a:pt x="6708" y="18699"/>
                  </a:cubicBezTo>
                  <a:cubicBezTo>
                    <a:pt x="6975" y="18980"/>
                    <a:pt x="7242" y="19261"/>
                    <a:pt x="7522" y="19541"/>
                  </a:cubicBezTo>
                  <a:cubicBezTo>
                    <a:pt x="7585" y="19598"/>
                    <a:pt x="7663" y="19626"/>
                    <a:pt x="7740" y="19626"/>
                  </a:cubicBezTo>
                  <a:cubicBezTo>
                    <a:pt x="7817" y="19626"/>
                    <a:pt x="7894" y="19598"/>
                    <a:pt x="7957" y="19541"/>
                  </a:cubicBezTo>
                  <a:cubicBezTo>
                    <a:pt x="8224" y="19261"/>
                    <a:pt x="8491" y="18980"/>
                    <a:pt x="8771" y="18699"/>
                  </a:cubicBezTo>
                  <a:cubicBezTo>
                    <a:pt x="9192" y="18250"/>
                    <a:pt x="9585" y="17815"/>
                    <a:pt x="9950" y="17366"/>
                  </a:cubicBezTo>
                  <a:close/>
                  <a:moveTo>
                    <a:pt x="7728" y="1"/>
                  </a:moveTo>
                  <a:cubicBezTo>
                    <a:pt x="6126" y="1"/>
                    <a:pt x="4518" y="577"/>
                    <a:pt x="3242" y="1747"/>
                  </a:cubicBezTo>
                  <a:cubicBezTo>
                    <a:pt x="3031" y="1970"/>
                    <a:pt x="3225" y="2281"/>
                    <a:pt x="3469" y="2281"/>
                  </a:cubicBezTo>
                  <a:cubicBezTo>
                    <a:pt x="3532" y="2281"/>
                    <a:pt x="3599" y="2259"/>
                    <a:pt x="3663" y="2210"/>
                  </a:cubicBezTo>
                  <a:cubicBezTo>
                    <a:pt x="4772" y="1200"/>
                    <a:pt x="6231" y="624"/>
                    <a:pt x="7733" y="624"/>
                  </a:cubicBezTo>
                  <a:cubicBezTo>
                    <a:pt x="9431" y="624"/>
                    <a:pt x="11059" y="1354"/>
                    <a:pt x="12209" y="2617"/>
                  </a:cubicBezTo>
                  <a:cubicBezTo>
                    <a:pt x="13529" y="4091"/>
                    <a:pt x="14062" y="5999"/>
                    <a:pt x="13767" y="8301"/>
                  </a:cubicBezTo>
                  <a:cubicBezTo>
                    <a:pt x="13529" y="10139"/>
                    <a:pt x="12743" y="12202"/>
                    <a:pt x="11564" y="14110"/>
                  </a:cubicBezTo>
                  <a:cubicBezTo>
                    <a:pt x="10974" y="15065"/>
                    <a:pt x="10301" y="15977"/>
                    <a:pt x="9585" y="16847"/>
                  </a:cubicBezTo>
                  <a:cubicBezTo>
                    <a:pt x="9164" y="17338"/>
                    <a:pt x="8715" y="17843"/>
                    <a:pt x="8238" y="18363"/>
                  </a:cubicBezTo>
                  <a:cubicBezTo>
                    <a:pt x="8112" y="18503"/>
                    <a:pt x="7775" y="18840"/>
                    <a:pt x="7747" y="18882"/>
                  </a:cubicBezTo>
                  <a:cubicBezTo>
                    <a:pt x="7705" y="18854"/>
                    <a:pt x="7382" y="18503"/>
                    <a:pt x="7242" y="18363"/>
                  </a:cubicBezTo>
                  <a:cubicBezTo>
                    <a:pt x="6764" y="17857"/>
                    <a:pt x="6315" y="17352"/>
                    <a:pt x="5894" y="16847"/>
                  </a:cubicBezTo>
                  <a:lnTo>
                    <a:pt x="5880" y="16847"/>
                  </a:lnTo>
                  <a:cubicBezTo>
                    <a:pt x="5165" y="15991"/>
                    <a:pt x="4505" y="15079"/>
                    <a:pt x="3916" y="14125"/>
                  </a:cubicBezTo>
                  <a:cubicBezTo>
                    <a:pt x="2779" y="12300"/>
                    <a:pt x="2007" y="10321"/>
                    <a:pt x="1740" y="8539"/>
                  </a:cubicBezTo>
                  <a:cubicBezTo>
                    <a:pt x="1418" y="6322"/>
                    <a:pt x="1825" y="4455"/>
                    <a:pt x="2975" y="2982"/>
                  </a:cubicBezTo>
                  <a:cubicBezTo>
                    <a:pt x="3178" y="2739"/>
                    <a:pt x="2957" y="2460"/>
                    <a:pt x="2728" y="2460"/>
                  </a:cubicBezTo>
                  <a:cubicBezTo>
                    <a:pt x="2640" y="2460"/>
                    <a:pt x="2551" y="2501"/>
                    <a:pt x="2484" y="2603"/>
                  </a:cubicBezTo>
                  <a:cubicBezTo>
                    <a:pt x="1221" y="4203"/>
                    <a:pt x="772" y="6224"/>
                    <a:pt x="1123" y="8609"/>
                  </a:cubicBezTo>
                  <a:cubicBezTo>
                    <a:pt x="1404" y="10476"/>
                    <a:pt x="2204" y="12539"/>
                    <a:pt x="3382" y="14433"/>
                  </a:cubicBezTo>
                  <a:cubicBezTo>
                    <a:pt x="3888" y="15247"/>
                    <a:pt x="4449" y="16033"/>
                    <a:pt x="5052" y="16791"/>
                  </a:cubicBezTo>
                  <a:cubicBezTo>
                    <a:pt x="2512" y="17043"/>
                    <a:pt x="0" y="17703"/>
                    <a:pt x="0" y="18896"/>
                  </a:cubicBezTo>
                  <a:cubicBezTo>
                    <a:pt x="0" y="19584"/>
                    <a:pt x="814" y="20145"/>
                    <a:pt x="2414" y="20552"/>
                  </a:cubicBezTo>
                  <a:cubicBezTo>
                    <a:pt x="3831" y="20931"/>
                    <a:pt x="5726" y="21127"/>
                    <a:pt x="7733" y="21127"/>
                  </a:cubicBezTo>
                  <a:lnTo>
                    <a:pt x="7733" y="21141"/>
                  </a:lnTo>
                  <a:cubicBezTo>
                    <a:pt x="9754" y="21141"/>
                    <a:pt x="11634" y="20931"/>
                    <a:pt x="13065" y="20566"/>
                  </a:cubicBezTo>
                  <a:cubicBezTo>
                    <a:pt x="14665" y="20145"/>
                    <a:pt x="15479" y="19584"/>
                    <a:pt x="15479" y="18896"/>
                  </a:cubicBezTo>
                  <a:cubicBezTo>
                    <a:pt x="15479" y="17703"/>
                    <a:pt x="12967" y="17043"/>
                    <a:pt x="10427" y="16791"/>
                  </a:cubicBezTo>
                  <a:cubicBezTo>
                    <a:pt x="11031" y="16033"/>
                    <a:pt x="11592" y="15247"/>
                    <a:pt x="12097" y="14433"/>
                  </a:cubicBezTo>
                  <a:cubicBezTo>
                    <a:pt x="13318" y="12455"/>
                    <a:pt x="14132" y="10307"/>
                    <a:pt x="14385" y="8385"/>
                  </a:cubicBezTo>
                  <a:cubicBezTo>
                    <a:pt x="14525" y="7304"/>
                    <a:pt x="14483" y="6210"/>
                    <a:pt x="14230" y="5143"/>
                  </a:cubicBezTo>
                  <a:cubicBezTo>
                    <a:pt x="13964" y="4048"/>
                    <a:pt x="13416" y="3038"/>
                    <a:pt x="12658" y="2196"/>
                  </a:cubicBezTo>
                  <a:cubicBezTo>
                    <a:pt x="11353" y="742"/>
                    <a:pt x="9545" y="1"/>
                    <a:pt x="7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0" name="Google Shape;1960;p58"/>
          <p:cNvGrpSpPr/>
          <p:nvPr/>
        </p:nvGrpSpPr>
        <p:grpSpPr>
          <a:xfrm>
            <a:off x="746978" y="1978856"/>
            <a:ext cx="455103" cy="363884"/>
            <a:chOff x="319850" y="1758125"/>
            <a:chExt cx="527350" cy="421650"/>
          </a:xfrm>
        </p:grpSpPr>
        <p:sp>
          <p:nvSpPr>
            <p:cNvPr id="1961" name="Google Shape;1961;p58"/>
            <p:cNvSpPr/>
            <p:nvPr/>
          </p:nvSpPr>
          <p:spPr>
            <a:xfrm>
              <a:off x="509300" y="1845575"/>
              <a:ext cx="15475" cy="27650"/>
            </a:xfrm>
            <a:custGeom>
              <a:avLst/>
              <a:gdLst/>
              <a:ahLst/>
              <a:cxnLst/>
              <a:rect l="l" t="t" r="r" b="b"/>
              <a:pathLst>
                <a:path w="619" h="1106" extrusionOk="0">
                  <a:moveTo>
                    <a:pt x="310" y="0"/>
                  </a:moveTo>
                  <a:cubicBezTo>
                    <a:pt x="155" y="0"/>
                    <a:pt x="1" y="102"/>
                    <a:pt x="1" y="306"/>
                  </a:cubicBezTo>
                  <a:lnTo>
                    <a:pt x="1" y="797"/>
                  </a:lnTo>
                  <a:cubicBezTo>
                    <a:pt x="1" y="965"/>
                    <a:pt x="141" y="1106"/>
                    <a:pt x="310" y="1106"/>
                  </a:cubicBezTo>
                  <a:cubicBezTo>
                    <a:pt x="478" y="1106"/>
                    <a:pt x="618" y="965"/>
                    <a:pt x="618" y="797"/>
                  </a:cubicBezTo>
                  <a:lnTo>
                    <a:pt x="618" y="306"/>
                  </a:lnTo>
                  <a:cubicBezTo>
                    <a:pt x="618" y="102"/>
                    <a:pt x="464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8"/>
            <p:cNvSpPr/>
            <p:nvPr/>
          </p:nvSpPr>
          <p:spPr>
            <a:xfrm>
              <a:off x="373875" y="1846100"/>
              <a:ext cx="15475" cy="27125"/>
            </a:xfrm>
            <a:custGeom>
              <a:avLst/>
              <a:gdLst/>
              <a:ahLst/>
              <a:cxnLst/>
              <a:rect l="l" t="t" r="r" b="b"/>
              <a:pathLst>
                <a:path w="619" h="1085" extrusionOk="0">
                  <a:moveTo>
                    <a:pt x="310" y="1"/>
                  </a:moveTo>
                  <a:cubicBezTo>
                    <a:pt x="162" y="1"/>
                    <a:pt x="15" y="95"/>
                    <a:pt x="1" y="285"/>
                  </a:cubicBezTo>
                  <a:lnTo>
                    <a:pt x="1" y="776"/>
                  </a:lnTo>
                  <a:cubicBezTo>
                    <a:pt x="1" y="944"/>
                    <a:pt x="141" y="1085"/>
                    <a:pt x="310" y="1085"/>
                  </a:cubicBezTo>
                  <a:cubicBezTo>
                    <a:pt x="492" y="1085"/>
                    <a:pt x="618" y="944"/>
                    <a:pt x="618" y="776"/>
                  </a:cubicBezTo>
                  <a:lnTo>
                    <a:pt x="618" y="285"/>
                  </a:lnTo>
                  <a:cubicBezTo>
                    <a:pt x="604" y="95"/>
                    <a:pt x="457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8"/>
            <p:cNvSpPr/>
            <p:nvPr/>
          </p:nvSpPr>
          <p:spPr>
            <a:xfrm>
              <a:off x="422100" y="1857075"/>
              <a:ext cx="54200" cy="22825"/>
            </a:xfrm>
            <a:custGeom>
              <a:avLst/>
              <a:gdLst/>
              <a:ahLst/>
              <a:cxnLst/>
              <a:rect l="l" t="t" r="r" b="b"/>
              <a:pathLst>
                <a:path w="2168" h="913" extrusionOk="0">
                  <a:moveTo>
                    <a:pt x="431" y="0"/>
                  </a:moveTo>
                  <a:cubicBezTo>
                    <a:pt x="201" y="0"/>
                    <a:pt x="1" y="273"/>
                    <a:pt x="191" y="505"/>
                  </a:cubicBezTo>
                  <a:cubicBezTo>
                    <a:pt x="416" y="772"/>
                    <a:pt x="738" y="912"/>
                    <a:pt x="1089" y="912"/>
                  </a:cubicBezTo>
                  <a:cubicBezTo>
                    <a:pt x="1440" y="912"/>
                    <a:pt x="1763" y="772"/>
                    <a:pt x="1987" y="505"/>
                  </a:cubicBezTo>
                  <a:cubicBezTo>
                    <a:pt x="2167" y="273"/>
                    <a:pt x="1964" y="0"/>
                    <a:pt x="1739" y="0"/>
                  </a:cubicBezTo>
                  <a:cubicBezTo>
                    <a:pt x="1666" y="0"/>
                    <a:pt x="1590" y="29"/>
                    <a:pt x="1524" y="98"/>
                  </a:cubicBezTo>
                  <a:cubicBezTo>
                    <a:pt x="1405" y="232"/>
                    <a:pt x="1244" y="298"/>
                    <a:pt x="1084" y="298"/>
                  </a:cubicBezTo>
                  <a:cubicBezTo>
                    <a:pt x="924" y="298"/>
                    <a:pt x="766" y="232"/>
                    <a:pt x="654" y="98"/>
                  </a:cubicBezTo>
                  <a:cubicBezTo>
                    <a:pt x="585" y="29"/>
                    <a:pt x="506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8"/>
            <p:cNvSpPr/>
            <p:nvPr/>
          </p:nvSpPr>
          <p:spPr>
            <a:xfrm>
              <a:off x="319850" y="1758125"/>
              <a:ext cx="258600" cy="421375"/>
            </a:xfrm>
            <a:custGeom>
              <a:avLst/>
              <a:gdLst/>
              <a:ahLst/>
              <a:cxnLst/>
              <a:rect l="l" t="t" r="r" b="b"/>
              <a:pathLst>
                <a:path w="10344" h="16855" extrusionOk="0">
                  <a:moveTo>
                    <a:pt x="7621" y="7761"/>
                  </a:moveTo>
                  <a:cubicBezTo>
                    <a:pt x="7902" y="8140"/>
                    <a:pt x="8351" y="8365"/>
                    <a:pt x="8842" y="8365"/>
                  </a:cubicBezTo>
                  <a:cubicBezTo>
                    <a:pt x="8912" y="8365"/>
                    <a:pt x="8996" y="8365"/>
                    <a:pt x="9080" y="8351"/>
                  </a:cubicBezTo>
                  <a:lnTo>
                    <a:pt x="9080" y="8351"/>
                  </a:lnTo>
                  <a:lnTo>
                    <a:pt x="5726" y="15901"/>
                  </a:lnTo>
                  <a:cubicBezTo>
                    <a:pt x="5614" y="16125"/>
                    <a:pt x="5397" y="16237"/>
                    <a:pt x="5181" y="16237"/>
                  </a:cubicBezTo>
                  <a:cubicBezTo>
                    <a:pt x="4965" y="16237"/>
                    <a:pt x="4751" y="16125"/>
                    <a:pt x="4646" y="15901"/>
                  </a:cubicBezTo>
                  <a:lnTo>
                    <a:pt x="1292" y="8351"/>
                  </a:lnTo>
                  <a:lnTo>
                    <a:pt x="1376" y="8365"/>
                  </a:lnTo>
                  <a:cubicBezTo>
                    <a:pt x="1428" y="8370"/>
                    <a:pt x="1479" y="8373"/>
                    <a:pt x="1531" y="8373"/>
                  </a:cubicBezTo>
                  <a:cubicBezTo>
                    <a:pt x="2008" y="8373"/>
                    <a:pt x="2460" y="8141"/>
                    <a:pt x="2751" y="7761"/>
                  </a:cubicBezTo>
                  <a:cubicBezTo>
                    <a:pt x="3060" y="8168"/>
                    <a:pt x="3516" y="8372"/>
                    <a:pt x="3971" y="8372"/>
                  </a:cubicBezTo>
                  <a:cubicBezTo>
                    <a:pt x="4425" y="8372"/>
                    <a:pt x="4877" y="8168"/>
                    <a:pt x="5179" y="7761"/>
                  </a:cubicBezTo>
                  <a:cubicBezTo>
                    <a:pt x="5488" y="8168"/>
                    <a:pt x="5944" y="8372"/>
                    <a:pt x="6400" y="8372"/>
                  </a:cubicBezTo>
                  <a:cubicBezTo>
                    <a:pt x="6856" y="8372"/>
                    <a:pt x="7312" y="8168"/>
                    <a:pt x="7621" y="7761"/>
                  </a:cubicBezTo>
                  <a:close/>
                  <a:moveTo>
                    <a:pt x="5179" y="1"/>
                  </a:moveTo>
                  <a:cubicBezTo>
                    <a:pt x="4281" y="1"/>
                    <a:pt x="3383" y="239"/>
                    <a:pt x="2597" y="688"/>
                  </a:cubicBezTo>
                  <a:cubicBezTo>
                    <a:pt x="2302" y="865"/>
                    <a:pt x="2473" y="1270"/>
                    <a:pt x="2743" y="1270"/>
                  </a:cubicBezTo>
                  <a:cubicBezTo>
                    <a:pt x="2795" y="1270"/>
                    <a:pt x="2850" y="1255"/>
                    <a:pt x="2906" y="1222"/>
                  </a:cubicBezTo>
                  <a:cubicBezTo>
                    <a:pt x="3639" y="803"/>
                    <a:pt x="4414" y="612"/>
                    <a:pt x="5169" y="612"/>
                  </a:cubicBezTo>
                  <a:cubicBezTo>
                    <a:pt x="7550" y="612"/>
                    <a:pt x="9729" y="2515"/>
                    <a:pt x="9740" y="5179"/>
                  </a:cubicBezTo>
                  <a:lnTo>
                    <a:pt x="9740" y="6849"/>
                  </a:lnTo>
                  <a:cubicBezTo>
                    <a:pt x="9712" y="7424"/>
                    <a:pt x="9270" y="7712"/>
                    <a:pt x="8828" y="7712"/>
                  </a:cubicBezTo>
                  <a:cubicBezTo>
                    <a:pt x="8386" y="7712"/>
                    <a:pt x="7944" y="7424"/>
                    <a:pt x="7916" y="6849"/>
                  </a:cubicBezTo>
                  <a:cubicBezTo>
                    <a:pt x="7916" y="6638"/>
                    <a:pt x="7761" y="6533"/>
                    <a:pt x="7607" y="6533"/>
                  </a:cubicBezTo>
                  <a:cubicBezTo>
                    <a:pt x="7453" y="6533"/>
                    <a:pt x="7298" y="6638"/>
                    <a:pt x="7298" y="6849"/>
                  </a:cubicBezTo>
                  <a:cubicBezTo>
                    <a:pt x="7298" y="7340"/>
                    <a:pt x="6891" y="7747"/>
                    <a:pt x="6400" y="7747"/>
                  </a:cubicBezTo>
                  <a:cubicBezTo>
                    <a:pt x="5895" y="7747"/>
                    <a:pt x="5488" y="7340"/>
                    <a:pt x="5488" y="6849"/>
                  </a:cubicBezTo>
                  <a:cubicBezTo>
                    <a:pt x="5488" y="6638"/>
                    <a:pt x="5334" y="6533"/>
                    <a:pt x="5179" y="6533"/>
                  </a:cubicBezTo>
                  <a:cubicBezTo>
                    <a:pt x="5025" y="6533"/>
                    <a:pt x="4870" y="6638"/>
                    <a:pt x="4870" y="6849"/>
                  </a:cubicBezTo>
                  <a:cubicBezTo>
                    <a:pt x="4842" y="7424"/>
                    <a:pt x="4400" y="7712"/>
                    <a:pt x="3960" y="7712"/>
                  </a:cubicBezTo>
                  <a:cubicBezTo>
                    <a:pt x="3520" y="7712"/>
                    <a:pt x="3081" y="7424"/>
                    <a:pt x="3060" y="6849"/>
                  </a:cubicBezTo>
                  <a:cubicBezTo>
                    <a:pt x="3060" y="6638"/>
                    <a:pt x="2906" y="6533"/>
                    <a:pt x="2751" y="6533"/>
                  </a:cubicBezTo>
                  <a:cubicBezTo>
                    <a:pt x="2597" y="6533"/>
                    <a:pt x="2443" y="6638"/>
                    <a:pt x="2443" y="6849"/>
                  </a:cubicBezTo>
                  <a:cubicBezTo>
                    <a:pt x="2443" y="7340"/>
                    <a:pt x="2036" y="7747"/>
                    <a:pt x="1530" y="7747"/>
                  </a:cubicBezTo>
                  <a:cubicBezTo>
                    <a:pt x="1025" y="7747"/>
                    <a:pt x="618" y="7340"/>
                    <a:pt x="618" y="6849"/>
                  </a:cubicBezTo>
                  <a:lnTo>
                    <a:pt x="618" y="5179"/>
                  </a:lnTo>
                  <a:cubicBezTo>
                    <a:pt x="618" y="3958"/>
                    <a:pt x="1109" y="2779"/>
                    <a:pt x="1980" y="1937"/>
                  </a:cubicBezTo>
                  <a:cubicBezTo>
                    <a:pt x="2207" y="1709"/>
                    <a:pt x="1999" y="1398"/>
                    <a:pt x="1757" y="1398"/>
                  </a:cubicBezTo>
                  <a:cubicBezTo>
                    <a:pt x="1685" y="1398"/>
                    <a:pt x="1611" y="1424"/>
                    <a:pt x="1544" y="1488"/>
                  </a:cubicBezTo>
                  <a:cubicBezTo>
                    <a:pt x="562" y="2456"/>
                    <a:pt x="1" y="3790"/>
                    <a:pt x="1" y="5179"/>
                  </a:cubicBezTo>
                  <a:lnTo>
                    <a:pt x="1" y="6849"/>
                  </a:lnTo>
                  <a:cubicBezTo>
                    <a:pt x="1" y="7214"/>
                    <a:pt x="141" y="7579"/>
                    <a:pt x="394" y="7859"/>
                  </a:cubicBezTo>
                  <a:lnTo>
                    <a:pt x="4071" y="16167"/>
                  </a:lnTo>
                  <a:lnTo>
                    <a:pt x="4071" y="16181"/>
                  </a:lnTo>
                  <a:cubicBezTo>
                    <a:pt x="4302" y="16630"/>
                    <a:pt x="4741" y="16855"/>
                    <a:pt x="5177" y="16855"/>
                  </a:cubicBezTo>
                  <a:cubicBezTo>
                    <a:pt x="5614" y="16855"/>
                    <a:pt x="6049" y="16630"/>
                    <a:pt x="6274" y="16181"/>
                  </a:cubicBezTo>
                  <a:lnTo>
                    <a:pt x="6274" y="16167"/>
                  </a:lnTo>
                  <a:lnTo>
                    <a:pt x="9965" y="7859"/>
                  </a:lnTo>
                  <a:cubicBezTo>
                    <a:pt x="10203" y="7579"/>
                    <a:pt x="10343" y="7214"/>
                    <a:pt x="10343" y="6849"/>
                  </a:cubicBezTo>
                  <a:lnTo>
                    <a:pt x="10343" y="5179"/>
                  </a:lnTo>
                  <a:cubicBezTo>
                    <a:pt x="10343" y="2316"/>
                    <a:pt x="8028" y="1"/>
                    <a:pt x="5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8"/>
            <p:cNvSpPr/>
            <p:nvPr/>
          </p:nvSpPr>
          <p:spPr>
            <a:xfrm>
              <a:off x="778050" y="1846100"/>
              <a:ext cx="15475" cy="27125"/>
            </a:xfrm>
            <a:custGeom>
              <a:avLst/>
              <a:gdLst/>
              <a:ahLst/>
              <a:cxnLst/>
              <a:rect l="l" t="t" r="r" b="b"/>
              <a:pathLst>
                <a:path w="619" h="1085" extrusionOk="0">
                  <a:moveTo>
                    <a:pt x="309" y="1"/>
                  </a:moveTo>
                  <a:cubicBezTo>
                    <a:pt x="162" y="1"/>
                    <a:pt x="15" y="95"/>
                    <a:pt x="1" y="285"/>
                  </a:cubicBezTo>
                  <a:lnTo>
                    <a:pt x="1" y="776"/>
                  </a:lnTo>
                  <a:cubicBezTo>
                    <a:pt x="1" y="944"/>
                    <a:pt x="141" y="1085"/>
                    <a:pt x="309" y="1085"/>
                  </a:cubicBezTo>
                  <a:cubicBezTo>
                    <a:pt x="478" y="1085"/>
                    <a:pt x="618" y="944"/>
                    <a:pt x="618" y="776"/>
                  </a:cubicBezTo>
                  <a:lnTo>
                    <a:pt x="618" y="285"/>
                  </a:lnTo>
                  <a:cubicBezTo>
                    <a:pt x="604" y="95"/>
                    <a:pt x="457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8"/>
            <p:cNvSpPr/>
            <p:nvPr/>
          </p:nvSpPr>
          <p:spPr>
            <a:xfrm>
              <a:off x="642625" y="1845575"/>
              <a:ext cx="15475" cy="27650"/>
            </a:xfrm>
            <a:custGeom>
              <a:avLst/>
              <a:gdLst/>
              <a:ahLst/>
              <a:cxnLst/>
              <a:rect l="l" t="t" r="r" b="b"/>
              <a:pathLst>
                <a:path w="619" h="1106" extrusionOk="0">
                  <a:moveTo>
                    <a:pt x="309" y="0"/>
                  </a:moveTo>
                  <a:cubicBezTo>
                    <a:pt x="155" y="0"/>
                    <a:pt x="1" y="102"/>
                    <a:pt x="1" y="306"/>
                  </a:cubicBezTo>
                  <a:lnTo>
                    <a:pt x="1" y="797"/>
                  </a:lnTo>
                  <a:cubicBezTo>
                    <a:pt x="1" y="965"/>
                    <a:pt x="141" y="1106"/>
                    <a:pt x="309" y="1106"/>
                  </a:cubicBezTo>
                  <a:cubicBezTo>
                    <a:pt x="478" y="1106"/>
                    <a:pt x="618" y="965"/>
                    <a:pt x="618" y="797"/>
                  </a:cubicBezTo>
                  <a:lnTo>
                    <a:pt x="618" y="306"/>
                  </a:lnTo>
                  <a:cubicBezTo>
                    <a:pt x="618" y="102"/>
                    <a:pt x="464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8"/>
            <p:cNvSpPr/>
            <p:nvPr/>
          </p:nvSpPr>
          <p:spPr>
            <a:xfrm>
              <a:off x="689775" y="1856475"/>
              <a:ext cx="55750" cy="23425"/>
            </a:xfrm>
            <a:custGeom>
              <a:avLst/>
              <a:gdLst/>
              <a:ahLst/>
              <a:cxnLst/>
              <a:rect l="l" t="t" r="r" b="b"/>
              <a:pathLst>
                <a:path w="2230" h="937" extrusionOk="0">
                  <a:moveTo>
                    <a:pt x="456" y="0"/>
                  </a:moveTo>
                  <a:cubicBezTo>
                    <a:pt x="216" y="0"/>
                    <a:pt x="1" y="300"/>
                    <a:pt x="220" y="529"/>
                  </a:cubicBezTo>
                  <a:cubicBezTo>
                    <a:pt x="458" y="796"/>
                    <a:pt x="781" y="936"/>
                    <a:pt x="1132" y="936"/>
                  </a:cubicBezTo>
                  <a:cubicBezTo>
                    <a:pt x="1483" y="936"/>
                    <a:pt x="1805" y="796"/>
                    <a:pt x="2030" y="529"/>
                  </a:cubicBezTo>
                  <a:cubicBezTo>
                    <a:pt x="2229" y="298"/>
                    <a:pt x="2020" y="12"/>
                    <a:pt x="1791" y="12"/>
                  </a:cubicBezTo>
                  <a:cubicBezTo>
                    <a:pt x="1714" y="12"/>
                    <a:pt x="1634" y="45"/>
                    <a:pt x="1567" y="122"/>
                  </a:cubicBezTo>
                  <a:cubicBezTo>
                    <a:pt x="1448" y="256"/>
                    <a:pt x="1286" y="322"/>
                    <a:pt x="1127" y="322"/>
                  </a:cubicBezTo>
                  <a:cubicBezTo>
                    <a:pt x="967" y="322"/>
                    <a:pt x="809" y="256"/>
                    <a:pt x="697" y="122"/>
                  </a:cubicBezTo>
                  <a:cubicBezTo>
                    <a:pt x="625" y="36"/>
                    <a:pt x="539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8"/>
            <p:cNvSpPr/>
            <p:nvPr/>
          </p:nvSpPr>
          <p:spPr>
            <a:xfrm>
              <a:off x="588600" y="1758125"/>
              <a:ext cx="258600" cy="421650"/>
            </a:xfrm>
            <a:custGeom>
              <a:avLst/>
              <a:gdLst/>
              <a:ahLst/>
              <a:cxnLst/>
              <a:rect l="l" t="t" r="r" b="b"/>
              <a:pathLst>
                <a:path w="10344" h="16866" extrusionOk="0">
                  <a:moveTo>
                    <a:pt x="7607" y="7761"/>
                  </a:moveTo>
                  <a:cubicBezTo>
                    <a:pt x="7901" y="8140"/>
                    <a:pt x="8350" y="8365"/>
                    <a:pt x="8828" y="8365"/>
                  </a:cubicBezTo>
                  <a:cubicBezTo>
                    <a:pt x="8912" y="8365"/>
                    <a:pt x="8996" y="8365"/>
                    <a:pt x="9066" y="8351"/>
                  </a:cubicBezTo>
                  <a:lnTo>
                    <a:pt x="9066" y="8351"/>
                  </a:lnTo>
                  <a:lnTo>
                    <a:pt x="5726" y="15901"/>
                  </a:lnTo>
                  <a:cubicBezTo>
                    <a:pt x="5614" y="16125"/>
                    <a:pt x="5396" y="16237"/>
                    <a:pt x="5179" y="16237"/>
                  </a:cubicBezTo>
                  <a:cubicBezTo>
                    <a:pt x="4961" y="16237"/>
                    <a:pt x="4744" y="16125"/>
                    <a:pt x="4632" y="15901"/>
                  </a:cubicBezTo>
                  <a:lnTo>
                    <a:pt x="1292" y="8351"/>
                  </a:lnTo>
                  <a:lnTo>
                    <a:pt x="1376" y="8365"/>
                  </a:lnTo>
                  <a:cubicBezTo>
                    <a:pt x="1426" y="8370"/>
                    <a:pt x="1477" y="8373"/>
                    <a:pt x="1527" y="8373"/>
                  </a:cubicBezTo>
                  <a:cubicBezTo>
                    <a:pt x="1996" y="8373"/>
                    <a:pt x="2460" y="8141"/>
                    <a:pt x="2751" y="7761"/>
                  </a:cubicBezTo>
                  <a:cubicBezTo>
                    <a:pt x="3053" y="8168"/>
                    <a:pt x="3509" y="8372"/>
                    <a:pt x="3965" y="8372"/>
                  </a:cubicBezTo>
                  <a:cubicBezTo>
                    <a:pt x="4421" y="8372"/>
                    <a:pt x="4877" y="8168"/>
                    <a:pt x="5179" y="7761"/>
                  </a:cubicBezTo>
                  <a:cubicBezTo>
                    <a:pt x="5488" y="8168"/>
                    <a:pt x="5944" y="8372"/>
                    <a:pt x="6398" y="8372"/>
                  </a:cubicBezTo>
                  <a:cubicBezTo>
                    <a:pt x="6852" y="8372"/>
                    <a:pt x="7305" y="8168"/>
                    <a:pt x="7607" y="7761"/>
                  </a:cubicBezTo>
                  <a:close/>
                  <a:moveTo>
                    <a:pt x="5179" y="1"/>
                  </a:moveTo>
                  <a:cubicBezTo>
                    <a:pt x="4281" y="1"/>
                    <a:pt x="3383" y="239"/>
                    <a:pt x="2597" y="688"/>
                  </a:cubicBezTo>
                  <a:cubicBezTo>
                    <a:pt x="2302" y="865"/>
                    <a:pt x="2473" y="1270"/>
                    <a:pt x="2743" y="1270"/>
                  </a:cubicBezTo>
                  <a:cubicBezTo>
                    <a:pt x="2794" y="1270"/>
                    <a:pt x="2849" y="1255"/>
                    <a:pt x="2905" y="1222"/>
                  </a:cubicBezTo>
                  <a:cubicBezTo>
                    <a:pt x="3638" y="803"/>
                    <a:pt x="4413" y="612"/>
                    <a:pt x="5168" y="612"/>
                  </a:cubicBezTo>
                  <a:cubicBezTo>
                    <a:pt x="7550" y="612"/>
                    <a:pt x="9729" y="2515"/>
                    <a:pt x="9740" y="5179"/>
                  </a:cubicBezTo>
                  <a:lnTo>
                    <a:pt x="9740" y="6849"/>
                  </a:lnTo>
                  <a:cubicBezTo>
                    <a:pt x="9740" y="7340"/>
                    <a:pt x="9333" y="7747"/>
                    <a:pt x="8828" y="7747"/>
                  </a:cubicBezTo>
                  <a:cubicBezTo>
                    <a:pt x="8322" y="7747"/>
                    <a:pt x="7915" y="7340"/>
                    <a:pt x="7915" y="6849"/>
                  </a:cubicBezTo>
                  <a:cubicBezTo>
                    <a:pt x="7915" y="6638"/>
                    <a:pt x="7761" y="6533"/>
                    <a:pt x="7607" y="6533"/>
                  </a:cubicBezTo>
                  <a:cubicBezTo>
                    <a:pt x="7452" y="6533"/>
                    <a:pt x="7298" y="6638"/>
                    <a:pt x="7298" y="6849"/>
                  </a:cubicBezTo>
                  <a:cubicBezTo>
                    <a:pt x="7298" y="7340"/>
                    <a:pt x="6891" y="7747"/>
                    <a:pt x="6400" y="7747"/>
                  </a:cubicBezTo>
                  <a:cubicBezTo>
                    <a:pt x="5895" y="7747"/>
                    <a:pt x="5488" y="7340"/>
                    <a:pt x="5488" y="6849"/>
                  </a:cubicBezTo>
                  <a:cubicBezTo>
                    <a:pt x="5474" y="6652"/>
                    <a:pt x="5326" y="6554"/>
                    <a:pt x="5179" y="6554"/>
                  </a:cubicBezTo>
                  <a:cubicBezTo>
                    <a:pt x="5031" y="6554"/>
                    <a:pt x="4884" y="6652"/>
                    <a:pt x="4870" y="6849"/>
                  </a:cubicBezTo>
                  <a:cubicBezTo>
                    <a:pt x="4870" y="7340"/>
                    <a:pt x="4463" y="7747"/>
                    <a:pt x="3958" y="7747"/>
                  </a:cubicBezTo>
                  <a:cubicBezTo>
                    <a:pt x="3467" y="7747"/>
                    <a:pt x="3060" y="7340"/>
                    <a:pt x="3060" y="6849"/>
                  </a:cubicBezTo>
                  <a:cubicBezTo>
                    <a:pt x="3060" y="6638"/>
                    <a:pt x="2905" y="6533"/>
                    <a:pt x="2751" y="6533"/>
                  </a:cubicBezTo>
                  <a:cubicBezTo>
                    <a:pt x="2597" y="6533"/>
                    <a:pt x="2442" y="6638"/>
                    <a:pt x="2442" y="6849"/>
                  </a:cubicBezTo>
                  <a:cubicBezTo>
                    <a:pt x="2414" y="7424"/>
                    <a:pt x="1972" y="7712"/>
                    <a:pt x="1530" y="7712"/>
                  </a:cubicBezTo>
                  <a:cubicBezTo>
                    <a:pt x="1088" y="7712"/>
                    <a:pt x="646" y="7424"/>
                    <a:pt x="618" y="6849"/>
                  </a:cubicBezTo>
                  <a:lnTo>
                    <a:pt x="618" y="5179"/>
                  </a:lnTo>
                  <a:cubicBezTo>
                    <a:pt x="618" y="3958"/>
                    <a:pt x="1109" y="2779"/>
                    <a:pt x="1979" y="1937"/>
                  </a:cubicBezTo>
                  <a:cubicBezTo>
                    <a:pt x="2206" y="1710"/>
                    <a:pt x="2000" y="1392"/>
                    <a:pt x="1759" y="1392"/>
                  </a:cubicBezTo>
                  <a:cubicBezTo>
                    <a:pt x="1687" y="1392"/>
                    <a:pt x="1612" y="1420"/>
                    <a:pt x="1544" y="1488"/>
                  </a:cubicBezTo>
                  <a:cubicBezTo>
                    <a:pt x="562" y="2456"/>
                    <a:pt x="0" y="3790"/>
                    <a:pt x="0" y="5179"/>
                  </a:cubicBezTo>
                  <a:lnTo>
                    <a:pt x="0" y="6849"/>
                  </a:lnTo>
                  <a:cubicBezTo>
                    <a:pt x="0" y="7228"/>
                    <a:pt x="141" y="7593"/>
                    <a:pt x="393" y="7873"/>
                  </a:cubicBezTo>
                  <a:lnTo>
                    <a:pt x="4084" y="16167"/>
                  </a:lnTo>
                  <a:lnTo>
                    <a:pt x="4084" y="16181"/>
                  </a:lnTo>
                  <a:cubicBezTo>
                    <a:pt x="4309" y="16637"/>
                    <a:pt x="4744" y="16865"/>
                    <a:pt x="5179" y="16865"/>
                  </a:cubicBezTo>
                  <a:cubicBezTo>
                    <a:pt x="5614" y="16865"/>
                    <a:pt x="6049" y="16637"/>
                    <a:pt x="6273" y="16181"/>
                  </a:cubicBezTo>
                  <a:lnTo>
                    <a:pt x="6273" y="16167"/>
                  </a:lnTo>
                  <a:lnTo>
                    <a:pt x="9964" y="7873"/>
                  </a:lnTo>
                  <a:cubicBezTo>
                    <a:pt x="10203" y="7593"/>
                    <a:pt x="10343" y="7228"/>
                    <a:pt x="10343" y="6849"/>
                  </a:cubicBezTo>
                  <a:lnTo>
                    <a:pt x="10343" y="5179"/>
                  </a:lnTo>
                  <a:cubicBezTo>
                    <a:pt x="10343" y="2330"/>
                    <a:pt x="8028" y="15"/>
                    <a:pt x="5179" y="15"/>
                  </a:cubicBezTo>
                  <a:lnTo>
                    <a:pt x="51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9" name="Google Shape;1969;p58"/>
          <p:cNvGrpSpPr/>
          <p:nvPr/>
        </p:nvGrpSpPr>
        <p:grpSpPr>
          <a:xfrm>
            <a:off x="5713433" y="4148364"/>
            <a:ext cx="421166" cy="455858"/>
            <a:chOff x="6445210" y="3511273"/>
            <a:chExt cx="421166" cy="455858"/>
          </a:xfrm>
        </p:grpSpPr>
        <p:sp>
          <p:nvSpPr>
            <p:cNvPr id="1970" name="Google Shape;1970;p58"/>
            <p:cNvSpPr/>
            <p:nvPr/>
          </p:nvSpPr>
          <p:spPr>
            <a:xfrm>
              <a:off x="6729973" y="3704619"/>
              <a:ext cx="14110" cy="29687"/>
            </a:xfrm>
            <a:custGeom>
              <a:avLst/>
              <a:gdLst/>
              <a:ahLst/>
              <a:cxnLst/>
              <a:rect l="l" t="t" r="r" b="b"/>
              <a:pathLst>
                <a:path w="654" h="1376" extrusionOk="0">
                  <a:moveTo>
                    <a:pt x="325" y="0"/>
                  </a:moveTo>
                  <a:cubicBezTo>
                    <a:pt x="162" y="0"/>
                    <a:pt x="1" y="112"/>
                    <a:pt x="22" y="337"/>
                  </a:cubicBezTo>
                  <a:lnTo>
                    <a:pt x="22" y="1067"/>
                  </a:lnTo>
                  <a:cubicBezTo>
                    <a:pt x="22" y="1235"/>
                    <a:pt x="162" y="1375"/>
                    <a:pt x="330" y="1375"/>
                  </a:cubicBezTo>
                  <a:cubicBezTo>
                    <a:pt x="499" y="1375"/>
                    <a:pt x="639" y="1235"/>
                    <a:pt x="639" y="1067"/>
                  </a:cubicBezTo>
                  <a:lnTo>
                    <a:pt x="639" y="337"/>
                  </a:lnTo>
                  <a:cubicBezTo>
                    <a:pt x="653" y="112"/>
                    <a:pt x="488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8"/>
            <p:cNvSpPr/>
            <p:nvPr/>
          </p:nvSpPr>
          <p:spPr>
            <a:xfrm>
              <a:off x="6718020" y="3743974"/>
              <a:ext cx="38166" cy="13333"/>
            </a:xfrm>
            <a:custGeom>
              <a:avLst/>
              <a:gdLst/>
              <a:ahLst/>
              <a:cxnLst/>
              <a:rect l="l" t="t" r="r" b="b"/>
              <a:pathLst>
                <a:path w="1769" h="618" extrusionOk="0">
                  <a:moveTo>
                    <a:pt x="379" y="1"/>
                  </a:moveTo>
                  <a:cubicBezTo>
                    <a:pt x="0" y="29"/>
                    <a:pt x="0" y="590"/>
                    <a:pt x="379" y="618"/>
                  </a:cubicBezTo>
                  <a:lnTo>
                    <a:pt x="1390" y="618"/>
                  </a:lnTo>
                  <a:cubicBezTo>
                    <a:pt x="1769" y="590"/>
                    <a:pt x="1769" y="29"/>
                    <a:pt x="1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8"/>
            <p:cNvSpPr/>
            <p:nvPr/>
          </p:nvSpPr>
          <p:spPr>
            <a:xfrm>
              <a:off x="6567526" y="3704619"/>
              <a:ext cx="14110" cy="29687"/>
            </a:xfrm>
            <a:custGeom>
              <a:avLst/>
              <a:gdLst/>
              <a:ahLst/>
              <a:cxnLst/>
              <a:rect l="l" t="t" r="r" b="b"/>
              <a:pathLst>
                <a:path w="654" h="1376" extrusionOk="0">
                  <a:moveTo>
                    <a:pt x="329" y="0"/>
                  </a:moveTo>
                  <a:cubicBezTo>
                    <a:pt x="166" y="0"/>
                    <a:pt x="1" y="112"/>
                    <a:pt x="15" y="337"/>
                  </a:cubicBezTo>
                  <a:lnTo>
                    <a:pt x="15" y="1067"/>
                  </a:lnTo>
                  <a:cubicBezTo>
                    <a:pt x="15" y="1235"/>
                    <a:pt x="155" y="1375"/>
                    <a:pt x="323" y="1375"/>
                  </a:cubicBezTo>
                  <a:cubicBezTo>
                    <a:pt x="492" y="1375"/>
                    <a:pt x="632" y="1235"/>
                    <a:pt x="632" y="1067"/>
                  </a:cubicBezTo>
                  <a:lnTo>
                    <a:pt x="632" y="337"/>
                  </a:lnTo>
                  <a:cubicBezTo>
                    <a:pt x="653" y="112"/>
                    <a:pt x="492" y="0"/>
                    <a:pt x="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8"/>
            <p:cNvSpPr/>
            <p:nvPr/>
          </p:nvSpPr>
          <p:spPr>
            <a:xfrm>
              <a:off x="6554407" y="3743952"/>
              <a:ext cx="40216" cy="13398"/>
            </a:xfrm>
            <a:custGeom>
              <a:avLst/>
              <a:gdLst/>
              <a:ahLst/>
              <a:cxnLst/>
              <a:rect l="l" t="t" r="r" b="b"/>
              <a:pathLst>
                <a:path w="1864" h="621" extrusionOk="0">
                  <a:moveTo>
                    <a:pt x="414" y="1"/>
                  </a:moveTo>
                  <a:cubicBezTo>
                    <a:pt x="4" y="1"/>
                    <a:pt x="0" y="621"/>
                    <a:pt x="401" y="621"/>
                  </a:cubicBezTo>
                  <a:cubicBezTo>
                    <a:pt x="414" y="621"/>
                    <a:pt x="427" y="620"/>
                    <a:pt x="440" y="619"/>
                  </a:cubicBezTo>
                  <a:lnTo>
                    <a:pt x="1437" y="619"/>
                  </a:lnTo>
                  <a:cubicBezTo>
                    <a:pt x="1450" y="620"/>
                    <a:pt x="1462" y="621"/>
                    <a:pt x="1474" y="621"/>
                  </a:cubicBezTo>
                  <a:cubicBezTo>
                    <a:pt x="1863" y="621"/>
                    <a:pt x="1859" y="1"/>
                    <a:pt x="1462" y="1"/>
                  </a:cubicBezTo>
                  <a:cubicBezTo>
                    <a:pt x="1454" y="1"/>
                    <a:pt x="1445" y="1"/>
                    <a:pt x="1437" y="2"/>
                  </a:cubicBezTo>
                  <a:lnTo>
                    <a:pt x="440" y="2"/>
                  </a:lnTo>
                  <a:cubicBezTo>
                    <a:pt x="431" y="1"/>
                    <a:pt x="423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8"/>
            <p:cNvSpPr/>
            <p:nvPr/>
          </p:nvSpPr>
          <p:spPr>
            <a:xfrm>
              <a:off x="6631996" y="3736573"/>
              <a:ext cx="47616" cy="19978"/>
            </a:xfrm>
            <a:custGeom>
              <a:avLst/>
              <a:gdLst/>
              <a:ahLst/>
              <a:cxnLst/>
              <a:rect l="l" t="t" r="r" b="b"/>
              <a:pathLst>
                <a:path w="2207" h="926" extrusionOk="0">
                  <a:moveTo>
                    <a:pt x="431" y="1"/>
                  </a:moveTo>
                  <a:cubicBezTo>
                    <a:pt x="204" y="1"/>
                    <a:pt x="1" y="287"/>
                    <a:pt x="198" y="526"/>
                  </a:cubicBezTo>
                  <a:cubicBezTo>
                    <a:pt x="437" y="793"/>
                    <a:pt x="770" y="926"/>
                    <a:pt x="1103" y="926"/>
                  </a:cubicBezTo>
                  <a:cubicBezTo>
                    <a:pt x="1437" y="926"/>
                    <a:pt x="1770" y="793"/>
                    <a:pt x="2009" y="526"/>
                  </a:cubicBezTo>
                  <a:cubicBezTo>
                    <a:pt x="2206" y="287"/>
                    <a:pt x="2003" y="1"/>
                    <a:pt x="1776" y="1"/>
                  </a:cubicBezTo>
                  <a:cubicBezTo>
                    <a:pt x="1696" y="1"/>
                    <a:pt x="1614" y="36"/>
                    <a:pt x="1546" y="119"/>
                  </a:cubicBezTo>
                  <a:cubicBezTo>
                    <a:pt x="1426" y="245"/>
                    <a:pt x="1265" y="308"/>
                    <a:pt x="1103" y="308"/>
                  </a:cubicBezTo>
                  <a:cubicBezTo>
                    <a:pt x="942" y="308"/>
                    <a:pt x="781" y="245"/>
                    <a:pt x="661" y="119"/>
                  </a:cubicBezTo>
                  <a:cubicBezTo>
                    <a:pt x="593" y="36"/>
                    <a:pt x="51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8"/>
            <p:cNvSpPr/>
            <p:nvPr/>
          </p:nvSpPr>
          <p:spPr>
            <a:xfrm>
              <a:off x="6601746" y="3897791"/>
              <a:ext cx="31197" cy="45437"/>
            </a:xfrm>
            <a:custGeom>
              <a:avLst/>
              <a:gdLst/>
              <a:ahLst/>
              <a:cxnLst/>
              <a:rect l="l" t="t" r="r" b="b"/>
              <a:pathLst>
                <a:path w="1446" h="2106" extrusionOk="0">
                  <a:moveTo>
                    <a:pt x="744" y="393"/>
                  </a:moveTo>
                  <a:cubicBezTo>
                    <a:pt x="857" y="393"/>
                    <a:pt x="913" y="492"/>
                    <a:pt x="913" y="590"/>
                  </a:cubicBezTo>
                  <a:cubicBezTo>
                    <a:pt x="927" y="688"/>
                    <a:pt x="842" y="786"/>
                    <a:pt x="744" y="786"/>
                  </a:cubicBezTo>
                  <a:lnTo>
                    <a:pt x="450" y="786"/>
                  </a:lnTo>
                  <a:lnTo>
                    <a:pt x="450" y="393"/>
                  </a:lnTo>
                  <a:close/>
                  <a:moveTo>
                    <a:pt x="744" y="1137"/>
                  </a:moveTo>
                  <a:cubicBezTo>
                    <a:pt x="885" y="1137"/>
                    <a:pt x="969" y="1207"/>
                    <a:pt x="969" y="1404"/>
                  </a:cubicBezTo>
                  <a:lnTo>
                    <a:pt x="969" y="1446"/>
                  </a:lnTo>
                  <a:cubicBezTo>
                    <a:pt x="969" y="1628"/>
                    <a:pt x="885" y="1713"/>
                    <a:pt x="744" y="1713"/>
                  </a:cubicBezTo>
                  <a:lnTo>
                    <a:pt x="450" y="1713"/>
                  </a:lnTo>
                  <a:lnTo>
                    <a:pt x="450" y="1137"/>
                  </a:lnTo>
                  <a:close/>
                  <a:moveTo>
                    <a:pt x="197" y="1"/>
                  </a:moveTo>
                  <a:cubicBezTo>
                    <a:pt x="99" y="1"/>
                    <a:pt x="0" y="43"/>
                    <a:pt x="0" y="127"/>
                  </a:cubicBezTo>
                  <a:lnTo>
                    <a:pt x="0" y="1979"/>
                  </a:lnTo>
                  <a:cubicBezTo>
                    <a:pt x="0" y="2049"/>
                    <a:pt x="71" y="2106"/>
                    <a:pt x="197" y="2106"/>
                  </a:cubicBezTo>
                  <a:lnTo>
                    <a:pt x="828" y="2106"/>
                  </a:lnTo>
                  <a:cubicBezTo>
                    <a:pt x="1165" y="2106"/>
                    <a:pt x="1418" y="1937"/>
                    <a:pt x="1418" y="1488"/>
                  </a:cubicBezTo>
                  <a:lnTo>
                    <a:pt x="1418" y="1432"/>
                  </a:lnTo>
                  <a:cubicBezTo>
                    <a:pt x="1446" y="1221"/>
                    <a:pt x="1320" y="1025"/>
                    <a:pt x="1123" y="969"/>
                  </a:cubicBezTo>
                  <a:cubicBezTo>
                    <a:pt x="1292" y="885"/>
                    <a:pt x="1390" y="702"/>
                    <a:pt x="1362" y="506"/>
                  </a:cubicBezTo>
                  <a:cubicBezTo>
                    <a:pt x="1362" y="99"/>
                    <a:pt x="1081" y="1"/>
                    <a:pt x="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8"/>
            <p:cNvSpPr/>
            <p:nvPr/>
          </p:nvSpPr>
          <p:spPr>
            <a:xfrm>
              <a:off x="6637174" y="3897791"/>
              <a:ext cx="28781" cy="45437"/>
            </a:xfrm>
            <a:custGeom>
              <a:avLst/>
              <a:gdLst/>
              <a:ahLst/>
              <a:cxnLst/>
              <a:rect l="l" t="t" r="r" b="b"/>
              <a:pathLst>
                <a:path w="1334" h="2106" extrusionOk="0">
                  <a:moveTo>
                    <a:pt x="197" y="1"/>
                  </a:moveTo>
                  <a:cubicBezTo>
                    <a:pt x="99" y="1"/>
                    <a:pt x="0" y="43"/>
                    <a:pt x="0" y="141"/>
                  </a:cubicBezTo>
                  <a:lnTo>
                    <a:pt x="0" y="1979"/>
                  </a:lnTo>
                  <a:cubicBezTo>
                    <a:pt x="0" y="2063"/>
                    <a:pt x="113" y="2106"/>
                    <a:pt x="225" y="2106"/>
                  </a:cubicBezTo>
                  <a:cubicBezTo>
                    <a:pt x="337" y="2106"/>
                    <a:pt x="449" y="2063"/>
                    <a:pt x="449" y="1979"/>
                  </a:cubicBezTo>
                  <a:lnTo>
                    <a:pt x="449" y="1221"/>
                  </a:lnTo>
                  <a:lnTo>
                    <a:pt x="885" y="1221"/>
                  </a:lnTo>
                  <a:cubicBezTo>
                    <a:pt x="983" y="1221"/>
                    <a:pt x="1025" y="1137"/>
                    <a:pt x="1025" y="1053"/>
                  </a:cubicBezTo>
                  <a:cubicBezTo>
                    <a:pt x="1025" y="969"/>
                    <a:pt x="983" y="871"/>
                    <a:pt x="885" y="871"/>
                  </a:cubicBezTo>
                  <a:lnTo>
                    <a:pt x="449" y="871"/>
                  </a:lnTo>
                  <a:lnTo>
                    <a:pt x="449" y="393"/>
                  </a:lnTo>
                  <a:lnTo>
                    <a:pt x="1207" y="393"/>
                  </a:lnTo>
                  <a:cubicBezTo>
                    <a:pt x="1291" y="393"/>
                    <a:pt x="1334" y="309"/>
                    <a:pt x="1334" y="197"/>
                  </a:cubicBezTo>
                  <a:cubicBezTo>
                    <a:pt x="1334" y="85"/>
                    <a:pt x="1291" y="1"/>
                    <a:pt x="1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8"/>
            <p:cNvSpPr/>
            <p:nvPr/>
          </p:nvSpPr>
          <p:spPr>
            <a:xfrm>
              <a:off x="6669258" y="3897791"/>
              <a:ext cx="28803" cy="45437"/>
            </a:xfrm>
            <a:custGeom>
              <a:avLst/>
              <a:gdLst/>
              <a:ahLst/>
              <a:cxnLst/>
              <a:rect l="l" t="t" r="r" b="b"/>
              <a:pathLst>
                <a:path w="1335" h="2106" extrusionOk="0">
                  <a:moveTo>
                    <a:pt x="197" y="1"/>
                  </a:moveTo>
                  <a:cubicBezTo>
                    <a:pt x="99" y="1"/>
                    <a:pt x="1" y="43"/>
                    <a:pt x="1" y="141"/>
                  </a:cubicBezTo>
                  <a:lnTo>
                    <a:pt x="1" y="1979"/>
                  </a:lnTo>
                  <a:cubicBezTo>
                    <a:pt x="1" y="2063"/>
                    <a:pt x="113" y="2106"/>
                    <a:pt x="225" y="2106"/>
                  </a:cubicBezTo>
                  <a:cubicBezTo>
                    <a:pt x="338" y="2106"/>
                    <a:pt x="450" y="2063"/>
                    <a:pt x="450" y="1979"/>
                  </a:cubicBezTo>
                  <a:lnTo>
                    <a:pt x="450" y="1221"/>
                  </a:lnTo>
                  <a:lnTo>
                    <a:pt x="899" y="1221"/>
                  </a:lnTo>
                  <a:cubicBezTo>
                    <a:pt x="983" y="1221"/>
                    <a:pt x="1025" y="1137"/>
                    <a:pt x="1025" y="1053"/>
                  </a:cubicBezTo>
                  <a:cubicBezTo>
                    <a:pt x="1025" y="969"/>
                    <a:pt x="983" y="871"/>
                    <a:pt x="899" y="871"/>
                  </a:cubicBezTo>
                  <a:lnTo>
                    <a:pt x="450" y="871"/>
                  </a:lnTo>
                  <a:lnTo>
                    <a:pt x="450" y="393"/>
                  </a:lnTo>
                  <a:lnTo>
                    <a:pt x="1208" y="393"/>
                  </a:lnTo>
                  <a:cubicBezTo>
                    <a:pt x="1292" y="393"/>
                    <a:pt x="1334" y="309"/>
                    <a:pt x="1334" y="197"/>
                  </a:cubicBezTo>
                  <a:cubicBezTo>
                    <a:pt x="1334" y="85"/>
                    <a:pt x="1306" y="1"/>
                    <a:pt x="1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8"/>
            <p:cNvSpPr/>
            <p:nvPr/>
          </p:nvSpPr>
          <p:spPr>
            <a:xfrm>
              <a:off x="6701061" y="3897770"/>
              <a:ext cx="8803" cy="32147"/>
            </a:xfrm>
            <a:custGeom>
              <a:avLst/>
              <a:gdLst/>
              <a:ahLst/>
              <a:cxnLst/>
              <a:rect l="l" t="t" r="r" b="b"/>
              <a:pathLst>
                <a:path w="408" h="1490" extrusionOk="0">
                  <a:moveTo>
                    <a:pt x="233" y="0"/>
                  </a:moveTo>
                  <a:cubicBezTo>
                    <a:pt x="225" y="0"/>
                    <a:pt x="218" y="1"/>
                    <a:pt x="211" y="2"/>
                  </a:cubicBezTo>
                  <a:cubicBezTo>
                    <a:pt x="85" y="2"/>
                    <a:pt x="0" y="58"/>
                    <a:pt x="0" y="170"/>
                  </a:cubicBezTo>
                  <a:cubicBezTo>
                    <a:pt x="0" y="521"/>
                    <a:pt x="29" y="1012"/>
                    <a:pt x="29" y="1363"/>
                  </a:cubicBezTo>
                  <a:cubicBezTo>
                    <a:pt x="29" y="1445"/>
                    <a:pt x="108" y="1487"/>
                    <a:pt x="203" y="1489"/>
                  </a:cubicBezTo>
                  <a:lnTo>
                    <a:pt x="203" y="1489"/>
                  </a:lnTo>
                  <a:cubicBezTo>
                    <a:pt x="273" y="1487"/>
                    <a:pt x="379" y="1445"/>
                    <a:pt x="379" y="1363"/>
                  </a:cubicBezTo>
                  <a:cubicBezTo>
                    <a:pt x="379" y="1012"/>
                    <a:pt x="407" y="521"/>
                    <a:pt x="407" y="170"/>
                  </a:cubicBezTo>
                  <a:cubicBezTo>
                    <a:pt x="407" y="79"/>
                    <a:pt x="323" y="0"/>
                    <a:pt x="233" y="0"/>
                  </a:cubicBezTo>
                  <a:close/>
                  <a:moveTo>
                    <a:pt x="203" y="1489"/>
                  </a:moveTo>
                  <a:lnTo>
                    <a:pt x="203" y="1489"/>
                  </a:lnTo>
                  <a:cubicBezTo>
                    <a:pt x="201" y="1489"/>
                    <a:pt x="199" y="1489"/>
                    <a:pt x="197" y="1489"/>
                  </a:cubicBezTo>
                  <a:lnTo>
                    <a:pt x="211" y="1489"/>
                  </a:lnTo>
                  <a:cubicBezTo>
                    <a:pt x="208" y="1489"/>
                    <a:pt x="206" y="1489"/>
                    <a:pt x="203" y="1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8"/>
            <p:cNvSpPr/>
            <p:nvPr/>
          </p:nvSpPr>
          <p:spPr>
            <a:xfrm>
              <a:off x="6700457" y="3934126"/>
              <a:ext cx="9709" cy="9709"/>
            </a:xfrm>
            <a:custGeom>
              <a:avLst/>
              <a:gdLst/>
              <a:ahLst/>
              <a:cxnLst/>
              <a:rect l="l" t="t" r="r" b="b"/>
              <a:pathLst>
                <a:path w="450" h="450" extrusionOk="0">
                  <a:moveTo>
                    <a:pt x="225" y="1"/>
                  </a:moveTo>
                  <a:cubicBezTo>
                    <a:pt x="99" y="1"/>
                    <a:pt x="0" y="99"/>
                    <a:pt x="0" y="225"/>
                  </a:cubicBezTo>
                  <a:cubicBezTo>
                    <a:pt x="0" y="337"/>
                    <a:pt x="99" y="436"/>
                    <a:pt x="225" y="450"/>
                  </a:cubicBezTo>
                  <a:cubicBezTo>
                    <a:pt x="351" y="436"/>
                    <a:pt x="449" y="337"/>
                    <a:pt x="449" y="225"/>
                  </a:cubicBezTo>
                  <a:cubicBezTo>
                    <a:pt x="449" y="99"/>
                    <a:pt x="351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8"/>
            <p:cNvSpPr/>
            <p:nvPr/>
          </p:nvSpPr>
          <p:spPr>
            <a:xfrm>
              <a:off x="6445210" y="3511273"/>
              <a:ext cx="421166" cy="455858"/>
            </a:xfrm>
            <a:custGeom>
              <a:avLst/>
              <a:gdLst/>
              <a:ahLst/>
              <a:cxnLst/>
              <a:rect l="l" t="t" r="r" b="b"/>
              <a:pathLst>
                <a:path w="19521" h="21129" extrusionOk="0">
                  <a:moveTo>
                    <a:pt x="2063" y="8695"/>
                  </a:moveTo>
                  <a:cubicBezTo>
                    <a:pt x="2049" y="9116"/>
                    <a:pt x="2063" y="9523"/>
                    <a:pt x="2105" y="9944"/>
                  </a:cubicBezTo>
                  <a:cubicBezTo>
                    <a:pt x="2147" y="10463"/>
                    <a:pt x="2246" y="10982"/>
                    <a:pt x="2400" y="11487"/>
                  </a:cubicBezTo>
                  <a:cubicBezTo>
                    <a:pt x="2231" y="11487"/>
                    <a:pt x="2049" y="11445"/>
                    <a:pt x="1895" y="11389"/>
                  </a:cubicBezTo>
                  <a:cubicBezTo>
                    <a:pt x="1347" y="11178"/>
                    <a:pt x="997" y="10659"/>
                    <a:pt x="997" y="10070"/>
                  </a:cubicBezTo>
                  <a:lnTo>
                    <a:pt x="983" y="10070"/>
                  </a:lnTo>
                  <a:cubicBezTo>
                    <a:pt x="983" y="9494"/>
                    <a:pt x="1347" y="8961"/>
                    <a:pt x="1895" y="8751"/>
                  </a:cubicBezTo>
                  <a:cubicBezTo>
                    <a:pt x="1895" y="8751"/>
                    <a:pt x="2007" y="8709"/>
                    <a:pt x="2063" y="8695"/>
                  </a:cubicBezTo>
                  <a:close/>
                  <a:moveTo>
                    <a:pt x="17472" y="8695"/>
                  </a:moveTo>
                  <a:cubicBezTo>
                    <a:pt x="17528" y="8709"/>
                    <a:pt x="17584" y="8723"/>
                    <a:pt x="17640" y="8751"/>
                  </a:cubicBezTo>
                  <a:cubicBezTo>
                    <a:pt x="18847" y="9214"/>
                    <a:pt x="18847" y="10926"/>
                    <a:pt x="17640" y="11389"/>
                  </a:cubicBezTo>
                  <a:cubicBezTo>
                    <a:pt x="17500" y="11445"/>
                    <a:pt x="17360" y="11473"/>
                    <a:pt x="17219" y="11487"/>
                  </a:cubicBezTo>
                  <a:lnTo>
                    <a:pt x="17135" y="11487"/>
                  </a:lnTo>
                  <a:cubicBezTo>
                    <a:pt x="17275" y="10982"/>
                    <a:pt x="17374" y="10463"/>
                    <a:pt x="17430" y="9944"/>
                  </a:cubicBezTo>
                  <a:cubicBezTo>
                    <a:pt x="17472" y="9565"/>
                    <a:pt x="17472" y="9200"/>
                    <a:pt x="17472" y="8821"/>
                  </a:cubicBezTo>
                  <a:lnTo>
                    <a:pt x="17472" y="8695"/>
                  </a:lnTo>
                  <a:close/>
                  <a:moveTo>
                    <a:pt x="9767" y="3544"/>
                  </a:moveTo>
                  <a:cubicBezTo>
                    <a:pt x="10104" y="4078"/>
                    <a:pt x="10778" y="4737"/>
                    <a:pt x="12167" y="5088"/>
                  </a:cubicBezTo>
                  <a:lnTo>
                    <a:pt x="12153" y="5088"/>
                  </a:lnTo>
                  <a:cubicBezTo>
                    <a:pt x="13486" y="5425"/>
                    <a:pt x="13711" y="5748"/>
                    <a:pt x="14244" y="6505"/>
                  </a:cubicBezTo>
                  <a:cubicBezTo>
                    <a:pt x="14384" y="6702"/>
                    <a:pt x="14539" y="6912"/>
                    <a:pt x="14735" y="7165"/>
                  </a:cubicBezTo>
                  <a:cubicBezTo>
                    <a:pt x="15142" y="7698"/>
                    <a:pt x="15662" y="8119"/>
                    <a:pt x="16265" y="8400"/>
                  </a:cubicBezTo>
                  <a:cubicBezTo>
                    <a:pt x="16447" y="8484"/>
                    <a:pt x="16644" y="8554"/>
                    <a:pt x="16840" y="8596"/>
                  </a:cubicBezTo>
                  <a:cubicBezTo>
                    <a:pt x="16854" y="9031"/>
                    <a:pt x="16854" y="9452"/>
                    <a:pt x="16812" y="9873"/>
                  </a:cubicBezTo>
                  <a:cubicBezTo>
                    <a:pt x="16546" y="12624"/>
                    <a:pt x="14848" y="14939"/>
                    <a:pt x="12518" y="15978"/>
                  </a:cubicBezTo>
                  <a:cubicBezTo>
                    <a:pt x="11641" y="16371"/>
                    <a:pt x="10701" y="16567"/>
                    <a:pt x="9760" y="16567"/>
                  </a:cubicBezTo>
                  <a:cubicBezTo>
                    <a:pt x="8820" y="16567"/>
                    <a:pt x="7880" y="16371"/>
                    <a:pt x="7003" y="15978"/>
                  </a:cubicBezTo>
                  <a:cubicBezTo>
                    <a:pt x="4673" y="14939"/>
                    <a:pt x="2989" y="12624"/>
                    <a:pt x="2709" y="9873"/>
                  </a:cubicBezTo>
                  <a:cubicBezTo>
                    <a:pt x="2681" y="9452"/>
                    <a:pt x="2667" y="9031"/>
                    <a:pt x="2695" y="8596"/>
                  </a:cubicBezTo>
                  <a:cubicBezTo>
                    <a:pt x="2737" y="8596"/>
                    <a:pt x="2765" y="8582"/>
                    <a:pt x="2807" y="8568"/>
                  </a:cubicBezTo>
                  <a:cubicBezTo>
                    <a:pt x="3382" y="8386"/>
                    <a:pt x="3916" y="8077"/>
                    <a:pt x="4351" y="7656"/>
                  </a:cubicBezTo>
                  <a:cubicBezTo>
                    <a:pt x="4701" y="7305"/>
                    <a:pt x="5010" y="6912"/>
                    <a:pt x="5277" y="6505"/>
                  </a:cubicBezTo>
                  <a:cubicBezTo>
                    <a:pt x="5824" y="5733"/>
                    <a:pt x="6035" y="5425"/>
                    <a:pt x="7368" y="5088"/>
                  </a:cubicBezTo>
                  <a:cubicBezTo>
                    <a:pt x="8280" y="4849"/>
                    <a:pt x="9206" y="4400"/>
                    <a:pt x="9739" y="3600"/>
                  </a:cubicBezTo>
                  <a:lnTo>
                    <a:pt x="9767" y="3544"/>
                  </a:lnTo>
                  <a:close/>
                  <a:moveTo>
                    <a:pt x="2007" y="12077"/>
                  </a:moveTo>
                  <a:cubicBezTo>
                    <a:pt x="2077" y="12077"/>
                    <a:pt x="2133" y="12091"/>
                    <a:pt x="2189" y="12091"/>
                  </a:cubicBezTo>
                  <a:cubicBezTo>
                    <a:pt x="2260" y="12098"/>
                    <a:pt x="2330" y="12101"/>
                    <a:pt x="2398" y="12101"/>
                  </a:cubicBezTo>
                  <a:cubicBezTo>
                    <a:pt x="2467" y="12101"/>
                    <a:pt x="2533" y="12098"/>
                    <a:pt x="2596" y="12091"/>
                  </a:cubicBezTo>
                  <a:cubicBezTo>
                    <a:pt x="3186" y="13662"/>
                    <a:pt x="4252" y="14996"/>
                    <a:pt x="5628" y="15936"/>
                  </a:cubicBezTo>
                  <a:cubicBezTo>
                    <a:pt x="5136" y="16413"/>
                    <a:pt x="4715" y="16946"/>
                    <a:pt x="4379" y="17550"/>
                  </a:cubicBezTo>
                  <a:lnTo>
                    <a:pt x="4365" y="17564"/>
                  </a:lnTo>
                  <a:cubicBezTo>
                    <a:pt x="4182" y="17339"/>
                    <a:pt x="4140" y="17030"/>
                    <a:pt x="4112" y="16595"/>
                  </a:cubicBezTo>
                  <a:cubicBezTo>
                    <a:pt x="4070" y="15964"/>
                    <a:pt x="4014" y="15178"/>
                    <a:pt x="2947" y="14911"/>
                  </a:cubicBezTo>
                  <a:cubicBezTo>
                    <a:pt x="2133" y="14701"/>
                    <a:pt x="1782" y="13592"/>
                    <a:pt x="2007" y="12077"/>
                  </a:cubicBezTo>
                  <a:close/>
                  <a:moveTo>
                    <a:pt x="17514" y="12077"/>
                  </a:moveTo>
                  <a:cubicBezTo>
                    <a:pt x="17739" y="13606"/>
                    <a:pt x="17388" y="14701"/>
                    <a:pt x="16574" y="14911"/>
                  </a:cubicBezTo>
                  <a:cubicBezTo>
                    <a:pt x="15507" y="15178"/>
                    <a:pt x="15451" y="15978"/>
                    <a:pt x="15409" y="16595"/>
                  </a:cubicBezTo>
                  <a:cubicBezTo>
                    <a:pt x="15381" y="17030"/>
                    <a:pt x="15339" y="17339"/>
                    <a:pt x="15156" y="17564"/>
                  </a:cubicBezTo>
                  <a:cubicBezTo>
                    <a:pt x="15142" y="17536"/>
                    <a:pt x="14834" y="17030"/>
                    <a:pt x="14679" y="16820"/>
                  </a:cubicBezTo>
                  <a:cubicBezTo>
                    <a:pt x="14441" y="16497"/>
                    <a:pt x="14174" y="16202"/>
                    <a:pt x="13893" y="15936"/>
                  </a:cubicBezTo>
                  <a:cubicBezTo>
                    <a:pt x="15283" y="14996"/>
                    <a:pt x="16335" y="13662"/>
                    <a:pt x="16925" y="12091"/>
                  </a:cubicBezTo>
                  <a:cubicBezTo>
                    <a:pt x="16981" y="12105"/>
                    <a:pt x="17037" y="12105"/>
                    <a:pt x="17093" y="12105"/>
                  </a:cubicBezTo>
                  <a:cubicBezTo>
                    <a:pt x="17233" y="12105"/>
                    <a:pt x="17374" y="12091"/>
                    <a:pt x="17500" y="12077"/>
                  </a:cubicBezTo>
                  <a:close/>
                  <a:moveTo>
                    <a:pt x="13332" y="16273"/>
                  </a:moveTo>
                  <a:cubicBezTo>
                    <a:pt x="13528" y="16441"/>
                    <a:pt x="13711" y="16623"/>
                    <a:pt x="13879" y="16820"/>
                  </a:cubicBezTo>
                  <a:cubicBezTo>
                    <a:pt x="14216" y="17241"/>
                    <a:pt x="14511" y="17690"/>
                    <a:pt x="14763" y="18167"/>
                  </a:cubicBezTo>
                  <a:cubicBezTo>
                    <a:pt x="15128" y="18897"/>
                    <a:pt x="15339" y="19697"/>
                    <a:pt x="15395" y="20525"/>
                  </a:cubicBezTo>
                  <a:lnTo>
                    <a:pt x="4140" y="20511"/>
                  </a:lnTo>
                  <a:cubicBezTo>
                    <a:pt x="4168" y="19711"/>
                    <a:pt x="4379" y="18911"/>
                    <a:pt x="4743" y="18181"/>
                  </a:cubicBezTo>
                  <a:lnTo>
                    <a:pt x="4743" y="18167"/>
                  </a:lnTo>
                  <a:cubicBezTo>
                    <a:pt x="5094" y="17451"/>
                    <a:pt x="5585" y="16806"/>
                    <a:pt x="6175" y="16273"/>
                  </a:cubicBezTo>
                  <a:cubicBezTo>
                    <a:pt x="6470" y="16427"/>
                    <a:pt x="6764" y="16567"/>
                    <a:pt x="7073" y="16694"/>
                  </a:cubicBezTo>
                  <a:cubicBezTo>
                    <a:pt x="7929" y="17030"/>
                    <a:pt x="8841" y="17199"/>
                    <a:pt x="9753" y="17199"/>
                  </a:cubicBezTo>
                  <a:cubicBezTo>
                    <a:pt x="11002" y="17185"/>
                    <a:pt x="12237" y="16876"/>
                    <a:pt x="13332" y="16273"/>
                  </a:cubicBezTo>
                  <a:close/>
                  <a:moveTo>
                    <a:pt x="9756" y="1"/>
                  </a:moveTo>
                  <a:cubicBezTo>
                    <a:pt x="7742" y="1"/>
                    <a:pt x="5722" y="717"/>
                    <a:pt x="4112" y="2169"/>
                  </a:cubicBezTo>
                  <a:cubicBezTo>
                    <a:pt x="3889" y="2392"/>
                    <a:pt x="4082" y="2703"/>
                    <a:pt x="4325" y="2703"/>
                  </a:cubicBezTo>
                  <a:cubicBezTo>
                    <a:pt x="4388" y="2703"/>
                    <a:pt x="4455" y="2681"/>
                    <a:pt x="4519" y="2632"/>
                  </a:cubicBezTo>
                  <a:cubicBezTo>
                    <a:pt x="6014" y="1283"/>
                    <a:pt x="7892" y="616"/>
                    <a:pt x="9766" y="616"/>
                  </a:cubicBezTo>
                  <a:cubicBezTo>
                    <a:pt x="11868" y="616"/>
                    <a:pt x="13964" y="1455"/>
                    <a:pt x="15507" y="3109"/>
                  </a:cubicBezTo>
                  <a:cubicBezTo>
                    <a:pt x="16798" y="4499"/>
                    <a:pt x="17612" y="6267"/>
                    <a:pt x="17809" y="8161"/>
                  </a:cubicBezTo>
                  <a:cubicBezTo>
                    <a:pt x="17682" y="8105"/>
                    <a:pt x="17556" y="8077"/>
                    <a:pt x="17430" y="8063"/>
                  </a:cubicBezTo>
                  <a:cubicBezTo>
                    <a:pt x="17191" y="8035"/>
                    <a:pt x="16967" y="7993"/>
                    <a:pt x="16728" y="7923"/>
                  </a:cubicBezTo>
                  <a:cubicBezTo>
                    <a:pt x="16139" y="7684"/>
                    <a:pt x="15605" y="7291"/>
                    <a:pt x="15227" y="6786"/>
                  </a:cubicBezTo>
                  <a:cubicBezTo>
                    <a:pt x="14848" y="6295"/>
                    <a:pt x="14539" y="5733"/>
                    <a:pt x="14090" y="5327"/>
                  </a:cubicBezTo>
                  <a:cubicBezTo>
                    <a:pt x="13725" y="4976"/>
                    <a:pt x="13234" y="4723"/>
                    <a:pt x="12308" y="4485"/>
                  </a:cubicBezTo>
                  <a:cubicBezTo>
                    <a:pt x="11045" y="4162"/>
                    <a:pt x="10483" y="3572"/>
                    <a:pt x="10231" y="3137"/>
                  </a:cubicBezTo>
                  <a:cubicBezTo>
                    <a:pt x="10132" y="2955"/>
                    <a:pt x="9964" y="2857"/>
                    <a:pt x="9767" y="2857"/>
                  </a:cubicBezTo>
                  <a:cubicBezTo>
                    <a:pt x="9473" y="2857"/>
                    <a:pt x="9361" y="3039"/>
                    <a:pt x="9206" y="3264"/>
                  </a:cubicBezTo>
                  <a:cubicBezTo>
                    <a:pt x="8925" y="3685"/>
                    <a:pt x="8364" y="4190"/>
                    <a:pt x="7213" y="4485"/>
                  </a:cubicBezTo>
                  <a:cubicBezTo>
                    <a:pt x="6484" y="4667"/>
                    <a:pt x="6007" y="4877"/>
                    <a:pt x="5628" y="5144"/>
                  </a:cubicBezTo>
                  <a:cubicBezTo>
                    <a:pt x="5066" y="5579"/>
                    <a:pt x="4729" y="6239"/>
                    <a:pt x="4294" y="6786"/>
                  </a:cubicBezTo>
                  <a:cubicBezTo>
                    <a:pt x="3944" y="7249"/>
                    <a:pt x="3480" y="7614"/>
                    <a:pt x="2947" y="7853"/>
                  </a:cubicBezTo>
                  <a:cubicBezTo>
                    <a:pt x="2667" y="7965"/>
                    <a:pt x="2386" y="8035"/>
                    <a:pt x="2091" y="8063"/>
                  </a:cubicBezTo>
                  <a:cubicBezTo>
                    <a:pt x="1965" y="8077"/>
                    <a:pt x="1839" y="8105"/>
                    <a:pt x="1712" y="8147"/>
                  </a:cubicBezTo>
                  <a:cubicBezTo>
                    <a:pt x="1881" y="6435"/>
                    <a:pt x="2568" y="4807"/>
                    <a:pt x="3691" y="3488"/>
                  </a:cubicBezTo>
                  <a:cubicBezTo>
                    <a:pt x="3889" y="3248"/>
                    <a:pt x="3676" y="2969"/>
                    <a:pt x="3444" y="2969"/>
                  </a:cubicBezTo>
                  <a:cubicBezTo>
                    <a:pt x="3364" y="2969"/>
                    <a:pt x="3282" y="3002"/>
                    <a:pt x="3214" y="3081"/>
                  </a:cubicBezTo>
                  <a:cubicBezTo>
                    <a:pt x="1923" y="4625"/>
                    <a:pt x="1165" y="6533"/>
                    <a:pt x="1053" y="8540"/>
                  </a:cubicBezTo>
                  <a:cubicBezTo>
                    <a:pt x="0" y="9466"/>
                    <a:pt x="183" y="11164"/>
                    <a:pt x="1418" y="11852"/>
                  </a:cubicBezTo>
                  <a:cubicBezTo>
                    <a:pt x="1025" y="14168"/>
                    <a:pt x="1853" y="15262"/>
                    <a:pt x="2793" y="15501"/>
                  </a:cubicBezTo>
                  <a:cubicBezTo>
                    <a:pt x="3396" y="15655"/>
                    <a:pt x="3452" y="15978"/>
                    <a:pt x="3495" y="16637"/>
                  </a:cubicBezTo>
                  <a:cubicBezTo>
                    <a:pt x="3523" y="17129"/>
                    <a:pt x="3565" y="17718"/>
                    <a:pt x="4070" y="18139"/>
                  </a:cubicBezTo>
                  <a:cubicBezTo>
                    <a:pt x="3705" y="18981"/>
                    <a:pt x="3509" y="19893"/>
                    <a:pt x="3509" y="20819"/>
                  </a:cubicBezTo>
                  <a:cubicBezTo>
                    <a:pt x="3509" y="20988"/>
                    <a:pt x="3635" y="21128"/>
                    <a:pt x="3817" y="21128"/>
                  </a:cubicBezTo>
                  <a:lnTo>
                    <a:pt x="15704" y="21128"/>
                  </a:lnTo>
                  <a:cubicBezTo>
                    <a:pt x="15872" y="21128"/>
                    <a:pt x="16012" y="20988"/>
                    <a:pt x="16012" y="20819"/>
                  </a:cubicBezTo>
                  <a:cubicBezTo>
                    <a:pt x="16012" y="19893"/>
                    <a:pt x="15816" y="18981"/>
                    <a:pt x="15437" y="18139"/>
                  </a:cubicBezTo>
                  <a:cubicBezTo>
                    <a:pt x="15942" y="17718"/>
                    <a:pt x="15984" y="17129"/>
                    <a:pt x="16026" y="16637"/>
                  </a:cubicBezTo>
                  <a:cubicBezTo>
                    <a:pt x="16069" y="15978"/>
                    <a:pt x="16125" y="15655"/>
                    <a:pt x="16728" y="15501"/>
                  </a:cubicBezTo>
                  <a:cubicBezTo>
                    <a:pt x="17654" y="15262"/>
                    <a:pt x="18496" y="14168"/>
                    <a:pt x="18089" y="11852"/>
                  </a:cubicBezTo>
                  <a:cubicBezTo>
                    <a:pt x="19324" y="11164"/>
                    <a:pt x="19521" y="9466"/>
                    <a:pt x="18454" y="8540"/>
                  </a:cubicBezTo>
                  <a:lnTo>
                    <a:pt x="18468" y="8540"/>
                  </a:lnTo>
                  <a:cubicBezTo>
                    <a:pt x="18342" y="6365"/>
                    <a:pt x="17458" y="4288"/>
                    <a:pt x="15956" y="2702"/>
                  </a:cubicBezTo>
                  <a:cubicBezTo>
                    <a:pt x="14291" y="910"/>
                    <a:pt x="12027" y="1"/>
                    <a:pt x="9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1" name="Google Shape;1981;p58"/>
          <p:cNvGrpSpPr/>
          <p:nvPr/>
        </p:nvGrpSpPr>
        <p:grpSpPr>
          <a:xfrm>
            <a:off x="2360531" y="2725806"/>
            <a:ext cx="455081" cy="371522"/>
            <a:chOff x="1802850" y="2624350"/>
            <a:chExt cx="527325" cy="430500"/>
          </a:xfrm>
        </p:grpSpPr>
        <p:sp>
          <p:nvSpPr>
            <p:cNvPr id="1982" name="Google Shape;1982;p58"/>
            <p:cNvSpPr/>
            <p:nvPr/>
          </p:nvSpPr>
          <p:spPr>
            <a:xfrm>
              <a:off x="1995800" y="2803450"/>
              <a:ext cx="15475" cy="26850"/>
            </a:xfrm>
            <a:custGeom>
              <a:avLst/>
              <a:gdLst/>
              <a:ahLst/>
              <a:cxnLst/>
              <a:rect l="l" t="t" r="r" b="b"/>
              <a:pathLst>
                <a:path w="619" h="1074" extrusionOk="0">
                  <a:moveTo>
                    <a:pt x="310" y="0"/>
                  </a:moveTo>
                  <a:cubicBezTo>
                    <a:pt x="155" y="0"/>
                    <a:pt x="1" y="106"/>
                    <a:pt x="1" y="316"/>
                  </a:cubicBezTo>
                  <a:lnTo>
                    <a:pt x="1" y="765"/>
                  </a:lnTo>
                  <a:cubicBezTo>
                    <a:pt x="1" y="948"/>
                    <a:pt x="141" y="1074"/>
                    <a:pt x="310" y="1074"/>
                  </a:cubicBezTo>
                  <a:cubicBezTo>
                    <a:pt x="478" y="1074"/>
                    <a:pt x="618" y="948"/>
                    <a:pt x="618" y="765"/>
                  </a:cubicBezTo>
                  <a:lnTo>
                    <a:pt x="618" y="316"/>
                  </a:lnTo>
                  <a:cubicBezTo>
                    <a:pt x="618" y="106"/>
                    <a:pt x="464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8"/>
            <p:cNvSpPr/>
            <p:nvPr/>
          </p:nvSpPr>
          <p:spPr>
            <a:xfrm>
              <a:off x="2122100" y="2803450"/>
              <a:ext cx="15475" cy="26850"/>
            </a:xfrm>
            <a:custGeom>
              <a:avLst/>
              <a:gdLst/>
              <a:ahLst/>
              <a:cxnLst/>
              <a:rect l="l" t="t" r="r" b="b"/>
              <a:pathLst>
                <a:path w="619" h="1074" extrusionOk="0">
                  <a:moveTo>
                    <a:pt x="310" y="0"/>
                  </a:moveTo>
                  <a:cubicBezTo>
                    <a:pt x="155" y="0"/>
                    <a:pt x="1" y="106"/>
                    <a:pt x="1" y="316"/>
                  </a:cubicBezTo>
                  <a:lnTo>
                    <a:pt x="1" y="765"/>
                  </a:lnTo>
                  <a:cubicBezTo>
                    <a:pt x="1" y="948"/>
                    <a:pt x="141" y="1074"/>
                    <a:pt x="310" y="1074"/>
                  </a:cubicBezTo>
                  <a:cubicBezTo>
                    <a:pt x="478" y="1074"/>
                    <a:pt x="618" y="948"/>
                    <a:pt x="618" y="765"/>
                  </a:cubicBezTo>
                  <a:lnTo>
                    <a:pt x="618" y="316"/>
                  </a:lnTo>
                  <a:cubicBezTo>
                    <a:pt x="618" y="106"/>
                    <a:pt x="464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8"/>
            <p:cNvSpPr/>
            <p:nvPr/>
          </p:nvSpPr>
          <p:spPr>
            <a:xfrm>
              <a:off x="2040325" y="2814000"/>
              <a:ext cx="53075" cy="22625"/>
            </a:xfrm>
            <a:custGeom>
              <a:avLst/>
              <a:gdLst/>
              <a:ahLst/>
              <a:cxnLst/>
              <a:rect l="l" t="t" r="r" b="b"/>
              <a:pathLst>
                <a:path w="2123" h="905" extrusionOk="0">
                  <a:moveTo>
                    <a:pt x="437" y="1"/>
                  </a:moveTo>
                  <a:cubicBezTo>
                    <a:pt x="204" y="1"/>
                    <a:pt x="1" y="286"/>
                    <a:pt x="199" y="526"/>
                  </a:cubicBezTo>
                  <a:cubicBezTo>
                    <a:pt x="423" y="764"/>
                    <a:pt x="732" y="905"/>
                    <a:pt x="1069" y="905"/>
                  </a:cubicBezTo>
                  <a:cubicBezTo>
                    <a:pt x="1391" y="905"/>
                    <a:pt x="1700" y="764"/>
                    <a:pt x="1925" y="526"/>
                  </a:cubicBezTo>
                  <a:cubicBezTo>
                    <a:pt x="2122" y="286"/>
                    <a:pt x="1919" y="1"/>
                    <a:pt x="1686" y="1"/>
                  </a:cubicBezTo>
                  <a:cubicBezTo>
                    <a:pt x="1605" y="1"/>
                    <a:pt x="1520" y="35"/>
                    <a:pt x="1448" y="119"/>
                  </a:cubicBezTo>
                  <a:cubicBezTo>
                    <a:pt x="1342" y="231"/>
                    <a:pt x="1202" y="287"/>
                    <a:pt x="1062" y="287"/>
                  </a:cubicBezTo>
                  <a:cubicBezTo>
                    <a:pt x="921" y="287"/>
                    <a:pt x="781" y="231"/>
                    <a:pt x="676" y="119"/>
                  </a:cubicBezTo>
                  <a:cubicBezTo>
                    <a:pt x="603" y="35"/>
                    <a:pt x="518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8"/>
            <p:cNvSpPr/>
            <p:nvPr/>
          </p:nvSpPr>
          <p:spPr>
            <a:xfrm>
              <a:off x="1802850" y="2624350"/>
              <a:ext cx="527325" cy="430500"/>
            </a:xfrm>
            <a:custGeom>
              <a:avLst/>
              <a:gdLst/>
              <a:ahLst/>
              <a:cxnLst/>
              <a:rect l="l" t="t" r="r" b="b"/>
              <a:pathLst>
                <a:path w="21093" h="17220" extrusionOk="0">
                  <a:moveTo>
                    <a:pt x="8147" y="4496"/>
                  </a:moveTo>
                  <a:cubicBezTo>
                    <a:pt x="8753" y="4496"/>
                    <a:pt x="9340" y="4690"/>
                    <a:pt x="9838" y="5038"/>
                  </a:cubicBezTo>
                  <a:cubicBezTo>
                    <a:pt x="10020" y="5179"/>
                    <a:pt x="10189" y="5319"/>
                    <a:pt x="10343" y="5459"/>
                  </a:cubicBezTo>
                  <a:cubicBezTo>
                    <a:pt x="10406" y="5515"/>
                    <a:pt x="10483" y="5543"/>
                    <a:pt x="10561" y="5543"/>
                  </a:cubicBezTo>
                  <a:cubicBezTo>
                    <a:pt x="10638" y="5543"/>
                    <a:pt x="10715" y="5515"/>
                    <a:pt x="10778" y="5459"/>
                  </a:cubicBezTo>
                  <a:cubicBezTo>
                    <a:pt x="10932" y="5305"/>
                    <a:pt x="11101" y="5179"/>
                    <a:pt x="11269" y="5052"/>
                  </a:cubicBezTo>
                  <a:cubicBezTo>
                    <a:pt x="11776" y="4688"/>
                    <a:pt x="12370" y="4507"/>
                    <a:pt x="12969" y="4507"/>
                  </a:cubicBezTo>
                  <a:cubicBezTo>
                    <a:pt x="13132" y="4507"/>
                    <a:pt x="13296" y="4520"/>
                    <a:pt x="13459" y="4547"/>
                  </a:cubicBezTo>
                  <a:cubicBezTo>
                    <a:pt x="14848" y="4814"/>
                    <a:pt x="15564" y="6273"/>
                    <a:pt x="15157" y="7578"/>
                  </a:cubicBezTo>
                  <a:cubicBezTo>
                    <a:pt x="14932" y="8280"/>
                    <a:pt x="14455" y="9010"/>
                    <a:pt x="13739" y="9725"/>
                  </a:cubicBezTo>
                  <a:cubicBezTo>
                    <a:pt x="12855" y="10553"/>
                    <a:pt x="11873" y="11255"/>
                    <a:pt x="10820" y="11830"/>
                  </a:cubicBezTo>
                  <a:cubicBezTo>
                    <a:pt x="10736" y="11873"/>
                    <a:pt x="10638" y="11929"/>
                    <a:pt x="10554" y="11971"/>
                  </a:cubicBezTo>
                  <a:lnTo>
                    <a:pt x="10287" y="11830"/>
                  </a:lnTo>
                  <a:cubicBezTo>
                    <a:pt x="9234" y="11255"/>
                    <a:pt x="8252" y="10553"/>
                    <a:pt x="7382" y="9739"/>
                  </a:cubicBezTo>
                  <a:cubicBezTo>
                    <a:pt x="6638" y="8996"/>
                    <a:pt x="5951" y="8084"/>
                    <a:pt x="5838" y="7017"/>
                  </a:cubicBezTo>
                  <a:cubicBezTo>
                    <a:pt x="5684" y="5740"/>
                    <a:pt x="6638" y="4603"/>
                    <a:pt x="7915" y="4505"/>
                  </a:cubicBezTo>
                  <a:cubicBezTo>
                    <a:pt x="7993" y="4499"/>
                    <a:pt x="8070" y="4496"/>
                    <a:pt x="8147" y="4496"/>
                  </a:cubicBezTo>
                  <a:close/>
                  <a:moveTo>
                    <a:pt x="20489" y="1053"/>
                  </a:moveTo>
                  <a:lnTo>
                    <a:pt x="20489" y="16153"/>
                  </a:lnTo>
                  <a:lnTo>
                    <a:pt x="14385" y="9936"/>
                  </a:lnTo>
                  <a:cubicBezTo>
                    <a:pt x="14904" y="9403"/>
                    <a:pt x="15325" y="8771"/>
                    <a:pt x="15620" y="8084"/>
                  </a:cubicBezTo>
                  <a:cubicBezTo>
                    <a:pt x="15942" y="7354"/>
                    <a:pt x="15999" y="6540"/>
                    <a:pt x="15760" y="5782"/>
                  </a:cubicBezTo>
                  <a:lnTo>
                    <a:pt x="20489" y="1053"/>
                  </a:lnTo>
                  <a:close/>
                  <a:moveTo>
                    <a:pt x="632" y="1053"/>
                  </a:moveTo>
                  <a:lnTo>
                    <a:pt x="5347" y="5782"/>
                  </a:lnTo>
                  <a:cubicBezTo>
                    <a:pt x="5319" y="5852"/>
                    <a:pt x="5305" y="5936"/>
                    <a:pt x="5277" y="6021"/>
                  </a:cubicBezTo>
                  <a:cubicBezTo>
                    <a:pt x="4926" y="7466"/>
                    <a:pt x="5754" y="8912"/>
                    <a:pt x="6722" y="9936"/>
                  </a:cubicBezTo>
                  <a:lnTo>
                    <a:pt x="6736" y="9950"/>
                  </a:lnTo>
                  <a:lnTo>
                    <a:pt x="632" y="16167"/>
                  </a:lnTo>
                  <a:lnTo>
                    <a:pt x="632" y="1053"/>
                  </a:lnTo>
                  <a:close/>
                  <a:moveTo>
                    <a:pt x="323" y="0"/>
                  </a:moveTo>
                  <a:cubicBezTo>
                    <a:pt x="141" y="0"/>
                    <a:pt x="14" y="141"/>
                    <a:pt x="14" y="309"/>
                  </a:cubicBezTo>
                  <a:lnTo>
                    <a:pt x="14" y="16911"/>
                  </a:lnTo>
                  <a:cubicBezTo>
                    <a:pt x="0" y="16925"/>
                    <a:pt x="0" y="16939"/>
                    <a:pt x="14" y="16953"/>
                  </a:cubicBezTo>
                  <a:cubicBezTo>
                    <a:pt x="28" y="17107"/>
                    <a:pt x="155" y="17219"/>
                    <a:pt x="323" y="17219"/>
                  </a:cubicBezTo>
                  <a:lnTo>
                    <a:pt x="16041" y="17219"/>
                  </a:lnTo>
                  <a:cubicBezTo>
                    <a:pt x="16448" y="17219"/>
                    <a:pt x="16448" y="16602"/>
                    <a:pt x="16041" y="16602"/>
                  </a:cubicBezTo>
                  <a:lnTo>
                    <a:pt x="1053" y="16602"/>
                  </a:lnTo>
                  <a:lnTo>
                    <a:pt x="7172" y="10385"/>
                  </a:lnTo>
                  <a:cubicBezTo>
                    <a:pt x="7999" y="11129"/>
                    <a:pt x="8926" y="11774"/>
                    <a:pt x="9908" y="12308"/>
                  </a:cubicBezTo>
                  <a:cubicBezTo>
                    <a:pt x="10076" y="12406"/>
                    <a:pt x="10245" y="12490"/>
                    <a:pt x="10413" y="12574"/>
                  </a:cubicBezTo>
                  <a:cubicBezTo>
                    <a:pt x="10455" y="12602"/>
                    <a:pt x="10504" y="12616"/>
                    <a:pt x="10554" y="12616"/>
                  </a:cubicBezTo>
                  <a:cubicBezTo>
                    <a:pt x="10603" y="12616"/>
                    <a:pt x="10652" y="12602"/>
                    <a:pt x="10694" y="12574"/>
                  </a:cubicBezTo>
                  <a:lnTo>
                    <a:pt x="11199" y="12308"/>
                  </a:lnTo>
                  <a:cubicBezTo>
                    <a:pt x="12181" y="11774"/>
                    <a:pt x="13108" y="11129"/>
                    <a:pt x="13936" y="10385"/>
                  </a:cubicBezTo>
                  <a:lnTo>
                    <a:pt x="20054" y="16602"/>
                  </a:lnTo>
                  <a:lnTo>
                    <a:pt x="17276" y="16602"/>
                  </a:lnTo>
                  <a:cubicBezTo>
                    <a:pt x="16869" y="16602"/>
                    <a:pt x="16869" y="17219"/>
                    <a:pt x="17276" y="17219"/>
                  </a:cubicBezTo>
                  <a:lnTo>
                    <a:pt x="20784" y="17219"/>
                  </a:lnTo>
                  <a:cubicBezTo>
                    <a:pt x="20952" y="17219"/>
                    <a:pt x="21093" y="17079"/>
                    <a:pt x="21093" y="16911"/>
                  </a:cubicBezTo>
                  <a:lnTo>
                    <a:pt x="21093" y="309"/>
                  </a:lnTo>
                  <a:cubicBezTo>
                    <a:pt x="21093" y="141"/>
                    <a:pt x="20952" y="0"/>
                    <a:pt x="20784" y="0"/>
                  </a:cubicBezTo>
                  <a:lnTo>
                    <a:pt x="5656" y="0"/>
                  </a:lnTo>
                  <a:cubicBezTo>
                    <a:pt x="5277" y="28"/>
                    <a:pt x="5277" y="590"/>
                    <a:pt x="5656" y="618"/>
                  </a:cubicBezTo>
                  <a:lnTo>
                    <a:pt x="20040" y="618"/>
                  </a:lnTo>
                  <a:lnTo>
                    <a:pt x="15479" y="5193"/>
                  </a:lnTo>
                  <a:cubicBezTo>
                    <a:pt x="15283" y="4912"/>
                    <a:pt x="15044" y="4659"/>
                    <a:pt x="14778" y="4449"/>
                  </a:cubicBezTo>
                  <a:cubicBezTo>
                    <a:pt x="14413" y="4196"/>
                    <a:pt x="14006" y="4014"/>
                    <a:pt x="13585" y="3930"/>
                  </a:cubicBezTo>
                  <a:cubicBezTo>
                    <a:pt x="13377" y="3893"/>
                    <a:pt x="13169" y="3875"/>
                    <a:pt x="12962" y="3875"/>
                  </a:cubicBezTo>
                  <a:cubicBezTo>
                    <a:pt x="12135" y="3875"/>
                    <a:pt x="11331" y="4163"/>
                    <a:pt x="10680" y="4701"/>
                  </a:cubicBezTo>
                  <a:lnTo>
                    <a:pt x="10554" y="4814"/>
                  </a:lnTo>
                  <a:lnTo>
                    <a:pt x="10427" y="4701"/>
                  </a:lnTo>
                  <a:cubicBezTo>
                    <a:pt x="9787" y="4163"/>
                    <a:pt x="8977" y="3875"/>
                    <a:pt x="8154" y="3875"/>
                  </a:cubicBezTo>
                  <a:cubicBezTo>
                    <a:pt x="7948" y="3875"/>
                    <a:pt x="7741" y="3893"/>
                    <a:pt x="7536" y="3930"/>
                  </a:cubicBezTo>
                  <a:cubicBezTo>
                    <a:pt x="6765" y="4070"/>
                    <a:pt x="6077" y="4533"/>
                    <a:pt x="5642" y="5193"/>
                  </a:cubicBezTo>
                  <a:lnTo>
                    <a:pt x="1067" y="618"/>
                  </a:lnTo>
                  <a:lnTo>
                    <a:pt x="4421" y="618"/>
                  </a:lnTo>
                  <a:cubicBezTo>
                    <a:pt x="4800" y="590"/>
                    <a:pt x="4800" y="28"/>
                    <a:pt x="4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6" name="Google Shape;1986;p58"/>
          <p:cNvGrpSpPr/>
          <p:nvPr/>
        </p:nvGrpSpPr>
        <p:grpSpPr>
          <a:xfrm>
            <a:off x="2359841" y="1173210"/>
            <a:ext cx="456462" cy="444941"/>
            <a:chOff x="1440425" y="825000"/>
            <a:chExt cx="528925" cy="515575"/>
          </a:xfrm>
        </p:grpSpPr>
        <p:sp>
          <p:nvSpPr>
            <p:cNvPr id="1987" name="Google Shape;1987;p58"/>
            <p:cNvSpPr/>
            <p:nvPr/>
          </p:nvSpPr>
          <p:spPr>
            <a:xfrm>
              <a:off x="1604625" y="956825"/>
              <a:ext cx="16350" cy="32725"/>
            </a:xfrm>
            <a:custGeom>
              <a:avLst/>
              <a:gdLst/>
              <a:ahLst/>
              <a:cxnLst/>
              <a:rect l="l" t="t" r="r" b="b"/>
              <a:pathLst>
                <a:path w="654" h="1309" extrusionOk="0">
                  <a:moveTo>
                    <a:pt x="323" y="0"/>
                  </a:moveTo>
                  <a:cubicBezTo>
                    <a:pt x="155" y="0"/>
                    <a:pt x="14" y="126"/>
                    <a:pt x="14" y="309"/>
                  </a:cubicBezTo>
                  <a:lnTo>
                    <a:pt x="14" y="983"/>
                  </a:lnTo>
                  <a:cubicBezTo>
                    <a:pt x="0" y="1200"/>
                    <a:pt x="165" y="1309"/>
                    <a:pt x="328" y="1309"/>
                  </a:cubicBezTo>
                  <a:cubicBezTo>
                    <a:pt x="492" y="1309"/>
                    <a:pt x="653" y="1200"/>
                    <a:pt x="632" y="983"/>
                  </a:cubicBezTo>
                  <a:lnTo>
                    <a:pt x="632" y="309"/>
                  </a:lnTo>
                  <a:cubicBezTo>
                    <a:pt x="632" y="126"/>
                    <a:pt x="506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8"/>
            <p:cNvSpPr/>
            <p:nvPr/>
          </p:nvSpPr>
          <p:spPr>
            <a:xfrm>
              <a:off x="1788825" y="957175"/>
              <a:ext cx="15450" cy="31950"/>
            </a:xfrm>
            <a:custGeom>
              <a:avLst/>
              <a:gdLst/>
              <a:ahLst/>
              <a:cxnLst/>
              <a:rect l="l" t="t" r="r" b="b"/>
              <a:pathLst>
                <a:path w="618" h="1278" extrusionOk="0">
                  <a:moveTo>
                    <a:pt x="309" y="0"/>
                  </a:moveTo>
                  <a:cubicBezTo>
                    <a:pt x="161" y="0"/>
                    <a:pt x="14" y="98"/>
                    <a:pt x="0" y="295"/>
                  </a:cubicBezTo>
                  <a:lnTo>
                    <a:pt x="0" y="969"/>
                  </a:lnTo>
                  <a:cubicBezTo>
                    <a:pt x="0" y="1137"/>
                    <a:pt x="140" y="1277"/>
                    <a:pt x="309" y="1277"/>
                  </a:cubicBezTo>
                  <a:lnTo>
                    <a:pt x="309" y="1263"/>
                  </a:lnTo>
                  <a:cubicBezTo>
                    <a:pt x="477" y="1263"/>
                    <a:pt x="618" y="1137"/>
                    <a:pt x="618" y="969"/>
                  </a:cubicBezTo>
                  <a:lnTo>
                    <a:pt x="618" y="295"/>
                  </a:lnTo>
                  <a:cubicBezTo>
                    <a:pt x="603" y="98"/>
                    <a:pt x="45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8"/>
            <p:cNvSpPr/>
            <p:nvPr/>
          </p:nvSpPr>
          <p:spPr>
            <a:xfrm>
              <a:off x="1671200" y="971950"/>
              <a:ext cx="67100" cy="25850"/>
            </a:xfrm>
            <a:custGeom>
              <a:avLst/>
              <a:gdLst/>
              <a:ahLst/>
              <a:cxnLst/>
              <a:rect l="l" t="t" r="r" b="b"/>
              <a:pathLst>
                <a:path w="2684" h="1034" extrusionOk="0">
                  <a:moveTo>
                    <a:pt x="439" y="1"/>
                  </a:moveTo>
                  <a:cubicBezTo>
                    <a:pt x="210" y="1"/>
                    <a:pt x="1" y="287"/>
                    <a:pt x="200" y="518"/>
                  </a:cubicBezTo>
                  <a:cubicBezTo>
                    <a:pt x="502" y="862"/>
                    <a:pt x="920" y="1034"/>
                    <a:pt x="1337" y="1034"/>
                  </a:cubicBezTo>
                  <a:cubicBezTo>
                    <a:pt x="1755" y="1034"/>
                    <a:pt x="2172" y="862"/>
                    <a:pt x="2474" y="518"/>
                  </a:cubicBezTo>
                  <a:cubicBezTo>
                    <a:pt x="2684" y="287"/>
                    <a:pt x="2469" y="1"/>
                    <a:pt x="2237" y="1"/>
                  </a:cubicBezTo>
                  <a:cubicBezTo>
                    <a:pt x="2158" y="1"/>
                    <a:pt x="2078" y="33"/>
                    <a:pt x="2011" y="111"/>
                  </a:cubicBezTo>
                  <a:cubicBezTo>
                    <a:pt x="1828" y="307"/>
                    <a:pt x="1583" y="406"/>
                    <a:pt x="1337" y="406"/>
                  </a:cubicBezTo>
                  <a:cubicBezTo>
                    <a:pt x="1091" y="406"/>
                    <a:pt x="846" y="307"/>
                    <a:pt x="663" y="111"/>
                  </a:cubicBezTo>
                  <a:cubicBezTo>
                    <a:pt x="596" y="33"/>
                    <a:pt x="517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8"/>
            <p:cNvSpPr/>
            <p:nvPr/>
          </p:nvSpPr>
          <p:spPr>
            <a:xfrm>
              <a:off x="1440425" y="825000"/>
              <a:ext cx="528925" cy="515575"/>
            </a:xfrm>
            <a:custGeom>
              <a:avLst/>
              <a:gdLst/>
              <a:ahLst/>
              <a:cxnLst/>
              <a:rect l="l" t="t" r="r" b="b"/>
              <a:pathLst>
                <a:path w="21157" h="20623" extrusionOk="0">
                  <a:moveTo>
                    <a:pt x="12605" y="9454"/>
                  </a:moveTo>
                  <a:cubicBezTo>
                    <a:pt x="12618" y="9454"/>
                    <a:pt x="12632" y="9454"/>
                    <a:pt x="12645" y="9455"/>
                  </a:cubicBezTo>
                  <a:lnTo>
                    <a:pt x="12645" y="9469"/>
                  </a:lnTo>
                  <a:lnTo>
                    <a:pt x="14104" y="9469"/>
                  </a:lnTo>
                  <a:cubicBezTo>
                    <a:pt x="14006" y="9652"/>
                    <a:pt x="13950" y="9848"/>
                    <a:pt x="13950" y="10059"/>
                  </a:cubicBezTo>
                  <a:lnTo>
                    <a:pt x="13950" y="10648"/>
                  </a:lnTo>
                  <a:lnTo>
                    <a:pt x="12645" y="10648"/>
                  </a:lnTo>
                  <a:cubicBezTo>
                    <a:pt x="12632" y="10649"/>
                    <a:pt x="12618" y="10649"/>
                    <a:pt x="12605" y="10649"/>
                  </a:cubicBezTo>
                  <a:cubicBezTo>
                    <a:pt x="11830" y="10649"/>
                    <a:pt x="11830" y="9454"/>
                    <a:pt x="12605" y="9454"/>
                  </a:cubicBezTo>
                  <a:close/>
                  <a:moveTo>
                    <a:pt x="8505" y="9469"/>
                  </a:moveTo>
                  <a:cubicBezTo>
                    <a:pt x="9263" y="9511"/>
                    <a:pt x="9263" y="10620"/>
                    <a:pt x="8505" y="10662"/>
                  </a:cubicBezTo>
                  <a:lnTo>
                    <a:pt x="8505" y="10648"/>
                  </a:lnTo>
                  <a:lnTo>
                    <a:pt x="7200" y="10648"/>
                  </a:lnTo>
                  <a:lnTo>
                    <a:pt x="7200" y="10059"/>
                  </a:lnTo>
                  <a:cubicBezTo>
                    <a:pt x="7200" y="9848"/>
                    <a:pt x="7144" y="9652"/>
                    <a:pt x="7046" y="9469"/>
                  </a:cubicBezTo>
                  <a:close/>
                  <a:moveTo>
                    <a:pt x="5986" y="9427"/>
                  </a:moveTo>
                  <a:cubicBezTo>
                    <a:pt x="6295" y="9427"/>
                    <a:pt x="6604" y="9638"/>
                    <a:pt x="6582" y="10059"/>
                  </a:cubicBezTo>
                  <a:lnTo>
                    <a:pt x="6582" y="11392"/>
                  </a:lnTo>
                  <a:cubicBezTo>
                    <a:pt x="6582" y="11715"/>
                    <a:pt x="6316" y="11981"/>
                    <a:pt x="5993" y="11995"/>
                  </a:cubicBezTo>
                  <a:cubicBezTo>
                    <a:pt x="5656" y="11995"/>
                    <a:pt x="5390" y="11729"/>
                    <a:pt x="5390" y="11392"/>
                  </a:cubicBezTo>
                  <a:lnTo>
                    <a:pt x="5390" y="10059"/>
                  </a:lnTo>
                  <a:cubicBezTo>
                    <a:pt x="5369" y="9638"/>
                    <a:pt x="5677" y="9427"/>
                    <a:pt x="5986" y="9427"/>
                  </a:cubicBezTo>
                  <a:close/>
                  <a:moveTo>
                    <a:pt x="15171" y="9427"/>
                  </a:moveTo>
                  <a:cubicBezTo>
                    <a:pt x="15480" y="9427"/>
                    <a:pt x="15788" y="9638"/>
                    <a:pt x="15760" y="10059"/>
                  </a:cubicBezTo>
                  <a:lnTo>
                    <a:pt x="15760" y="11392"/>
                  </a:lnTo>
                  <a:cubicBezTo>
                    <a:pt x="15760" y="11729"/>
                    <a:pt x="15494" y="11995"/>
                    <a:pt x="15171" y="11995"/>
                  </a:cubicBezTo>
                  <a:cubicBezTo>
                    <a:pt x="14834" y="11981"/>
                    <a:pt x="14582" y="11729"/>
                    <a:pt x="14582" y="11392"/>
                  </a:cubicBezTo>
                  <a:lnTo>
                    <a:pt x="14582" y="10059"/>
                  </a:lnTo>
                  <a:cubicBezTo>
                    <a:pt x="14554" y="9638"/>
                    <a:pt x="14862" y="9427"/>
                    <a:pt x="15171" y="9427"/>
                  </a:cubicBezTo>
                  <a:close/>
                  <a:moveTo>
                    <a:pt x="12605" y="11264"/>
                  </a:moveTo>
                  <a:cubicBezTo>
                    <a:pt x="12618" y="11264"/>
                    <a:pt x="12631" y="11265"/>
                    <a:pt x="12645" y="11265"/>
                  </a:cubicBezTo>
                  <a:lnTo>
                    <a:pt x="12645" y="11279"/>
                  </a:lnTo>
                  <a:lnTo>
                    <a:pt x="13950" y="11279"/>
                  </a:lnTo>
                  <a:cubicBezTo>
                    <a:pt x="13936" y="11462"/>
                    <a:pt x="13964" y="11644"/>
                    <a:pt x="14020" y="11813"/>
                  </a:cubicBezTo>
                  <a:cubicBezTo>
                    <a:pt x="14090" y="12009"/>
                    <a:pt x="14217" y="12178"/>
                    <a:pt x="14371" y="12318"/>
                  </a:cubicBezTo>
                  <a:cubicBezTo>
                    <a:pt x="14273" y="12416"/>
                    <a:pt x="14133" y="12458"/>
                    <a:pt x="13992" y="12458"/>
                  </a:cubicBezTo>
                  <a:lnTo>
                    <a:pt x="12645" y="12458"/>
                  </a:lnTo>
                  <a:cubicBezTo>
                    <a:pt x="12627" y="12459"/>
                    <a:pt x="12610" y="12460"/>
                    <a:pt x="12592" y="12460"/>
                  </a:cubicBezTo>
                  <a:cubicBezTo>
                    <a:pt x="11816" y="12460"/>
                    <a:pt x="11821" y="11264"/>
                    <a:pt x="12605" y="11264"/>
                  </a:cubicBezTo>
                  <a:close/>
                  <a:moveTo>
                    <a:pt x="8505" y="11279"/>
                  </a:moveTo>
                  <a:cubicBezTo>
                    <a:pt x="8828" y="11279"/>
                    <a:pt x="9094" y="11546"/>
                    <a:pt x="9094" y="11869"/>
                  </a:cubicBezTo>
                  <a:cubicBezTo>
                    <a:pt x="9094" y="12206"/>
                    <a:pt x="8828" y="12472"/>
                    <a:pt x="8505" y="12472"/>
                  </a:cubicBezTo>
                  <a:lnTo>
                    <a:pt x="7172" y="12472"/>
                  </a:lnTo>
                  <a:cubicBezTo>
                    <a:pt x="7060" y="12458"/>
                    <a:pt x="6961" y="12444"/>
                    <a:pt x="6863" y="12388"/>
                  </a:cubicBezTo>
                  <a:cubicBezTo>
                    <a:pt x="6863" y="12388"/>
                    <a:pt x="6779" y="12318"/>
                    <a:pt x="6779" y="12318"/>
                  </a:cubicBezTo>
                  <a:cubicBezTo>
                    <a:pt x="7046" y="12093"/>
                    <a:pt x="7200" y="11757"/>
                    <a:pt x="7200" y="11392"/>
                  </a:cubicBezTo>
                  <a:lnTo>
                    <a:pt x="7200" y="11279"/>
                  </a:lnTo>
                  <a:close/>
                  <a:moveTo>
                    <a:pt x="8505" y="13090"/>
                  </a:moveTo>
                  <a:cubicBezTo>
                    <a:pt x="9249" y="13132"/>
                    <a:pt x="9249" y="14241"/>
                    <a:pt x="8505" y="14283"/>
                  </a:cubicBezTo>
                  <a:lnTo>
                    <a:pt x="8505" y="14269"/>
                  </a:lnTo>
                  <a:lnTo>
                    <a:pt x="7172" y="14269"/>
                  </a:lnTo>
                  <a:cubicBezTo>
                    <a:pt x="6835" y="14269"/>
                    <a:pt x="6568" y="14002"/>
                    <a:pt x="6568" y="13679"/>
                  </a:cubicBezTo>
                  <a:cubicBezTo>
                    <a:pt x="6582" y="13356"/>
                    <a:pt x="6835" y="13090"/>
                    <a:pt x="7172" y="13090"/>
                  </a:cubicBezTo>
                  <a:close/>
                  <a:moveTo>
                    <a:pt x="13978" y="13090"/>
                  </a:moveTo>
                  <a:cubicBezTo>
                    <a:pt x="14301" y="13090"/>
                    <a:pt x="14568" y="13356"/>
                    <a:pt x="14582" y="13693"/>
                  </a:cubicBezTo>
                  <a:cubicBezTo>
                    <a:pt x="14582" y="14016"/>
                    <a:pt x="14315" y="14283"/>
                    <a:pt x="13978" y="14283"/>
                  </a:cubicBezTo>
                  <a:lnTo>
                    <a:pt x="12645" y="14283"/>
                  </a:lnTo>
                  <a:cubicBezTo>
                    <a:pt x="12505" y="14283"/>
                    <a:pt x="12364" y="14227"/>
                    <a:pt x="12266" y="14142"/>
                  </a:cubicBezTo>
                  <a:cubicBezTo>
                    <a:pt x="11845" y="13791"/>
                    <a:pt x="12084" y="13090"/>
                    <a:pt x="12645" y="13090"/>
                  </a:cubicBezTo>
                  <a:close/>
                  <a:moveTo>
                    <a:pt x="7119" y="14898"/>
                  </a:moveTo>
                  <a:cubicBezTo>
                    <a:pt x="7136" y="14898"/>
                    <a:pt x="7154" y="14899"/>
                    <a:pt x="7172" y="14900"/>
                  </a:cubicBezTo>
                  <a:lnTo>
                    <a:pt x="8505" y="14900"/>
                  </a:lnTo>
                  <a:cubicBezTo>
                    <a:pt x="8547" y="14900"/>
                    <a:pt x="8589" y="14900"/>
                    <a:pt x="8617" y="14914"/>
                  </a:cubicBezTo>
                  <a:cubicBezTo>
                    <a:pt x="8898" y="14970"/>
                    <a:pt x="9094" y="15209"/>
                    <a:pt x="9094" y="15490"/>
                  </a:cubicBezTo>
                  <a:cubicBezTo>
                    <a:pt x="9094" y="15812"/>
                    <a:pt x="8828" y="16079"/>
                    <a:pt x="8505" y="16093"/>
                  </a:cubicBezTo>
                  <a:lnTo>
                    <a:pt x="7172" y="16093"/>
                  </a:lnTo>
                  <a:cubicBezTo>
                    <a:pt x="7158" y="16094"/>
                    <a:pt x="7145" y="16094"/>
                    <a:pt x="7132" y="16094"/>
                  </a:cubicBezTo>
                  <a:cubicBezTo>
                    <a:pt x="6347" y="16094"/>
                    <a:pt x="6343" y="14898"/>
                    <a:pt x="7119" y="14898"/>
                  </a:cubicBezTo>
                  <a:close/>
                  <a:moveTo>
                    <a:pt x="12592" y="14898"/>
                  </a:moveTo>
                  <a:cubicBezTo>
                    <a:pt x="12610" y="14898"/>
                    <a:pt x="12627" y="14899"/>
                    <a:pt x="12645" y="14900"/>
                  </a:cubicBezTo>
                  <a:lnTo>
                    <a:pt x="13978" y="14900"/>
                  </a:lnTo>
                  <a:cubicBezTo>
                    <a:pt x="14736" y="14942"/>
                    <a:pt x="14736" y="16051"/>
                    <a:pt x="13978" y="16093"/>
                  </a:cubicBezTo>
                  <a:lnTo>
                    <a:pt x="12645" y="16093"/>
                  </a:lnTo>
                  <a:cubicBezTo>
                    <a:pt x="12631" y="16094"/>
                    <a:pt x="12618" y="16094"/>
                    <a:pt x="12605" y="16094"/>
                  </a:cubicBezTo>
                  <a:cubicBezTo>
                    <a:pt x="11821" y="16094"/>
                    <a:pt x="11816" y="14898"/>
                    <a:pt x="12592" y="14898"/>
                  </a:cubicBezTo>
                  <a:close/>
                  <a:moveTo>
                    <a:pt x="10568" y="754"/>
                  </a:moveTo>
                  <a:lnTo>
                    <a:pt x="12645" y="2902"/>
                  </a:lnTo>
                  <a:cubicBezTo>
                    <a:pt x="12708" y="2965"/>
                    <a:pt x="12779" y="2996"/>
                    <a:pt x="12858" y="2996"/>
                  </a:cubicBezTo>
                  <a:cubicBezTo>
                    <a:pt x="12884" y="2996"/>
                    <a:pt x="12912" y="2993"/>
                    <a:pt x="12940" y="2986"/>
                  </a:cubicBezTo>
                  <a:lnTo>
                    <a:pt x="15845" y="2312"/>
                  </a:lnTo>
                  <a:lnTo>
                    <a:pt x="16434" y="5231"/>
                  </a:lnTo>
                  <a:cubicBezTo>
                    <a:pt x="16462" y="5343"/>
                    <a:pt x="16532" y="5428"/>
                    <a:pt x="16645" y="5470"/>
                  </a:cubicBezTo>
                  <a:lnTo>
                    <a:pt x="19451" y="6466"/>
                  </a:lnTo>
                  <a:lnTo>
                    <a:pt x="18357" y="9245"/>
                  </a:lnTo>
                  <a:cubicBezTo>
                    <a:pt x="18314" y="9343"/>
                    <a:pt x="18329" y="9455"/>
                    <a:pt x="18399" y="9553"/>
                  </a:cubicBezTo>
                  <a:lnTo>
                    <a:pt x="18792" y="10059"/>
                  </a:lnTo>
                  <a:lnTo>
                    <a:pt x="18329" y="10059"/>
                  </a:lnTo>
                  <a:cubicBezTo>
                    <a:pt x="18034" y="9708"/>
                    <a:pt x="17122" y="8852"/>
                    <a:pt x="15157" y="8852"/>
                  </a:cubicBezTo>
                  <a:lnTo>
                    <a:pt x="12645" y="8852"/>
                  </a:lnTo>
                  <a:cubicBezTo>
                    <a:pt x="12639" y="8852"/>
                    <a:pt x="12634" y="8852"/>
                    <a:pt x="12628" y="8852"/>
                  </a:cubicBezTo>
                  <a:cubicBezTo>
                    <a:pt x="11517" y="8852"/>
                    <a:pt x="11007" y="10217"/>
                    <a:pt x="11831" y="10957"/>
                  </a:cubicBezTo>
                  <a:cubicBezTo>
                    <a:pt x="11298" y="11448"/>
                    <a:pt x="11298" y="12290"/>
                    <a:pt x="11831" y="12767"/>
                  </a:cubicBezTo>
                  <a:cubicBezTo>
                    <a:pt x="11298" y="13244"/>
                    <a:pt x="11298" y="14086"/>
                    <a:pt x="11831" y="14577"/>
                  </a:cubicBezTo>
                  <a:cubicBezTo>
                    <a:pt x="11578" y="14802"/>
                    <a:pt x="11424" y="15125"/>
                    <a:pt x="11424" y="15475"/>
                  </a:cubicBezTo>
                  <a:cubicBezTo>
                    <a:pt x="11424" y="16135"/>
                    <a:pt x="11971" y="16682"/>
                    <a:pt x="12645" y="16682"/>
                  </a:cubicBezTo>
                  <a:lnTo>
                    <a:pt x="15157" y="16682"/>
                  </a:lnTo>
                  <a:cubicBezTo>
                    <a:pt x="15367" y="16682"/>
                    <a:pt x="15564" y="16682"/>
                    <a:pt x="15774" y="16654"/>
                  </a:cubicBezTo>
                  <a:cubicBezTo>
                    <a:pt x="16518" y="16612"/>
                    <a:pt x="17248" y="16360"/>
                    <a:pt x="17865" y="15939"/>
                  </a:cubicBezTo>
                  <a:lnTo>
                    <a:pt x="17950" y="16907"/>
                  </a:lnTo>
                  <a:lnTo>
                    <a:pt x="14975" y="17075"/>
                  </a:lnTo>
                  <a:cubicBezTo>
                    <a:pt x="14862" y="17089"/>
                    <a:pt x="14764" y="17145"/>
                    <a:pt x="14708" y="17244"/>
                  </a:cubicBezTo>
                  <a:lnTo>
                    <a:pt x="13319" y="19882"/>
                  </a:lnTo>
                  <a:lnTo>
                    <a:pt x="10722" y="18423"/>
                  </a:lnTo>
                  <a:cubicBezTo>
                    <a:pt x="10673" y="18394"/>
                    <a:pt x="10621" y="18380"/>
                    <a:pt x="10568" y="18380"/>
                  </a:cubicBezTo>
                  <a:cubicBezTo>
                    <a:pt x="10515" y="18380"/>
                    <a:pt x="10463" y="18394"/>
                    <a:pt x="10414" y="18423"/>
                  </a:cubicBezTo>
                  <a:lnTo>
                    <a:pt x="7817" y="19882"/>
                  </a:lnTo>
                  <a:lnTo>
                    <a:pt x="6428" y="17244"/>
                  </a:lnTo>
                  <a:cubicBezTo>
                    <a:pt x="6372" y="17145"/>
                    <a:pt x="6274" y="17089"/>
                    <a:pt x="6176" y="17075"/>
                  </a:cubicBezTo>
                  <a:lnTo>
                    <a:pt x="3186" y="16907"/>
                  </a:lnTo>
                  <a:lnTo>
                    <a:pt x="3271" y="15939"/>
                  </a:lnTo>
                  <a:cubicBezTo>
                    <a:pt x="3888" y="16374"/>
                    <a:pt x="4618" y="16626"/>
                    <a:pt x="5362" y="16682"/>
                  </a:cubicBezTo>
                  <a:cubicBezTo>
                    <a:pt x="5558" y="16696"/>
                    <a:pt x="5769" y="16710"/>
                    <a:pt x="5979" y="16710"/>
                  </a:cubicBezTo>
                  <a:lnTo>
                    <a:pt x="8505" y="16710"/>
                  </a:lnTo>
                  <a:cubicBezTo>
                    <a:pt x="9614" y="16696"/>
                    <a:pt x="10133" y="15335"/>
                    <a:pt x="9319" y="14591"/>
                  </a:cubicBezTo>
                  <a:cubicBezTo>
                    <a:pt x="9572" y="14353"/>
                    <a:pt x="9712" y="14030"/>
                    <a:pt x="9712" y="13679"/>
                  </a:cubicBezTo>
                  <a:cubicBezTo>
                    <a:pt x="9712" y="13342"/>
                    <a:pt x="9572" y="13020"/>
                    <a:pt x="9319" y="12781"/>
                  </a:cubicBezTo>
                  <a:lnTo>
                    <a:pt x="9361" y="12739"/>
                  </a:lnTo>
                  <a:cubicBezTo>
                    <a:pt x="9852" y="12248"/>
                    <a:pt x="9838" y="11448"/>
                    <a:pt x="9319" y="10985"/>
                  </a:cubicBezTo>
                  <a:cubicBezTo>
                    <a:pt x="10147" y="10241"/>
                    <a:pt x="9614" y="8866"/>
                    <a:pt x="8505" y="8866"/>
                  </a:cubicBezTo>
                  <a:lnTo>
                    <a:pt x="5979" y="8866"/>
                  </a:lnTo>
                  <a:cubicBezTo>
                    <a:pt x="4014" y="8866"/>
                    <a:pt x="3102" y="9722"/>
                    <a:pt x="2807" y="10073"/>
                  </a:cubicBezTo>
                  <a:lnTo>
                    <a:pt x="2344" y="10073"/>
                  </a:lnTo>
                  <a:lnTo>
                    <a:pt x="2737" y="9567"/>
                  </a:lnTo>
                  <a:cubicBezTo>
                    <a:pt x="2793" y="9483"/>
                    <a:pt x="2822" y="9357"/>
                    <a:pt x="2779" y="9259"/>
                  </a:cubicBezTo>
                  <a:lnTo>
                    <a:pt x="1685" y="6480"/>
                  </a:lnTo>
                  <a:lnTo>
                    <a:pt x="4492" y="5484"/>
                  </a:lnTo>
                  <a:cubicBezTo>
                    <a:pt x="4604" y="5442"/>
                    <a:pt x="4688" y="5357"/>
                    <a:pt x="4716" y="5231"/>
                  </a:cubicBezTo>
                  <a:lnTo>
                    <a:pt x="5305" y="2312"/>
                  </a:lnTo>
                  <a:lnTo>
                    <a:pt x="8210" y="2986"/>
                  </a:lnTo>
                  <a:cubicBezTo>
                    <a:pt x="8235" y="2993"/>
                    <a:pt x="8260" y="2996"/>
                    <a:pt x="8286" y="2996"/>
                  </a:cubicBezTo>
                  <a:cubicBezTo>
                    <a:pt x="8363" y="2996"/>
                    <a:pt x="8442" y="2965"/>
                    <a:pt x="8505" y="2902"/>
                  </a:cubicBezTo>
                  <a:lnTo>
                    <a:pt x="10568" y="754"/>
                  </a:lnTo>
                  <a:close/>
                  <a:moveTo>
                    <a:pt x="10568" y="0"/>
                  </a:moveTo>
                  <a:cubicBezTo>
                    <a:pt x="10487" y="0"/>
                    <a:pt x="10407" y="32"/>
                    <a:pt x="10343" y="95"/>
                  </a:cubicBezTo>
                  <a:lnTo>
                    <a:pt x="8168" y="2340"/>
                  </a:lnTo>
                  <a:lnTo>
                    <a:pt x="5123" y="1638"/>
                  </a:lnTo>
                  <a:cubicBezTo>
                    <a:pt x="5099" y="1632"/>
                    <a:pt x="5075" y="1630"/>
                    <a:pt x="5051" y="1630"/>
                  </a:cubicBezTo>
                  <a:cubicBezTo>
                    <a:pt x="4909" y="1630"/>
                    <a:pt x="4780" y="1733"/>
                    <a:pt x="4744" y="1877"/>
                  </a:cubicBezTo>
                  <a:lnTo>
                    <a:pt x="4127" y="4936"/>
                  </a:lnTo>
                  <a:lnTo>
                    <a:pt x="1180" y="5989"/>
                  </a:lnTo>
                  <a:cubicBezTo>
                    <a:pt x="1011" y="6045"/>
                    <a:pt x="941" y="6227"/>
                    <a:pt x="997" y="6396"/>
                  </a:cubicBezTo>
                  <a:lnTo>
                    <a:pt x="2134" y="9315"/>
                  </a:lnTo>
                  <a:lnTo>
                    <a:pt x="1559" y="10059"/>
                  </a:lnTo>
                  <a:lnTo>
                    <a:pt x="310" y="10059"/>
                  </a:lnTo>
                  <a:cubicBezTo>
                    <a:pt x="141" y="10059"/>
                    <a:pt x="1" y="10199"/>
                    <a:pt x="1" y="10367"/>
                  </a:cubicBezTo>
                  <a:lnTo>
                    <a:pt x="1" y="11532"/>
                  </a:lnTo>
                  <a:cubicBezTo>
                    <a:pt x="15" y="11729"/>
                    <a:pt x="162" y="11827"/>
                    <a:pt x="310" y="11827"/>
                  </a:cubicBezTo>
                  <a:cubicBezTo>
                    <a:pt x="457" y="11827"/>
                    <a:pt x="604" y="11729"/>
                    <a:pt x="618" y="11532"/>
                  </a:cubicBezTo>
                  <a:lnTo>
                    <a:pt x="618" y="10676"/>
                  </a:lnTo>
                  <a:lnTo>
                    <a:pt x="2962" y="10676"/>
                  </a:lnTo>
                  <a:cubicBezTo>
                    <a:pt x="3060" y="10676"/>
                    <a:pt x="3158" y="10620"/>
                    <a:pt x="3214" y="10522"/>
                  </a:cubicBezTo>
                  <a:cubicBezTo>
                    <a:pt x="3355" y="10325"/>
                    <a:pt x="3537" y="10157"/>
                    <a:pt x="3748" y="10031"/>
                  </a:cubicBezTo>
                  <a:cubicBezTo>
                    <a:pt x="4085" y="9820"/>
                    <a:pt x="4449" y="9666"/>
                    <a:pt x="4842" y="9581"/>
                  </a:cubicBezTo>
                  <a:lnTo>
                    <a:pt x="4856" y="9581"/>
                  </a:lnTo>
                  <a:cubicBezTo>
                    <a:pt x="4800" y="9736"/>
                    <a:pt x="4758" y="9890"/>
                    <a:pt x="4758" y="10059"/>
                  </a:cubicBezTo>
                  <a:lnTo>
                    <a:pt x="4758" y="11392"/>
                  </a:lnTo>
                  <a:cubicBezTo>
                    <a:pt x="4758" y="12065"/>
                    <a:pt x="5305" y="12613"/>
                    <a:pt x="5979" y="12613"/>
                  </a:cubicBezTo>
                  <a:cubicBezTo>
                    <a:pt x="6049" y="12613"/>
                    <a:pt x="6119" y="12599"/>
                    <a:pt x="6190" y="12599"/>
                  </a:cubicBezTo>
                  <a:cubicBezTo>
                    <a:pt x="6232" y="12655"/>
                    <a:pt x="6288" y="12711"/>
                    <a:pt x="6344" y="12767"/>
                  </a:cubicBezTo>
                  <a:cubicBezTo>
                    <a:pt x="5881" y="13188"/>
                    <a:pt x="5811" y="13890"/>
                    <a:pt x="6176" y="14381"/>
                  </a:cubicBezTo>
                  <a:cubicBezTo>
                    <a:pt x="6232" y="14451"/>
                    <a:pt x="6288" y="14521"/>
                    <a:pt x="6358" y="14577"/>
                  </a:cubicBezTo>
                  <a:cubicBezTo>
                    <a:pt x="5923" y="14942"/>
                    <a:pt x="5825" y="15574"/>
                    <a:pt x="6091" y="16079"/>
                  </a:cubicBezTo>
                  <a:cubicBezTo>
                    <a:pt x="5797" y="16079"/>
                    <a:pt x="5502" y="16065"/>
                    <a:pt x="5207" y="16023"/>
                  </a:cubicBezTo>
                  <a:cubicBezTo>
                    <a:pt x="3986" y="15840"/>
                    <a:pt x="3425" y="15265"/>
                    <a:pt x="3257" y="15069"/>
                  </a:cubicBezTo>
                  <a:cubicBezTo>
                    <a:pt x="3186" y="14970"/>
                    <a:pt x="3102" y="14872"/>
                    <a:pt x="2962" y="14872"/>
                  </a:cubicBezTo>
                  <a:lnTo>
                    <a:pt x="618" y="14872"/>
                  </a:lnTo>
                  <a:lnTo>
                    <a:pt x="618" y="12767"/>
                  </a:lnTo>
                  <a:cubicBezTo>
                    <a:pt x="618" y="12599"/>
                    <a:pt x="478" y="12458"/>
                    <a:pt x="310" y="12458"/>
                  </a:cubicBezTo>
                  <a:cubicBezTo>
                    <a:pt x="141" y="12458"/>
                    <a:pt x="1" y="12599"/>
                    <a:pt x="1" y="12767"/>
                  </a:cubicBezTo>
                  <a:lnTo>
                    <a:pt x="1" y="15195"/>
                  </a:lnTo>
                  <a:cubicBezTo>
                    <a:pt x="1" y="15363"/>
                    <a:pt x="141" y="15504"/>
                    <a:pt x="310" y="15504"/>
                  </a:cubicBezTo>
                  <a:lnTo>
                    <a:pt x="2695" y="15504"/>
                  </a:lnTo>
                  <a:cubicBezTo>
                    <a:pt x="2695" y="15504"/>
                    <a:pt x="2555" y="17174"/>
                    <a:pt x="2555" y="17188"/>
                  </a:cubicBezTo>
                  <a:cubicBezTo>
                    <a:pt x="2527" y="17356"/>
                    <a:pt x="2667" y="17510"/>
                    <a:pt x="2836" y="17524"/>
                  </a:cubicBezTo>
                  <a:lnTo>
                    <a:pt x="5965" y="17693"/>
                  </a:lnTo>
                  <a:lnTo>
                    <a:pt x="7425" y="20457"/>
                  </a:lnTo>
                  <a:cubicBezTo>
                    <a:pt x="7482" y="20563"/>
                    <a:pt x="7586" y="20623"/>
                    <a:pt x="7695" y="20623"/>
                  </a:cubicBezTo>
                  <a:cubicBezTo>
                    <a:pt x="7746" y="20623"/>
                    <a:pt x="7797" y="20610"/>
                    <a:pt x="7846" y="20584"/>
                  </a:cubicBezTo>
                  <a:lnTo>
                    <a:pt x="10568" y="19040"/>
                  </a:lnTo>
                  <a:lnTo>
                    <a:pt x="13291" y="20584"/>
                  </a:lnTo>
                  <a:cubicBezTo>
                    <a:pt x="13339" y="20610"/>
                    <a:pt x="13392" y="20623"/>
                    <a:pt x="13444" y="20623"/>
                  </a:cubicBezTo>
                  <a:cubicBezTo>
                    <a:pt x="13556" y="20623"/>
                    <a:pt x="13663" y="20563"/>
                    <a:pt x="13712" y="20457"/>
                  </a:cubicBezTo>
                  <a:lnTo>
                    <a:pt x="15171" y="17693"/>
                  </a:lnTo>
                  <a:lnTo>
                    <a:pt x="18300" y="17510"/>
                  </a:lnTo>
                  <a:cubicBezTo>
                    <a:pt x="18469" y="17496"/>
                    <a:pt x="18609" y="17356"/>
                    <a:pt x="18595" y="17174"/>
                  </a:cubicBezTo>
                  <a:lnTo>
                    <a:pt x="18441" y="15504"/>
                  </a:lnTo>
                  <a:lnTo>
                    <a:pt x="20826" y="15504"/>
                  </a:lnTo>
                  <a:cubicBezTo>
                    <a:pt x="20995" y="15504"/>
                    <a:pt x="21135" y="15363"/>
                    <a:pt x="21135" y="15195"/>
                  </a:cubicBezTo>
                  <a:lnTo>
                    <a:pt x="21135" y="14142"/>
                  </a:lnTo>
                  <a:cubicBezTo>
                    <a:pt x="21156" y="13918"/>
                    <a:pt x="20995" y="13806"/>
                    <a:pt x="20832" y="13806"/>
                  </a:cubicBezTo>
                  <a:cubicBezTo>
                    <a:pt x="20669" y="13806"/>
                    <a:pt x="20504" y="13918"/>
                    <a:pt x="20518" y="14142"/>
                  </a:cubicBezTo>
                  <a:lnTo>
                    <a:pt x="20518" y="14886"/>
                  </a:lnTo>
                  <a:lnTo>
                    <a:pt x="18174" y="14886"/>
                  </a:lnTo>
                  <a:cubicBezTo>
                    <a:pt x="18164" y="14885"/>
                    <a:pt x="18154" y="14884"/>
                    <a:pt x="18144" y="14884"/>
                  </a:cubicBezTo>
                  <a:cubicBezTo>
                    <a:pt x="18054" y="14884"/>
                    <a:pt x="17959" y="14938"/>
                    <a:pt x="17922" y="15026"/>
                  </a:cubicBezTo>
                  <a:cubicBezTo>
                    <a:pt x="17922" y="15026"/>
                    <a:pt x="17893" y="15054"/>
                    <a:pt x="17879" y="15083"/>
                  </a:cubicBezTo>
                  <a:cubicBezTo>
                    <a:pt x="17725" y="15279"/>
                    <a:pt x="17164" y="15854"/>
                    <a:pt x="15929" y="16023"/>
                  </a:cubicBezTo>
                  <a:cubicBezTo>
                    <a:pt x="15676" y="16065"/>
                    <a:pt x="15424" y="16079"/>
                    <a:pt x="15171" y="16079"/>
                  </a:cubicBezTo>
                  <a:lnTo>
                    <a:pt x="15045" y="16079"/>
                  </a:lnTo>
                  <a:cubicBezTo>
                    <a:pt x="15143" y="15896"/>
                    <a:pt x="15199" y="15700"/>
                    <a:pt x="15199" y="15490"/>
                  </a:cubicBezTo>
                  <a:cubicBezTo>
                    <a:pt x="15199" y="15153"/>
                    <a:pt x="15045" y="14816"/>
                    <a:pt x="14792" y="14591"/>
                  </a:cubicBezTo>
                  <a:cubicBezTo>
                    <a:pt x="15325" y="14100"/>
                    <a:pt x="15325" y="13258"/>
                    <a:pt x="14792" y="12781"/>
                  </a:cubicBezTo>
                  <a:lnTo>
                    <a:pt x="14848" y="12739"/>
                  </a:lnTo>
                  <a:cubicBezTo>
                    <a:pt x="14890" y="12697"/>
                    <a:pt x="14918" y="12655"/>
                    <a:pt x="14960" y="12599"/>
                  </a:cubicBezTo>
                  <a:cubicBezTo>
                    <a:pt x="15031" y="12613"/>
                    <a:pt x="15101" y="12613"/>
                    <a:pt x="15171" y="12613"/>
                  </a:cubicBezTo>
                  <a:cubicBezTo>
                    <a:pt x="15831" y="12613"/>
                    <a:pt x="16378" y="12079"/>
                    <a:pt x="16378" y="11406"/>
                  </a:cubicBezTo>
                  <a:lnTo>
                    <a:pt x="16378" y="10059"/>
                  </a:lnTo>
                  <a:cubicBezTo>
                    <a:pt x="16378" y="9890"/>
                    <a:pt x="16350" y="9736"/>
                    <a:pt x="16294" y="9581"/>
                  </a:cubicBezTo>
                  <a:lnTo>
                    <a:pt x="16308" y="9581"/>
                  </a:lnTo>
                  <a:cubicBezTo>
                    <a:pt x="16743" y="9680"/>
                    <a:pt x="17150" y="9862"/>
                    <a:pt x="17515" y="10129"/>
                  </a:cubicBezTo>
                  <a:cubicBezTo>
                    <a:pt x="17669" y="10227"/>
                    <a:pt x="17809" y="10367"/>
                    <a:pt x="17908" y="10522"/>
                  </a:cubicBezTo>
                  <a:cubicBezTo>
                    <a:pt x="17964" y="10620"/>
                    <a:pt x="18076" y="10676"/>
                    <a:pt x="18174" y="10676"/>
                  </a:cubicBezTo>
                  <a:lnTo>
                    <a:pt x="20518" y="10676"/>
                  </a:lnTo>
                  <a:lnTo>
                    <a:pt x="20518" y="12893"/>
                  </a:lnTo>
                  <a:cubicBezTo>
                    <a:pt x="20532" y="13083"/>
                    <a:pt x="20679" y="13178"/>
                    <a:pt x="20826" y="13178"/>
                  </a:cubicBezTo>
                  <a:cubicBezTo>
                    <a:pt x="20974" y="13178"/>
                    <a:pt x="21121" y="13083"/>
                    <a:pt x="21135" y="12893"/>
                  </a:cubicBezTo>
                  <a:lnTo>
                    <a:pt x="21135" y="10367"/>
                  </a:lnTo>
                  <a:cubicBezTo>
                    <a:pt x="21135" y="10193"/>
                    <a:pt x="21008" y="10058"/>
                    <a:pt x="20850" y="10058"/>
                  </a:cubicBezTo>
                  <a:cubicBezTo>
                    <a:pt x="20842" y="10058"/>
                    <a:pt x="20834" y="10058"/>
                    <a:pt x="20826" y="10059"/>
                  </a:cubicBezTo>
                  <a:lnTo>
                    <a:pt x="19578" y="10059"/>
                  </a:lnTo>
                  <a:lnTo>
                    <a:pt x="19002" y="9315"/>
                  </a:lnTo>
                  <a:lnTo>
                    <a:pt x="20153" y="6396"/>
                  </a:lnTo>
                  <a:cubicBezTo>
                    <a:pt x="20209" y="6227"/>
                    <a:pt x="20125" y="6045"/>
                    <a:pt x="19956" y="5989"/>
                  </a:cubicBezTo>
                  <a:lnTo>
                    <a:pt x="17009" y="4936"/>
                  </a:lnTo>
                  <a:cubicBezTo>
                    <a:pt x="17009" y="4936"/>
                    <a:pt x="16392" y="1877"/>
                    <a:pt x="16392" y="1877"/>
                  </a:cubicBezTo>
                  <a:cubicBezTo>
                    <a:pt x="16367" y="1715"/>
                    <a:pt x="16232" y="1620"/>
                    <a:pt x="16084" y="1620"/>
                  </a:cubicBezTo>
                  <a:cubicBezTo>
                    <a:pt x="16065" y="1620"/>
                    <a:pt x="16046" y="1621"/>
                    <a:pt x="16027" y="1624"/>
                  </a:cubicBezTo>
                  <a:lnTo>
                    <a:pt x="12982" y="2340"/>
                  </a:lnTo>
                  <a:lnTo>
                    <a:pt x="10793" y="95"/>
                  </a:lnTo>
                  <a:cubicBezTo>
                    <a:pt x="10729" y="32"/>
                    <a:pt x="10649" y="0"/>
                    <a:pt x="10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1" name="Google Shape;1991;p58"/>
          <p:cNvGrpSpPr/>
          <p:nvPr/>
        </p:nvGrpSpPr>
        <p:grpSpPr>
          <a:xfrm>
            <a:off x="2360682" y="3580635"/>
            <a:ext cx="454779" cy="456333"/>
            <a:chOff x="1438675" y="3615075"/>
            <a:chExt cx="526975" cy="528775"/>
          </a:xfrm>
        </p:grpSpPr>
        <p:sp>
          <p:nvSpPr>
            <p:cNvPr id="1992" name="Google Shape;1992;p58"/>
            <p:cNvSpPr/>
            <p:nvPr/>
          </p:nvSpPr>
          <p:spPr>
            <a:xfrm>
              <a:off x="1550950" y="3744225"/>
              <a:ext cx="326300" cy="261825"/>
            </a:xfrm>
            <a:custGeom>
              <a:avLst/>
              <a:gdLst/>
              <a:ahLst/>
              <a:cxnLst/>
              <a:rect l="l" t="t" r="r" b="b"/>
              <a:pathLst>
                <a:path w="13052" h="10473" extrusionOk="0">
                  <a:moveTo>
                    <a:pt x="9445" y="632"/>
                  </a:moveTo>
                  <a:cubicBezTo>
                    <a:pt x="10820" y="632"/>
                    <a:pt x="11943" y="1460"/>
                    <a:pt x="12252" y="2695"/>
                  </a:cubicBezTo>
                  <a:cubicBezTo>
                    <a:pt x="12420" y="3382"/>
                    <a:pt x="12406" y="4505"/>
                    <a:pt x="11396" y="5922"/>
                  </a:cubicBezTo>
                  <a:cubicBezTo>
                    <a:pt x="10427" y="7298"/>
                    <a:pt x="8799" y="8603"/>
                    <a:pt x="6526" y="9810"/>
                  </a:cubicBezTo>
                  <a:cubicBezTo>
                    <a:pt x="4252" y="8603"/>
                    <a:pt x="2625" y="7298"/>
                    <a:pt x="1656" y="5922"/>
                  </a:cubicBezTo>
                  <a:cubicBezTo>
                    <a:pt x="646" y="4505"/>
                    <a:pt x="632" y="3382"/>
                    <a:pt x="800" y="2695"/>
                  </a:cubicBezTo>
                  <a:cubicBezTo>
                    <a:pt x="1109" y="1460"/>
                    <a:pt x="2232" y="632"/>
                    <a:pt x="3607" y="632"/>
                  </a:cubicBezTo>
                  <a:cubicBezTo>
                    <a:pt x="4561" y="632"/>
                    <a:pt x="5516" y="1053"/>
                    <a:pt x="6301" y="1824"/>
                  </a:cubicBezTo>
                  <a:cubicBezTo>
                    <a:pt x="6365" y="1881"/>
                    <a:pt x="6445" y="1909"/>
                    <a:pt x="6524" y="1909"/>
                  </a:cubicBezTo>
                  <a:cubicBezTo>
                    <a:pt x="6603" y="1909"/>
                    <a:pt x="6680" y="1881"/>
                    <a:pt x="6736" y="1824"/>
                  </a:cubicBezTo>
                  <a:cubicBezTo>
                    <a:pt x="7522" y="1053"/>
                    <a:pt x="8491" y="632"/>
                    <a:pt x="9445" y="632"/>
                  </a:cubicBezTo>
                  <a:close/>
                  <a:moveTo>
                    <a:pt x="3607" y="0"/>
                  </a:moveTo>
                  <a:cubicBezTo>
                    <a:pt x="2835" y="0"/>
                    <a:pt x="2077" y="239"/>
                    <a:pt x="1446" y="702"/>
                  </a:cubicBezTo>
                  <a:cubicBezTo>
                    <a:pt x="828" y="1151"/>
                    <a:pt x="379" y="1796"/>
                    <a:pt x="197" y="2554"/>
                  </a:cubicBezTo>
                  <a:cubicBezTo>
                    <a:pt x="0" y="3368"/>
                    <a:pt x="0" y="4673"/>
                    <a:pt x="1137" y="6287"/>
                  </a:cubicBezTo>
                  <a:cubicBezTo>
                    <a:pt x="2190" y="7775"/>
                    <a:pt x="3944" y="9164"/>
                    <a:pt x="6386" y="10441"/>
                  </a:cubicBezTo>
                  <a:cubicBezTo>
                    <a:pt x="6428" y="10462"/>
                    <a:pt x="6477" y="10473"/>
                    <a:pt x="6526" y="10473"/>
                  </a:cubicBezTo>
                  <a:cubicBezTo>
                    <a:pt x="6575" y="10473"/>
                    <a:pt x="6624" y="10462"/>
                    <a:pt x="6666" y="10441"/>
                  </a:cubicBezTo>
                  <a:cubicBezTo>
                    <a:pt x="9094" y="9164"/>
                    <a:pt x="10862" y="7775"/>
                    <a:pt x="11901" y="6287"/>
                  </a:cubicBezTo>
                  <a:cubicBezTo>
                    <a:pt x="13051" y="4673"/>
                    <a:pt x="13051" y="3368"/>
                    <a:pt x="12855" y="2554"/>
                  </a:cubicBezTo>
                  <a:cubicBezTo>
                    <a:pt x="12673" y="1810"/>
                    <a:pt x="12224" y="1151"/>
                    <a:pt x="11606" y="702"/>
                  </a:cubicBezTo>
                  <a:cubicBezTo>
                    <a:pt x="10975" y="239"/>
                    <a:pt x="10217" y="0"/>
                    <a:pt x="9445" y="0"/>
                  </a:cubicBezTo>
                  <a:cubicBezTo>
                    <a:pt x="8364" y="28"/>
                    <a:pt x="7326" y="435"/>
                    <a:pt x="6526" y="1179"/>
                  </a:cubicBezTo>
                  <a:cubicBezTo>
                    <a:pt x="5726" y="435"/>
                    <a:pt x="4688" y="28"/>
                    <a:pt x="3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8"/>
            <p:cNvSpPr/>
            <p:nvPr/>
          </p:nvSpPr>
          <p:spPr>
            <a:xfrm>
              <a:off x="1634100" y="3845600"/>
              <a:ext cx="15450" cy="28100"/>
            </a:xfrm>
            <a:custGeom>
              <a:avLst/>
              <a:gdLst/>
              <a:ahLst/>
              <a:cxnLst/>
              <a:rect l="l" t="t" r="r" b="b"/>
              <a:pathLst>
                <a:path w="618" h="1124" extrusionOk="0">
                  <a:moveTo>
                    <a:pt x="309" y="1"/>
                  </a:moveTo>
                  <a:cubicBezTo>
                    <a:pt x="162" y="1"/>
                    <a:pt x="14" y="99"/>
                    <a:pt x="0" y="295"/>
                  </a:cubicBezTo>
                  <a:lnTo>
                    <a:pt x="0" y="815"/>
                  </a:lnTo>
                  <a:cubicBezTo>
                    <a:pt x="0" y="983"/>
                    <a:pt x="141" y="1123"/>
                    <a:pt x="309" y="1123"/>
                  </a:cubicBezTo>
                  <a:cubicBezTo>
                    <a:pt x="477" y="1123"/>
                    <a:pt x="618" y="983"/>
                    <a:pt x="618" y="815"/>
                  </a:cubicBezTo>
                  <a:lnTo>
                    <a:pt x="618" y="295"/>
                  </a:lnTo>
                  <a:cubicBezTo>
                    <a:pt x="604" y="99"/>
                    <a:pt x="456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8"/>
            <p:cNvSpPr/>
            <p:nvPr/>
          </p:nvSpPr>
          <p:spPr>
            <a:xfrm>
              <a:off x="1778300" y="3845600"/>
              <a:ext cx="15800" cy="28100"/>
            </a:xfrm>
            <a:custGeom>
              <a:avLst/>
              <a:gdLst/>
              <a:ahLst/>
              <a:cxnLst/>
              <a:rect l="l" t="t" r="r" b="b"/>
              <a:pathLst>
                <a:path w="632" h="1124" extrusionOk="0">
                  <a:moveTo>
                    <a:pt x="311" y="1"/>
                  </a:moveTo>
                  <a:cubicBezTo>
                    <a:pt x="161" y="1"/>
                    <a:pt x="14" y="99"/>
                    <a:pt x="0" y="295"/>
                  </a:cubicBezTo>
                  <a:lnTo>
                    <a:pt x="0" y="815"/>
                  </a:lnTo>
                  <a:cubicBezTo>
                    <a:pt x="0" y="983"/>
                    <a:pt x="140" y="1123"/>
                    <a:pt x="323" y="1123"/>
                  </a:cubicBezTo>
                  <a:cubicBezTo>
                    <a:pt x="491" y="1123"/>
                    <a:pt x="632" y="983"/>
                    <a:pt x="632" y="815"/>
                  </a:cubicBezTo>
                  <a:lnTo>
                    <a:pt x="632" y="295"/>
                  </a:lnTo>
                  <a:cubicBezTo>
                    <a:pt x="610" y="99"/>
                    <a:pt x="460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8"/>
            <p:cNvSpPr/>
            <p:nvPr/>
          </p:nvSpPr>
          <p:spPr>
            <a:xfrm>
              <a:off x="1685725" y="3857525"/>
              <a:ext cx="56650" cy="23200"/>
            </a:xfrm>
            <a:custGeom>
              <a:avLst/>
              <a:gdLst/>
              <a:ahLst/>
              <a:cxnLst/>
              <a:rect l="l" t="t" r="r" b="b"/>
              <a:pathLst>
                <a:path w="2266" h="928" extrusionOk="0">
                  <a:moveTo>
                    <a:pt x="435" y="1"/>
                  </a:moveTo>
                  <a:cubicBezTo>
                    <a:pt x="204" y="1"/>
                    <a:pt x="1" y="273"/>
                    <a:pt x="181" y="506"/>
                  </a:cubicBezTo>
                  <a:cubicBezTo>
                    <a:pt x="419" y="773"/>
                    <a:pt x="770" y="927"/>
                    <a:pt x="1135" y="927"/>
                  </a:cubicBezTo>
                  <a:cubicBezTo>
                    <a:pt x="1500" y="927"/>
                    <a:pt x="1837" y="773"/>
                    <a:pt x="2075" y="506"/>
                  </a:cubicBezTo>
                  <a:cubicBezTo>
                    <a:pt x="2266" y="273"/>
                    <a:pt x="2065" y="1"/>
                    <a:pt x="1835" y="1"/>
                  </a:cubicBezTo>
                  <a:cubicBezTo>
                    <a:pt x="1760" y="1"/>
                    <a:pt x="1681" y="30"/>
                    <a:pt x="1612" y="99"/>
                  </a:cubicBezTo>
                  <a:cubicBezTo>
                    <a:pt x="1486" y="239"/>
                    <a:pt x="1310" y="310"/>
                    <a:pt x="1135" y="310"/>
                  </a:cubicBezTo>
                  <a:cubicBezTo>
                    <a:pt x="959" y="310"/>
                    <a:pt x="784" y="239"/>
                    <a:pt x="658" y="99"/>
                  </a:cubicBezTo>
                  <a:cubicBezTo>
                    <a:pt x="589" y="30"/>
                    <a:pt x="510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8"/>
            <p:cNvSpPr/>
            <p:nvPr/>
          </p:nvSpPr>
          <p:spPr>
            <a:xfrm>
              <a:off x="1438675" y="3615075"/>
              <a:ext cx="526975" cy="528775"/>
            </a:xfrm>
            <a:custGeom>
              <a:avLst/>
              <a:gdLst/>
              <a:ahLst/>
              <a:cxnLst/>
              <a:rect l="l" t="t" r="r" b="b"/>
              <a:pathLst>
                <a:path w="21079" h="21151" extrusionOk="0">
                  <a:moveTo>
                    <a:pt x="2847" y="2077"/>
                  </a:moveTo>
                  <a:cubicBezTo>
                    <a:pt x="3355" y="2077"/>
                    <a:pt x="3355" y="2838"/>
                    <a:pt x="2847" y="2838"/>
                  </a:cubicBezTo>
                  <a:cubicBezTo>
                    <a:pt x="2834" y="2838"/>
                    <a:pt x="2821" y="2838"/>
                    <a:pt x="2807" y="2837"/>
                  </a:cubicBezTo>
                  <a:lnTo>
                    <a:pt x="1278" y="2837"/>
                  </a:lnTo>
                  <a:cubicBezTo>
                    <a:pt x="801" y="2808"/>
                    <a:pt x="801" y="2107"/>
                    <a:pt x="1278" y="2079"/>
                  </a:cubicBezTo>
                  <a:lnTo>
                    <a:pt x="2807" y="2079"/>
                  </a:lnTo>
                  <a:cubicBezTo>
                    <a:pt x="2821" y="2078"/>
                    <a:pt x="2834" y="2077"/>
                    <a:pt x="2847" y="2077"/>
                  </a:cubicBezTo>
                  <a:close/>
                  <a:moveTo>
                    <a:pt x="2807" y="5657"/>
                  </a:moveTo>
                  <a:cubicBezTo>
                    <a:pt x="3327" y="5657"/>
                    <a:pt x="3327" y="6429"/>
                    <a:pt x="2807" y="6429"/>
                  </a:cubicBezTo>
                  <a:lnTo>
                    <a:pt x="1278" y="6429"/>
                  </a:lnTo>
                  <a:cubicBezTo>
                    <a:pt x="772" y="6429"/>
                    <a:pt x="772" y="5657"/>
                    <a:pt x="1278" y="5657"/>
                  </a:cubicBezTo>
                  <a:close/>
                  <a:moveTo>
                    <a:pt x="2847" y="9248"/>
                  </a:moveTo>
                  <a:cubicBezTo>
                    <a:pt x="3360" y="9248"/>
                    <a:pt x="3355" y="10022"/>
                    <a:pt x="2834" y="10022"/>
                  </a:cubicBezTo>
                  <a:cubicBezTo>
                    <a:pt x="2826" y="10022"/>
                    <a:pt x="2817" y="10022"/>
                    <a:pt x="2807" y="10022"/>
                  </a:cubicBezTo>
                  <a:lnTo>
                    <a:pt x="1278" y="10022"/>
                  </a:lnTo>
                  <a:cubicBezTo>
                    <a:pt x="801" y="9980"/>
                    <a:pt x="801" y="9278"/>
                    <a:pt x="1278" y="9250"/>
                  </a:cubicBezTo>
                  <a:lnTo>
                    <a:pt x="2807" y="9250"/>
                  </a:lnTo>
                  <a:cubicBezTo>
                    <a:pt x="2821" y="9249"/>
                    <a:pt x="2834" y="9248"/>
                    <a:pt x="2847" y="9248"/>
                  </a:cubicBezTo>
                  <a:close/>
                  <a:moveTo>
                    <a:pt x="2807" y="12828"/>
                  </a:moveTo>
                  <a:cubicBezTo>
                    <a:pt x="3032" y="12828"/>
                    <a:pt x="3200" y="13011"/>
                    <a:pt x="3200" y="13221"/>
                  </a:cubicBezTo>
                  <a:cubicBezTo>
                    <a:pt x="3200" y="13432"/>
                    <a:pt x="3018" y="13600"/>
                    <a:pt x="2807" y="13600"/>
                  </a:cubicBezTo>
                  <a:lnTo>
                    <a:pt x="1278" y="13600"/>
                  </a:lnTo>
                  <a:cubicBezTo>
                    <a:pt x="772" y="13600"/>
                    <a:pt x="772" y="12828"/>
                    <a:pt x="1278" y="12828"/>
                  </a:cubicBezTo>
                  <a:close/>
                  <a:moveTo>
                    <a:pt x="2847" y="16419"/>
                  </a:moveTo>
                  <a:cubicBezTo>
                    <a:pt x="3360" y="16419"/>
                    <a:pt x="3355" y="17193"/>
                    <a:pt x="2834" y="17193"/>
                  </a:cubicBezTo>
                  <a:cubicBezTo>
                    <a:pt x="2826" y="17193"/>
                    <a:pt x="2817" y="17193"/>
                    <a:pt x="2807" y="17193"/>
                  </a:cubicBezTo>
                  <a:lnTo>
                    <a:pt x="1278" y="17193"/>
                  </a:lnTo>
                  <a:cubicBezTo>
                    <a:pt x="801" y="17151"/>
                    <a:pt x="801" y="16449"/>
                    <a:pt x="1278" y="16421"/>
                  </a:cubicBezTo>
                  <a:lnTo>
                    <a:pt x="2807" y="16421"/>
                  </a:lnTo>
                  <a:cubicBezTo>
                    <a:pt x="2821" y="16420"/>
                    <a:pt x="2834" y="16419"/>
                    <a:pt x="2847" y="16419"/>
                  </a:cubicBezTo>
                  <a:close/>
                  <a:moveTo>
                    <a:pt x="7566" y="1"/>
                  </a:moveTo>
                  <a:cubicBezTo>
                    <a:pt x="7157" y="1"/>
                    <a:pt x="7153" y="621"/>
                    <a:pt x="7554" y="621"/>
                  </a:cubicBezTo>
                  <a:cubicBezTo>
                    <a:pt x="7566" y="621"/>
                    <a:pt x="7579" y="621"/>
                    <a:pt x="7593" y="619"/>
                  </a:cubicBezTo>
                  <a:lnTo>
                    <a:pt x="17655" y="619"/>
                  </a:lnTo>
                  <a:cubicBezTo>
                    <a:pt x="18286" y="619"/>
                    <a:pt x="18791" y="1124"/>
                    <a:pt x="18791" y="1756"/>
                  </a:cubicBezTo>
                  <a:lnTo>
                    <a:pt x="18791" y="14526"/>
                  </a:lnTo>
                  <a:cubicBezTo>
                    <a:pt x="18806" y="14716"/>
                    <a:pt x="18953" y="14811"/>
                    <a:pt x="19100" y="14811"/>
                  </a:cubicBezTo>
                  <a:cubicBezTo>
                    <a:pt x="19248" y="14811"/>
                    <a:pt x="19395" y="14716"/>
                    <a:pt x="19409" y="14526"/>
                  </a:cubicBezTo>
                  <a:lnTo>
                    <a:pt x="19409" y="2303"/>
                  </a:lnTo>
                  <a:cubicBezTo>
                    <a:pt x="20012" y="2345"/>
                    <a:pt x="20461" y="2837"/>
                    <a:pt x="20461" y="3426"/>
                  </a:cubicBezTo>
                  <a:lnTo>
                    <a:pt x="20461" y="19396"/>
                  </a:lnTo>
                  <a:cubicBezTo>
                    <a:pt x="20461" y="20028"/>
                    <a:pt x="19956" y="20533"/>
                    <a:pt x="19325" y="20533"/>
                  </a:cubicBezTo>
                  <a:lnTo>
                    <a:pt x="4309" y="20533"/>
                  </a:lnTo>
                  <a:cubicBezTo>
                    <a:pt x="4155" y="20533"/>
                    <a:pt x="4028" y="20406"/>
                    <a:pt x="4028" y="20252"/>
                  </a:cubicBezTo>
                  <a:lnTo>
                    <a:pt x="4028" y="19480"/>
                  </a:lnTo>
                  <a:lnTo>
                    <a:pt x="17655" y="19480"/>
                  </a:lnTo>
                  <a:cubicBezTo>
                    <a:pt x="18623" y="19480"/>
                    <a:pt x="19409" y="18694"/>
                    <a:pt x="19409" y="17726"/>
                  </a:cubicBezTo>
                  <a:lnTo>
                    <a:pt x="19409" y="15775"/>
                  </a:lnTo>
                  <a:cubicBezTo>
                    <a:pt x="19430" y="15551"/>
                    <a:pt x="19269" y="15439"/>
                    <a:pt x="19105" y="15439"/>
                  </a:cubicBezTo>
                  <a:cubicBezTo>
                    <a:pt x="18942" y="15439"/>
                    <a:pt x="18777" y="15551"/>
                    <a:pt x="18791" y="15775"/>
                  </a:cubicBezTo>
                  <a:lnTo>
                    <a:pt x="18791" y="17726"/>
                  </a:lnTo>
                  <a:cubicBezTo>
                    <a:pt x="18791" y="18344"/>
                    <a:pt x="18286" y="18863"/>
                    <a:pt x="17655" y="18863"/>
                  </a:cubicBezTo>
                  <a:lnTo>
                    <a:pt x="2639" y="18863"/>
                  </a:lnTo>
                  <a:cubicBezTo>
                    <a:pt x="2485" y="18863"/>
                    <a:pt x="2358" y="18736"/>
                    <a:pt x="2358" y="18582"/>
                  </a:cubicBezTo>
                  <a:lnTo>
                    <a:pt x="2358" y="17810"/>
                  </a:lnTo>
                  <a:lnTo>
                    <a:pt x="2807" y="17810"/>
                  </a:lnTo>
                  <a:cubicBezTo>
                    <a:pt x="3369" y="17796"/>
                    <a:pt x="3818" y="17361"/>
                    <a:pt x="3818" y="16800"/>
                  </a:cubicBezTo>
                  <a:cubicBezTo>
                    <a:pt x="3804" y="16253"/>
                    <a:pt x="3369" y="15818"/>
                    <a:pt x="2807" y="15803"/>
                  </a:cubicBezTo>
                  <a:lnTo>
                    <a:pt x="2358" y="15803"/>
                  </a:lnTo>
                  <a:lnTo>
                    <a:pt x="2358" y="14218"/>
                  </a:lnTo>
                  <a:lnTo>
                    <a:pt x="2807" y="14218"/>
                  </a:lnTo>
                  <a:cubicBezTo>
                    <a:pt x="3369" y="14218"/>
                    <a:pt x="3818" y="13769"/>
                    <a:pt x="3818" y="13221"/>
                  </a:cubicBezTo>
                  <a:cubicBezTo>
                    <a:pt x="3818" y="12660"/>
                    <a:pt x="3369" y="12211"/>
                    <a:pt x="2807" y="12211"/>
                  </a:cubicBezTo>
                  <a:lnTo>
                    <a:pt x="2358" y="12211"/>
                  </a:lnTo>
                  <a:lnTo>
                    <a:pt x="2358" y="10639"/>
                  </a:lnTo>
                  <a:lnTo>
                    <a:pt x="2807" y="10639"/>
                  </a:lnTo>
                  <a:cubicBezTo>
                    <a:pt x="2816" y="10639"/>
                    <a:pt x="2825" y="10639"/>
                    <a:pt x="2834" y="10639"/>
                  </a:cubicBezTo>
                  <a:cubicBezTo>
                    <a:pt x="3397" y="10639"/>
                    <a:pt x="3860" y="10195"/>
                    <a:pt x="3860" y="9629"/>
                  </a:cubicBezTo>
                  <a:cubicBezTo>
                    <a:pt x="3860" y="9062"/>
                    <a:pt x="3397" y="8618"/>
                    <a:pt x="2834" y="8618"/>
                  </a:cubicBezTo>
                  <a:cubicBezTo>
                    <a:pt x="2825" y="8618"/>
                    <a:pt x="2816" y="8618"/>
                    <a:pt x="2807" y="8618"/>
                  </a:cubicBezTo>
                  <a:lnTo>
                    <a:pt x="2358" y="8618"/>
                  </a:lnTo>
                  <a:lnTo>
                    <a:pt x="2358" y="7047"/>
                  </a:lnTo>
                  <a:lnTo>
                    <a:pt x="2807" y="7047"/>
                  </a:lnTo>
                  <a:cubicBezTo>
                    <a:pt x="3369" y="7047"/>
                    <a:pt x="3818" y="6598"/>
                    <a:pt x="3818" y="6036"/>
                  </a:cubicBezTo>
                  <a:cubicBezTo>
                    <a:pt x="3818" y="5489"/>
                    <a:pt x="3369" y="5040"/>
                    <a:pt x="2807" y="5040"/>
                  </a:cubicBezTo>
                  <a:lnTo>
                    <a:pt x="2358" y="5040"/>
                  </a:lnTo>
                  <a:lnTo>
                    <a:pt x="2358" y="3454"/>
                  </a:lnTo>
                  <a:lnTo>
                    <a:pt x="2807" y="3454"/>
                  </a:lnTo>
                  <a:cubicBezTo>
                    <a:pt x="2824" y="3455"/>
                    <a:pt x="2840" y="3455"/>
                    <a:pt x="2857" y="3455"/>
                  </a:cubicBezTo>
                  <a:cubicBezTo>
                    <a:pt x="3410" y="3455"/>
                    <a:pt x="3860" y="3003"/>
                    <a:pt x="3860" y="2458"/>
                  </a:cubicBezTo>
                  <a:cubicBezTo>
                    <a:pt x="3860" y="1899"/>
                    <a:pt x="3410" y="1446"/>
                    <a:pt x="2857" y="1446"/>
                  </a:cubicBezTo>
                  <a:cubicBezTo>
                    <a:pt x="2840" y="1446"/>
                    <a:pt x="2824" y="1446"/>
                    <a:pt x="2807" y="1447"/>
                  </a:cubicBezTo>
                  <a:lnTo>
                    <a:pt x="2358" y="1447"/>
                  </a:lnTo>
                  <a:lnTo>
                    <a:pt x="2358" y="900"/>
                  </a:lnTo>
                  <a:cubicBezTo>
                    <a:pt x="2358" y="746"/>
                    <a:pt x="2485" y="619"/>
                    <a:pt x="2639" y="619"/>
                  </a:cubicBezTo>
                  <a:lnTo>
                    <a:pt x="6358" y="619"/>
                  </a:lnTo>
                  <a:cubicBezTo>
                    <a:pt x="6737" y="591"/>
                    <a:pt x="6737" y="30"/>
                    <a:pt x="6358" y="2"/>
                  </a:cubicBezTo>
                  <a:lnTo>
                    <a:pt x="2639" y="2"/>
                  </a:lnTo>
                  <a:cubicBezTo>
                    <a:pt x="2148" y="2"/>
                    <a:pt x="1741" y="409"/>
                    <a:pt x="1741" y="900"/>
                  </a:cubicBezTo>
                  <a:lnTo>
                    <a:pt x="1741" y="1447"/>
                  </a:lnTo>
                  <a:lnTo>
                    <a:pt x="1278" y="1447"/>
                  </a:lnTo>
                  <a:cubicBezTo>
                    <a:pt x="1" y="1503"/>
                    <a:pt x="1" y="3398"/>
                    <a:pt x="1278" y="3454"/>
                  </a:cubicBezTo>
                  <a:lnTo>
                    <a:pt x="1278" y="3468"/>
                  </a:lnTo>
                  <a:lnTo>
                    <a:pt x="1741" y="3468"/>
                  </a:lnTo>
                  <a:lnTo>
                    <a:pt x="1741" y="5040"/>
                  </a:lnTo>
                  <a:lnTo>
                    <a:pt x="1278" y="5040"/>
                  </a:lnTo>
                  <a:cubicBezTo>
                    <a:pt x="730" y="5040"/>
                    <a:pt x="281" y="5489"/>
                    <a:pt x="281" y="6050"/>
                  </a:cubicBezTo>
                  <a:cubicBezTo>
                    <a:pt x="281" y="6598"/>
                    <a:pt x="730" y="7047"/>
                    <a:pt x="1278" y="7047"/>
                  </a:cubicBezTo>
                  <a:lnTo>
                    <a:pt x="1741" y="7047"/>
                  </a:lnTo>
                  <a:lnTo>
                    <a:pt x="1741" y="8632"/>
                  </a:lnTo>
                  <a:lnTo>
                    <a:pt x="1278" y="8632"/>
                  </a:lnTo>
                  <a:cubicBezTo>
                    <a:pt x="1" y="8689"/>
                    <a:pt x="1" y="10583"/>
                    <a:pt x="1278" y="10639"/>
                  </a:cubicBezTo>
                  <a:lnTo>
                    <a:pt x="1741" y="10639"/>
                  </a:lnTo>
                  <a:lnTo>
                    <a:pt x="1741" y="12225"/>
                  </a:lnTo>
                  <a:lnTo>
                    <a:pt x="1278" y="12225"/>
                  </a:lnTo>
                  <a:cubicBezTo>
                    <a:pt x="730" y="12225"/>
                    <a:pt x="281" y="12674"/>
                    <a:pt x="281" y="13221"/>
                  </a:cubicBezTo>
                  <a:cubicBezTo>
                    <a:pt x="281" y="13783"/>
                    <a:pt x="730" y="14232"/>
                    <a:pt x="1278" y="14232"/>
                  </a:cubicBezTo>
                  <a:lnTo>
                    <a:pt x="1741" y="14232"/>
                  </a:lnTo>
                  <a:lnTo>
                    <a:pt x="1741" y="15803"/>
                  </a:lnTo>
                  <a:lnTo>
                    <a:pt x="1278" y="15803"/>
                  </a:lnTo>
                  <a:cubicBezTo>
                    <a:pt x="1" y="15860"/>
                    <a:pt x="1" y="17768"/>
                    <a:pt x="1278" y="17810"/>
                  </a:cubicBezTo>
                  <a:lnTo>
                    <a:pt x="1741" y="17810"/>
                  </a:lnTo>
                  <a:lnTo>
                    <a:pt x="1741" y="18582"/>
                  </a:lnTo>
                  <a:cubicBezTo>
                    <a:pt x="1741" y="19087"/>
                    <a:pt x="2148" y="19480"/>
                    <a:pt x="2639" y="19480"/>
                  </a:cubicBezTo>
                  <a:lnTo>
                    <a:pt x="3411" y="19480"/>
                  </a:lnTo>
                  <a:lnTo>
                    <a:pt x="3411" y="20252"/>
                  </a:lnTo>
                  <a:cubicBezTo>
                    <a:pt x="3411" y="20743"/>
                    <a:pt x="3804" y="21150"/>
                    <a:pt x="4309" y="21150"/>
                  </a:cubicBezTo>
                  <a:lnTo>
                    <a:pt x="19325" y="21150"/>
                  </a:lnTo>
                  <a:cubicBezTo>
                    <a:pt x="20293" y="21150"/>
                    <a:pt x="21079" y="20364"/>
                    <a:pt x="21079" y="19396"/>
                  </a:cubicBezTo>
                  <a:lnTo>
                    <a:pt x="21079" y="3426"/>
                  </a:lnTo>
                  <a:cubicBezTo>
                    <a:pt x="21079" y="2486"/>
                    <a:pt x="20349" y="1714"/>
                    <a:pt x="19409" y="1672"/>
                  </a:cubicBezTo>
                  <a:cubicBezTo>
                    <a:pt x="19367" y="732"/>
                    <a:pt x="18595" y="2"/>
                    <a:pt x="17655" y="2"/>
                  </a:cubicBezTo>
                  <a:lnTo>
                    <a:pt x="7593" y="2"/>
                  </a:lnTo>
                  <a:cubicBezTo>
                    <a:pt x="7584" y="1"/>
                    <a:pt x="7575" y="1"/>
                    <a:pt x="7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7" name="Google Shape;1997;p58"/>
          <p:cNvGrpSpPr/>
          <p:nvPr/>
        </p:nvGrpSpPr>
        <p:grpSpPr>
          <a:xfrm>
            <a:off x="2312615" y="1966677"/>
            <a:ext cx="550915" cy="388242"/>
            <a:chOff x="2960389" y="1895705"/>
            <a:chExt cx="550915" cy="388242"/>
          </a:xfrm>
        </p:grpSpPr>
        <p:sp>
          <p:nvSpPr>
            <p:cNvPr id="1998" name="Google Shape;1998;p58"/>
            <p:cNvSpPr/>
            <p:nvPr/>
          </p:nvSpPr>
          <p:spPr>
            <a:xfrm>
              <a:off x="3058798" y="1895748"/>
              <a:ext cx="357606" cy="388177"/>
            </a:xfrm>
            <a:custGeom>
              <a:avLst/>
              <a:gdLst/>
              <a:ahLst/>
              <a:cxnLst/>
              <a:rect l="l" t="t" r="r" b="b"/>
              <a:pathLst>
                <a:path w="16575" h="17992" extrusionOk="0">
                  <a:moveTo>
                    <a:pt x="379" y="0"/>
                  </a:moveTo>
                  <a:cubicBezTo>
                    <a:pt x="1" y="28"/>
                    <a:pt x="1" y="590"/>
                    <a:pt x="379" y="618"/>
                  </a:cubicBezTo>
                  <a:lnTo>
                    <a:pt x="14708" y="618"/>
                  </a:lnTo>
                  <a:cubicBezTo>
                    <a:pt x="15395" y="618"/>
                    <a:pt x="15957" y="1165"/>
                    <a:pt x="15957" y="1853"/>
                  </a:cubicBezTo>
                  <a:lnTo>
                    <a:pt x="15957" y="16139"/>
                  </a:lnTo>
                  <a:cubicBezTo>
                    <a:pt x="15957" y="16826"/>
                    <a:pt x="15395" y="17374"/>
                    <a:pt x="14708" y="17374"/>
                  </a:cubicBezTo>
                  <a:lnTo>
                    <a:pt x="12883" y="17374"/>
                  </a:lnTo>
                  <a:cubicBezTo>
                    <a:pt x="12504" y="17402"/>
                    <a:pt x="12504" y="17963"/>
                    <a:pt x="12883" y="17991"/>
                  </a:cubicBezTo>
                  <a:lnTo>
                    <a:pt x="14722" y="17991"/>
                  </a:lnTo>
                  <a:cubicBezTo>
                    <a:pt x="15746" y="17991"/>
                    <a:pt x="16560" y="17163"/>
                    <a:pt x="16574" y="16139"/>
                  </a:cubicBezTo>
                  <a:lnTo>
                    <a:pt x="16574" y="1853"/>
                  </a:lnTo>
                  <a:cubicBezTo>
                    <a:pt x="16574" y="828"/>
                    <a:pt x="15732" y="0"/>
                    <a:pt x="14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8"/>
            <p:cNvSpPr/>
            <p:nvPr/>
          </p:nvSpPr>
          <p:spPr>
            <a:xfrm>
              <a:off x="2960389" y="1895705"/>
              <a:ext cx="358922" cy="388242"/>
            </a:xfrm>
            <a:custGeom>
              <a:avLst/>
              <a:gdLst/>
              <a:ahLst/>
              <a:cxnLst/>
              <a:rect l="l" t="t" r="r" b="b"/>
              <a:pathLst>
                <a:path w="16636" h="17995" extrusionOk="0">
                  <a:moveTo>
                    <a:pt x="3743" y="0"/>
                  </a:moveTo>
                  <a:cubicBezTo>
                    <a:pt x="3731" y="0"/>
                    <a:pt x="3718" y="1"/>
                    <a:pt x="3706" y="2"/>
                  </a:cubicBezTo>
                  <a:lnTo>
                    <a:pt x="1853" y="2"/>
                  </a:lnTo>
                  <a:cubicBezTo>
                    <a:pt x="829" y="2"/>
                    <a:pt x="1" y="830"/>
                    <a:pt x="1" y="1855"/>
                  </a:cubicBezTo>
                  <a:lnTo>
                    <a:pt x="1" y="16141"/>
                  </a:lnTo>
                  <a:cubicBezTo>
                    <a:pt x="1" y="17165"/>
                    <a:pt x="829" y="17993"/>
                    <a:pt x="1853" y="17993"/>
                  </a:cubicBezTo>
                  <a:lnTo>
                    <a:pt x="16195" y="17993"/>
                  </a:lnTo>
                  <a:cubicBezTo>
                    <a:pt x="16209" y="17994"/>
                    <a:pt x="16222" y="17995"/>
                    <a:pt x="16234" y="17995"/>
                  </a:cubicBezTo>
                  <a:cubicBezTo>
                    <a:pt x="16636" y="17995"/>
                    <a:pt x="16631" y="17375"/>
                    <a:pt x="16222" y="17375"/>
                  </a:cubicBezTo>
                  <a:cubicBezTo>
                    <a:pt x="16213" y="17375"/>
                    <a:pt x="16204" y="17375"/>
                    <a:pt x="16195" y="17376"/>
                  </a:cubicBezTo>
                  <a:lnTo>
                    <a:pt x="1853" y="17376"/>
                  </a:lnTo>
                  <a:cubicBezTo>
                    <a:pt x="1165" y="17376"/>
                    <a:pt x="618" y="16828"/>
                    <a:pt x="618" y="16141"/>
                  </a:cubicBezTo>
                  <a:lnTo>
                    <a:pt x="618" y="1855"/>
                  </a:lnTo>
                  <a:cubicBezTo>
                    <a:pt x="618" y="1167"/>
                    <a:pt x="1165" y="620"/>
                    <a:pt x="1853" y="620"/>
                  </a:cubicBezTo>
                  <a:lnTo>
                    <a:pt x="3706" y="620"/>
                  </a:lnTo>
                  <a:cubicBezTo>
                    <a:pt x="3714" y="620"/>
                    <a:pt x="3723" y="621"/>
                    <a:pt x="3731" y="621"/>
                  </a:cubicBezTo>
                  <a:cubicBezTo>
                    <a:pt x="4128" y="621"/>
                    <a:pt x="4132" y="0"/>
                    <a:pt x="3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8"/>
            <p:cNvSpPr/>
            <p:nvPr/>
          </p:nvSpPr>
          <p:spPr>
            <a:xfrm>
              <a:off x="3162364" y="1932687"/>
              <a:ext cx="217411" cy="175016"/>
            </a:xfrm>
            <a:custGeom>
              <a:avLst/>
              <a:gdLst/>
              <a:ahLst/>
              <a:cxnLst/>
              <a:rect l="l" t="t" r="r" b="b"/>
              <a:pathLst>
                <a:path w="10077" h="8112" extrusionOk="0">
                  <a:moveTo>
                    <a:pt x="7255" y="618"/>
                  </a:moveTo>
                  <a:cubicBezTo>
                    <a:pt x="8266" y="618"/>
                    <a:pt x="9094" y="1235"/>
                    <a:pt x="9318" y="2133"/>
                  </a:cubicBezTo>
                  <a:cubicBezTo>
                    <a:pt x="9501" y="2863"/>
                    <a:pt x="9276" y="3691"/>
                    <a:pt x="8687" y="4533"/>
                  </a:cubicBezTo>
                  <a:cubicBezTo>
                    <a:pt x="7971" y="5558"/>
                    <a:pt x="6736" y="6540"/>
                    <a:pt x="5038" y="7452"/>
                  </a:cubicBezTo>
                  <a:cubicBezTo>
                    <a:pt x="3340" y="6540"/>
                    <a:pt x="2119" y="5558"/>
                    <a:pt x="1389" y="4533"/>
                  </a:cubicBezTo>
                  <a:cubicBezTo>
                    <a:pt x="800" y="3691"/>
                    <a:pt x="575" y="2863"/>
                    <a:pt x="758" y="2133"/>
                  </a:cubicBezTo>
                  <a:cubicBezTo>
                    <a:pt x="982" y="1235"/>
                    <a:pt x="1810" y="618"/>
                    <a:pt x="2821" y="618"/>
                  </a:cubicBezTo>
                  <a:cubicBezTo>
                    <a:pt x="3579" y="632"/>
                    <a:pt x="4294" y="955"/>
                    <a:pt x="4828" y="1502"/>
                  </a:cubicBezTo>
                  <a:cubicBezTo>
                    <a:pt x="4884" y="1558"/>
                    <a:pt x="4961" y="1586"/>
                    <a:pt x="5040" y="1586"/>
                  </a:cubicBezTo>
                  <a:cubicBezTo>
                    <a:pt x="5119" y="1586"/>
                    <a:pt x="5199" y="1558"/>
                    <a:pt x="5263" y="1502"/>
                  </a:cubicBezTo>
                  <a:cubicBezTo>
                    <a:pt x="5782" y="955"/>
                    <a:pt x="6498" y="632"/>
                    <a:pt x="7255" y="618"/>
                  </a:cubicBezTo>
                  <a:close/>
                  <a:moveTo>
                    <a:pt x="2821" y="0"/>
                  </a:moveTo>
                  <a:cubicBezTo>
                    <a:pt x="2217" y="0"/>
                    <a:pt x="1628" y="183"/>
                    <a:pt x="1137" y="534"/>
                  </a:cubicBezTo>
                  <a:cubicBezTo>
                    <a:pt x="646" y="884"/>
                    <a:pt x="295" y="1404"/>
                    <a:pt x="154" y="1993"/>
                  </a:cubicBezTo>
                  <a:cubicBezTo>
                    <a:pt x="0" y="2625"/>
                    <a:pt x="0" y="3635"/>
                    <a:pt x="884" y="4898"/>
                  </a:cubicBezTo>
                  <a:cubicBezTo>
                    <a:pt x="1684" y="6035"/>
                    <a:pt x="3031" y="7101"/>
                    <a:pt x="4898" y="8070"/>
                  </a:cubicBezTo>
                  <a:cubicBezTo>
                    <a:pt x="4940" y="8098"/>
                    <a:pt x="4989" y="8112"/>
                    <a:pt x="5038" y="8112"/>
                  </a:cubicBezTo>
                  <a:cubicBezTo>
                    <a:pt x="5087" y="8112"/>
                    <a:pt x="5136" y="8098"/>
                    <a:pt x="5178" y="8070"/>
                  </a:cubicBezTo>
                  <a:cubicBezTo>
                    <a:pt x="7045" y="7101"/>
                    <a:pt x="8392" y="6035"/>
                    <a:pt x="9192" y="4898"/>
                  </a:cubicBezTo>
                  <a:cubicBezTo>
                    <a:pt x="10076" y="3635"/>
                    <a:pt x="10076" y="2625"/>
                    <a:pt x="9922" y="1993"/>
                  </a:cubicBezTo>
                  <a:cubicBezTo>
                    <a:pt x="9781" y="1404"/>
                    <a:pt x="9431" y="884"/>
                    <a:pt x="8939" y="534"/>
                  </a:cubicBezTo>
                  <a:cubicBezTo>
                    <a:pt x="8462" y="183"/>
                    <a:pt x="7859" y="0"/>
                    <a:pt x="7255" y="0"/>
                  </a:cubicBezTo>
                  <a:cubicBezTo>
                    <a:pt x="6441" y="14"/>
                    <a:pt x="5656" y="323"/>
                    <a:pt x="5038" y="870"/>
                  </a:cubicBezTo>
                  <a:cubicBezTo>
                    <a:pt x="4421" y="323"/>
                    <a:pt x="3635" y="14"/>
                    <a:pt x="2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8"/>
            <p:cNvSpPr/>
            <p:nvPr/>
          </p:nvSpPr>
          <p:spPr>
            <a:xfrm>
              <a:off x="3218376" y="1998624"/>
              <a:ext cx="14088" cy="22201"/>
            </a:xfrm>
            <a:custGeom>
              <a:avLst/>
              <a:gdLst/>
              <a:ahLst/>
              <a:cxnLst/>
              <a:rect l="l" t="t" r="r" b="b"/>
              <a:pathLst>
                <a:path w="653" h="1029" extrusionOk="0">
                  <a:moveTo>
                    <a:pt x="328" y="0"/>
                  </a:moveTo>
                  <a:cubicBezTo>
                    <a:pt x="165" y="0"/>
                    <a:pt x="0" y="109"/>
                    <a:pt x="14" y="326"/>
                  </a:cubicBezTo>
                  <a:lnTo>
                    <a:pt x="14" y="705"/>
                  </a:lnTo>
                  <a:cubicBezTo>
                    <a:pt x="14" y="874"/>
                    <a:pt x="155" y="1014"/>
                    <a:pt x="323" y="1014"/>
                  </a:cubicBezTo>
                  <a:lnTo>
                    <a:pt x="323" y="1028"/>
                  </a:lnTo>
                  <a:cubicBezTo>
                    <a:pt x="491" y="1028"/>
                    <a:pt x="632" y="888"/>
                    <a:pt x="632" y="719"/>
                  </a:cubicBezTo>
                  <a:lnTo>
                    <a:pt x="632" y="326"/>
                  </a:lnTo>
                  <a:cubicBezTo>
                    <a:pt x="653" y="109"/>
                    <a:pt x="491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8"/>
            <p:cNvSpPr/>
            <p:nvPr/>
          </p:nvSpPr>
          <p:spPr>
            <a:xfrm>
              <a:off x="3309816" y="1998624"/>
              <a:ext cx="14088" cy="22201"/>
            </a:xfrm>
            <a:custGeom>
              <a:avLst/>
              <a:gdLst/>
              <a:ahLst/>
              <a:cxnLst/>
              <a:rect l="l" t="t" r="r" b="b"/>
              <a:pathLst>
                <a:path w="653" h="1029" extrusionOk="0">
                  <a:moveTo>
                    <a:pt x="328" y="0"/>
                  </a:moveTo>
                  <a:cubicBezTo>
                    <a:pt x="165" y="0"/>
                    <a:pt x="0" y="109"/>
                    <a:pt x="14" y="326"/>
                  </a:cubicBezTo>
                  <a:lnTo>
                    <a:pt x="14" y="705"/>
                  </a:lnTo>
                  <a:cubicBezTo>
                    <a:pt x="14" y="874"/>
                    <a:pt x="155" y="1014"/>
                    <a:pt x="323" y="1014"/>
                  </a:cubicBezTo>
                  <a:lnTo>
                    <a:pt x="323" y="1028"/>
                  </a:lnTo>
                  <a:cubicBezTo>
                    <a:pt x="492" y="1028"/>
                    <a:pt x="632" y="888"/>
                    <a:pt x="632" y="719"/>
                  </a:cubicBezTo>
                  <a:lnTo>
                    <a:pt x="632" y="326"/>
                  </a:lnTo>
                  <a:cubicBezTo>
                    <a:pt x="653" y="109"/>
                    <a:pt x="492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8"/>
            <p:cNvSpPr/>
            <p:nvPr/>
          </p:nvSpPr>
          <p:spPr>
            <a:xfrm>
              <a:off x="3250438" y="2006737"/>
              <a:ext cx="41251" cy="18619"/>
            </a:xfrm>
            <a:custGeom>
              <a:avLst/>
              <a:gdLst/>
              <a:ahLst/>
              <a:cxnLst/>
              <a:rect l="l" t="t" r="r" b="b"/>
              <a:pathLst>
                <a:path w="1912" h="863" extrusionOk="0">
                  <a:moveTo>
                    <a:pt x="431" y="1"/>
                  </a:moveTo>
                  <a:cubicBezTo>
                    <a:pt x="204" y="1"/>
                    <a:pt x="0" y="286"/>
                    <a:pt x="198" y="526"/>
                  </a:cubicBezTo>
                  <a:cubicBezTo>
                    <a:pt x="395" y="736"/>
                    <a:pt x="675" y="863"/>
                    <a:pt x="956" y="863"/>
                  </a:cubicBezTo>
                  <a:cubicBezTo>
                    <a:pt x="1251" y="863"/>
                    <a:pt x="1517" y="736"/>
                    <a:pt x="1714" y="526"/>
                  </a:cubicBezTo>
                  <a:cubicBezTo>
                    <a:pt x="1912" y="286"/>
                    <a:pt x="1708" y="1"/>
                    <a:pt x="1481" y="1"/>
                  </a:cubicBezTo>
                  <a:cubicBezTo>
                    <a:pt x="1402" y="1"/>
                    <a:pt x="1320" y="35"/>
                    <a:pt x="1251" y="119"/>
                  </a:cubicBezTo>
                  <a:cubicBezTo>
                    <a:pt x="1174" y="196"/>
                    <a:pt x="1068" y="235"/>
                    <a:pt x="961" y="235"/>
                  </a:cubicBezTo>
                  <a:cubicBezTo>
                    <a:pt x="854" y="235"/>
                    <a:pt x="746" y="196"/>
                    <a:pt x="661" y="119"/>
                  </a:cubicBezTo>
                  <a:cubicBezTo>
                    <a:pt x="592" y="35"/>
                    <a:pt x="51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8"/>
            <p:cNvSpPr/>
            <p:nvPr/>
          </p:nvSpPr>
          <p:spPr>
            <a:xfrm>
              <a:off x="3000370" y="1989562"/>
              <a:ext cx="135771" cy="13398"/>
            </a:xfrm>
            <a:custGeom>
              <a:avLst/>
              <a:gdLst/>
              <a:ahLst/>
              <a:cxnLst/>
              <a:rect l="l" t="t" r="r" b="b"/>
              <a:pathLst>
                <a:path w="6293" h="621" extrusionOk="0">
                  <a:moveTo>
                    <a:pt x="5904" y="1"/>
                  </a:moveTo>
                  <a:cubicBezTo>
                    <a:pt x="5892" y="1"/>
                    <a:pt x="5879" y="1"/>
                    <a:pt x="5866" y="3"/>
                  </a:cubicBezTo>
                  <a:lnTo>
                    <a:pt x="379" y="3"/>
                  </a:lnTo>
                  <a:cubicBezTo>
                    <a:pt x="0" y="31"/>
                    <a:pt x="0" y="592"/>
                    <a:pt x="379" y="620"/>
                  </a:cubicBezTo>
                  <a:lnTo>
                    <a:pt x="5866" y="620"/>
                  </a:lnTo>
                  <a:cubicBezTo>
                    <a:pt x="5875" y="621"/>
                    <a:pt x="5883" y="621"/>
                    <a:pt x="5892" y="621"/>
                  </a:cubicBezTo>
                  <a:cubicBezTo>
                    <a:pt x="6289" y="621"/>
                    <a:pt x="6293" y="1"/>
                    <a:pt x="5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8"/>
            <p:cNvSpPr/>
            <p:nvPr/>
          </p:nvSpPr>
          <p:spPr>
            <a:xfrm>
              <a:off x="3000370" y="2035886"/>
              <a:ext cx="135771" cy="13420"/>
            </a:xfrm>
            <a:custGeom>
              <a:avLst/>
              <a:gdLst/>
              <a:ahLst/>
              <a:cxnLst/>
              <a:rect l="l" t="t" r="r" b="b"/>
              <a:pathLst>
                <a:path w="6293" h="622" extrusionOk="0">
                  <a:moveTo>
                    <a:pt x="5904" y="1"/>
                  </a:moveTo>
                  <a:cubicBezTo>
                    <a:pt x="5892" y="1"/>
                    <a:pt x="5879" y="1"/>
                    <a:pt x="5866" y="3"/>
                  </a:cubicBezTo>
                  <a:lnTo>
                    <a:pt x="379" y="3"/>
                  </a:lnTo>
                  <a:cubicBezTo>
                    <a:pt x="0" y="31"/>
                    <a:pt x="0" y="592"/>
                    <a:pt x="379" y="620"/>
                  </a:cubicBezTo>
                  <a:lnTo>
                    <a:pt x="5866" y="620"/>
                  </a:lnTo>
                  <a:cubicBezTo>
                    <a:pt x="5875" y="621"/>
                    <a:pt x="5883" y="621"/>
                    <a:pt x="5892" y="621"/>
                  </a:cubicBezTo>
                  <a:cubicBezTo>
                    <a:pt x="6289" y="621"/>
                    <a:pt x="6293" y="1"/>
                    <a:pt x="5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8"/>
            <p:cNvSpPr/>
            <p:nvPr/>
          </p:nvSpPr>
          <p:spPr>
            <a:xfrm>
              <a:off x="3000370" y="2082254"/>
              <a:ext cx="170464" cy="13355"/>
            </a:xfrm>
            <a:custGeom>
              <a:avLst/>
              <a:gdLst/>
              <a:ahLst/>
              <a:cxnLst/>
              <a:rect l="l" t="t" r="r" b="b"/>
              <a:pathLst>
                <a:path w="7901" h="619" extrusionOk="0">
                  <a:moveTo>
                    <a:pt x="379" y="1"/>
                  </a:moveTo>
                  <a:cubicBezTo>
                    <a:pt x="0" y="29"/>
                    <a:pt x="0" y="590"/>
                    <a:pt x="379" y="618"/>
                  </a:cubicBezTo>
                  <a:lnTo>
                    <a:pt x="7522" y="618"/>
                  </a:lnTo>
                  <a:cubicBezTo>
                    <a:pt x="7901" y="590"/>
                    <a:pt x="7901" y="29"/>
                    <a:pt x="7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8"/>
            <p:cNvSpPr/>
            <p:nvPr/>
          </p:nvSpPr>
          <p:spPr>
            <a:xfrm>
              <a:off x="3000370" y="2128578"/>
              <a:ext cx="330637" cy="13355"/>
            </a:xfrm>
            <a:custGeom>
              <a:avLst/>
              <a:gdLst/>
              <a:ahLst/>
              <a:cxnLst/>
              <a:rect l="l" t="t" r="r" b="b"/>
              <a:pathLst>
                <a:path w="15325" h="619" extrusionOk="0">
                  <a:moveTo>
                    <a:pt x="379" y="1"/>
                  </a:moveTo>
                  <a:cubicBezTo>
                    <a:pt x="0" y="29"/>
                    <a:pt x="0" y="590"/>
                    <a:pt x="379" y="618"/>
                  </a:cubicBezTo>
                  <a:lnTo>
                    <a:pt x="14946" y="618"/>
                  </a:lnTo>
                  <a:cubicBezTo>
                    <a:pt x="15325" y="590"/>
                    <a:pt x="15325" y="29"/>
                    <a:pt x="14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8"/>
            <p:cNvSpPr/>
            <p:nvPr/>
          </p:nvSpPr>
          <p:spPr>
            <a:xfrm>
              <a:off x="3000370" y="2174924"/>
              <a:ext cx="330637" cy="13333"/>
            </a:xfrm>
            <a:custGeom>
              <a:avLst/>
              <a:gdLst/>
              <a:ahLst/>
              <a:cxnLst/>
              <a:rect l="l" t="t" r="r" b="b"/>
              <a:pathLst>
                <a:path w="15325" h="618" extrusionOk="0">
                  <a:moveTo>
                    <a:pt x="379" y="0"/>
                  </a:moveTo>
                  <a:cubicBezTo>
                    <a:pt x="0" y="28"/>
                    <a:pt x="0" y="589"/>
                    <a:pt x="379" y="618"/>
                  </a:cubicBezTo>
                  <a:lnTo>
                    <a:pt x="14946" y="618"/>
                  </a:lnTo>
                  <a:cubicBezTo>
                    <a:pt x="15325" y="589"/>
                    <a:pt x="15325" y="28"/>
                    <a:pt x="14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8"/>
            <p:cNvSpPr/>
            <p:nvPr/>
          </p:nvSpPr>
          <p:spPr>
            <a:xfrm>
              <a:off x="3000370" y="2221248"/>
              <a:ext cx="330637" cy="13333"/>
            </a:xfrm>
            <a:custGeom>
              <a:avLst/>
              <a:gdLst/>
              <a:ahLst/>
              <a:cxnLst/>
              <a:rect l="l" t="t" r="r" b="b"/>
              <a:pathLst>
                <a:path w="15325" h="618" extrusionOk="0">
                  <a:moveTo>
                    <a:pt x="379" y="0"/>
                  </a:moveTo>
                  <a:cubicBezTo>
                    <a:pt x="0" y="28"/>
                    <a:pt x="0" y="590"/>
                    <a:pt x="379" y="618"/>
                  </a:cubicBezTo>
                  <a:lnTo>
                    <a:pt x="14946" y="618"/>
                  </a:lnTo>
                  <a:cubicBezTo>
                    <a:pt x="15325" y="590"/>
                    <a:pt x="15325" y="28"/>
                    <a:pt x="14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8"/>
            <p:cNvSpPr/>
            <p:nvPr/>
          </p:nvSpPr>
          <p:spPr>
            <a:xfrm>
              <a:off x="3293893" y="2064216"/>
              <a:ext cx="217411" cy="175016"/>
            </a:xfrm>
            <a:custGeom>
              <a:avLst/>
              <a:gdLst/>
              <a:ahLst/>
              <a:cxnLst/>
              <a:rect l="l" t="t" r="r" b="b"/>
              <a:pathLst>
                <a:path w="10077" h="8112" extrusionOk="0">
                  <a:moveTo>
                    <a:pt x="7255" y="618"/>
                  </a:moveTo>
                  <a:cubicBezTo>
                    <a:pt x="8266" y="618"/>
                    <a:pt x="9094" y="1235"/>
                    <a:pt x="9318" y="2133"/>
                  </a:cubicBezTo>
                  <a:cubicBezTo>
                    <a:pt x="9501" y="2863"/>
                    <a:pt x="9276" y="3691"/>
                    <a:pt x="8687" y="4533"/>
                  </a:cubicBezTo>
                  <a:cubicBezTo>
                    <a:pt x="7971" y="5558"/>
                    <a:pt x="6736" y="6540"/>
                    <a:pt x="5038" y="7452"/>
                  </a:cubicBezTo>
                  <a:cubicBezTo>
                    <a:pt x="3340" y="6540"/>
                    <a:pt x="2119" y="5558"/>
                    <a:pt x="1389" y="4533"/>
                  </a:cubicBezTo>
                  <a:cubicBezTo>
                    <a:pt x="800" y="3691"/>
                    <a:pt x="575" y="2863"/>
                    <a:pt x="758" y="2133"/>
                  </a:cubicBezTo>
                  <a:cubicBezTo>
                    <a:pt x="982" y="1235"/>
                    <a:pt x="1810" y="618"/>
                    <a:pt x="2821" y="618"/>
                  </a:cubicBezTo>
                  <a:cubicBezTo>
                    <a:pt x="3579" y="632"/>
                    <a:pt x="4294" y="955"/>
                    <a:pt x="4828" y="1502"/>
                  </a:cubicBezTo>
                  <a:cubicBezTo>
                    <a:pt x="4884" y="1558"/>
                    <a:pt x="4961" y="1586"/>
                    <a:pt x="5040" y="1586"/>
                  </a:cubicBezTo>
                  <a:cubicBezTo>
                    <a:pt x="5119" y="1586"/>
                    <a:pt x="5199" y="1558"/>
                    <a:pt x="5263" y="1502"/>
                  </a:cubicBezTo>
                  <a:cubicBezTo>
                    <a:pt x="5782" y="955"/>
                    <a:pt x="6498" y="632"/>
                    <a:pt x="7255" y="618"/>
                  </a:cubicBezTo>
                  <a:close/>
                  <a:moveTo>
                    <a:pt x="2821" y="0"/>
                  </a:moveTo>
                  <a:cubicBezTo>
                    <a:pt x="2217" y="0"/>
                    <a:pt x="1628" y="183"/>
                    <a:pt x="1137" y="534"/>
                  </a:cubicBezTo>
                  <a:cubicBezTo>
                    <a:pt x="646" y="884"/>
                    <a:pt x="295" y="1404"/>
                    <a:pt x="154" y="1993"/>
                  </a:cubicBezTo>
                  <a:cubicBezTo>
                    <a:pt x="0" y="2625"/>
                    <a:pt x="0" y="3635"/>
                    <a:pt x="884" y="4898"/>
                  </a:cubicBezTo>
                  <a:cubicBezTo>
                    <a:pt x="1684" y="6035"/>
                    <a:pt x="3031" y="7101"/>
                    <a:pt x="4898" y="8070"/>
                  </a:cubicBezTo>
                  <a:cubicBezTo>
                    <a:pt x="4940" y="8098"/>
                    <a:pt x="4989" y="8112"/>
                    <a:pt x="5038" y="8112"/>
                  </a:cubicBezTo>
                  <a:cubicBezTo>
                    <a:pt x="5087" y="8112"/>
                    <a:pt x="5136" y="8098"/>
                    <a:pt x="5178" y="8070"/>
                  </a:cubicBezTo>
                  <a:cubicBezTo>
                    <a:pt x="7045" y="7101"/>
                    <a:pt x="8392" y="6035"/>
                    <a:pt x="9192" y="4898"/>
                  </a:cubicBezTo>
                  <a:cubicBezTo>
                    <a:pt x="10076" y="3635"/>
                    <a:pt x="10076" y="2625"/>
                    <a:pt x="9922" y="1993"/>
                  </a:cubicBezTo>
                  <a:cubicBezTo>
                    <a:pt x="9781" y="1404"/>
                    <a:pt x="9431" y="884"/>
                    <a:pt x="8939" y="534"/>
                  </a:cubicBezTo>
                  <a:cubicBezTo>
                    <a:pt x="8462" y="183"/>
                    <a:pt x="7859" y="0"/>
                    <a:pt x="7255" y="0"/>
                  </a:cubicBezTo>
                  <a:cubicBezTo>
                    <a:pt x="6441" y="14"/>
                    <a:pt x="5656" y="323"/>
                    <a:pt x="5038" y="870"/>
                  </a:cubicBezTo>
                  <a:cubicBezTo>
                    <a:pt x="4421" y="323"/>
                    <a:pt x="3635" y="14"/>
                    <a:pt x="2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77954-B88B-41EE-A1D1-7CCFBBF1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777" y="1655212"/>
            <a:ext cx="1359303" cy="33364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AD2E-C59A-4C3C-B03F-01FD0BBCC838}"/>
              </a:ext>
            </a:extLst>
          </p:cNvPr>
          <p:cNvSpPr txBox="1"/>
          <p:nvPr/>
        </p:nvSpPr>
        <p:spPr>
          <a:xfrm>
            <a:off x="1072828" y="2203013"/>
            <a:ext cx="6929199" cy="1384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5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  <a:hlinkClick r:id="rId4"/>
              </a:rPr>
              <a:t>www.greatppt.com</a:t>
            </a:r>
            <a:endParaRPr kumimoji="0" lang="en-US" altLang="zh-CN" sz="35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  <a:p>
            <a:pPr marL="0" marR="0" lvl="0" indent="0" algn="ctr" defTabSz="91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Free Templates and Themes</a:t>
            </a:r>
          </a:p>
          <a:p>
            <a:pPr marL="0" marR="0" lvl="0" indent="0" algn="ctr" defTabSz="91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Create beautiful presentations in minutes</a:t>
            </a: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78909C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466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/>
          <p:nvPr/>
        </p:nvSpPr>
        <p:spPr>
          <a:xfrm>
            <a:off x="1020011" y="2113176"/>
            <a:ext cx="2921700" cy="283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41" name="Google Shape;241;p30"/>
          <p:cNvSpPr/>
          <p:nvPr/>
        </p:nvSpPr>
        <p:spPr>
          <a:xfrm>
            <a:off x="1020003" y="2113175"/>
            <a:ext cx="2213100" cy="283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42" name="Google Shape;242;p30"/>
          <p:cNvSpPr/>
          <p:nvPr/>
        </p:nvSpPr>
        <p:spPr>
          <a:xfrm>
            <a:off x="1785028" y="3073150"/>
            <a:ext cx="1391700" cy="1391700"/>
          </a:xfrm>
          <a:prstGeom prst="ellipse">
            <a:avLst/>
          </a:prstGeom>
          <a:solidFill>
            <a:srgbClr val="FFAEAC">
              <a:alpha val="60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4" name="Google Shape;244;p30"/>
          <p:cNvSpPr/>
          <p:nvPr/>
        </p:nvSpPr>
        <p:spPr>
          <a:xfrm>
            <a:off x="2050811" y="1156816"/>
            <a:ext cx="860100" cy="860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45" name="Google Shape;245;p30"/>
          <p:cNvSpPr/>
          <p:nvPr/>
        </p:nvSpPr>
        <p:spPr>
          <a:xfrm>
            <a:off x="2213964" y="1341358"/>
            <a:ext cx="533794" cy="491064"/>
          </a:xfrm>
          <a:custGeom>
            <a:avLst/>
            <a:gdLst/>
            <a:ahLst/>
            <a:cxnLst/>
            <a:rect l="l" t="t" r="r" b="b"/>
            <a:pathLst>
              <a:path w="11193" h="10297" extrusionOk="0">
                <a:moveTo>
                  <a:pt x="6014" y="2129"/>
                </a:moveTo>
                <a:lnTo>
                  <a:pt x="6014" y="3034"/>
                </a:lnTo>
                <a:lnTo>
                  <a:pt x="5097" y="3034"/>
                </a:lnTo>
                <a:lnTo>
                  <a:pt x="5097" y="2129"/>
                </a:lnTo>
                <a:close/>
                <a:moveTo>
                  <a:pt x="8704" y="347"/>
                </a:moveTo>
                <a:cubicBezTo>
                  <a:pt x="8745" y="347"/>
                  <a:pt x="8785" y="350"/>
                  <a:pt x="8824" y="355"/>
                </a:cubicBezTo>
                <a:cubicBezTo>
                  <a:pt x="9133" y="403"/>
                  <a:pt x="9371" y="617"/>
                  <a:pt x="9550" y="1058"/>
                </a:cubicBezTo>
                <a:cubicBezTo>
                  <a:pt x="9824" y="1689"/>
                  <a:pt x="9847" y="2201"/>
                  <a:pt x="9645" y="2558"/>
                </a:cubicBezTo>
                <a:cubicBezTo>
                  <a:pt x="9419" y="2939"/>
                  <a:pt x="8966" y="3034"/>
                  <a:pt x="8907" y="3046"/>
                </a:cubicBezTo>
                <a:lnTo>
                  <a:pt x="6335" y="3046"/>
                </a:lnTo>
                <a:lnTo>
                  <a:pt x="6335" y="2034"/>
                </a:lnTo>
                <a:cubicBezTo>
                  <a:pt x="6442" y="1903"/>
                  <a:pt x="6764" y="1498"/>
                  <a:pt x="7204" y="1141"/>
                </a:cubicBezTo>
                <a:cubicBezTo>
                  <a:pt x="7798" y="612"/>
                  <a:pt x="8304" y="347"/>
                  <a:pt x="8704" y="347"/>
                </a:cubicBezTo>
                <a:close/>
                <a:moveTo>
                  <a:pt x="4585" y="3356"/>
                </a:moveTo>
                <a:lnTo>
                  <a:pt x="4585" y="4653"/>
                </a:lnTo>
                <a:lnTo>
                  <a:pt x="299" y="4653"/>
                </a:lnTo>
                <a:lnTo>
                  <a:pt x="299" y="3356"/>
                </a:lnTo>
                <a:close/>
                <a:moveTo>
                  <a:pt x="6204" y="3356"/>
                </a:moveTo>
                <a:lnTo>
                  <a:pt x="6204" y="9987"/>
                </a:lnTo>
                <a:lnTo>
                  <a:pt x="4906" y="9987"/>
                </a:lnTo>
                <a:lnTo>
                  <a:pt x="4906" y="3356"/>
                </a:lnTo>
                <a:close/>
                <a:moveTo>
                  <a:pt x="10812" y="3356"/>
                </a:moveTo>
                <a:lnTo>
                  <a:pt x="10812" y="4653"/>
                </a:lnTo>
                <a:lnTo>
                  <a:pt x="9074" y="4653"/>
                </a:lnTo>
                <a:cubicBezTo>
                  <a:pt x="8990" y="4653"/>
                  <a:pt x="8907" y="4725"/>
                  <a:pt x="8907" y="4820"/>
                </a:cubicBezTo>
                <a:cubicBezTo>
                  <a:pt x="8907" y="4903"/>
                  <a:pt x="8990" y="4987"/>
                  <a:pt x="9074" y="4987"/>
                </a:cubicBezTo>
                <a:lnTo>
                  <a:pt x="10002" y="4987"/>
                </a:lnTo>
                <a:lnTo>
                  <a:pt x="10002" y="9594"/>
                </a:lnTo>
                <a:cubicBezTo>
                  <a:pt x="10002" y="9809"/>
                  <a:pt x="9824" y="9987"/>
                  <a:pt x="9609" y="9987"/>
                </a:cubicBezTo>
                <a:lnTo>
                  <a:pt x="6526" y="9987"/>
                </a:lnTo>
                <a:lnTo>
                  <a:pt x="6526" y="4987"/>
                </a:lnTo>
                <a:lnTo>
                  <a:pt x="8419" y="4987"/>
                </a:lnTo>
                <a:cubicBezTo>
                  <a:pt x="8514" y="4987"/>
                  <a:pt x="8585" y="4903"/>
                  <a:pt x="8585" y="4820"/>
                </a:cubicBezTo>
                <a:cubicBezTo>
                  <a:pt x="8585" y="4725"/>
                  <a:pt x="8514" y="4653"/>
                  <a:pt x="8419" y="4653"/>
                </a:cubicBezTo>
                <a:lnTo>
                  <a:pt x="6526" y="4653"/>
                </a:lnTo>
                <a:lnTo>
                  <a:pt x="6526" y="3356"/>
                </a:lnTo>
                <a:close/>
                <a:moveTo>
                  <a:pt x="2416" y="1"/>
                </a:moveTo>
                <a:cubicBezTo>
                  <a:pt x="2282" y="1"/>
                  <a:pt x="2156" y="24"/>
                  <a:pt x="2037" y="69"/>
                </a:cubicBezTo>
                <a:cubicBezTo>
                  <a:pt x="1727" y="188"/>
                  <a:pt x="1465" y="474"/>
                  <a:pt x="1287" y="903"/>
                </a:cubicBezTo>
                <a:cubicBezTo>
                  <a:pt x="977" y="1653"/>
                  <a:pt x="965" y="2248"/>
                  <a:pt x="1215" y="2689"/>
                </a:cubicBezTo>
                <a:cubicBezTo>
                  <a:pt x="1287" y="2820"/>
                  <a:pt x="1382" y="2927"/>
                  <a:pt x="1489" y="3022"/>
                </a:cubicBezTo>
                <a:lnTo>
                  <a:pt x="156" y="3022"/>
                </a:lnTo>
                <a:cubicBezTo>
                  <a:pt x="72" y="3022"/>
                  <a:pt x="1" y="3094"/>
                  <a:pt x="1" y="3177"/>
                </a:cubicBezTo>
                <a:lnTo>
                  <a:pt x="1" y="4808"/>
                </a:lnTo>
                <a:cubicBezTo>
                  <a:pt x="1" y="4891"/>
                  <a:pt x="72" y="4963"/>
                  <a:pt x="156" y="4963"/>
                </a:cubicBezTo>
                <a:lnTo>
                  <a:pt x="834" y="4963"/>
                </a:lnTo>
                <a:lnTo>
                  <a:pt x="834" y="9583"/>
                </a:lnTo>
                <a:cubicBezTo>
                  <a:pt x="834" y="9964"/>
                  <a:pt x="1156" y="10297"/>
                  <a:pt x="1549" y="10297"/>
                </a:cubicBezTo>
                <a:lnTo>
                  <a:pt x="2656" y="10297"/>
                </a:lnTo>
                <a:cubicBezTo>
                  <a:pt x="2751" y="10297"/>
                  <a:pt x="2823" y="10225"/>
                  <a:pt x="2823" y="10130"/>
                </a:cubicBezTo>
                <a:cubicBezTo>
                  <a:pt x="2823" y="10047"/>
                  <a:pt x="2751" y="9964"/>
                  <a:pt x="2656" y="9964"/>
                </a:cubicBezTo>
                <a:lnTo>
                  <a:pt x="1549" y="9964"/>
                </a:lnTo>
                <a:cubicBezTo>
                  <a:pt x="1334" y="9964"/>
                  <a:pt x="1156" y="9785"/>
                  <a:pt x="1156" y="9583"/>
                </a:cubicBezTo>
                <a:lnTo>
                  <a:pt x="1156" y="4963"/>
                </a:lnTo>
                <a:lnTo>
                  <a:pt x="4609" y="4963"/>
                </a:lnTo>
                <a:lnTo>
                  <a:pt x="4609" y="9964"/>
                </a:lnTo>
                <a:lnTo>
                  <a:pt x="3311" y="9964"/>
                </a:lnTo>
                <a:cubicBezTo>
                  <a:pt x="3228" y="9964"/>
                  <a:pt x="3156" y="10047"/>
                  <a:pt x="3156" y="10130"/>
                </a:cubicBezTo>
                <a:cubicBezTo>
                  <a:pt x="3156" y="10225"/>
                  <a:pt x="3228" y="10297"/>
                  <a:pt x="3311" y="10297"/>
                </a:cubicBezTo>
                <a:lnTo>
                  <a:pt x="9645" y="10297"/>
                </a:lnTo>
                <a:cubicBezTo>
                  <a:pt x="10026" y="10297"/>
                  <a:pt x="10359" y="9964"/>
                  <a:pt x="10359" y="9583"/>
                </a:cubicBezTo>
                <a:lnTo>
                  <a:pt x="10359" y="4963"/>
                </a:lnTo>
                <a:lnTo>
                  <a:pt x="11026" y="4963"/>
                </a:lnTo>
                <a:cubicBezTo>
                  <a:pt x="11110" y="4963"/>
                  <a:pt x="11193" y="4891"/>
                  <a:pt x="11193" y="4808"/>
                </a:cubicBezTo>
                <a:lnTo>
                  <a:pt x="11193" y="3177"/>
                </a:lnTo>
                <a:cubicBezTo>
                  <a:pt x="11145" y="3106"/>
                  <a:pt x="11074" y="3034"/>
                  <a:pt x="10979" y="3034"/>
                </a:cubicBezTo>
                <a:lnTo>
                  <a:pt x="9657" y="3034"/>
                </a:lnTo>
                <a:cubicBezTo>
                  <a:pt x="9752" y="2939"/>
                  <a:pt x="9847" y="2844"/>
                  <a:pt x="9919" y="2701"/>
                </a:cubicBezTo>
                <a:cubicBezTo>
                  <a:pt x="10181" y="2260"/>
                  <a:pt x="10157" y="1641"/>
                  <a:pt x="9847" y="915"/>
                </a:cubicBezTo>
                <a:cubicBezTo>
                  <a:pt x="9621" y="379"/>
                  <a:pt x="9300" y="81"/>
                  <a:pt x="8871" y="22"/>
                </a:cubicBezTo>
                <a:cubicBezTo>
                  <a:pt x="8824" y="16"/>
                  <a:pt x="8776" y="13"/>
                  <a:pt x="8728" y="13"/>
                </a:cubicBezTo>
                <a:cubicBezTo>
                  <a:pt x="7648" y="13"/>
                  <a:pt x="6371" y="1489"/>
                  <a:pt x="6097" y="1808"/>
                </a:cubicBezTo>
                <a:lnTo>
                  <a:pt x="5025" y="1808"/>
                </a:lnTo>
                <a:cubicBezTo>
                  <a:pt x="4859" y="1617"/>
                  <a:pt x="4359" y="1022"/>
                  <a:pt x="3751" y="581"/>
                </a:cubicBezTo>
                <a:cubicBezTo>
                  <a:pt x="3715" y="556"/>
                  <a:pt x="3677" y="543"/>
                  <a:pt x="3642" y="543"/>
                </a:cubicBezTo>
                <a:cubicBezTo>
                  <a:pt x="3595" y="543"/>
                  <a:pt x="3552" y="565"/>
                  <a:pt x="3525" y="605"/>
                </a:cubicBezTo>
                <a:cubicBezTo>
                  <a:pt x="3466" y="677"/>
                  <a:pt x="3478" y="784"/>
                  <a:pt x="3549" y="831"/>
                </a:cubicBezTo>
                <a:cubicBezTo>
                  <a:pt x="4144" y="1260"/>
                  <a:pt x="4656" y="1855"/>
                  <a:pt x="4787" y="2022"/>
                </a:cubicBezTo>
                <a:lnTo>
                  <a:pt x="4787" y="3034"/>
                </a:lnTo>
                <a:lnTo>
                  <a:pt x="2216" y="3034"/>
                </a:lnTo>
                <a:cubicBezTo>
                  <a:pt x="2144" y="3022"/>
                  <a:pt x="1692" y="2927"/>
                  <a:pt x="1489" y="2546"/>
                </a:cubicBezTo>
                <a:cubicBezTo>
                  <a:pt x="1275" y="2189"/>
                  <a:pt x="1323" y="1677"/>
                  <a:pt x="1573" y="1034"/>
                </a:cubicBezTo>
                <a:cubicBezTo>
                  <a:pt x="1727" y="700"/>
                  <a:pt x="1906" y="474"/>
                  <a:pt x="2144" y="379"/>
                </a:cubicBezTo>
                <a:cubicBezTo>
                  <a:pt x="2224" y="348"/>
                  <a:pt x="2314" y="332"/>
                  <a:pt x="2413" y="332"/>
                </a:cubicBezTo>
                <a:cubicBezTo>
                  <a:pt x="2578" y="332"/>
                  <a:pt x="2769" y="377"/>
                  <a:pt x="2978" y="474"/>
                </a:cubicBezTo>
                <a:cubicBezTo>
                  <a:pt x="3001" y="488"/>
                  <a:pt x="3025" y="493"/>
                  <a:pt x="3049" y="493"/>
                </a:cubicBezTo>
                <a:cubicBezTo>
                  <a:pt x="3109" y="493"/>
                  <a:pt x="3166" y="454"/>
                  <a:pt x="3192" y="403"/>
                </a:cubicBezTo>
                <a:cubicBezTo>
                  <a:pt x="3239" y="308"/>
                  <a:pt x="3192" y="224"/>
                  <a:pt x="3120" y="177"/>
                </a:cubicBezTo>
                <a:cubicBezTo>
                  <a:pt x="2864" y="59"/>
                  <a:pt x="2630" y="1"/>
                  <a:pt x="24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30"/>
          <p:cNvGrpSpPr/>
          <p:nvPr/>
        </p:nvGrpSpPr>
        <p:grpSpPr>
          <a:xfrm>
            <a:off x="1020011" y="2097875"/>
            <a:ext cx="2921700" cy="810597"/>
            <a:chOff x="1020011" y="2097875"/>
            <a:chExt cx="2921700" cy="810597"/>
          </a:xfrm>
        </p:grpSpPr>
        <p:sp>
          <p:nvSpPr>
            <p:cNvPr id="247" name="Google Shape;247;p30"/>
            <p:cNvSpPr txBox="1"/>
            <p:nvPr/>
          </p:nvSpPr>
          <p:spPr>
            <a:xfrm>
              <a:off x="1020011" y="2411672"/>
              <a:ext cx="29217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Mars is actually a cold place. It’s full of iron oxide dust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248" name="Google Shape;248;p30"/>
            <p:cNvSpPr txBox="1"/>
            <p:nvPr/>
          </p:nvSpPr>
          <p:spPr>
            <a:xfrm>
              <a:off x="1836875" y="2097875"/>
              <a:ext cx="12879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EUROPE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249" name="Google Shape;249;p30"/>
          <p:cNvSpPr/>
          <p:nvPr/>
        </p:nvSpPr>
        <p:spPr>
          <a:xfrm>
            <a:off x="4523677" y="1542300"/>
            <a:ext cx="496800" cy="49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0"/>
          <p:cNvSpPr txBox="1"/>
          <p:nvPr/>
        </p:nvSpPr>
        <p:spPr>
          <a:xfrm>
            <a:off x="4502233" y="1656750"/>
            <a:ext cx="5397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60%</a:t>
            </a:r>
            <a:endParaRPr sz="20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grpSp>
        <p:nvGrpSpPr>
          <p:cNvPr id="251" name="Google Shape;251;p30"/>
          <p:cNvGrpSpPr/>
          <p:nvPr/>
        </p:nvGrpSpPr>
        <p:grpSpPr>
          <a:xfrm>
            <a:off x="5287690" y="1612698"/>
            <a:ext cx="443703" cy="356003"/>
            <a:chOff x="1550950" y="3744225"/>
            <a:chExt cx="326300" cy="261825"/>
          </a:xfrm>
        </p:grpSpPr>
        <p:sp>
          <p:nvSpPr>
            <p:cNvPr id="252" name="Google Shape;252;p30"/>
            <p:cNvSpPr/>
            <p:nvPr/>
          </p:nvSpPr>
          <p:spPr>
            <a:xfrm>
              <a:off x="1550950" y="3744225"/>
              <a:ext cx="326300" cy="261825"/>
            </a:xfrm>
            <a:custGeom>
              <a:avLst/>
              <a:gdLst/>
              <a:ahLst/>
              <a:cxnLst/>
              <a:rect l="l" t="t" r="r" b="b"/>
              <a:pathLst>
                <a:path w="13052" h="10473" extrusionOk="0">
                  <a:moveTo>
                    <a:pt x="9445" y="632"/>
                  </a:moveTo>
                  <a:cubicBezTo>
                    <a:pt x="10820" y="632"/>
                    <a:pt x="11943" y="1460"/>
                    <a:pt x="12252" y="2695"/>
                  </a:cubicBezTo>
                  <a:cubicBezTo>
                    <a:pt x="12420" y="3382"/>
                    <a:pt x="12406" y="4505"/>
                    <a:pt x="11396" y="5922"/>
                  </a:cubicBezTo>
                  <a:cubicBezTo>
                    <a:pt x="10427" y="7298"/>
                    <a:pt x="8799" y="8603"/>
                    <a:pt x="6526" y="9810"/>
                  </a:cubicBezTo>
                  <a:cubicBezTo>
                    <a:pt x="4252" y="8603"/>
                    <a:pt x="2625" y="7298"/>
                    <a:pt x="1656" y="5922"/>
                  </a:cubicBezTo>
                  <a:cubicBezTo>
                    <a:pt x="646" y="4505"/>
                    <a:pt x="632" y="3382"/>
                    <a:pt x="800" y="2695"/>
                  </a:cubicBezTo>
                  <a:cubicBezTo>
                    <a:pt x="1109" y="1460"/>
                    <a:pt x="2232" y="632"/>
                    <a:pt x="3607" y="632"/>
                  </a:cubicBezTo>
                  <a:cubicBezTo>
                    <a:pt x="4561" y="632"/>
                    <a:pt x="5516" y="1053"/>
                    <a:pt x="6301" y="1824"/>
                  </a:cubicBezTo>
                  <a:cubicBezTo>
                    <a:pt x="6365" y="1881"/>
                    <a:pt x="6445" y="1909"/>
                    <a:pt x="6524" y="1909"/>
                  </a:cubicBezTo>
                  <a:cubicBezTo>
                    <a:pt x="6603" y="1909"/>
                    <a:pt x="6680" y="1881"/>
                    <a:pt x="6736" y="1824"/>
                  </a:cubicBezTo>
                  <a:cubicBezTo>
                    <a:pt x="7522" y="1053"/>
                    <a:pt x="8491" y="632"/>
                    <a:pt x="9445" y="632"/>
                  </a:cubicBezTo>
                  <a:close/>
                  <a:moveTo>
                    <a:pt x="3607" y="0"/>
                  </a:moveTo>
                  <a:cubicBezTo>
                    <a:pt x="2835" y="0"/>
                    <a:pt x="2077" y="239"/>
                    <a:pt x="1446" y="702"/>
                  </a:cubicBezTo>
                  <a:cubicBezTo>
                    <a:pt x="828" y="1151"/>
                    <a:pt x="379" y="1796"/>
                    <a:pt x="197" y="2554"/>
                  </a:cubicBezTo>
                  <a:cubicBezTo>
                    <a:pt x="0" y="3368"/>
                    <a:pt x="0" y="4673"/>
                    <a:pt x="1137" y="6287"/>
                  </a:cubicBezTo>
                  <a:cubicBezTo>
                    <a:pt x="2190" y="7775"/>
                    <a:pt x="3944" y="9164"/>
                    <a:pt x="6386" y="10441"/>
                  </a:cubicBezTo>
                  <a:cubicBezTo>
                    <a:pt x="6428" y="10462"/>
                    <a:pt x="6477" y="10473"/>
                    <a:pt x="6526" y="10473"/>
                  </a:cubicBezTo>
                  <a:cubicBezTo>
                    <a:pt x="6575" y="10473"/>
                    <a:pt x="6624" y="10462"/>
                    <a:pt x="6666" y="10441"/>
                  </a:cubicBezTo>
                  <a:cubicBezTo>
                    <a:pt x="9094" y="9164"/>
                    <a:pt x="10862" y="7775"/>
                    <a:pt x="11901" y="6287"/>
                  </a:cubicBezTo>
                  <a:cubicBezTo>
                    <a:pt x="13051" y="4673"/>
                    <a:pt x="13051" y="3368"/>
                    <a:pt x="12855" y="2554"/>
                  </a:cubicBezTo>
                  <a:cubicBezTo>
                    <a:pt x="12673" y="1810"/>
                    <a:pt x="12224" y="1151"/>
                    <a:pt x="11606" y="702"/>
                  </a:cubicBezTo>
                  <a:cubicBezTo>
                    <a:pt x="10975" y="239"/>
                    <a:pt x="10217" y="0"/>
                    <a:pt x="9445" y="0"/>
                  </a:cubicBezTo>
                  <a:cubicBezTo>
                    <a:pt x="8364" y="28"/>
                    <a:pt x="7326" y="435"/>
                    <a:pt x="6526" y="1179"/>
                  </a:cubicBezTo>
                  <a:cubicBezTo>
                    <a:pt x="5726" y="435"/>
                    <a:pt x="4688" y="28"/>
                    <a:pt x="36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1634100" y="3845600"/>
              <a:ext cx="15450" cy="28100"/>
            </a:xfrm>
            <a:custGeom>
              <a:avLst/>
              <a:gdLst/>
              <a:ahLst/>
              <a:cxnLst/>
              <a:rect l="l" t="t" r="r" b="b"/>
              <a:pathLst>
                <a:path w="618" h="1124" extrusionOk="0">
                  <a:moveTo>
                    <a:pt x="309" y="1"/>
                  </a:moveTo>
                  <a:cubicBezTo>
                    <a:pt x="162" y="1"/>
                    <a:pt x="14" y="99"/>
                    <a:pt x="0" y="295"/>
                  </a:cubicBezTo>
                  <a:lnTo>
                    <a:pt x="0" y="815"/>
                  </a:lnTo>
                  <a:cubicBezTo>
                    <a:pt x="0" y="983"/>
                    <a:pt x="141" y="1123"/>
                    <a:pt x="309" y="1123"/>
                  </a:cubicBezTo>
                  <a:cubicBezTo>
                    <a:pt x="477" y="1123"/>
                    <a:pt x="618" y="983"/>
                    <a:pt x="618" y="815"/>
                  </a:cubicBezTo>
                  <a:lnTo>
                    <a:pt x="618" y="295"/>
                  </a:lnTo>
                  <a:cubicBezTo>
                    <a:pt x="604" y="99"/>
                    <a:pt x="456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1778300" y="3845600"/>
              <a:ext cx="15800" cy="28100"/>
            </a:xfrm>
            <a:custGeom>
              <a:avLst/>
              <a:gdLst/>
              <a:ahLst/>
              <a:cxnLst/>
              <a:rect l="l" t="t" r="r" b="b"/>
              <a:pathLst>
                <a:path w="632" h="1124" extrusionOk="0">
                  <a:moveTo>
                    <a:pt x="311" y="1"/>
                  </a:moveTo>
                  <a:cubicBezTo>
                    <a:pt x="161" y="1"/>
                    <a:pt x="14" y="99"/>
                    <a:pt x="0" y="295"/>
                  </a:cubicBezTo>
                  <a:lnTo>
                    <a:pt x="0" y="815"/>
                  </a:lnTo>
                  <a:cubicBezTo>
                    <a:pt x="0" y="983"/>
                    <a:pt x="140" y="1123"/>
                    <a:pt x="323" y="1123"/>
                  </a:cubicBezTo>
                  <a:cubicBezTo>
                    <a:pt x="491" y="1123"/>
                    <a:pt x="632" y="983"/>
                    <a:pt x="632" y="815"/>
                  </a:cubicBezTo>
                  <a:lnTo>
                    <a:pt x="632" y="295"/>
                  </a:lnTo>
                  <a:cubicBezTo>
                    <a:pt x="610" y="99"/>
                    <a:pt x="460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1685725" y="3857525"/>
              <a:ext cx="56650" cy="23200"/>
            </a:xfrm>
            <a:custGeom>
              <a:avLst/>
              <a:gdLst/>
              <a:ahLst/>
              <a:cxnLst/>
              <a:rect l="l" t="t" r="r" b="b"/>
              <a:pathLst>
                <a:path w="2266" h="928" extrusionOk="0">
                  <a:moveTo>
                    <a:pt x="435" y="1"/>
                  </a:moveTo>
                  <a:cubicBezTo>
                    <a:pt x="204" y="1"/>
                    <a:pt x="1" y="273"/>
                    <a:pt x="181" y="506"/>
                  </a:cubicBezTo>
                  <a:cubicBezTo>
                    <a:pt x="419" y="773"/>
                    <a:pt x="770" y="927"/>
                    <a:pt x="1135" y="927"/>
                  </a:cubicBezTo>
                  <a:cubicBezTo>
                    <a:pt x="1500" y="927"/>
                    <a:pt x="1837" y="773"/>
                    <a:pt x="2075" y="506"/>
                  </a:cubicBezTo>
                  <a:cubicBezTo>
                    <a:pt x="2266" y="273"/>
                    <a:pt x="2065" y="1"/>
                    <a:pt x="1835" y="1"/>
                  </a:cubicBezTo>
                  <a:cubicBezTo>
                    <a:pt x="1760" y="1"/>
                    <a:pt x="1681" y="30"/>
                    <a:pt x="1612" y="99"/>
                  </a:cubicBezTo>
                  <a:cubicBezTo>
                    <a:pt x="1486" y="239"/>
                    <a:pt x="1310" y="310"/>
                    <a:pt x="1135" y="310"/>
                  </a:cubicBezTo>
                  <a:cubicBezTo>
                    <a:pt x="959" y="310"/>
                    <a:pt x="784" y="239"/>
                    <a:pt x="658" y="99"/>
                  </a:cubicBezTo>
                  <a:cubicBezTo>
                    <a:pt x="589" y="30"/>
                    <a:pt x="510" y="1"/>
                    <a:pt x="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30"/>
          <p:cNvGrpSpPr/>
          <p:nvPr/>
        </p:nvGrpSpPr>
        <p:grpSpPr>
          <a:xfrm>
            <a:off x="5885809" y="1612698"/>
            <a:ext cx="443703" cy="356003"/>
            <a:chOff x="1550950" y="3744225"/>
            <a:chExt cx="326300" cy="261825"/>
          </a:xfrm>
        </p:grpSpPr>
        <p:sp>
          <p:nvSpPr>
            <p:cNvPr id="257" name="Google Shape;257;p30"/>
            <p:cNvSpPr/>
            <p:nvPr/>
          </p:nvSpPr>
          <p:spPr>
            <a:xfrm>
              <a:off x="1550950" y="3744225"/>
              <a:ext cx="326300" cy="261825"/>
            </a:xfrm>
            <a:custGeom>
              <a:avLst/>
              <a:gdLst/>
              <a:ahLst/>
              <a:cxnLst/>
              <a:rect l="l" t="t" r="r" b="b"/>
              <a:pathLst>
                <a:path w="13052" h="10473" extrusionOk="0">
                  <a:moveTo>
                    <a:pt x="9445" y="632"/>
                  </a:moveTo>
                  <a:cubicBezTo>
                    <a:pt x="10820" y="632"/>
                    <a:pt x="11943" y="1460"/>
                    <a:pt x="12252" y="2695"/>
                  </a:cubicBezTo>
                  <a:cubicBezTo>
                    <a:pt x="12420" y="3382"/>
                    <a:pt x="12406" y="4505"/>
                    <a:pt x="11396" y="5922"/>
                  </a:cubicBezTo>
                  <a:cubicBezTo>
                    <a:pt x="10427" y="7298"/>
                    <a:pt x="8799" y="8603"/>
                    <a:pt x="6526" y="9810"/>
                  </a:cubicBezTo>
                  <a:cubicBezTo>
                    <a:pt x="4252" y="8603"/>
                    <a:pt x="2625" y="7298"/>
                    <a:pt x="1656" y="5922"/>
                  </a:cubicBezTo>
                  <a:cubicBezTo>
                    <a:pt x="646" y="4505"/>
                    <a:pt x="632" y="3382"/>
                    <a:pt x="800" y="2695"/>
                  </a:cubicBezTo>
                  <a:cubicBezTo>
                    <a:pt x="1109" y="1460"/>
                    <a:pt x="2232" y="632"/>
                    <a:pt x="3607" y="632"/>
                  </a:cubicBezTo>
                  <a:cubicBezTo>
                    <a:pt x="4561" y="632"/>
                    <a:pt x="5516" y="1053"/>
                    <a:pt x="6301" y="1824"/>
                  </a:cubicBezTo>
                  <a:cubicBezTo>
                    <a:pt x="6365" y="1881"/>
                    <a:pt x="6445" y="1909"/>
                    <a:pt x="6524" y="1909"/>
                  </a:cubicBezTo>
                  <a:cubicBezTo>
                    <a:pt x="6603" y="1909"/>
                    <a:pt x="6680" y="1881"/>
                    <a:pt x="6736" y="1824"/>
                  </a:cubicBezTo>
                  <a:cubicBezTo>
                    <a:pt x="7522" y="1053"/>
                    <a:pt x="8491" y="632"/>
                    <a:pt x="9445" y="632"/>
                  </a:cubicBezTo>
                  <a:close/>
                  <a:moveTo>
                    <a:pt x="3607" y="0"/>
                  </a:moveTo>
                  <a:cubicBezTo>
                    <a:pt x="2835" y="0"/>
                    <a:pt x="2077" y="239"/>
                    <a:pt x="1446" y="702"/>
                  </a:cubicBezTo>
                  <a:cubicBezTo>
                    <a:pt x="828" y="1151"/>
                    <a:pt x="379" y="1796"/>
                    <a:pt x="197" y="2554"/>
                  </a:cubicBezTo>
                  <a:cubicBezTo>
                    <a:pt x="0" y="3368"/>
                    <a:pt x="0" y="4673"/>
                    <a:pt x="1137" y="6287"/>
                  </a:cubicBezTo>
                  <a:cubicBezTo>
                    <a:pt x="2190" y="7775"/>
                    <a:pt x="3944" y="9164"/>
                    <a:pt x="6386" y="10441"/>
                  </a:cubicBezTo>
                  <a:cubicBezTo>
                    <a:pt x="6428" y="10462"/>
                    <a:pt x="6477" y="10473"/>
                    <a:pt x="6526" y="10473"/>
                  </a:cubicBezTo>
                  <a:cubicBezTo>
                    <a:pt x="6575" y="10473"/>
                    <a:pt x="6624" y="10462"/>
                    <a:pt x="6666" y="10441"/>
                  </a:cubicBezTo>
                  <a:cubicBezTo>
                    <a:pt x="9094" y="9164"/>
                    <a:pt x="10862" y="7775"/>
                    <a:pt x="11901" y="6287"/>
                  </a:cubicBezTo>
                  <a:cubicBezTo>
                    <a:pt x="13051" y="4673"/>
                    <a:pt x="13051" y="3368"/>
                    <a:pt x="12855" y="2554"/>
                  </a:cubicBezTo>
                  <a:cubicBezTo>
                    <a:pt x="12673" y="1810"/>
                    <a:pt x="12224" y="1151"/>
                    <a:pt x="11606" y="702"/>
                  </a:cubicBezTo>
                  <a:cubicBezTo>
                    <a:pt x="10975" y="239"/>
                    <a:pt x="10217" y="0"/>
                    <a:pt x="9445" y="0"/>
                  </a:cubicBezTo>
                  <a:cubicBezTo>
                    <a:pt x="8364" y="28"/>
                    <a:pt x="7326" y="435"/>
                    <a:pt x="6526" y="1179"/>
                  </a:cubicBezTo>
                  <a:cubicBezTo>
                    <a:pt x="5726" y="435"/>
                    <a:pt x="4688" y="28"/>
                    <a:pt x="36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1634100" y="3845600"/>
              <a:ext cx="15450" cy="28100"/>
            </a:xfrm>
            <a:custGeom>
              <a:avLst/>
              <a:gdLst/>
              <a:ahLst/>
              <a:cxnLst/>
              <a:rect l="l" t="t" r="r" b="b"/>
              <a:pathLst>
                <a:path w="618" h="1124" extrusionOk="0">
                  <a:moveTo>
                    <a:pt x="309" y="1"/>
                  </a:moveTo>
                  <a:cubicBezTo>
                    <a:pt x="162" y="1"/>
                    <a:pt x="14" y="99"/>
                    <a:pt x="0" y="295"/>
                  </a:cubicBezTo>
                  <a:lnTo>
                    <a:pt x="0" y="815"/>
                  </a:lnTo>
                  <a:cubicBezTo>
                    <a:pt x="0" y="983"/>
                    <a:pt x="141" y="1123"/>
                    <a:pt x="309" y="1123"/>
                  </a:cubicBezTo>
                  <a:cubicBezTo>
                    <a:pt x="477" y="1123"/>
                    <a:pt x="618" y="983"/>
                    <a:pt x="618" y="815"/>
                  </a:cubicBezTo>
                  <a:lnTo>
                    <a:pt x="618" y="295"/>
                  </a:lnTo>
                  <a:cubicBezTo>
                    <a:pt x="604" y="99"/>
                    <a:pt x="456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1778300" y="3845600"/>
              <a:ext cx="15800" cy="28100"/>
            </a:xfrm>
            <a:custGeom>
              <a:avLst/>
              <a:gdLst/>
              <a:ahLst/>
              <a:cxnLst/>
              <a:rect l="l" t="t" r="r" b="b"/>
              <a:pathLst>
                <a:path w="632" h="1124" extrusionOk="0">
                  <a:moveTo>
                    <a:pt x="311" y="1"/>
                  </a:moveTo>
                  <a:cubicBezTo>
                    <a:pt x="161" y="1"/>
                    <a:pt x="14" y="99"/>
                    <a:pt x="0" y="295"/>
                  </a:cubicBezTo>
                  <a:lnTo>
                    <a:pt x="0" y="815"/>
                  </a:lnTo>
                  <a:cubicBezTo>
                    <a:pt x="0" y="983"/>
                    <a:pt x="140" y="1123"/>
                    <a:pt x="323" y="1123"/>
                  </a:cubicBezTo>
                  <a:cubicBezTo>
                    <a:pt x="491" y="1123"/>
                    <a:pt x="632" y="983"/>
                    <a:pt x="632" y="815"/>
                  </a:cubicBezTo>
                  <a:lnTo>
                    <a:pt x="632" y="295"/>
                  </a:lnTo>
                  <a:cubicBezTo>
                    <a:pt x="610" y="99"/>
                    <a:pt x="460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1685725" y="3857525"/>
              <a:ext cx="56650" cy="23200"/>
            </a:xfrm>
            <a:custGeom>
              <a:avLst/>
              <a:gdLst/>
              <a:ahLst/>
              <a:cxnLst/>
              <a:rect l="l" t="t" r="r" b="b"/>
              <a:pathLst>
                <a:path w="2266" h="928" extrusionOk="0">
                  <a:moveTo>
                    <a:pt x="435" y="1"/>
                  </a:moveTo>
                  <a:cubicBezTo>
                    <a:pt x="204" y="1"/>
                    <a:pt x="1" y="273"/>
                    <a:pt x="181" y="506"/>
                  </a:cubicBezTo>
                  <a:cubicBezTo>
                    <a:pt x="419" y="773"/>
                    <a:pt x="770" y="927"/>
                    <a:pt x="1135" y="927"/>
                  </a:cubicBezTo>
                  <a:cubicBezTo>
                    <a:pt x="1500" y="927"/>
                    <a:pt x="1837" y="773"/>
                    <a:pt x="2075" y="506"/>
                  </a:cubicBezTo>
                  <a:cubicBezTo>
                    <a:pt x="2266" y="273"/>
                    <a:pt x="2065" y="1"/>
                    <a:pt x="1835" y="1"/>
                  </a:cubicBezTo>
                  <a:cubicBezTo>
                    <a:pt x="1760" y="1"/>
                    <a:pt x="1681" y="30"/>
                    <a:pt x="1612" y="99"/>
                  </a:cubicBezTo>
                  <a:cubicBezTo>
                    <a:pt x="1486" y="239"/>
                    <a:pt x="1310" y="310"/>
                    <a:pt x="1135" y="310"/>
                  </a:cubicBezTo>
                  <a:cubicBezTo>
                    <a:pt x="959" y="310"/>
                    <a:pt x="784" y="239"/>
                    <a:pt x="658" y="99"/>
                  </a:cubicBezTo>
                  <a:cubicBezTo>
                    <a:pt x="589" y="30"/>
                    <a:pt x="510" y="1"/>
                    <a:pt x="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30"/>
          <p:cNvGrpSpPr/>
          <p:nvPr/>
        </p:nvGrpSpPr>
        <p:grpSpPr>
          <a:xfrm>
            <a:off x="6483928" y="1612698"/>
            <a:ext cx="443703" cy="356003"/>
            <a:chOff x="1550950" y="3744225"/>
            <a:chExt cx="326300" cy="261825"/>
          </a:xfrm>
        </p:grpSpPr>
        <p:sp>
          <p:nvSpPr>
            <p:cNvPr id="262" name="Google Shape;262;p30"/>
            <p:cNvSpPr/>
            <p:nvPr/>
          </p:nvSpPr>
          <p:spPr>
            <a:xfrm>
              <a:off x="1550950" y="3744225"/>
              <a:ext cx="326300" cy="261825"/>
            </a:xfrm>
            <a:custGeom>
              <a:avLst/>
              <a:gdLst/>
              <a:ahLst/>
              <a:cxnLst/>
              <a:rect l="l" t="t" r="r" b="b"/>
              <a:pathLst>
                <a:path w="13052" h="10473" extrusionOk="0">
                  <a:moveTo>
                    <a:pt x="9445" y="632"/>
                  </a:moveTo>
                  <a:cubicBezTo>
                    <a:pt x="10820" y="632"/>
                    <a:pt x="11943" y="1460"/>
                    <a:pt x="12252" y="2695"/>
                  </a:cubicBezTo>
                  <a:cubicBezTo>
                    <a:pt x="12420" y="3382"/>
                    <a:pt x="12406" y="4505"/>
                    <a:pt x="11396" y="5922"/>
                  </a:cubicBezTo>
                  <a:cubicBezTo>
                    <a:pt x="10427" y="7298"/>
                    <a:pt x="8799" y="8603"/>
                    <a:pt x="6526" y="9810"/>
                  </a:cubicBezTo>
                  <a:cubicBezTo>
                    <a:pt x="4252" y="8603"/>
                    <a:pt x="2625" y="7298"/>
                    <a:pt x="1656" y="5922"/>
                  </a:cubicBezTo>
                  <a:cubicBezTo>
                    <a:pt x="646" y="4505"/>
                    <a:pt x="632" y="3382"/>
                    <a:pt x="800" y="2695"/>
                  </a:cubicBezTo>
                  <a:cubicBezTo>
                    <a:pt x="1109" y="1460"/>
                    <a:pt x="2232" y="632"/>
                    <a:pt x="3607" y="632"/>
                  </a:cubicBezTo>
                  <a:cubicBezTo>
                    <a:pt x="4561" y="632"/>
                    <a:pt x="5516" y="1053"/>
                    <a:pt x="6301" y="1824"/>
                  </a:cubicBezTo>
                  <a:cubicBezTo>
                    <a:pt x="6365" y="1881"/>
                    <a:pt x="6445" y="1909"/>
                    <a:pt x="6524" y="1909"/>
                  </a:cubicBezTo>
                  <a:cubicBezTo>
                    <a:pt x="6603" y="1909"/>
                    <a:pt x="6680" y="1881"/>
                    <a:pt x="6736" y="1824"/>
                  </a:cubicBezTo>
                  <a:cubicBezTo>
                    <a:pt x="7522" y="1053"/>
                    <a:pt x="8491" y="632"/>
                    <a:pt x="9445" y="632"/>
                  </a:cubicBezTo>
                  <a:close/>
                  <a:moveTo>
                    <a:pt x="3607" y="0"/>
                  </a:moveTo>
                  <a:cubicBezTo>
                    <a:pt x="2835" y="0"/>
                    <a:pt x="2077" y="239"/>
                    <a:pt x="1446" y="702"/>
                  </a:cubicBezTo>
                  <a:cubicBezTo>
                    <a:pt x="828" y="1151"/>
                    <a:pt x="379" y="1796"/>
                    <a:pt x="197" y="2554"/>
                  </a:cubicBezTo>
                  <a:cubicBezTo>
                    <a:pt x="0" y="3368"/>
                    <a:pt x="0" y="4673"/>
                    <a:pt x="1137" y="6287"/>
                  </a:cubicBezTo>
                  <a:cubicBezTo>
                    <a:pt x="2190" y="7775"/>
                    <a:pt x="3944" y="9164"/>
                    <a:pt x="6386" y="10441"/>
                  </a:cubicBezTo>
                  <a:cubicBezTo>
                    <a:pt x="6428" y="10462"/>
                    <a:pt x="6477" y="10473"/>
                    <a:pt x="6526" y="10473"/>
                  </a:cubicBezTo>
                  <a:cubicBezTo>
                    <a:pt x="6575" y="10473"/>
                    <a:pt x="6624" y="10462"/>
                    <a:pt x="6666" y="10441"/>
                  </a:cubicBezTo>
                  <a:cubicBezTo>
                    <a:pt x="9094" y="9164"/>
                    <a:pt x="10862" y="7775"/>
                    <a:pt x="11901" y="6287"/>
                  </a:cubicBezTo>
                  <a:cubicBezTo>
                    <a:pt x="13051" y="4673"/>
                    <a:pt x="13051" y="3368"/>
                    <a:pt x="12855" y="2554"/>
                  </a:cubicBezTo>
                  <a:cubicBezTo>
                    <a:pt x="12673" y="1810"/>
                    <a:pt x="12224" y="1151"/>
                    <a:pt x="11606" y="702"/>
                  </a:cubicBezTo>
                  <a:cubicBezTo>
                    <a:pt x="10975" y="239"/>
                    <a:pt x="10217" y="0"/>
                    <a:pt x="9445" y="0"/>
                  </a:cubicBezTo>
                  <a:cubicBezTo>
                    <a:pt x="8364" y="28"/>
                    <a:pt x="7326" y="435"/>
                    <a:pt x="6526" y="1179"/>
                  </a:cubicBezTo>
                  <a:cubicBezTo>
                    <a:pt x="5726" y="435"/>
                    <a:pt x="4688" y="28"/>
                    <a:pt x="36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1634100" y="3845600"/>
              <a:ext cx="15450" cy="28100"/>
            </a:xfrm>
            <a:custGeom>
              <a:avLst/>
              <a:gdLst/>
              <a:ahLst/>
              <a:cxnLst/>
              <a:rect l="l" t="t" r="r" b="b"/>
              <a:pathLst>
                <a:path w="618" h="1124" extrusionOk="0">
                  <a:moveTo>
                    <a:pt x="309" y="1"/>
                  </a:moveTo>
                  <a:cubicBezTo>
                    <a:pt x="162" y="1"/>
                    <a:pt x="14" y="99"/>
                    <a:pt x="0" y="295"/>
                  </a:cubicBezTo>
                  <a:lnTo>
                    <a:pt x="0" y="815"/>
                  </a:lnTo>
                  <a:cubicBezTo>
                    <a:pt x="0" y="983"/>
                    <a:pt x="141" y="1123"/>
                    <a:pt x="309" y="1123"/>
                  </a:cubicBezTo>
                  <a:cubicBezTo>
                    <a:pt x="477" y="1123"/>
                    <a:pt x="618" y="983"/>
                    <a:pt x="618" y="815"/>
                  </a:cubicBezTo>
                  <a:lnTo>
                    <a:pt x="618" y="295"/>
                  </a:lnTo>
                  <a:cubicBezTo>
                    <a:pt x="604" y="99"/>
                    <a:pt x="456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1778300" y="3845600"/>
              <a:ext cx="15800" cy="28100"/>
            </a:xfrm>
            <a:custGeom>
              <a:avLst/>
              <a:gdLst/>
              <a:ahLst/>
              <a:cxnLst/>
              <a:rect l="l" t="t" r="r" b="b"/>
              <a:pathLst>
                <a:path w="632" h="1124" extrusionOk="0">
                  <a:moveTo>
                    <a:pt x="311" y="1"/>
                  </a:moveTo>
                  <a:cubicBezTo>
                    <a:pt x="161" y="1"/>
                    <a:pt x="14" y="99"/>
                    <a:pt x="0" y="295"/>
                  </a:cubicBezTo>
                  <a:lnTo>
                    <a:pt x="0" y="815"/>
                  </a:lnTo>
                  <a:cubicBezTo>
                    <a:pt x="0" y="983"/>
                    <a:pt x="140" y="1123"/>
                    <a:pt x="323" y="1123"/>
                  </a:cubicBezTo>
                  <a:cubicBezTo>
                    <a:pt x="491" y="1123"/>
                    <a:pt x="632" y="983"/>
                    <a:pt x="632" y="815"/>
                  </a:cubicBezTo>
                  <a:lnTo>
                    <a:pt x="632" y="295"/>
                  </a:lnTo>
                  <a:cubicBezTo>
                    <a:pt x="610" y="99"/>
                    <a:pt x="460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1685725" y="3857525"/>
              <a:ext cx="56650" cy="23200"/>
            </a:xfrm>
            <a:custGeom>
              <a:avLst/>
              <a:gdLst/>
              <a:ahLst/>
              <a:cxnLst/>
              <a:rect l="l" t="t" r="r" b="b"/>
              <a:pathLst>
                <a:path w="2266" h="928" extrusionOk="0">
                  <a:moveTo>
                    <a:pt x="435" y="1"/>
                  </a:moveTo>
                  <a:cubicBezTo>
                    <a:pt x="204" y="1"/>
                    <a:pt x="1" y="273"/>
                    <a:pt x="181" y="506"/>
                  </a:cubicBezTo>
                  <a:cubicBezTo>
                    <a:pt x="419" y="773"/>
                    <a:pt x="770" y="927"/>
                    <a:pt x="1135" y="927"/>
                  </a:cubicBezTo>
                  <a:cubicBezTo>
                    <a:pt x="1500" y="927"/>
                    <a:pt x="1837" y="773"/>
                    <a:pt x="2075" y="506"/>
                  </a:cubicBezTo>
                  <a:cubicBezTo>
                    <a:pt x="2266" y="273"/>
                    <a:pt x="2065" y="1"/>
                    <a:pt x="1835" y="1"/>
                  </a:cubicBezTo>
                  <a:cubicBezTo>
                    <a:pt x="1760" y="1"/>
                    <a:pt x="1681" y="30"/>
                    <a:pt x="1612" y="99"/>
                  </a:cubicBezTo>
                  <a:cubicBezTo>
                    <a:pt x="1486" y="239"/>
                    <a:pt x="1310" y="310"/>
                    <a:pt x="1135" y="310"/>
                  </a:cubicBezTo>
                  <a:cubicBezTo>
                    <a:pt x="959" y="310"/>
                    <a:pt x="784" y="239"/>
                    <a:pt x="658" y="99"/>
                  </a:cubicBezTo>
                  <a:cubicBezTo>
                    <a:pt x="589" y="30"/>
                    <a:pt x="510" y="1"/>
                    <a:pt x="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0"/>
          <p:cNvGrpSpPr/>
          <p:nvPr/>
        </p:nvGrpSpPr>
        <p:grpSpPr>
          <a:xfrm>
            <a:off x="7082047" y="1612698"/>
            <a:ext cx="443703" cy="356003"/>
            <a:chOff x="1550950" y="3744225"/>
            <a:chExt cx="326300" cy="261825"/>
          </a:xfrm>
        </p:grpSpPr>
        <p:sp>
          <p:nvSpPr>
            <p:cNvPr id="267" name="Google Shape;267;p30"/>
            <p:cNvSpPr/>
            <p:nvPr/>
          </p:nvSpPr>
          <p:spPr>
            <a:xfrm>
              <a:off x="1550950" y="3744225"/>
              <a:ext cx="326300" cy="261825"/>
            </a:xfrm>
            <a:custGeom>
              <a:avLst/>
              <a:gdLst/>
              <a:ahLst/>
              <a:cxnLst/>
              <a:rect l="l" t="t" r="r" b="b"/>
              <a:pathLst>
                <a:path w="13052" h="10473" extrusionOk="0">
                  <a:moveTo>
                    <a:pt x="9445" y="632"/>
                  </a:moveTo>
                  <a:cubicBezTo>
                    <a:pt x="10820" y="632"/>
                    <a:pt x="11943" y="1460"/>
                    <a:pt x="12252" y="2695"/>
                  </a:cubicBezTo>
                  <a:cubicBezTo>
                    <a:pt x="12420" y="3382"/>
                    <a:pt x="12406" y="4505"/>
                    <a:pt x="11396" y="5922"/>
                  </a:cubicBezTo>
                  <a:cubicBezTo>
                    <a:pt x="10427" y="7298"/>
                    <a:pt x="8799" y="8603"/>
                    <a:pt x="6526" y="9810"/>
                  </a:cubicBezTo>
                  <a:cubicBezTo>
                    <a:pt x="4252" y="8603"/>
                    <a:pt x="2625" y="7298"/>
                    <a:pt x="1656" y="5922"/>
                  </a:cubicBezTo>
                  <a:cubicBezTo>
                    <a:pt x="646" y="4505"/>
                    <a:pt x="632" y="3382"/>
                    <a:pt x="800" y="2695"/>
                  </a:cubicBezTo>
                  <a:cubicBezTo>
                    <a:pt x="1109" y="1460"/>
                    <a:pt x="2232" y="632"/>
                    <a:pt x="3607" y="632"/>
                  </a:cubicBezTo>
                  <a:cubicBezTo>
                    <a:pt x="4561" y="632"/>
                    <a:pt x="5516" y="1053"/>
                    <a:pt x="6301" y="1824"/>
                  </a:cubicBezTo>
                  <a:cubicBezTo>
                    <a:pt x="6365" y="1881"/>
                    <a:pt x="6445" y="1909"/>
                    <a:pt x="6524" y="1909"/>
                  </a:cubicBezTo>
                  <a:cubicBezTo>
                    <a:pt x="6603" y="1909"/>
                    <a:pt x="6680" y="1881"/>
                    <a:pt x="6736" y="1824"/>
                  </a:cubicBezTo>
                  <a:cubicBezTo>
                    <a:pt x="7522" y="1053"/>
                    <a:pt x="8491" y="632"/>
                    <a:pt x="9445" y="632"/>
                  </a:cubicBezTo>
                  <a:close/>
                  <a:moveTo>
                    <a:pt x="3607" y="0"/>
                  </a:moveTo>
                  <a:cubicBezTo>
                    <a:pt x="2835" y="0"/>
                    <a:pt x="2077" y="239"/>
                    <a:pt x="1446" y="702"/>
                  </a:cubicBezTo>
                  <a:cubicBezTo>
                    <a:pt x="828" y="1151"/>
                    <a:pt x="379" y="1796"/>
                    <a:pt x="197" y="2554"/>
                  </a:cubicBezTo>
                  <a:cubicBezTo>
                    <a:pt x="0" y="3368"/>
                    <a:pt x="0" y="4673"/>
                    <a:pt x="1137" y="6287"/>
                  </a:cubicBezTo>
                  <a:cubicBezTo>
                    <a:pt x="2190" y="7775"/>
                    <a:pt x="3944" y="9164"/>
                    <a:pt x="6386" y="10441"/>
                  </a:cubicBezTo>
                  <a:cubicBezTo>
                    <a:pt x="6428" y="10462"/>
                    <a:pt x="6477" y="10473"/>
                    <a:pt x="6526" y="10473"/>
                  </a:cubicBezTo>
                  <a:cubicBezTo>
                    <a:pt x="6575" y="10473"/>
                    <a:pt x="6624" y="10462"/>
                    <a:pt x="6666" y="10441"/>
                  </a:cubicBezTo>
                  <a:cubicBezTo>
                    <a:pt x="9094" y="9164"/>
                    <a:pt x="10862" y="7775"/>
                    <a:pt x="11901" y="6287"/>
                  </a:cubicBezTo>
                  <a:cubicBezTo>
                    <a:pt x="13051" y="4673"/>
                    <a:pt x="13051" y="3368"/>
                    <a:pt x="12855" y="2554"/>
                  </a:cubicBezTo>
                  <a:cubicBezTo>
                    <a:pt x="12673" y="1810"/>
                    <a:pt x="12224" y="1151"/>
                    <a:pt x="11606" y="702"/>
                  </a:cubicBezTo>
                  <a:cubicBezTo>
                    <a:pt x="10975" y="239"/>
                    <a:pt x="10217" y="0"/>
                    <a:pt x="9445" y="0"/>
                  </a:cubicBezTo>
                  <a:cubicBezTo>
                    <a:pt x="8364" y="28"/>
                    <a:pt x="7326" y="435"/>
                    <a:pt x="6526" y="1179"/>
                  </a:cubicBezTo>
                  <a:cubicBezTo>
                    <a:pt x="5726" y="435"/>
                    <a:pt x="4688" y="28"/>
                    <a:pt x="3607" y="0"/>
                  </a:cubicBezTo>
                  <a:close/>
                </a:path>
              </a:pathLst>
            </a:custGeom>
            <a:solidFill>
              <a:srgbClr val="FFAEAC">
                <a:alpha val="6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1634100" y="3845600"/>
              <a:ext cx="15450" cy="28100"/>
            </a:xfrm>
            <a:custGeom>
              <a:avLst/>
              <a:gdLst/>
              <a:ahLst/>
              <a:cxnLst/>
              <a:rect l="l" t="t" r="r" b="b"/>
              <a:pathLst>
                <a:path w="618" h="1124" extrusionOk="0">
                  <a:moveTo>
                    <a:pt x="309" y="1"/>
                  </a:moveTo>
                  <a:cubicBezTo>
                    <a:pt x="162" y="1"/>
                    <a:pt x="14" y="99"/>
                    <a:pt x="0" y="295"/>
                  </a:cubicBezTo>
                  <a:lnTo>
                    <a:pt x="0" y="815"/>
                  </a:lnTo>
                  <a:cubicBezTo>
                    <a:pt x="0" y="983"/>
                    <a:pt x="141" y="1123"/>
                    <a:pt x="309" y="1123"/>
                  </a:cubicBezTo>
                  <a:cubicBezTo>
                    <a:pt x="477" y="1123"/>
                    <a:pt x="618" y="983"/>
                    <a:pt x="618" y="815"/>
                  </a:cubicBezTo>
                  <a:lnTo>
                    <a:pt x="618" y="295"/>
                  </a:lnTo>
                  <a:cubicBezTo>
                    <a:pt x="604" y="99"/>
                    <a:pt x="456" y="1"/>
                    <a:pt x="309" y="1"/>
                  </a:cubicBezTo>
                  <a:close/>
                </a:path>
              </a:pathLst>
            </a:custGeom>
            <a:solidFill>
              <a:srgbClr val="FFAEAC">
                <a:alpha val="6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1778300" y="3845600"/>
              <a:ext cx="15800" cy="28100"/>
            </a:xfrm>
            <a:custGeom>
              <a:avLst/>
              <a:gdLst/>
              <a:ahLst/>
              <a:cxnLst/>
              <a:rect l="l" t="t" r="r" b="b"/>
              <a:pathLst>
                <a:path w="632" h="1124" extrusionOk="0">
                  <a:moveTo>
                    <a:pt x="311" y="1"/>
                  </a:moveTo>
                  <a:cubicBezTo>
                    <a:pt x="161" y="1"/>
                    <a:pt x="14" y="99"/>
                    <a:pt x="0" y="295"/>
                  </a:cubicBezTo>
                  <a:lnTo>
                    <a:pt x="0" y="815"/>
                  </a:lnTo>
                  <a:cubicBezTo>
                    <a:pt x="0" y="983"/>
                    <a:pt x="140" y="1123"/>
                    <a:pt x="323" y="1123"/>
                  </a:cubicBezTo>
                  <a:cubicBezTo>
                    <a:pt x="491" y="1123"/>
                    <a:pt x="632" y="983"/>
                    <a:pt x="632" y="815"/>
                  </a:cubicBezTo>
                  <a:lnTo>
                    <a:pt x="632" y="295"/>
                  </a:lnTo>
                  <a:cubicBezTo>
                    <a:pt x="610" y="99"/>
                    <a:pt x="460" y="1"/>
                    <a:pt x="311" y="1"/>
                  </a:cubicBezTo>
                  <a:close/>
                </a:path>
              </a:pathLst>
            </a:custGeom>
            <a:solidFill>
              <a:srgbClr val="FFAEAC">
                <a:alpha val="6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685725" y="3857525"/>
              <a:ext cx="56650" cy="23200"/>
            </a:xfrm>
            <a:custGeom>
              <a:avLst/>
              <a:gdLst/>
              <a:ahLst/>
              <a:cxnLst/>
              <a:rect l="l" t="t" r="r" b="b"/>
              <a:pathLst>
                <a:path w="2266" h="928" extrusionOk="0">
                  <a:moveTo>
                    <a:pt x="435" y="1"/>
                  </a:moveTo>
                  <a:cubicBezTo>
                    <a:pt x="204" y="1"/>
                    <a:pt x="1" y="273"/>
                    <a:pt x="181" y="506"/>
                  </a:cubicBezTo>
                  <a:cubicBezTo>
                    <a:pt x="419" y="773"/>
                    <a:pt x="770" y="927"/>
                    <a:pt x="1135" y="927"/>
                  </a:cubicBezTo>
                  <a:cubicBezTo>
                    <a:pt x="1500" y="927"/>
                    <a:pt x="1837" y="773"/>
                    <a:pt x="2075" y="506"/>
                  </a:cubicBezTo>
                  <a:cubicBezTo>
                    <a:pt x="2266" y="273"/>
                    <a:pt x="2065" y="1"/>
                    <a:pt x="1835" y="1"/>
                  </a:cubicBezTo>
                  <a:cubicBezTo>
                    <a:pt x="1760" y="1"/>
                    <a:pt x="1681" y="30"/>
                    <a:pt x="1612" y="99"/>
                  </a:cubicBezTo>
                  <a:cubicBezTo>
                    <a:pt x="1486" y="239"/>
                    <a:pt x="1310" y="310"/>
                    <a:pt x="1135" y="310"/>
                  </a:cubicBezTo>
                  <a:cubicBezTo>
                    <a:pt x="959" y="310"/>
                    <a:pt x="784" y="239"/>
                    <a:pt x="658" y="99"/>
                  </a:cubicBezTo>
                  <a:cubicBezTo>
                    <a:pt x="589" y="30"/>
                    <a:pt x="510" y="1"/>
                    <a:pt x="435" y="1"/>
                  </a:cubicBezTo>
                  <a:close/>
                </a:path>
              </a:pathLst>
            </a:custGeom>
            <a:solidFill>
              <a:srgbClr val="FFAEAC">
                <a:alpha val="6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30"/>
          <p:cNvGrpSpPr/>
          <p:nvPr/>
        </p:nvGrpSpPr>
        <p:grpSpPr>
          <a:xfrm>
            <a:off x="7680165" y="1612698"/>
            <a:ext cx="443703" cy="356003"/>
            <a:chOff x="1550950" y="3744225"/>
            <a:chExt cx="326300" cy="261825"/>
          </a:xfrm>
        </p:grpSpPr>
        <p:sp>
          <p:nvSpPr>
            <p:cNvPr id="272" name="Google Shape;272;p30"/>
            <p:cNvSpPr/>
            <p:nvPr/>
          </p:nvSpPr>
          <p:spPr>
            <a:xfrm>
              <a:off x="1550950" y="3744225"/>
              <a:ext cx="326300" cy="261825"/>
            </a:xfrm>
            <a:custGeom>
              <a:avLst/>
              <a:gdLst/>
              <a:ahLst/>
              <a:cxnLst/>
              <a:rect l="l" t="t" r="r" b="b"/>
              <a:pathLst>
                <a:path w="13052" h="10473" extrusionOk="0">
                  <a:moveTo>
                    <a:pt x="9445" y="632"/>
                  </a:moveTo>
                  <a:cubicBezTo>
                    <a:pt x="10820" y="632"/>
                    <a:pt x="11943" y="1460"/>
                    <a:pt x="12252" y="2695"/>
                  </a:cubicBezTo>
                  <a:cubicBezTo>
                    <a:pt x="12420" y="3382"/>
                    <a:pt x="12406" y="4505"/>
                    <a:pt x="11396" y="5922"/>
                  </a:cubicBezTo>
                  <a:cubicBezTo>
                    <a:pt x="10427" y="7298"/>
                    <a:pt x="8799" y="8603"/>
                    <a:pt x="6526" y="9810"/>
                  </a:cubicBezTo>
                  <a:cubicBezTo>
                    <a:pt x="4252" y="8603"/>
                    <a:pt x="2625" y="7298"/>
                    <a:pt x="1656" y="5922"/>
                  </a:cubicBezTo>
                  <a:cubicBezTo>
                    <a:pt x="646" y="4505"/>
                    <a:pt x="632" y="3382"/>
                    <a:pt x="800" y="2695"/>
                  </a:cubicBezTo>
                  <a:cubicBezTo>
                    <a:pt x="1109" y="1460"/>
                    <a:pt x="2232" y="632"/>
                    <a:pt x="3607" y="632"/>
                  </a:cubicBezTo>
                  <a:cubicBezTo>
                    <a:pt x="4561" y="632"/>
                    <a:pt x="5516" y="1053"/>
                    <a:pt x="6301" y="1824"/>
                  </a:cubicBezTo>
                  <a:cubicBezTo>
                    <a:pt x="6365" y="1881"/>
                    <a:pt x="6445" y="1909"/>
                    <a:pt x="6524" y="1909"/>
                  </a:cubicBezTo>
                  <a:cubicBezTo>
                    <a:pt x="6603" y="1909"/>
                    <a:pt x="6680" y="1881"/>
                    <a:pt x="6736" y="1824"/>
                  </a:cubicBezTo>
                  <a:cubicBezTo>
                    <a:pt x="7522" y="1053"/>
                    <a:pt x="8491" y="632"/>
                    <a:pt x="9445" y="632"/>
                  </a:cubicBezTo>
                  <a:close/>
                  <a:moveTo>
                    <a:pt x="3607" y="0"/>
                  </a:moveTo>
                  <a:cubicBezTo>
                    <a:pt x="2835" y="0"/>
                    <a:pt x="2077" y="239"/>
                    <a:pt x="1446" y="702"/>
                  </a:cubicBezTo>
                  <a:cubicBezTo>
                    <a:pt x="828" y="1151"/>
                    <a:pt x="379" y="1796"/>
                    <a:pt x="197" y="2554"/>
                  </a:cubicBezTo>
                  <a:cubicBezTo>
                    <a:pt x="0" y="3368"/>
                    <a:pt x="0" y="4673"/>
                    <a:pt x="1137" y="6287"/>
                  </a:cubicBezTo>
                  <a:cubicBezTo>
                    <a:pt x="2190" y="7775"/>
                    <a:pt x="3944" y="9164"/>
                    <a:pt x="6386" y="10441"/>
                  </a:cubicBezTo>
                  <a:cubicBezTo>
                    <a:pt x="6428" y="10462"/>
                    <a:pt x="6477" y="10473"/>
                    <a:pt x="6526" y="10473"/>
                  </a:cubicBezTo>
                  <a:cubicBezTo>
                    <a:pt x="6575" y="10473"/>
                    <a:pt x="6624" y="10462"/>
                    <a:pt x="6666" y="10441"/>
                  </a:cubicBezTo>
                  <a:cubicBezTo>
                    <a:pt x="9094" y="9164"/>
                    <a:pt x="10862" y="7775"/>
                    <a:pt x="11901" y="6287"/>
                  </a:cubicBezTo>
                  <a:cubicBezTo>
                    <a:pt x="13051" y="4673"/>
                    <a:pt x="13051" y="3368"/>
                    <a:pt x="12855" y="2554"/>
                  </a:cubicBezTo>
                  <a:cubicBezTo>
                    <a:pt x="12673" y="1810"/>
                    <a:pt x="12224" y="1151"/>
                    <a:pt x="11606" y="702"/>
                  </a:cubicBezTo>
                  <a:cubicBezTo>
                    <a:pt x="10975" y="239"/>
                    <a:pt x="10217" y="0"/>
                    <a:pt x="9445" y="0"/>
                  </a:cubicBezTo>
                  <a:cubicBezTo>
                    <a:pt x="8364" y="28"/>
                    <a:pt x="7326" y="435"/>
                    <a:pt x="6526" y="1179"/>
                  </a:cubicBezTo>
                  <a:cubicBezTo>
                    <a:pt x="5726" y="435"/>
                    <a:pt x="4688" y="28"/>
                    <a:pt x="3607" y="0"/>
                  </a:cubicBezTo>
                  <a:close/>
                </a:path>
              </a:pathLst>
            </a:custGeom>
            <a:solidFill>
              <a:srgbClr val="FFAEAC">
                <a:alpha val="6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1634100" y="3845600"/>
              <a:ext cx="15450" cy="28100"/>
            </a:xfrm>
            <a:custGeom>
              <a:avLst/>
              <a:gdLst/>
              <a:ahLst/>
              <a:cxnLst/>
              <a:rect l="l" t="t" r="r" b="b"/>
              <a:pathLst>
                <a:path w="618" h="1124" extrusionOk="0">
                  <a:moveTo>
                    <a:pt x="309" y="1"/>
                  </a:moveTo>
                  <a:cubicBezTo>
                    <a:pt x="162" y="1"/>
                    <a:pt x="14" y="99"/>
                    <a:pt x="0" y="295"/>
                  </a:cubicBezTo>
                  <a:lnTo>
                    <a:pt x="0" y="815"/>
                  </a:lnTo>
                  <a:cubicBezTo>
                    <a:pt x="0" y="983"/>
                    <a:pt x="141" y="1123"/>
                    <a:pt x="309" y="1123"/>
                  </a:cubicBezTo>
                  <a:cubicBezTo>
                    <a:pt x="477" y="1123"/>
                    <a:pt x="618" y="983"/>
                    <a:pt x="618" y="815"/>
                  </a:cubicBezTo>
                  <a:lnTo>
                    <a:pt x="618" y="295"/>
                  </a:lnTo>
                  <a:cubicBezTo>
                    <a:pt x="604" y="99"/>
                    <a:pt x="456" y="1"/>
                    <a:pt x="309" y="1"/>
                  </a:cubicBezTo>
                  <a:close/>
                </a:path>
              </a:pathLst>
            </a:custGeom>
            <a:solidFill>
              <a:srgbClr val="FFAEAC">
                <a:alpha val="6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1778300" y="3845600"/>
              <a:ext cx="15800" cy="28100"/>
            </a:xfrm>
            <a:custGeom>
              <a:avLst/>
              <a:gdLst/>
              <a:ahLst/>
              <a:cxnLst/>
              <a:rect l="l" t="t" r="r" b="b"/>
              <a:pathLst>
                <a:path w="632" h="1124" extrusionOk="0">
                  <a:moveTo>
                    <a:pt x="311" y="1"/>
                  </a:moveTo>
                  <a:cubicBezTo>
                    <a:pt x="161" y="1"/>
                    <a:pt x="14" y="99"/>
                    <a:pt x="0" y="295"/>
                  </a:cubicBezTo>
                  <a:lnTo>
                    <a:pt x="0" y="815"/>
                  </a:lnTo>
                  <a:cubicBezTo>
                    <a:pt x="0" y="983"/>
                    <a:pt x="140" y="1123"/>
                    <a:pt x="323" y="1123"/>
                  </a:cubicBezTo>
                  <a:cubicBezTo>
                    <a:pt x="491" y="1123"/>
                    <a:pt x="632" y="983"/>
                    <a:pt x="632" y="815"/>
                  </a:cubicBezTo>
                  <a:lnTo>
                    <a:pt x="632" y="295"/>
                  </a:lnTo>
                  <a:cubicBezTo>
                    <a:pt x="610" y="99"/>
                    <a:pt x="460" y="1"/>
                    <a:pt x="311" y="1"/>
                  </a:cubicBezTo>
                  <a:close/>
                </a:path>
              </a:pathLst>
            </a:custGeom>
            <a:solidFill>
              <a:srgbClr val="FFAEAC">
                <a:alpha val="6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1685725" y="3857525"/>
              <a:ext cx="56650" cy="23200"/>
            </a:xfrm>
            <a:custGeom>
              <a:avLst/>
              <a:gdLst/>
              <a:ahLst/>
              <a:cxnLst/>
              <a:rect l="l" t="t" r="r" b="b"/>
              <a:pathLst>
                <a:path w="2266" h="928" extrusionOk="0">
                  <a:moveTo>
                    <a:pt x="435" y="1"/>
                  </a:moveTo>
                  <a:cubicBezTo>
                    <a:pt x="204" y="1"/>
                    <a:pt x="1" y="273"/>
                    <a:pt x="181" y="506"/>
                  </a:cubicBezTo>
                  <a:cubicBezTo>
                    <a:pt x="419" y="773"/>
                    <a:pt x="770" y="927"/>
                    <a:pt x="1135" y="927"/>
                  </a:cubicBezTo>
                  <a:cubicBezTo>
                    <a:pt x="1500" y="927"/>
                    <a:pt x="1837" y="773"/>
                    <a:pt x="2075" y="506"/>
                  </a:cubicBezTo>
                  <a:cubicBezTo>
                    <a:pt x="2266" y="273"/>
                    <a:pt x="2065" y="1"/>
                    <a:pt x="1835" y="1"/>
                  </a:cubicBezTo>
                  <a:cubicBezTo>
                    <a:pt x="1760" y="1"/>
                    <a:pt x="1681" y="30"/>
                    <a:pt x="1612" y="99"/>
                  </a:cubicBezTo>
                  <a:cubicBezTo>
                    <a:pt x="1486" y="239"/>
                    <a:pt x="1310" y="310"/>
                    <a:pt x="1135" y="310"/>
                  </a:cubicBezTo>
                  <a:cubicBezTo>
                    <a:pt x="959" y="310"/>
                    <a:pt x="784" y="239"/>
                    <a:pt x="658" y="99"/>
                  </a:cubicBezTo>
                  <a:cubicBezTo>
                    <a:pt x="589" y="30"/>
                    <a:pt x="510" y="1"/>
                    <a:pt x="435" y="1"/>
                  </a:cubicBezTo>
                  <a:close/>
                </a:path>
              </a:pathLst>
            </a:custGeom>
            <a:solidFill>
              <a:srgbClr val="FFAEAC">
                <a:alpha val="6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30"/>
          <p:cNvGrpSpPr/>
          <p:nvPr/>
        </p:nvGrpSpPr>
        <p:grpSpPr>
          <a:xfrm>
            <a:off x="4523683" y="2191500"/>
            <a:ext cx="3600306" cy="810591"/>
            <a:chOff x="4523683" y="2191500"/>
            <a:chExt cx="3600306" cy="810591"/>
          </a:xfrm>
        </p:grpSpPr>
        <p:sp>
          <p:nvSpPr>
            <p:cNvPr id="277" name="Google Shape;277;p30"/>
            <p:cNvSpPr txBox="1"/>
            <p:nvPr/>
          </p:nvSpPr>
          <p:spPr>
            <a:xfrm>
              <a:off x="4523683" y="2505291"/>
              <a:ext cx="36003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Venus has a beautiful name and is the second planet from the Sun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278" name="Google Shape;278;p30"/>
            <p:cNvSpPr txBox="1"/>
            <p:nvPr/>
          </p:nvSpPr>
          <p:spPr>
            <a:xfrm>
              <a:off x="4523689" y="2191500"/>
              <a:ext cx="36003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WOMEN</a:t>
              </a:r>
              <a:endParaRPr sz="2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279" name="Google Shape;279;p30"/>
          <p:cNvSpPr/>
          <p:nvPr/>
        </p:nvSpPr>
        <p:spPr>
          <a:xfrm>
            <a:off x="4523652" y="3137732"/>
            <a:ext cx="496800" cy="496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0"/>
          <p:cNvSpPr txBox="1"/>
          <p:nvPr/>
        </p:nvSpPr>
        <p:spPr>
          <a:xfrm>
            <a:off x="4502208" y="3252182"/>
            <a:ext cx="5397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40%</a:t>
            </a:r>
            <a:endParaRPr sz="20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grpSp>
        <p:nvGrpSpPr>
          <p:cNvPr id="281" name="Google Shape;281;p30"/>
          <p:cNvGrpSpPr/>
          <p:nvPr/>
        </p:nvGrpSpPr>
        <p:grpSpPr>
          <a:xfrm>
            <a:off x="5287665" y="3208131"/>
            <a:ext cx="443703" cy="356003"/>
            <a:chOff x="4603912" y="3360531"/>
            <a:chExt cx="443703" cy="356003"/>
          </a:xfrm>
        </p:grpSpPr>
        <p:sp>
          <p:nvSpPr>
            <p:cNvPr id="282" name="Google Shape;282;p30"/>
            <p:cNvSpPr/>
            <p:nvPr/>
          </p:nvSpPr>
          <p:spPr>
            <a:xfrm>
              <a:off x="4603912" y="3360531"/>
              <a:ext cx="443703" cy="356003"/>
            </a:xfrm>
            <a:custGeom>
              <a:avLst/>
              <a:gdLst/>
              <a:ahLst/>
              <a:cxnLst/>
              <a:rect l="l" t="t" r="r" b="b"/>
              <a:pathLst>
                <a:path w="13052" h="10473" extrusionOk="0">
                  <a:moveTo>
                    <a:pt x="9445" y="632"/>
                  </a:moveTo>
                  <a:cubicBezTo>
                    <a:pt x="10820" y="632"/>
                    <a:pt x="11943" y="1460"/>
                    <a:pt x="12252" y="2695"/>
                  </a:cubicBezTo>
                  <a:cubicBezTo>
                    <a:pt x="12420" y="3382"/>
                    <a:pt x="12406" y="4505"/>
                    <a:pt x="11396" y="5922"/>
                  </a:cubicBezTo>
                  <a:cubicBezTo>
                    <a:pt x="10427" y="7298"/>
                    <a:pt x="8799" y="8603"/>
                    <a:pt x="6526" y="9810"/>
                  </a:cubicBezTo>
                  <a:cubicBezTo>
                    <a:pt x="4252" y="8603"/>
                    <a:pt x="2625" y="7298"/>
                    <a:pt x="1656" y="5922"/>
                  </a:cubicBezTo>
                  <a:cubicBezTo>
                    <a:pt x="646" y="4505"/>
                    <a:pt x="632" y="3382"/>
                    <a:pt x="800" y="2695"/>
                  </a:cubicBezTo>
                  <a:cubicBezTo>
                    <a:pt x="1109" y="1460"/>
                    <a:pt x="2232" y="632"/>
                    <a:pt x="3607" y="632"/>
                  </a:cubicBezTo>
                  <a:cubicBezTo>
                    <a:pt x="4561" y="632"/>
                    <a:pt x="5516" y="1053"/>
                    <a:pt x="6301" y="1824"/>
                  </a:cubicBezTo>
                  <a:cubicBezTo>
                    <a:pt x="6365" y="1881"/>
                    <a:pt x="6445" y="1909"/>
                    <a:pt x="6524" y="1909"/>
                  </a:cubicBezTo>
                  <a:cubicBezTo>
                    <a:pt x="6603" y="1909"/>
                    <a:pt x="6680" y="1881"/>
                    <a:pt x="6736" y="1824"/>
                  </a:cubicBezTo>
                  <a:cubicBezTo>
                    <a:pt x="7522" y="1053"/>
                    <a:pt x="8491" y="632"/>
                    <a:pt x="9445" y="632"/>
                  </a:cubicBezTo>
                  <a:close/>
                  <a:moveTo>
                    <a:pt x="3607" y="0"/>
                  </a:moveTo>
                  <a:cubicBezTo>
                    <a:pt x="2835" y="0"/>
                    <a:pt x="2077" y="239"/>
                    <a:pt x="1446" y="702"/>
                  </a:cubicBezTo>
                  <a:cubicBezTo>
                    <a:pt x="828" y="1151"/>
                    <a:pt x="379" y="1796"/>
                    <a:pt x="197" y="2554"/>
                  </a:cubicBezTo>
                  <a:cubicBezTo>
                    <a:pt x="0" y="3368"/>
                    <a:pt x="0" y="4673"/>
                    <a:pt x="1137" y="6287"/>
                  </a:cubicBezTo>
                  <a:cubicBezTo>
                    <a:pt x="2190" y="7775"/>
                    <a:pt x="3944" y="9164"/>
                    <a:pt x="6386" y="10441"/>
                  </a:cubicBezTo>
                  <a:cubicBezTo>
                    <a:pt x="6428" y="10462"/>
                    <a:pt x="6477" y="10473"/>
                    <a:pt x="6526" y="10473"/>
                  </a:cubicBezTo>
                  <a:cubicBezTo>
                    <a:pt x="6575" y="10473"/>
                    <a:pt x="6624" y="10462"/>
                    <a:pt x="6666" y="10441"/>
                  </a:cubicBezTo>
                  <a:cubicBezTo>
                    <a:pt x="9094" y="9164"/>
                    <a:pt x="10862" y="7775"/>
                    <a:pt x="11901" y="6287"/>
                  </a:cubicBezTo>
                  <a:cubicBezTo>
                    <a:pt x="13051" y="4673"/>
                    <a:pt x="13051" y="3368"/>
                    <a:pt x="12855" y="2554"/>
                  </a:cubicBezTo>
                  <a:cubicBezTo>
                    <a:pt x="12673" y="1810"/>
                    <a:pt x="12224" y="1151"/>
                    <a:pt x="11606" y="702"/>
                  </a:cubicBezTo>
                  <a:cubicBezTo>
                    <a:pt x="10975" y="239"/>
                    <a:pt x="10217" y="0"/>
                    <a:pt x="9445" y="0"/>
                  </a:cubicBezTo>
                  <a:cubicBezTo>
                    <a:pt x="8364" y="28"/>
                    <a:pt x="7326" y="435"/>
                    <a:pt x="6526" y="1179"/>
                  </a:cubicBezTo>
                  <a:cubicBezTo>
                    <a:pt x="5726" y="435"/>
                    <a:pt x="4688" y="28"/>
                    <a:pt x="36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4716980" y="3498370"/>
              <a:ext cx="21009" cy="38208"/>
            </a:xfrm>
            <a:custGeom>
              <a:avLst/>
              <a:gdLst/>
              <a:ahLst/>
              <a:cxnLst/>
              <a:rect l="l" t="t" r="r" b="b"/>
              <a:pathLst>
                <a:path w="618" h="1124" extrusionOk="0">
                  <a:moveTo>
                    <a:pt x="309" y="1"/>
                  </a:moveTo>
                  <a:cubicBezTo>
                    <a:pt x="162" y="1"/>
                    <a:pt x="14" y="99"/>
                    <a:pt x="0" y="295"/>
                  </a:cubicBezTo>
                  <a:lnTo>
                    <a:pt x="0" y="815"/>
                  </a:lnTo>
                  <a:cubicBezTo>
                    <a:pt x="0" y="983"/>
                    <a:pt x="141" y="1123"/>
                    <a:pt x="309" y="1123"/>
                  </a:cubicBezTo>
                  <a:cubicBezTo>
                    <a:pt x="477" y="1123"/>
                    <a:pt x="618" y="983"/>
                    <a:pt x="618" y="815"/>
                  </a:cubicBezTo>
                  <a:lnTo>
                    <a:pt x="618" y="295"/>
                  </a:lnTo>
                  <a:cubicBezTo>
                    <a:pt x="604" y="99"/>
                    <a:pt x="456" y="1"/>
                    <a:pt x="3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4913063" y="3498370"/>
              <a:ext cx="21485" cy="38208"/>
            </a:xfrm>
            <a:custGeom>
              <a:avLst/>
              <a:gdLst/>
              <a:ahLst/>
              <a:cxnLst/>
              <a:rect l="l" t="t" r="r" b="b"/>
              <a:pathLst>
                <a:path w="632" h="1124" extrusionOk="0">
                  <a:moveTo>
                    <a:pt x="311" y="1"/>
                  </a:moveTo>
                  <a:cubicBezTo>
                    <a:pt x="161" y="1"/>
                    <a:pt x="14" y="99"/>
                    <a:pt x="0" y="295"/>
                  </a:cubicBezTo>
                  <a:lnTo>
                    <a:pt x="0" y="815"/>
                  </a:lnTo>
                  <a:cubicBezTo>
                    <a:pt x="0" y="983"/>
                    <a:pt x="140" y="1123"/>
                    <a:pt x="323" y="1123"/>
                  </a:cubicBezTo>
                  <a:cubicBezTo>
                    <a:pt x="491" y="1123"/>
                    <a:pt x="632" y="983"/>
                    <a:pt x="632" y="815"/>
                  </a:cubicBezTo>
                  <a:lnTo>
                    <a:pt x="632" y="295"/>
                  </a:lnTo>
                  <a:cubicBezTo>
                    <a:pt x="610" y="99"/>
                    <a:pt x="460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4787180" y="3514585"/>
              <a:ext cx="77033" cy="31545"/>
            </a:xfrm>
            <a:custGeom>
              <a:avLst/>
              <a:gdLst/>
              <a:ahLst/>
              <a:cxnLst/>
              <a:rect l="l" t="t" r="r" b="b"/>
              <a:pathLst>
                <a:path w="2266" h="928" extrusionOk="0">
                  <a:moveTo>
                    <a:pt x="435" y="1"/>
                  </a:moveTo>
                  <a:cubicBezTo>
                    <a:pt x="204" y="1"/>
                    <a:pt x="1" y="273"/>
                    <a:pt x="181" y="506"/>
                  </a:cubicBezTo>
                  <a:cubicBezTo>
                    <a:pt x="419" y="773"/>
                    <a:pt x="770" y="927"/>
                    <a:pt x="1135" y="927"/>
                  </a:cubicBezTo>
                  <a:cubicBezTo>
                    <a:pt x="1500" y="927"/>
                    <a:pt x="1837" y="773"/>
                    <a:pt x="2075" y="506"/>
                  </a:cubicBezTo>
                  <a:cubicBezTo>
                    <a:pt x="2266" y="273"/>
                    <a:pt x="2065" y="1"/>
                    <a:pt x="1835" y="1"/>
                  </a:cubicBezTo>
                  <a:cubicBezTo>
                    <a:pt x="1760" y="1"/>
                    <a:pt x="1681" y="30"/>
                    <a:pt x="1612" y="99"/>
                  </a:cubicBezTo>
                  <a:cubicBezTo>
                    <a:pt x="1486" y="239"/>
                    <a:pt x="1310" y="310"/>
                    <a:pt x="1135" y="310"/>
                  </a:cubicBezTo>
                  <a:cubicBezTo>
                    <a:pt x="959" y="310"/>
                    <a:pt x="784" y="239"/>
                    <a:pt x="658" y="99"/>
                  </a:cubicBezTo>
                  <a:cubicBezTo>
                    <a:pt x="589" y="30"/>
                    <a:pt x="510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30"/>
          <p:cNvGrpSpPr/>
          <p:nvPr/>
        </p:nvGrpSpPr>
        <p:grpSpPr>
          <a:xfrm>
            <a:off x="6483903" y="3208131"/>
            <a:ext cx="443703" cy="356003"/>
            <a:chOff x="5800150" y="3360531"/>
            <a:chExt cx="443703" cy="356003"/>
          </a:xfrm>
        </p:grpSpPr>
        <p:sp>
          <p:nvSpPr>
            <p:cNvPr id="287" name="Google Shape;287;p30"/>
            <p:cNvSpPr/>
            <p:nvPr/>
          </p:nvSpPr>
          <p:spPr>
            <a:xfrm>
              <a:off x="5800150" y="3360531"/>
              <a:ext cx="443703" cy="356003"/>
            </a:xfrm>
            <a:custGeom>
              <a:avLst/>
              <a:gdLst/>
              <a:ahLst/>
              <a:cxnLst/>
              <a:rect l="l" t="t" r="r" b="b"/>
              <a:pathLst>
                <a:path w="13052" h="10473" extrusionOk="0">
                  <a:moveTo>
                    <a:pt x="9445" y="632"/>
                  </a:moveTo>
                  <a:cubicBezTo>
                    <a:pt x="10820" y="632"/>
                    <a:pt x="11943" y="1460"/>
                    <a:pt x="12252" y="2695"/>
                  </a:cubicBezTo>
                  <a:cubicBezTo>
                    <a:pt x="12420" y="3382"/>
                    <a:pt x="12406" y="4505"/>
                    <a:pt x="11396" y="5922"/>
                  </a:cubicBezTo>
                  <a:cubicBezTo>
                    <a:pt x="10427" y="7298"/>
                    <a:pt x="8799" y="8603"/>
                    <a:pt x="6526" y="9810"/>
                  </a:cubicBezTo>
                  <a:cubicBezTo>
                    <a:pt x="4252" y="8603"/>
                    <a:pt x="2625" y="7298"/>
                    <a:pt x="1656" y="5922"/>
                  </a:cubicBezTo>
                  <a:cubicBezTo>
                    <a:pt x="646" y="4505"/>
                    <a:pt x="632" y="3382"/>
                    <a:pt x="800" y="2695"/>
                  </a:cubicBezTo>
                  <a:cubicBezTo>
                    <a:pt x="1109" y="1460"/>
                    <a:pt x="2232" y="632"/>
                    <a:pt x="3607" y="632"/>
                  </a:cubicBezTo>
                  <a:cubicBezTo>
                    <a:pt x="4561" y="632"/>
                    <a:pt x="5516" y="1053"/>
                    <a:pt x="6301" y="1824"/>
                  </a:cubicBezTo>
                  <a:cubicBezTo>
                    <a:pt x="6365" y="1881"/>
                    <a:pt x="6445" y="1909"/>
                    <a:pt x="6524" y="1909"/>
                  </a:cubicBezTo>
                  <a:cubicBezTo>
                    <a:pt x="6603" y="1909"/>
                    <a:pt x="6680" y="1881"/>
                    <a:pt x="6736" y="1824"/>
                  </a:cubicBezTo>
                  <a:cubicBezTo>
                    <a:pt x="7522" y="1053"/>
                    <a:pt x="8491" y="632"/>
                    <a:pt x="9445" y="632"/>
                  </a:cubicBezTo>
                  <a:close/>
                  <a:moveTo>
                    <a:pt x="3607" y="0"/>
                  </a:moveTo>
                  <a:cubicBezTo>
                    <a:pt x="2835" y="0"/>
                    <a:pt x="2077" y="239"/>
                    <a:pt x="1446" y="702"/>
                  </a:cubicBezTo>
                  <a:cubicBezTo>
                    <a:pt x="828" y="1151"/>
                    <a:pt x="379" y="1796"/>
                    <a:pt x="197" y="2554"/>
                  </a:cubicBezTo>
                  <a:cubicBezTo>
                    <a:pt x="0" y="3368"/>
                    <a:pt x="0" y="4673"/>
                    <a:pt x="1137" y="6287"/>
                  </a:cubicBezTo>
                  <a:cubicBezTo>
                    <a:pt x="2190" y="7775"/>
                    <a:pt x="3944" y="9164"/>
                    <a:pt x="6386" y="10441"/>
                  </a:cubicBezTo>
                  <a:cubicBezTo>
                    <a:pt x="6428" y="10462"/>
                    <a:pt x="6477" y="10473"/>
                    <a:pt x="6526" y="10473"/>
                  </a:cubicBezTo>
                  <a:cubicBezTo>
                    <a:pt x="6575" y="10473"/>
                    <a:pt x="6624" y="10462"/>
                    <a:pt x="6666" y="10441"/>
                  </a:cubicBezTo>
                  <a:cubicBezTo>
                    <a:pt x="9094" y="9164"/>
                    <a:pt x="10862" y="7775"/>
                    <a:pt x="11901" y="6287"/>
                  </a:cubicBezTo>
                  <a:cubicBezTo>
                    <a:pt x="13051" y="4673"/>
                    <a:pt x="13051" y="3368"/>
                    <a:pt x="12855" y="2554"/>
                  </a:cubicBezTo>
                  <a:cubicBezTo>
                    <a:pt x="12673" y="1810"/>
                    <a:pt x="12224" y="1151"/>
                    <a:pt x="11606" y="702"/>
                  </a:cubicBezTo>
                  <a:cubicBezTo>
                    <a:pt x="10975" y="239"/>
                    <a:pt x="10217" y="0"/>
                    <a:pt x="9445" y="0"/>
                  </a:cubicBezTo>
                  <a:cubicBezTo>
                    <a:pt x="8364" y="28"/>
                    <a:pt x="7326" y="435"/>
                    <a:pt x="6526" y="1179"/>
                  </a:cubicBezTo>
                  <a:cubicBezTo>
                    <a:pt x="5726" y="435"/>
                    <a:pt x="4688" y="28"/>
                    <a:pt x="3607" y="0"/>
                  </a:cubicBezTo>
                  <a:close/>
                </a:path>
              </a:pathLst>
            </a:custGeom>
            <a:solidFill>
              <a:srgbClr val="90D5BA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5913217" y="3498370"/>
              <a:ext cx="21009" cy="38208"/>
            </a:xfrm>
            <a:custGeom>
              <a:avLst/>
              <a:gdLst/>
              <a:ahLst/>
              <a:cxnLst/>
              <a:rect l="l" t="t" r="r" b="b"/>
              <a:pathLst>
                <a:path w="618" h="1124" extrusionOk="0">
                  <a:moveTo>
                    <a:pt x="309" y="1"/>
                  </a:moveTo>
                  <a:cubicBezTo>
                    <a:pt x="162" y="1"/>
                    <a:pt x="14" y="99"/>
                    <a:pt x="0" y="295"/>
                  </a:cubicBezTo>
                  <a:lnTo>
                    <a:pt x="0" y="815"/>
                  </a:lnTo>
                  <a:cubicBezTo>
                    <a:pt x="0" y="983"/>
                    <a:pt x="141" y="1123"/>
                    <a:pt x="309" y="1123"/>
                  </a:cubicBezTo>
                  <a:cubicBezTo>
                    <a:pt x="477" y="1123"/>
                    <a:pt x="618" y="983"/>
                    <a:pt x="618" y="815"/>
                  </a:cubicBezTo>
                  <a:lnTo>
                    <a:pt x="618" y="295"/>
                  </a:lnTo>
                  <a:cubicBezTo>
                    <a:pt x="604" y="99"/>
                    <a:pt x="456" y="1"/>
                    <a:pt x="309" y="1"/>
                  </a:cubicBezTo>
                  <a:close/>
                </a:path>
              </a:pathLst>
            </a:custGeom>
            <a:solidFill>
              <a:srgbClr val="90D5BA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6109300" y="3498370"/>
              <a:ext cx="21485" cy="38208"/>
            </a:xfrm>
            <a:custGeom>
              <a:avLst/>
              <a:gdLst/>
              <a:ahLst/>
              <a:cxnLst/>
              <a:rect l="l" t="t" r="r" b="b"/>
              <a:pathLst>
                <a:path w="632" h="1124" extrusionOk="0">
                  <a:moveTo>
                    <a:pt x="311" y="1"/>
                  </a:moveTo>
                  <a:cubicBezTo>
                    <a:pt x="161" y="1"/>
                    <a:pt x="14" y="99"/>
                    <a:pt x="0" y="295"/>
                  </a:cubicBezTo>
                  <a:lnTo>
                    <a:pt x="0" y="815"/>
                  </a:lnTo>
                  <a:cubicBezTo>
                    <a:pt x="0" y="983"/>
                    <a:pt x="140" y="1123"/>
                    <a:pt x="323" y="1123"/>
                  </a:cubicBezTo>
                  <a:cubicBezTo>
                    <a:pt x="491" y="1123"/>
                    <a:pt x="632" y="983"/>
                    <a:pt x="632" y="815"/>
                  </a:cubicBezTo>
                  <a:lnTo>
                    <a:pt x="632" y="295"/>
                  </a:lnTo>
                  <a:cubicBezTo>
                    <a:pt x="610" y="99"/>
                    <a:pt x="460" y="1"/>
                    <a:pt x="311" y="1"/>
                  </a:cubicBezTo>
                  <a:close/>
                </a:path>
              </a:pathLst>
            </a:custGeom>
            <a:solidFill>
              <a:srgbClr val="90D5BA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5983417" y="3514585"/>
              <a:ext cx="77033" cy="31545"/>
            </a:xfrm>
            <a:custGeom>
              <a:avLst/>
              <a:gdLst/>
              <a:ahLst/>
              <a:cxnLst/>
              <a:rect l="l" t="t" r="r" b="b"/>
              <a:pathLst>
                <a:path w="2266" h="928" extrusionOk="0">
                  <a:moveTo>
                    <a:pt x="435" y="1"/>
                  </a:moveTo>
                  <a:cubicBezTo>
                    <a:pt x="204" y="1"/>
                    <a:pt x="1" y="273"/>
                    <a:pt x="181" y="506"/>
                  </a:cubicBezTo>
                  <a:cubicBezTo>
                    <a:pt x="419" y="773"/>
                    <a:pt x="770" y="927"/>
                    <a:pt x="1135" y="927"/>
                  </a:cubicBezTo>
                  <a:cubicBezTo>
                    <a:pt x="1500" y="927"/>
                    <a:pt x="1837" y="773"/>
                    <a:pt x="2075" y="506"/>
                  </a:cubicBezTo>
                  <a:cubicBezTo>
                    <a:pt x="2266" y="273"/>
                    <a:pt x="2065" y="1"/>
                    <a:pt x="1835" y="1"/>
                  </a:cubicBezTo>
                  <a:cubicBezTo>
                    <a:pt x="1760" y="1"/>
                    <a:pt x="1681" y="30"/>
                    <a:pt x="1612" y="99"/>
                  </a:cubicBezTo>
                  <a:cubicBezTo>
                    <a:pt x="1486" y="239"/>
                    <a:pt x="1310" y="310"/>
                    <a:pt x="1135" y="310"/>
                  </a:cubicBezTo>
                  <a:cubicBezTo>
                    <a:pt x="959" y="310"/>
                    <a:pt x="784" y="239"/>
                    <a:pt x="658" y="99"/>
                  </a:cubicBezTo>
                  <a:cubicBezTo>
                    <a:pt x="589" y="30"/>
                    <a:pt x="510" y="1"/>
                    <a:pt x="435" y="1"/>
                  </a:cubicBezTo>
                  <a:close/>
                </a:path>
              </a:pathLst>
            </a:custGeom>
            <a:solidFill>
              <a:srgbClr val="90D5BA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30"/>
          <p:cNvGrpSpPr/>
          <p:nvPr/>
        </p:nvGrpSpPr>
        <p:grpSpPr>
          <a:xfrm>
            <a:off x="7082022" y="3208131"/>
            <a:ext cx="443703" cy="356003"/>
            <a:chOff x="6398269" y="3360531"/>
            <a:chExt cx="443703" cy="356003"/>
          </a:xfrm>
        </p:grpSpPr>
        <p:sp>
          <p:nvSpPr>
            <p:cNvPr id="292" name="Google Shape;292;p30"/>
            <p:cNvSpPr/>
            <p:nvPr/>
          </p:nvSpPr>
          <p:spPr>
            <a:xfrm>
              <a:off x="6398269" y="3360531"/>
              <a:ext cx="443703" cy="356003"/>
            </a:xfrm>
            <a:custGeom>
              <a:avLst/>
              <a:gdLst/>
              <a:ahLst/>
              <a:cxnLst/>
              <a:rect l="l" t="t" r="r" b="b"/>
              <a:pathLst>
                <a:path w="13052" h="10473" extrusionOk="0">
                  <a:moveTo>
                    <a:pt x="9445" y="632"/>
                  </a:moveTo>
                  <a:cubicBezTo>
                    <a:pt x="10820" y="632"/>
                    <a:pt x="11943" y="1460"/>
                    <a:pt x="12252" y="2695"/>
                  </a:cubicBezTo>
                  <a:cubicBezTo>
                    <a:pt x="12420" y="3382"/>
                    <a:pt x="12406" y="4505"/>
                    <a:pt x="11396" y="5922"/>
                  </a:cubicBezTo>
                  <a:cubicBezTo>
                    <a:pt x="10427" y="7298"/>
                    <a:pt x="8799" y="8603"/>
                    <a:pt x="6526" y="9810"/>
                  </a:cubicBezTo>
                  <a:cubicBezTo>
                    <a:pt x="4252" y="8603"/>
                    <a:pt x="2625" y="7298"/>
                    <a:pt x="1656" y="5922"/>
                  </a:cubicBezTo>
                  <a:cubicBezTo>
                    <a:pt x="646" y="4505"/>
                    <a:pt x="632" y="3382"/>
                    <a:pt x="800" y="2695"/>
                  </a:cubicBezTo>
                  <a:cubicBezTo>
                    <a:pt x="1109" y="1460"/>
                    <a:pt x="2232" y="632"/>
                    <a:pt x="3607" y="632"/>
                  </a:cubicBezTo>
                  <a:cubicBezTo>
                    <a:pt x="4561" y="632"/>
                    <a:pt x="5516" y="1053"/>
                    <a:pt x="6301" y="1824"/>
                  </a:cubicBezTo>
                  <a:cubicBezTo>
                    <a:pt x="6365" y="1881"/>
                    <a:pt x="6445" y="1909"/>
                    <a:pt x="6524" y="1909"/>
                  </a:cubicBezTo>
                  <a:cubicBezTo>
                    <a:pt x="6603" y="1909"/>
                    <a:pt x="6680" y="1881"/>
                    <a:pt x="6736" y="1824"/>
                  </a:cubicBezTo>
                  <a:cubicBezTo>
                    <a:pt x="7522" y="1053"/>
                    <a:pt x="8491" y="632"/>
                    <a:pt x="9445" y="632"/>
                  </a:cubicBezTo>
                  <a:close/>
                  <a:moveTo>
                    <a:pt x="3607" y="0"/>
                  </a:moveTo>
                  <a:cubicBezTo>
                    <a:pt x="2835" y="0"/>
                    <a:pt x="2077" y="239"/>
                    <a:pt x="1446" y="702"/>
                  </a:cubicBezTo>
                  <a:cubicBezTo>
                    <a:pt x="828" y="1151"/>
                    <a:pt x="379" y="1796"/>
                    <a:pt x="197" y="2554"/>
                  </a:cubicBezTo>
                  <a:cubicBezTo>
                    <a:pt x="0" y="3368"/>
                    <a:pt x="0" y="4673"/>
                    <a:pt x="1137" y="6287"/>
                  </a:cubicBezTo>
                  <a:cubicBezTo>
                    <a:pt x="2190" y="7775"/>
                    <a:pt x="3944" y="9164"/>
                    <a:pt x="6386" y="10441"/>
                  </a:cubicBezTo>
                  <a:cubicBezTo>
                    <a:pt x="6428" y="10462"/>
                    <a:pt x="6477" y="10473"/>
                    <a:pt x="6526" y="10473"/>
                  </a:cubicBezTo>
                  <a:cubicBezTo>
                    <a:pt x="6575" y="10473"/>
                    <a:pt x="6624" y="10462"/>
                    <a:pt x="6666" y="10441"/>
                  </a:cubicBezTo>
                  <a:cubicBezTo>
                    <a:pt x="9094" y="9164"/>
                    <a:pt x="10862" y="7775"/>
                    <a:pt x="11901" y="6287"/>
                  </a:cubicBezTo>
                  <a:cubicBezTo>
                    <a:pt x="13051" y="4673"/>
                    <a:pt x="13051" y="3368"/>
                    <a:pt x="12855" y="2554"/>
                  </a:cubicBezTo>
                  <a:cubicBezTo>
                    <a:pt x="12673" y="1810"/>
                    <a:pt x="12224" y="1151"/>
                    <a:pt x="11606" y="702"/>
                  </a:cubicBezTo>
                  <a:cubicBezTo>
                    <a:pt x="10975" y="239"/>
                    <a:pt x="10217" y="0"/>
                    <a:pt x="9445" y="0"/>
                  </a:cubicBezTo>
                  <a:cubicBezTo>
                    <a:pt x="8364" y="28"/>
                    <a:pt x="7326" y="435"/>
                    <a:pt x="6526" y="1179"/>
                  </a:cubicBezTo>
                  <a:cubicBezTo>
                    <a:pt x="5726" y="435"/>
                    <a:pt x="4688" y="28"/>
                    <a:pt x="3607" y="0"/>
                  </a:cubicBezTo>
                  <a:close/>
                </a:path>
              </a:pathLst>
            </a:custGeom>
            <a:solidFill>
              <a:srgbClr val="90D5BA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6511336" y="3498370"/>
              <a:ext cx="21009" cy="38208"/>
            </a:xfrm>
            <a:custGeom>
              <a:avLst/>
              <a:gdLst/>
              <a:ahLst/>
              <a:cxnLst/>
              <a:rect l="l" t="t" r="r" b="b"/>
              <a:pathLst>
                <a:path w="618" h="1124" extrusionOk="0">
                  <a:moveTo>
                    <a:pt x="309" y="1"/>
                  </a:moveTo>
                  <a:cubicBezTo>
                    <a:pt x="162" y="1"/>
                    <a:pt x="14" y="99"/>
                    <a:pt x="0" y="295"/>
                  </a:cubicBezTo>
                  <a:lnTo>
                    <a:pt x="0" y="815"/>
                  </a:lnTo>
                  <a:cubicBezTo>
                    <a:pt x="0" y="983"/>
                    <a:pt x="141" y="1123"/>
                    <a:pt x="309" y="1123"/>
                  </a:cubicBezTo>
                  <a:cubicBezTo>
                    <a:pt x="477" y="1123"/>
                    <a:pt x="618" y="983"/>
                    <a:pt x="618" y="815"/>
                  </a:cubicBezTo>
                  <a:lnTo>
                    <a:pt x="618" y="295"/>
                  </a:lnTo>
                  <a:cubicBezTo>
                    <a:pt x="604" y="99"/>
                    <a:pt x="456" y="1"/>
                    <a:pt x="309" y="1"/>
                  </a:cubicBezTo>
                  <a:close/>
                </a:path>
              </a:pathLst>
            </a:custGeom>
            <a:solidFill>
              <a:srgbClr val="90D5BA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6707419" y="3498370"/>
              <a:ext cx="21485" cy="38208"/>
            </a:xfrm>
            <a:custGeom>
              <a:avLst/>
              <a:gdLst/>
              <a:ahLst/>
              <a:cxnLst/>
              <a:rect l="l" t="t" r="r" b="b"/>
              <a:pathLst>
                <a:path w="632" h="1124" extrusionOk="0">
                  <a:moveTo>
                    <a:pt x="311" y="1"/>
                  </a:moveTo>
                  <a:cubicBezTo>
                    <a:pt x="161" y="1"/>
                    <a:pt x="14" y="99"/>
                    <a:pt x="0" y="295"/>
                  </a:cubicBezTo>
                  <a:lnTo>
                    <a:pt x="0" y="815"/>
                  </a:lnTo>
                  <a:cubicBezTo>
                    <a:pt x="0" y="983"/>
                    <a:pt x="140" y="1123"/>
                    <a:pt x="323" y="1123"/>
                  </a:cubicBezTo>
                  <a:cubicBezTo>
                    <a:pt x="491" y="1123"/>
                    <a:pt x="632" y="983"/>
                    <a:pt x="632" y="815"/>
                  </a:cubicBezTo>
                  <a:lnTo>
                    <a:pt x="632" y="295"/>
                  </a:lnTo>
                  <a:cubicBezTo>
                    <a:pt x="610" y="99"/>
                    <a:pt x="460" y="1"/>
                    <a:pt x="311" y="1"/>
                  </a:cubicBezTo>
                  <a:close/>
                </a:path>
              </a:pathLst>
            </a:custGeom>
            <a:solidFill>
              <a:srgbClr val="90D5BA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581536" y="3514585"/>
              <a:ext cx="77033" cy="31545"/>
            </a:xfrm>
            <a:custGeom>
              <a:avLst/>
              <a:gdLst/>
              <a:ahLst/>
              <a:cxnLst/>
              <a:rect l="l" t="t" r="r" b="b"/>
              <a:pathLst>
                <a:path w="2266" h="928" extrusionOk="0">
                  <a:moveTo>
                    <a:pt x="435" y="1"/>
                  </a:moveTo>
                  <a:cubicBezTo>
                    <a:pt x="204" y="1"/>
                    <a:pt x="1" y="273"/>
                    <a:pt x="181" y="506"/>
                  </a:cubicBezTo>
                  <a:cubicBezTo>
                    <a:pt x="419" y="773"/>
                    <a:pt x="770" y="927"/>
                    <a:pt x="1135" y="927"/>
                  </a:cubicBezTo>
                  <a:cubicBezTo>
                    <a:pt x="1500" y="927"/>
                    <a:pt x="1837" y="773"/>
                    <a:pt x="2075" y="506"/>
                  </a:cubicBezTo>
                  <a:cubicBezTo>
                    <a:pt x="2266" y="273"/>
                    <a:pt x="2065" y="1"/>
                    <a:pt x="1835" y="1"/>
                  </a:cubicBezTo>
                  <a:cubicBezTo>
                    <a:pt x="1760" y="1"/>
                    <a:pt x="1681" y="30"/>
                    <a:pt x="1612" y="99"/>
                  </a:cubicBezTo>
                  <a:cubicBezTo>
                    <a:pt x="1486" y="239"/>
                    <a:pt x="1310" y="310"/>
                    <a:pt x="1135" y="310"/>
                  </a:cubicBezTo>
                  <a:cubicBezTo>
                    <a:pt x="959" y="310"/>
                    <a:pt x="784" y="239"/>
                    <a:pt x="658" y="99"/>
                  </a:cubicBezTo>
                  <a:cubicBezTo>
                    <a:pt x="589" y="30"/>
                    <a:pt x="510" y="1"/>
                    <a:pt x="435" y="1"/>
                  </a:cubicBezTo>
                  <a:close/>
                </a:path>
              </a:pathLst>
            </a:custGeom>
            <a:solidFill>
              <a:srgbClr val="90D5BA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30"/>
          <p:cNvGrpSpPr/>
          <p:nvPr/>
        </p:nvGrpSpPr>
        <p:grpSpPr>
          <a:xfrm>
            <a:off x="5885784" y="3208131"/>
            <a:ext cx="443703" cy="356003"/>
            <a:chOff x="5202031" y="3360531"/>
            <a:chExt cx="443703" cy="356003"/>
          </a:xfrm>
        </p:grpSpPr>
        <p:sp>
          <p:nvSpPr>
            <p:cNvPr id="297" name="Google Shape;297;p30"/>
            <p:cNvSpPr/>
            <p:nvPr/>
          </p:nvSpPr>
          <p:spPr>
            <a:xfrm>
              <a:off x="5202031" y="3360531"/>
              <a:ext cx="443703" cy="356003"/>
            </a:xfrm>
            <a:custGeom>
              <a:avLst/>
              <a:gdLst/>
              <a:ahLst/>
              <a:cxnLst/>
              <a:rect l="l" t="t" r="r" b="b"/>
              <a:pathLst>
                <a:path w="13052" h="10473" extrusionOk="0">
                  <a:moveTo>
                    <a:pt x="9445" y="632"/>
                  </a:moveTo>
                  <a:cubicBezTo>
                    <a:pt x="10820" y="632"/>
                    <a:pt x="11943" y="1460"/>
                    <a:pt x="12252" y="2695"/>
                  </a:cubicBezTo>
                  <a:cubicBezTo>
                    <a:pt x="12420" y="3382"/>
                    <a:pt x="12406" y="4505"/>
                    <a:pt x="11396" y="5922"/>
                  </a:cubicBezTo>
                  <a:cubicBezTo>
                    <a:pt x="10427" y="7298"/>
                    <a:pt x="8799" y="8603"/>
                    <a:pt x="6526" y="9810"/>
                  </a:cubicBezTo>
                  <a:cubicBezTo>
                    <a:pt x="4252" y="8603"/>
                    <a:pt x="2625" y="7298"/>
                    <a:pt x="1656" y="5922"/>
                  </a:cubicBezTo>
                  <a:cubicBezTo>
                    <a:pt x="646" y="4505"/>
                    <a:pt x="632" y="3382"/>
                    <a:pt x="800" y="2695"/>
                  </a:cubicBezTo>
                  <a:cubicBezTo>
                    <a:pt x="1109" y="1460"/>
                    <a:pt x="2232" y="632"/>
                    <a:pt x="3607" y="632"/>
                  </a:cubicBezTo>
                  <a:cubicBezTo>
                    <a:pt x="4561" y="632"/>
                    <a:pt x="5516" y="1053"/>
                    <a:pt x="6301" y="1824"/>
                  </a:cubicBezTo>
                  <a:cubicBezTo>
                    <a:pt x="6365" y="1881"/>
                    <a:pt x="6445" y="1909"/>
                    <a:pt x="6524" y="1909"/>
                  </a:cubicBezTo>
                  <a:cubicBezTo>
                    <a:pt x="6603" y="1909"/>
                    <a:pt x="6680" y="1881"/>
                    <a:pt x="6736" y="1824"/>
                  </a:cubicBezTo>
                  <a:cubicBezTo>
                    <a:pt x="7522" y="1053"/>
                    <a:pt x="8491" y="632"/>
                    <a:pt x="9445" y="632"/>
                  </a:cubicBezTo>
                  <a:close/>
                  <a:moveTo>
                    <a:pt x="3607" y="0"/>
                  </a:moveTo>
                  <a:cubicBezTo>
                    <a:pt x="2835" y="0"/>
                    <a:pt x="2077" y="239"/>
                    <a:pt x="1446" y="702"/>
                  </a:cubicBezTo>
                  <a:cubicBezTo>
                    <a:pt x="828" y="1151"/>
                    <a:pt x="379" y="1796"/>
                    <a:pt x="197" y="2554"/>
                  </a:cubicBezTo>
                  <a:cubicBezTo>
                    <a:pt x="0" y="3368"/>
                    <a:pt x="0" y="4673"/>
                    <a:pt x="1137" y="6287"/>
                  </a:cubicBezTo>
                  <a:cubicBezTo>
                    <a:pt x="2190" y="7775"/>
                    <a:pt x="3944" y="9164"/>
                    <a:pt x="6386" y="10441"/>
                  </a:cubicBezTo>
                  <a:cubicBezTo>
                    <a:pt x="6428" y="10462"/>
                    <a:pt x="6477" y="10473"/>
                    <a:pt x="6526" y="10473"/>
                  </a:cubicBezTo>
                  <a:cubicBezTo>
                    <a:pt x="6575" y="10473"/>
                    <a:pt x="6624" y="10462"/>
                    <a:pt x="6666" y="10441"/>
                  </a:cubicBezTo>
                  <a:cubicBezTo>
                    <a:pt x="9094" y="9164"/>
                    <a:pt x="10862" y="7775"/>
                    <a:pt x="11901" y="6287"/>
                  </a:cubicBezTo>
                  <a:cubicBezTo>
                    <a:pt x="13051" y="4673"/>
                    <a:pt x="13051" y="3368"/>
                    <a:pt x="12855" y="2554"/>
                  </a:cubicBezTo>
                  <a:cubicBezTo>
                    <a:pt x="12673" y="1810"/>
                    <a:pt x="12224" y="1151"/>
                    <a:pt x="11606" y="702"/>
                  </a:cubicBezTo>
                  <a:cubicBezTo>
                    <a:pt x="10975" y="239"/>
                    <a:pt x="10217" y="0"/>
                    <a:pt x="9445" y="0"/>
                  </a:cubicBezTo>
                  <a:cubicBezTo>
                    <a:pt x="8364" y="28"/>
                    <a:pt x="7326" y="435"/>
                    <a:pt x="6526" y="1179"/>
                  </a:cubicBezTo>
                  <a:cubicBezTo>
                    <a:pt x="5726" y="435"/>
                    <a:pt x="4688" y="28"/>
                    <a:pt x="36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5315099" y="3498370"/>
              <a:ext cx="21009" cy="38208"/>
            </a:xfrm>
            <a:custGeom>
              <a:avLst/>
              <a:gdLst/>
              <a:ahLst/>
              <a:cxnLst/>
              <a:rect l="l" t="t" r="r" b="b"/>
              <a:pathLst>
                <a:path w="618" h="1124" extrusionOk="0">
                  <a:moveTo>
                    <a:pt x="309" y="1"/>
                  </a:moveTo>
                  <a:cubicBezTo>
                    <a:pt x="162" y="1"/>
                    <a:pt x="14" y="99"/>
                    <a:pt x="0" y="295"/>
                  </a:cubicBezTo>
                  <a:lnTo>
                    <a:pt x="0" y="815"/>
                  </a:lnTo>
                  <a:cubicBezTo>
                    <a:pt x="0" y="983"/>
                    <a:pt x="141" y="1123"/>
                    <a:pt x="309" y="1123"/>
                  </a:cubicBezTo>
                  <a:cubicBezTo>
                    <a:pt x="477" y="1123"/>
                    <a:pt x="618" y="983"/>
                    <a:pt x="618" y="815"/>
                  </a:cubicBezTo>
                  <a:lnTo>
                    <a:pt x="618" y="295"/>
                  </a:lnTo>
                  <a:cubicBezTo>
                    <a:pt x="604" y="99"/>
                    <a:pt x="456" y="1"/>
                    <a:pt x="3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5511182" y="3498370"/>
              <a:ext cx="21485" cy="38208"/>
            </a:xfrm>
            <a:custGeom>
              <a:avLst/>
              <a:gdLst/>
              <a:ahLst/>
              <a:cxnLst/>
              <a:rect l="l" t="t" r="r" b="b"/>
              <a:pathLst>
                <a:path w="632" h="1124" extrusionOk="0">
                  <a:moveTo>
                    <a:pt x="311" y="1"/>
                  </a:moveTo>
                  <a:cubicBezTo>
                    <a:pt x="161" y="1"/>
                    <a:pt x="14" y="99"/>
                    <a:pt x="0" y="295"/>
                  </a:cubicBezTo>
                  <a:lnTo>
                    <a:pt x="0" y="815"/>
                  </a:lnTo>
                  <a:cubicBezTo>
                    <a:pt x="0" y="983"/>
                    <a:pt x="140" y="1123"/>
                    <a:pt x="323" y="1123"/>
                  </a:cubicBezTo>
                  <a:cubicBezTo>
                    <a:pt x="491" y="1123"/>
                    <a:pt x="632" y="983"/>
                    <a:pt x="632" y="815"/>
                  </a:cubicBezTo>
                  <a:lnTo>
                    <a:pt x="632" y="295"/>
                  </a:lnTo>
                  <a:cubicBezTo>
                    <a:pt x="610" y="99"/>
                    <a:pt x="460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5385298" y="3514585"/>
              <a:ext cx="77033" cy="31545"/>
            </a:xfrm>
            <a:custGeom>
              <a:avLst/>
              <a:gdLst/>
              <a:ahLst/>
              <a:cxnLst/>
              <a:rect l="l" t="t" r="r" b="b"/>
              <a:pathLst>
                <a:path w="2266" h="928" extrusionOk="0">
                  <a:moveTo>
                    <a:pt x="435" y="1"/>
                  </a:moveTo>
                  <a:cubicBezTo>
                    <a:pt x="204" y="1"/>
                    <a:pt x="1" y="273"/>
                    <a:pt x="181" y="506"/>
                  </a:cubicBezTo>
                  <a:cubicBezTo>
                    <a:pt x="419" y="773"/>
                    <a:pt x="770" y="927"/>
                    <a:pt x="1135" y="927"/>
                  </a:cubicBezTo>
                  <a:cubicBezTo>
                    <a:pt x="1500" y="927"/>
                    <a:pt x="1837" y="773"/>
                    <a:pt x="2075" y="506"/>
                  </a:cubicBezTo>
                  <a:cubicBezTo>
                    <a:pt x="2266" y="273"/>
                    <a:pt x="2065" y="1"/>
                    <a:pt x="1835" y="1"/>
                  </a:cubicBezTo>
                  <a:cubicBezTo>
                    <a:pt x="1760" y="1"/>
                    <a:pt x="1681" y="30"/>
                    <a:pt x="1612" y="99"/>
                  </a:cubicBezTo>
                  <a:cubicBezTo>
                    <a:pt x="1486" y="239"/>
                    <a:pt x="1310" y="310"/>
                    <a:pt x="1135" y="310"/>
                  </a:cubicBezTo>
                  <a:cubicBezTo>
                    <a:pt x="959" y="310"/>
                    <a:pt x="784" y="239"/>
                    <a:pt x="658" y="99"/>
                  </a:cubicBezTo>
                  <a:cubicBezTo>
                    <a:pt x="589" y="30"/>
                    <a:pt x="510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30"/>
          <p:cNvGrpSpPr/>
          <p:nvPr/>
        </p:nvGrpSpPr>
        <p:grpSpPr>
          <a:xfrm>
            <a:off x="7680140" y="3208131"/>
            <a:ext cx="443703" cy="356003"/>
            <a:chOff x="6996387" y="3360531"/>
            <a:chExt cx="443703" cy="356003"/>
          </a:xfrm>
        </p:grpSpPr>
        <p:sp>
          <p:nvSpPr>
            <p:cNvPr id="302" name="Google Shape;302;p30"/>
            <p:cNvSpPr/>
            <p:nvPr/>
          </p:nvSpPr>
          <p:spPr>
            <a:xfrm>
              <a:off x="6996387" y="3360531"/>
              <a:ext cx="443703" cy="356003"/>
            </a:xfrm>
            <a:custGeom>
              <a:avLst/>
              <a:gdLst/>
              <a:ahLst/>
              <a:cxnLst/>
              <a:rect l="l" t="t" r="r" b="b"/>
              <a:pathLst>
                <a:path w="13052" h="10473" extrusionOk="0">
                  <a:moveTo>
                    <a:pt x="9445" y="632"/>
                  </a:moveTo>
                  <a:cubicBezTo>
                    <a:pt x="10820" y="632"/>
                    <a:pt x="11943" y="1460"/>
                    <a:pt x="12252" y="2695"/>
                  </a:cubicBezTo>
                  <a:cubicBezTo>
                    <a:pt x="12420" y="3382"/>
                    <a:pt x="12406" y="4505"/>
                    <a:pt x="11396" y="5922"/>
                  </a:cubicBezTo>
                  <a:cubicBezTo>
                    <a:pt x="10427" y="7298"/>
                    <a:pt x="8799" y="8603"/>
                    <a:pt x="6526" y="9810"/>
                  </a:cubicBezTo>
                  <a:cubicBezTo>
                    <a:pt x="4252" y="8603"/>
                    <a:pt x="2625" y="7298"/>
                    <a:pt x="1656" y="5922"/>
                  </a:cubicBezTo>
                  <a:cubicBezTo>
                    <a:pt x="646" y="4505"/>
                    <a:pt x="632" y="3382"/>
                    <a:pt x="800" y="2695"/>
                  </a:cubicBezTo>
                  <a:cubicBezTo>
                    <a:pt x="1109" y="1460"/>
                    <a:pt x="2232" y="632"/>
                    <a:pt x="3607" y="632"/>
                  </a:cubicBezTo>
                  <a:cubicBezTo>
                    <a:pt x="4561" y="632"/>
                    <a:pt x="5516" y="1053"/>
                    <a:pt x="6301" y="1824"/>
                  </a:cubicBezTo>
                  <a:cubicBezTo>
                    <a:pt x="6365" y="1881"/>
                    <a:pt x="6445" y="1909"/>
                    <a:pt x="6524" y="1909"/>
                  </a:cubicBezTo>
                  <a:cubicBezTo>
                    <a:pt x="6603" y="1909"/>
                    <a:pt x="6680" y="1881"/>
                    <a:pt x="6736" y="1824"/>
                  </a:cubicBezTo>
                  <a:cubicBezTo>
                    <a:pt x="7522" y="1053"/>
                    <a:pt x="8491" y="632"/>
                    <a:pt x="9445" y="632"/>
                  </a:cubicBezTo>
                  <a:close/>
                  <a:moveTo>
                    <a:pt x="3607" y="0"/>
                  </a:moveTo>
                  <a:cubicBezTo>
                    <a:pt x="2835" y="0"/>
                    <a:pt x="2077" y="239"/>
                    <a:pt x="1446" y="702"/>
                  </a:cubicBezTo>
                  <a:cubicBezTo>
                    <a:pt x="828" y="1151"/>
                    <a:pt x="379" y="1796"/>
                    <a:pt x="197" y="2554"/>
                  </a:cubicBezTo>
                  <a:cubicBezTo>
                    <a:pt x="0" y="3368"/>
                    <a:pt x="0" y="4673"/>
                    <a:pt x="1137" y="6287"/>
                  </a:cubicBezTo>
                  <a:cubicBezTo>
                    <a:pt x="2190" y="7775"/>
                    <a:pt x="3944" y="9164"/>
                    <a:pt x="6386" y="10441"/>
                  </a:cubicBezTo>
                  <a:cubicBezTo>
                    <a:pt x="6428" y="10462"/>
                    <a:pt x="6477" y="10473"/>
                    <a:pt x="6526" y="10473"/>
                  </a:cubicBezTo>
                  <a:cubicBezTo>
                    <a:pt x="6575" y="10473"/>
                    <a:pt x="6624" y="10462"/>
                    <a:pt x="6666" y="10441"/>
                  </a:cubicBezTo>
                  <a:cubicBezTo>
                    <a:pt x="9094" y="9164"/>
                    <a:pt x="10862" y="7775"/>
                    <a:pt x="11901" y="6287"/>
                  </a:cubicBezTo>
                  <a:cubicBezTo>
                    <a:pt x="13051" y="4673"/>
                    <a:pt x="13051" y="3368"/>
                    <a:pt x="12855" y="2554"/>
                  </a:cubicBezTo>
                  <a:cubicBezTo>
                    <a:pt x="12673" y="1810"/>
                    <a:pt x="12224" y="1151"/>
                    <a:pt x="11606" y="702"/>
                  </a:cubicBezTo>
                  <a:cubicBezTo>
                    <a:pt x="10975" y="239"/>
                    <a:pt x="10217" y="0"/>
                    <a:pt x="9445" y="0"/>
                  </a:cubicBezTo>
                  <a:cubicBezTo>
                    <a:pt x="8364" y="28"/>
                    <a:pt x="7326" y="435"/>
                    <a:pt x="6526" y="1179"/>
                  </a:cubicBezTo>
                  <a:cubicBezTo>
                    <a:pt x="5726" y="435"/>
                    <a:pt x="4688" y="28"/>
                    <a:pt x="3607" y="0"/>
                  </a:cubicBezTo>
                  <a:close/>
                </a:path>
              </a:pathLst>
            </a:custGeom>
            <a:solidFill>
              <a:srgbClr val="90D5BA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7109455" y="3498370"/>
              <a:ext cx="21009" cy="38208"/>
            </a:xfrm>
            <a:custGeom>
              <a:avLst/>
              <a:gdLst/>
              <a:ahLst/>
              <a:cxnLst/>
              <a:rect l="l" t="t" r="r" b="b"/>
              <a:pathLst>
                <a:path w="618" h="1124" extrusionOk="0">
                  <a:moveTo>
                    <a:pt x="309" y="1"/>
                  </a:moveTo>
                  <a:cubicBezTo>
                    <a:pt x="162" y="1"/>
                    <a:pt x="14" y="99"/>
                    <a:pt x="0" y="295"/>
                  </a:cubicBezTo>
                  <a:lnTo>
                    <a:pt x="0" y="815"/>
                  </a:lnTo>
                  <a:cubicBezTo>
                    <a:pt x="0" y="983"/>
                    <a:pt x="141" y="1123"/>
                    <a:pt x="309" y="1123"/>
                  </a:cubicBezTo>
                  <a:cubicBezTo>
                    <a:pt x="477" y="1123"/>
                    <a:pt x="618" y="983"/>
                    <a:pt x="618" y="815"/>
                  </a:cubicBezTo>
                  <a:lnTo>
                    <a:pt x="618" y="295"/>
                  </a:lnTo>
                  <a:cubicBezTo>
                    <a:pt x="604" y="99"/>
                    <a:pt x="456" y="1"/>
                    <a:pt x="309" y="1"/>
                  </a:cubicBezTo>
                  <a:close/>
                </a:path>
              </a:pathLst>
            </a:custGeom>
            <a:solidFill>
              <a:srgbClr val="90D5BA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7305538" y="3498370"/>
              <a:ext cx="21485" cy="38208"/>
            </a:xfrm>
            <a:custGeom>
              <a:avLst/>
              <a:gdLst/>
              <a:ahLst/>
              <a:cxnLst/>
              <a:rect l="l" t="t" r="r" b="b"/>
              <a:pathLst>
                <a:path w="632" h="1124" extrusionOk="0">
                  <a:moveTo>
                    <a:pt x="311" y="1"/>
                  </a:moveTo>
                  <a:cubicBezTo>
                    <a:pt x="161" y="1"/>
                    <a:pt x="14" y="99"/>
                    <a:pt x="0" y="295"/>
                  </a:cubicBezTo>
                  <a:lnTo>
                    <a:pt x="0" y="815"/>
                  </a:lnTo>
                  <a:cubicBezTo>
                    <a:pt x="0" y="983"/>
                    <a:pt x="140" y="1123"/>
                    <a:pt x="323" y="1123"/>
                  </a:cubicBezTo>
                  <a:cubicBezTo>
                    <a:pt x="491" y="1123"/>
                    <a:pt x="632" y="983"/>
                    <a:pt x="632" y="815"/>
                  </a:cubicBezTo>
                  <a:lnTo>
                    <a:pt x="632" y="295"/>
                  </a:lnTo>
                  <a:cubicBezTo>
                    <a:pt x="610" y="99"/>
                    <a:pt x="460" y="1"/>
                    <a:pt x="311" y="1"/>
                  </a:cubicBezTo>
                  <a:close/>
                </a:path>
              </a:pathLst>
            </a:custGeom>
            <a:solidFill>
              <a:srgbClr val="90D5BA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7179655" y="3514585"/>
              <a:ext cx="77033" cy="31545"/>
            </a:xfrm>
            <a:custGeom>
              <a:avLst/>
              <a:gdLst/>
              <a:ahLst/>
              <a:cxnLst/>
              <a:rect l="l" t="t" r="r" b="b"/>
              <a:pathLst>
                <a:path w="2266" h="928" extrusionOk="0">
                  <a:moveTo>
                    <a:pt x="435" y="1"/>
                  </a:moveTo>
                  <a:cubicBezTo>
                    <a:pt x="204" y="1"/>
                    <a:pt x="1" y="273"/>
                    <a:pt x="181" y="506"/>
                  </a:cubicBezTo>
                  <a:cubicBezTo>
                    <a:pt x="419" y="773"/>
                    <a:pt x="770" y="927"/>
                    <a:pt x="1135" y="927"/>
                  </a:cubicBezTo>
                  <a:cubicBezTo>
                    <a:pt x="1500" y="927"/>
                    <a:pt x="1837" y="773"/>
                    <a:pt x="2075" y="506"/>
                  </a:cubicBezTo>
                  <a:cubicBezTo>
                    <a:pt x="2266" y="273"/>
                    <a:pt x="2065" y="1"/>
                    <a:pt x="1835" y="1"/>
                  </a:cubicBezTo>
                  <a:cubicBezTo>
                    <a:pt x="1760" y="1"/>
                    <a:pt x="1681" y="30"/>
                    <a:pt x="1612" y="99"/>
                  </a:cubicBezTo>
                  <a:cubicBezTo>
                    <a:pt x="1486" y="239"/>
                    <a:pt x="1310" y="310"/>
                    <a:pt x="1135" y="310"/>
                  </a:cubicBezTo>
                  <a:cubicBezTo>
                    <a:pt x="959" y="310"/>
                    <a:pt x="784" y="239"/>
                    <a:pt x="658" y="99"/>
                  </a:cubicBezTo>
                  <a:cubicBezTo>
                    <a:pt x="589" y="30"/>
                    <a:pt x="510" y="1"/>
                    <a:pt x="435" y="1"/>
                  </a:cubicBezTo>
                  <a:close/>
                </a:path>
              </a:pathLst>
            </a:custGeom>
            <a:solidFill>
              <a:srgbClr val="90D5BA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30"/>
          <p:cNvGrpSpPr/>
          <p:nvPr/>
        </p:nvGrpSpPr>
        <p:grpSpPr>
          <a:xfrm>
            <a:off x="4523652" y="3786934"/>
            <a:ext cx="3600306" cy="810591"/>
            <a:chOff x="4523652" y="3786934"/>
            <a:chExt cx="3600306" cy="810591"/>
          </a:xfrm>
        </p:grpSpPr>
        <p:sp>
          <p:nvSpPr>
            <p:cNvPr id="307" name="Google Shape;307;p30"/>
            <p:cNvSpPr txBox="1"/>
            <p:nvPr/>
          </p:nvSpPr>
          <p:spPr>
            <a:xfrm>
              <a:off x="4523652" y="4100725"/>
              <a:ext cx="36003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Mercury is the closest planet to the Sun and the smallest in the Solar System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308" name="Google Shape;308;p30"/>
            <p:cNvSpPr txBox="1"/>
            <p:nvPr/>
          </p:nvSpPr>
          <p:spPr>
            <a:xfrm>
              <a:off x="4523658" y="3786934"/>
              <a:ext cx="36003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MEN</a:t>
              </a:r>
              <a:endParaRPr sz="2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309" name="Google Shape;309;p30"/>
          <p:cNvSpPr/>
          <p:nvPr/>
        </p:nvSpPr>
        <p:spPr>
          <a:xfrm>
            <a:off x="1785000" y="3073150"/>
            <a:ext cx="1391700" cy="1391700"/>
          </a:xfrm>
          <a:prstGeom prst="pie">
            <a:avLst>
              <a:gd name="adj1" fmla="val 16204559"/>
              <a:gd name="adj2" fmla="val 1080688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0"/>
          <p:cNvSpPr txBox="1"/>
          <p:nvPr/>
        </p:nvSpPr>
        <p:spPr>
          <a:xfrm>
            <a:off x="3349308" y="2120826"/>
            <a:ext cx="5397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75%</a:t>
            </a:r>
            <a:endParaRPr sz="2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316" name="Google Shape;316;p31"/>
          <p:cNvGrpSpPr/>
          <p:nvPr/>
        </p:nvGrpSpPr>
        <p:grpSpPr>
          <a:xfrm>
            <a:off x="4901015" y="2104916"/>
            <a:ext cx="3438980" cy="2261382"/>
            <a:chOff x="235800" y="830650"/>
            <a:chExt cx="6978450" cy="4588844"/>
          </a:xfrm>
        </p:grpSpPr>
        <p:sp>
          <p:nvSpPr>
            <p:cNvPr id="317" name="Google Shape;317;p31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31"/>
          <p:cNvSpPr/>
          <p:nvPr/>
        </p:nvSpPr>
        <p:spPr>
          <a:xfrm>
            <a:off x="916800" y="1154916"/>
            <a:ext cx="7310400" cy="283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24" name="Google Shape;324;p31"/>
          <p:cNvSpPr txBox="1"/>
          <p:nvPr/>
        </p:nvSpPr>
        <p:spPr>
          <a:xfrm>
            <a:off x="803700" y="1454016"/>
            <a:ext cx="75366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Mercury is the closest planet to the Sun and the smallest one in the Solar System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25" name="Google Shape;325;p31"/>
          <p:cNvSpPr txBox="1"/>
          <p:nvPr/>
        </p:nvSpPr>
        <p:spPr>
          <a:xfrm>
            <a:off x="1463550" y="1139616"/>
            <a:ext cx="62169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LOVE AROUND THE WORLD</a:t>
            </a:r>
            <a:endParaRPr sz="2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326" name="Google Shape;326;p31"/>
          <p:cNvSpPr/>
          <p:nvPr/>
        </p:nvSpPr>
        <p:spPr>
          <a:xfrm>
            <a:off x="7512003" y="2538029"/>
            <a:ext cx="201900" cy="180000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"/>
          <p:cNvSpPr/>
          <p:nvPr/>
        </p:nvSpPr>
        <p:spPr>
          <a:xfrm>
            <a:off x="5861253" y="3690917"/>
            <a:ext cx="201900" cy="180000"/>
          </a:xfrm>
          <a:prstGeom prst="hear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1"/>
          <p:cNvSpPr/>
          <p:nvPr/>
        </p:nvSpPr>
        <p:spPr>
          <a:xfrm>
            <a:off x="6663778" y="3295092"/>
            <a:ext cx="201900" cy="180000"/>
          </a:xfrm>
          <a:prstGeom prst="hear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1"/>
          <p:cNvSpPr/>
          <p:nvPr/>
        </p:nvSpPr>
        <p:spPr>
          <a:xfrm>
            <a:off x="6109103" y="2221042"/>
            <a:ext cx="201900" cy="180000"/>
          </a:xfrm>
          <a:prstGeom prst="hear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0" name="Google Shape;330;p31"/>
          <p:cNvCxnSpPr>
            <a:stCxn id="331" idx="3"/>
            <a:endCxn id="329" idx="0"/>
          </p:cNvCxnSpPr>
          <p:nvPr/>
        </p:nvCxnSpPr>
        <p:spPr>
          <a:xfrm>
            <a:off x="4604000" y="1937575"/>
            <a:ext cx="1606200" cy="3285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" name="Google Shape;332;p31"/>
          <p:cNvCxnSpPr>
            <a:stCxn id="333" idx="3"/>
            <a:endCxn id="326" idx="1"/>
          </p:cNvCxnSpPr>
          <p:nvPr/>
        </p:nvCxnSpPr>
        <p:spPr>
          <a:xfrm>
            <a:off x="4598825" y="2654162"/>
            <a:ext cx="3014100" cy="63900"/>
          </a:xfrm>
          <a:prstGeom prst="bentConnector4">
            <a:avLst>
              <a:gd name="adj1" fmla="val 48314"/>
              <a:gd name="adj2" fmla="val 472602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31"/>
          <p:cNvCxnSpPr>
            <a:stCxn id="335" idx="3"/>
            <a:endCxn id="328" idx="0"/>
          </p:cNvCxnSpPr>
          <p:nvPr/>
        </p:nvCxnSpPr>
        <p:spPr>
          <a:xfrm rot="10800000" flipH="1">
            <a:off x="4598825" y="3340148"/>
            <a:ext cx="2166000" cy="30600"/>
          </a:xfrm>
          <a:prstGeom prst="bentConnector4">
            <a:avLst>
              <a:gd name="adj1" fmla="val 47650"/>
              <a:gd name="adj2" fmla="val 1018142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6" name="Google Shape;336;p31"/>
          <p:cNvCxnSpPr>
            <a:stCxn id="337" idx="3"/>
            <a:endCxn id="327" idx="1"/>
          </p:cNvCxnSpPr>
          <p:nvPr/>
        </p:nvCxnSpPr>
        <p:spPr>
          <a:xfrm rot="10800000" flipH="1">
            <a:off x="4587000" y="3871035"/>
            <a:ext cx="1375200" cy="2163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3" name="Google Shape;333;p31"/>
          <p:cNvSpPr/>
          <p:nvPr/>
        </p:nvSpPr>
        <p:spPr>
          <a:xfrm>
            <a:off x="729125" y="2526362"/>
            <a:ext cx="3869700" cy="255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38" name="Google Shape;338;p31"/>
          <p:cNvGrpSpPr/>
          <p:nvPr/>
        </p:nvGrpSpPr>
        <p:grpSpPr>
          <a:xfrm>
            <a:off x="842250" y="2534846"/>
            <a:ext cx="3620125" cy="680593"/>
            <a:chOff x="842250" y="2509065"/>
            <a:chExt cx="3620125" cy="680593"/>
          </a:xfrm>
        </p:grpSpPr>
        <p:sp>
          <p:nvSpPr>
            <p:cNvPr id="339" name="Google Shape;339;p31"/>
            <p:cNvSpPr txBox="1"/>
            <p:nvPr/>
          </p:nvSpPr>
          <p:spPr>
            <a:xfrm>
              <a:off x="842275" y="2757058"/>
              <a:ext cx="36201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Venus has a beautiful name and is the second planet from the Sun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340" name="Google Shape;340;p31"/>
            <p:cNvSpPr txBox="1"/>
            <p:nvPr/>
          </p:nvSpPr>
          <p:spPr>
            <a:xfrm>
              <a:off x="842250" y="2509065"/>
              <a:ext cx="3620100" cy="23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VENUS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335" name="Google Shape;335;p31"/>
          <p:cNvSpPr/>
          <p:nvPr/>
        </p:nvSpPr>
        <p:spPr>
          <a:xfrm>
            <a:off x="729125" y="3242948"/>
            <a:ext cx="3869700" cy="255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41" name="Google Shape;341;p31"/>
          <p:cNvGrpSpPr/>
          <p:nvPr/>
        </p:nvGrpSpPr>
        <p:grpSpPr>
          <a:xfrm>
            <a:off x="842250" y="3251436"/>
            <a:ext cx="3620125" cy="680212"/>
            <a:chOff x="842250" y="3200255"/>
            <a:chExt cx="3620125" cy="680212"/>
          </a:xfrm>
        </p:grpSpPr>
        <p:sp>
          <p:nvSpPr>
            <p:cNvPr id="342" name="Google Shape;342;p31"/>
            <p:cNvSpPr txBox="1"/>
            <p:nvPr/>
          </p:nvSpPr>
          <p:spPr>
            <a:xfrm>
              <a:off x="842275" y="3447866"/>
              <a:ext cx="36201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Despite being red, Mars is actually a cold place. It’s full of iron oxide dust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343" name="Google Shape;343;p31"/>
            <p:cNvSpPr txBox="1"/>
            <p:nvPr/>
          </p:nvSpPr>
          <p:spPr>
            <a:xfrm>
              <a:off x="842250" y="3200255"/>
              <a:ext cx="3620100" cy="23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MARS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337" name="Google Shape;337;p31"/>
          <p:cNvSpPr/>
          <p:nvPr/>
        </p:nvSpPr>
        <p:spPr>
          <a:xfrm>
            <a:off x="717300" y="3959535"/>
            <a:ext cx="3869700" cy="255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44" name="Google Shape;344;p31"/>
          <p:cNvGrpSpPr/>
          <p:nvPr/>
        </p:nvGrpSpPr>
        <p:grpSpPr>
          <a:xfrm>
            <a:off x="842250" y="3967644"/>
            <a:ext cx="3620125" cy="679830"/>
            <a:chOff x="842250" y="3891444"/>
            <a:chExt cx="3620125" cy="679830"/>
          </a:xfrm>
        </p:grpSpPr>
        <p:sp>
          <p:nvSpPr>
            <p:cNvPr id="345" name="Google Shape;345;p31"/>
            <p:cNvSpPr txBox="1"/>
            <p:nvPr/>
          </p:nvSpPr>
          <p:spPr>
            <a:xfrm>
              <a:off x="842275" y="4138674"/>
              <a:ext cx="36201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Earth is the only planet known to harbor life. This is the beautiful place where we live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346" name="Google Shape;346;p31"/>
            <p:cNvSpPr txBox="1"/>
            <p:nvPr/>
          </p:nvSpPr>
          <p:spPr>
            <a:xfrm>
              <a:off x="842250" y="3891444"/>
              <a:ext cx="3620100" cy="23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EARTH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331" name="Google Shape;331;p31"/>
          <p:cNvSpPr/>
          <p:nvPr/>
        </p:nvSpPr>
        <p:spPr>
          <a:xfrm>
            <a:off x="734300" y="1809775"/>
            <a:ext cx="3869700" cy="255600"/>
          </a:xfrm>
          <a:prstGeom prst="roundRect">
            <a:avLst>
              <a:gd name="adj" fmla="val 50000"/>
            </a:avLst>
          </a:prstGeom>
          <a:solidFill>
            <a:srgbClr val="90D5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47" name="Google Shape;347;p31"/>
          <p:cNvGrpSpPr/>
          <p:nvPr/>
        </p:nvGrpSpPr>
        <p:grpSpPr>
          <a:xfrm>
            <a:off x="842259" y="1818775"/>
            <a:ext cx="3620116" cy="680075"/>
            <a:chOff x="842259" y="1818775"/>
            <a:chExt cx="3620116" cy="680075"/>
          </a:xfrm>
        </p:grpSpPr>
        <p:sp>
          <p:nvSpPr>
            <p:cNvPr id="348" name="Google Shape;348;p31"/>
            <p:cNvSpPr txBox="1"/>
            <p:nvPr/>
          </p:nvSpPr>
          <p:spPr>
            <a:xfrm>
              <a:off x="842275" y="2066250"/>
              <a:ext cx="36201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Neptune is an ice giant and the farthest planet from the Sun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349" name="Google Shape;349;p31"/>
            <p:cNvSpPr txBox="1"/>
            <p:nvPr/>
          </p:nvSpPr>
          <p:spPr>
            <a:xfrm>
              <a:off x="842259" y="1818775"/>
              <a:ext cx="3620100" cy="23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NEPTUNE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"/>
          <p:cNvSpPr/>
          <p:nvPr/>
        </p:nvSpPr>
        <p:spPr>
          <a:xfrm>
            <a:off x="723907" y="1167775"/>
            <a:ext cx="2187600" cy="283200"/>
          </a:xfrm>
          <a:prstGeom prst="roundRect">
            <a:avLst>
              <a:gd name="adj" fmla="val 50000"/>
            </a:avLst>
          </a:prstGeom>
          <a:solidFill>
            <a:srgbClr val="90D5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55" name="Google Shape;355;p32"/>
          <p:cNvGrpSpPr/>
          <p:nvPr/>
        </p:nvGrpSpPr>
        <p:grpSpPr>
          <a:xfrm>
            <a:off x="789884" y="1152475"/>
            <a:ext cx="2036218" cy="810600"/>
            <a:chOff x="723260" y="1152475"/>
            <a:chExt cx="2187600" cy="810600"/>
          </a:xfrm>
        </p:grpSpPr>
        <p:sp>
          <p:nvSpPr>
            <p:cNvPr id="356" name="Google Shape;356;p32"/>
            <p:cNvSpPr txBox="1"/>
            <p:nvPr/>
          </p:nvSpPr>
          <p:spPr>
            <a:xfrm>
              <a:off x="723260" y="1466275"/>
              <a:ext cx="21876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Despite being red, Mars is actually a cold place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357" name="Google Shape;357;p32"/>
            <p:cNvSpPr txBox="1"/>
            <p:nvPr/>
          </p:nvSpPr>
          <p:spPr>
            <a:xfrm>
              <a:off x="723260" y="1152475"/>
              <a:ext cx="21876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MARS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358" name="Google Shape;358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59" name="Google Shape;359;p32"/>
          <p:cNvPicPr preferRelativeResize="0"/>
          <p:nvPr/>
        </p:nvPicPr>
        <p:blipFill rotWithShape="1">
          <a:blip r:embed="rId3">
            <a:alphaModFix/>
          </a:blip>
          <a:srcRect l="8988" r="8996"/>
          <a:stretch/>
        </p:blipFill>
        <p:spPr>
          <a:xfrm>
            <a:off x="3215425" y="1236776"/>
            <a:ext cx="2695200" cy="3286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60" name="Google Shape;360;p32"/>
          <p:cNvSpPr/>
          <p:nvPr/>
        </p:nvSpPr>
        <p:spPr>
          <a:xfrm>
            <a:off x="720982" y="2047982"/>
            <a:ext cx="2187600" cy="283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61" name="Google Shape;361;p32"/>
          <p:cNvGrpSpPr/>
          <p:nvPr/>
        </p:nvGrpSpPr>
        <p:grpSpPr>
          <a:xfrm>
            <a:off x="789920" y="2032681"/>
            <a:ext cx="2036400" cy="811196"/>
            <a:chOff x="798895" y="2032681"/>
            <a:chExt cx="2036400" cy="811196"/>
          </a:xfrm>
        </p:grpSpPr>
        <p:sp>
          <p:nvSpPr>
            <p:cNvPr id="362" name="Google Shape;362;p32"/>
            <p:cNvSpPr txBox="1"/>
            <p:nvPr/>
          </p:nvSpPr>
          <p:spPr>
            <a:xfrm>
              <a:off x="798895" y="2347078"/>
              <a:ext cx="20364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Mercury is the smallest planet of them all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363" name="Google Shape;363;p32"/>
            <p:cNvSpPr txBox="1"/>
            <p:nvPr/>
          </p:nvSpPr>
          <p:spPr>
            <a:xfrm>
              <a:off x="798895" y="2032681"/>
              <a:ext cx="20364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MERCURY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364" name="Google Shape;364;p32"/>
          <p:cNvSpPr/>
          <p:nvPr/>
        </p:nvSpPr>
        <p:spPr>
          <a:xfrm>
            <a:off x="720982" y="2928786"/>
            <a:ext cx="2187600" cy="283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65" name="Google Shape;365;p32"/>
          <p:cNvGrpSpPr/>
          <p:nvPr/>
        </p:nvGrpSpPr>
        <p:grpSpPr>
          <a:xfrm>
            <a:off x="789920" y="2913484"/>
            <a:ext cx="2036400" cy="811793"/>
            <a:chOff x="798895" y="2913484"/>
            <a:chExt cx="2036400" cy="811793"/>
          </a:xfrm>
        </p:grpSpPr>
        <p:sp>
          <p:nvSpPr>
            <p:cNvPr id="366" name="Google Shape;366;p32"/>
            <p:cNvSpPr txBox="1"/>
            <p:nvPr/>
          </p:nvSpPr>
          <p:spPr>
            <a:xfrm>
              <a:off x="798895" y="3228478"/>
              <a:ext cx="20364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Earth is the planet where we all live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367" name="Google Shape;367;p32"/>
            <p:cNvSpPr txBox="1"/>
            <p:nvPr/>
          </p:nvSpPr>
          <p:spPr>
            <a:xfrm>
              <a:off x="798895" y="2913484"/>
              <a:ext cx="20364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EARTH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368" name="Google Shape;368;p32"/>
          <p:cNvSpPr/>
          <p:nvPr/>
        </p:nvSpPr>
        <p:spPr>
          <a:xfrm>
            <a:off x="714307" y="3810187"/>
            <a:ext cx="2187600" cy="283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69" name="Google Shape;369;p32"/>
          <p:cNvGrpSpPr/>
          <p:nvPr/>
        </p:nvGrpSpPr>
        <p:grpSpPr>
          <a:xfrm>
            <a:off x="789920" y="3794885"/>
            <a:ext cx="2036400" cy="812390"/>
            <a:chOff x="798895" y="3794885"/>
            <a:chExt cx="2036400" cy="812390"/>
          </a:xfrm>
        </p:grpSpPr>
        <p:sp>
          <p:nvSpPr>
            <p:cNvPr id="370" name="Google Shape;370;p32"/>
            <p:cNvSpPr txBox="1"/>
            <p:nvPr/>
          </p:nvSpPr>
          <p:spPr>
            <a:xfrm>
              <a:off x="798895" y="4110475"/>
              <a:ext cx="20364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Venus has extremely high temperatures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371" name="Google Shape;371;p32"/>
            <p:cNvSpPr txBox="1"/>
            <p:nvPr/>
          </p:nvSpPr>
          <p:spPr>
            <a:xfrm>
              <a:off x="798895" y="3794885"/>
              <a:ext cx="20364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VENUS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372" name="Google Shape;372;p32"/>
          <p:cNvSpPr/>
          <p:nvPr/>
        </p:nvSpPr>
        <p:spPr>
          <a:xfrm>
            <a:off x="6242093" y="1167775"/>
            <a:ext cx="2187600" cy="283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73" name="Google Shape;373;p32"/>
          <p:cNvGrpSpPr/>
          <p:nvPr/>
        </p:nvGrpSpPr>
        <p:grpSpPr>
          <a:xfrm>
            <a:off x="6299750" y="1152475"/>
            <a:ext cx="2036400" cy="810600"/>
            <a:chOff x="6308725" y="1152475"/>
            <a:chExt cx="2036400" cy="810600"/>
          </a:xfrm>
        </p:grpSpPr>
        <p:sp>
          <p:nvSpPr>
            <p:cNvPr id="374" name="Google Shape;374;p32"/>
            <p:cNvSpPr txBox="1"/>
            <p:nvPr/>
          </p:nvSpPr>
          <p:spPr>
            <a:xfrm>
              <a:off x="6308725" y="1466275"/>
              <a:ext cx="20364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Neptune is the farthest planet from the Sun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375" name="Google Shape;375;p32"/>
            <p:cNvSpPr txBox="1"/>
            <p:nvPr/>
          </p:nvSpPr>
          <p:spPr>
            <a:xfrm>
              <a:off x="6308725" y="1152475"/>
              <a:ext cx="20364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NEPTUNE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376" name="Google Shape;376;p32"/>
          <p:cNvSpPr/>
          <p:nvPr/>
        </p:nvSpPr>
        <p:spPr>
          <a:xfrm>
            <a:off x="6242093" y="2047982"/>
            <a:ext cx="2187600" cy="283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77" name="Google Shape;377;p32"/>
          <p:cNvGrpSpPr/>
          <p:nvPr/>
        </p:nvGrpSpPr>
        <p:grpSpPr>
          <a:xfrm>
            <a:off x="6299750" y="2032681"/>
            <a:ext cx="2036400" cy="811196"/>
            <a:chOff x="6308725" y="2032681"/>
            <a:chExt cx="2036400" cy="811196"/>
          </a:xfrm>
        </p:grpSpPr>
        <p:sp>
          <p:nvSpPr>
            <p:cNvPr id="378" name="Google Shape;378;p32"/>
            <p:cNvSpPr txBox="1"/>
            <p:nvPr/>
          </p:nvSpPr>
          <p:spPr>
            <a:xfrm>
              <a:off x="6308725" y="2347078"/>
              <a:ext cx="20364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Jupiter is the biggest planet of them all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379" name="Google Shape;379;p32"/>
            <p:cNvSpPr txBox="1"/>
            <p:nvPr/>
          </p:nvSpPr>
          <p:spPr>
            <a:xfrm>
              <a:off x="6308725" y="2032681"/>
              <a:ext cx="20364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JUPITER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380" name="Google Shape;380;p32"/>
          <p:cNvSpPr/>
          <p:nvPr/>
        </p:nvSpPr>
        <p:spPr>
          <a:xfrm>
            <a:off x="6242093" y="2928786"/>
            <a:ext cx="2187600" cy="283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81" name="Google Shape;381;p32"/>
          <p:cNvGrpSpPr/>
          <p:nvPr/>
        </p:nvGrpSpPr>
        <p:grpSpPr>
          <a:xfrm>
            <a:off x="6299725" y="2913485"/>
            <a:ext cx="2036400" cy="811793"/>
            <a:chOff x="6308700" y="2913485"/>
            <a:chExt cx="2036400" cy="811793"/>
          </a:xfrm>
        </p:grpSpPr>
        <p:sp>
          <p:nvSpPr>
            <p:cNvPr id="382" name="Google Shape;382;p32"/>
            <p:cNvSpPr txBox="1"/>
            <p:nvPr/>
          </p:nvSpPr>
          <p:spPr>
            <a:xfrm>
              <a:off x="6308700" y="3228478"/>
              <a:ext cx="20364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Saturn is a gas giant and has several rings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383" name="Google Shape;383;p32"/>
            <p:cNvSpPr txBox="1"/>
            <p:nvPr/>
          </p:nvSpPr>
          <p:spPr>
            <a:xfrm>
              <a:off x="6308700" y="2913485"/>
              <a:ext cx="20364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SATURN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384" name="Google Shape;384;p32"/>
          <p:cNvSpPr/>
          <p:nvPr/>
        </p:nvSpPr>
        <p:spPr>
          <a:xfrm>
            <a:off x="6235418" y="3810187"/>
            <a:ext cx="2187600" cy="283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85" name="Google Shape;385;p32"/>
          <p:cNvGrpSpPr/>
          <p:nvPr/>
        </p:nvGrpSpPr>
        <p:grpSpPr>
          <a:xfrm>
            <a:off x="6299750" y="3794885"/>
            <a:ext cx="2036400" cy="812390"/>
            <a:chOff x="6308725" y="3794885"/>
            <a:chExt cx="2036400" cy="812390"/>
          </a:xfrm>
        </p:grpSpPr>
        <p:sp>
          <p:nvSpPr>
            <p:cNvPr id="386" name="Google Shape;386;p32"/>
            <p:cNvSpPr txBox="1"/>
            <p:nvPr/>
          </p:nvSpPr>
          <p:spPr>
            <a:xfrm>
              <a:off x="6308725" y="4110475"/>
              <a:ext cx="20364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The Moon is our only natural satellite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387" name="Google Shape;387;p32"/>
            <p:cNvSpPr txBox="1"/>
            <p:nvPr/>
          </p:nvSpPr>
          <p:spPr>
            <a:xfrm>
              <a:off x="6308725" y="3794885"/>
              <a:ext cx="20364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MOON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cxnSp>
        <p:nvCxnSpPr>
          <p:cNvPr id="388" name="Google Shape;388;p32"/>
          <p:cNvCxnSpPr>
            <a:stCxn id="389" idx="2"/>
            <a:endCxn id="357" idx="3"/>
          </p:cNvCxnSpPr>
          <p:nvPr/>
        </p:nvCxnSpPr>
        <p:spPr>
          <a:xfrm rot="10800000">
            <a:off x="2826100" y="1309375"/>
            <a:ext cx="926100" cy="381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" name="Google Shape;390;p32"/>
          <p:cNvCxnSpPr>
            <a:stCxn id="391" idx="2"/>
            <a:endCxn id="363" idx="3"/>
          </p:cNvCxnSpPr>
          <p:nvPr/>
        </p:nvCxnSpPr>
        <p:spPr>
          <a:xfrm rot="10800000">
            <a:off x="2826400" y="2189575"/>
            <a:ext cx="925800" cy="600"/>
          </a:xfrm>
          <a:prstGeom prst="bentConnector3">
            <a:avLst>
              <a:gd name="adj1" fmla="val 5000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2" name="Google Shape;392;p32"/>
          <p:cNvCxnSpPr>
            <a:stCxn id="393" idx="2"/>
            <a:endCxn id="367" idx="3"/>
          </p:cNvCxnSpPr>
          <p:nvPr/>
        </p:nvCxnSpPr>
        <p:spPr>
          <a:xfrm rot="10800000">
            <a:off x="2826225" y="3070525"/>
            <a:ext cx="926100" cy="3300"/>
          </a:xfrm>
          <a:prstGeom prst="bentConnector3">
            <a:avLst>
              <a:gd name="adj1" fmla="val 4999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4" name="Google Shape;394;p32"/>
          <p:cNvCxnSpPr>
            <a:stCxn id="395" idx="2"/>
            <a:endCxn id="371" idx="3"/>
          </p:cNvCxnSpPr>
          <p:nvPr/>
        </p:nvCxnSpPr>
        <p:spPr>
          <a:xfrm flipH="1">
            <a:off x="2826325" y="3835975"/>
            <a:ext cx="1350900" cy="115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6" name="Google Shape;396;p32"/>
          <p:cNvCxnSpPr>
            <a:stCxn id="397" idx="6"/>
            <a:endCxn id="375" idx="1"/>
          </p:cNvCxnSpPr>
          <p:nvPr/>
        </p:nvCxnSpPr>
        <p:spPr>
          <a:xfrm rot="10800000" flipH="1">
            <a:off x="5006675" y="1309500"/>
            <a:ext cx="1293000" cy="6336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8" name="Google Shape;398;p32"/>
          <p:cNvCxnSpPr>
            <a:stCxn id="399" idx="6"/>
            <a:endCxn id="379" idx="1"/>
          </p:cNvCxnSpPr>
          <p:nvPr/>
        </p:nvCxnSpPr>
        <p:spPr>
          <a:xfrm rot="10800000" flipH="1">
            <a:off x="4911500" y="2189550"/>
            <a:ext cx="1388100" cy="193800"/>
          </a:xfrm>
          <a:prstGeom prst="bentConnector3">
            <a:avLst>
              <a:gd name="adj1" fmla="val 5000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0" name="Google Shape;400;p32"/>
          <p:cNvCxnSpPr>
            <a:stCxn id="401" idx="6"/>
            <a:endCxn id="383" idx="1"/>
          </p:cNvCxnSpPr>
          <p:nvPr/>
        </p:nvCxnSpPr>
        <p:spPr>
          <a:xfrm rot="10800000" flipH="1">
            <a:off x="5167825" y="3070525"/>
            <a:ext cx="1131900" cy="234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2" name="Google Shape;402;p32"/>
          <p:cNvCxnSpPr>
            <a:stCxn id="403" idx="6"/>
            <a:endCxn id="387" idx="1"/>
          </p:cNvCxnSpPr>
          <p:nvPr/>
        </p:nvCxnSpPr>
        <p:spPr>
          <a:xfrm rot="10800000" flipH="1">
            <a:off x="4825913" y="3951775"/>
            <a:ext cx="1473900" cy="249300"/>
          </a:xfrm>
          <a:prstGeom prst="bentConnector3">
            <a:avLst>
              <a:gd name="adj1" fmla="val 49998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32"/>
          <p:cNvSpPr/>
          <p:nvPr/>
        </p:nvSpPr>
        <p:spPr>
          <a:xfrm>
            <a:off x="3752200" y="1575175"/>
            <a:ext cx="231600" cy="231600"/>
          </a:xfrm>
          <a:prstGeom prst="ellipse">
            <a:avLst/>
          </a:prstGeom>
          <a:solidFill>
            <a:srgbClr val="90D5BA">
              <a:alpha val="522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2"/>
          <p:cNvSpPr/>
          <p:nvPr/>
        </p:nvSpPr>
        <p:spPr>
          <a:xfrm>
            <a:off x="3752200" y="2074375"/>
            <a:ext cx="231600" cy="231600"/>
          </a:xfrm>
          <a:prstGeom prst="ellipse">
            <a:avLst/>
          </a:prstGeom>
          <a:solidFill>
            <a:srgbClr val="B3DDDC">
              <a:alpha val="42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2"/>
          <p:cNvSpPr/>
          <p:nvPr/>
        </p:nvSpPr>
        <p:spPr>
          <a:xfrm>
            <a:off x="3752325" y="2958025"/>
            <a:ext cx="231600" cy="231600"/>
          </a:xfrm>
          <a:prstGeom prst="ellipse">
            <a:avLst/>
          </a:prstGeom>
          <a:solidFill>
            <a:srgbClr val="FFAEAC">
              <a:alpha val="43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2"/>
          <p:cNvSpPr/>
          <p:nvPr/>
        </p:nvSpPr>
        <p:spPr>
          <a:xfrm>
            <a:off x="4177225" y="3720175"/>
            <a:ext cx="231600" cy="231600"/>
          </a:xfrm>
          <a:prstGeom prst="ellipse">
            <a:avLst/>
          </a:prstGeom>
          <a:solidFill>
            <a:srgbClr val="EA6565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2"/>
          <p:cNvSpPr/>
          <p:nvPr/>
        </p:nvSpPr>
        <p:spPr>
          <a:xfrm>
            <a:off x="4775075" y="1827300"/>
            <a:ext cx="231600" cy="231600"/>
          </a:xfrm>
          <a:prstGeom prst="ellipse">
            <a:avLst/>
          </a:prstGeom>
          <a:solidFill>
            <a:srgbClr val="FFAEAC">
              <a:alpha val="43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2"/>
          <p:cNvSpPr/>
          <p:nvPr/>
        </p:nvSpPr>
        <p:spPr>
          <a:xfrm>
            <a:off x="4679900" y="2267550"/>
            <a:ext cx="231600" cy="231600"/>
          </a:xfrm>
          <a:prstGeom prst="ellipse">
            <a:avLst/>
          </a:prstGeom>
          <a:solidFill>
            <a:srgbClr val="EA6565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2"/>
          <p:cNvSpPr/>
          <p:nvPr/>
        </p:nvSpPr>
        <p:spPr>
          <a:xfrm>
            <a:off x="4936225" y="3189625"/>
            <a:ext cx="231600" cy="231600"/>
          </a:xfrm>
          <a:prstGeom prst="ellipse">
            <a:avLst/>
          </a:prstGeom>
          <a:solidFill>
            <a:srgbClr val="B3DDDC">
              <a:alpha val="42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2"/>
          <p:cNvSpPr/>
          <p:nvPr/>
        </p:nvSpPr>
        <p:spPr>
          <a:xfrm>
            <a:off x="4594313" y="4085275"/>
            <a:ext cx="231600" cy="231600"/>
          </a:xfrm>
          <a:prstGeom prst="ellipse">
            <a:avLst/>
          </a:prstGeom>
          <a:solidFill>
            <a:srgbClr val="90D5BA">
              <a:alpha val="522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3"/>
          <p:cNvSpPr/>
          <p:nvPr/>
        </p:nvSpPr>
        <p:spPr>
          <a:xfrm>
            <a:off x="1433018" y="1092211"/>
            <a:ext cx="771000" cy="771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3"/>
          <p:cNvSpPr/>
          <p:nvPr/>
        </p:nvSpPr>
        <p:spPr>
          <a:xfrm>
            <a:off x="1433018" y="2970405"/>
            <a:ext cx="771000" cy="77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3"/>
          <p:cNvSpPr/>
          <p:nvPr/>
        </p:nvSpPr>
        <p:spPr>
          <a:xfrm>
            <a:off x="6933293" y="1092211"/>
            <a:ext cx="771000" cy="771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3"/>
          <p:cNvSpPr/>
          <p:nvPr/>
        </p:nvSpPr>
        <p:spPr>
          <a:xfrm>
            <a:off x="6933293" y="2970405"/>
            <a:ext cx="771000" cy="77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13" name="Google Shape;413;p33"/>
          <p:cNvSpPr/>
          <p:nvPr/>
        </p:nvSpPr>
        <p:spPr>
          <a:xfrm>
            <a:off x="734339" y="1938555"/>
            <a:ext cx="2187600" cy="2832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14" name="Google Shape;414;p33"/>
          <p:cNvSpPr/>
          <p:nvPr/>
        </p:nvSpPr>
        <p:spPr>
          <a:xfrm>
            <a:off x="731414" y="3809955"/>
            <a:ext cx="2187600" cy="283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15" name="Google Shape;415;p33"/>
          <p:cNvSpPr/>
          <p:nvPr/>
        </p:nvSpPr>
        <p:spPr>
          <a:xfrm>
            <a:off x="6231689" y="1938555"/>
            <a:ext cx="2187600" cy="283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416" name="Google Shape;416;p33"/>
          <p:cNvGrpSpPr/>
          <p:nvPr/>
        </p:nvGrpSpPr>
        <p:grpSpPr>
          <a:xfrm>
            <a:off x="6224993" y="1923255"/>
            <a:ext cx="2187600" cy="811794"/>
            <a:chOff x="6224993" y="1923255"/>
            <a:chExt cx="2187600" cy="811794"/>
          </a:xfrm>
        </p:grpSpPr>
        <p:sp>
          <p:nvSpPr>
            <p:cNvPr id="417" name="Google Shape;417;p33"/>
            <p:cNvSpPr txBox="1"/>
            <p:nvPr/>
          </p:nvSpPr>
          <p:spPr>
            <a:xfrm>
              <a:off x="6224993" y="2238250"/>
              <a:ext cx="21876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Earth is the planet where we all live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18" name="Google Shape;418;p33"/>
            <p:cNvSpPr txBox="1"/>
            <p:nvPr/>
          </p:nvSpPr>
          <p:spPr>
            <a:xfrm>
              <a:off x="6933286" y="1923255"/>
              <a:ext cx="14793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GIFT IDEA  3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419" name="Google Shape;419;p33"/>
          <p:cNvSpPr/>
          <p:nvPr/>
        </p:nvSpPr>
        <p:spPr>
          <a:xfrm>
            <a:off x="6225014" y="3809955"/>
            <a:ext cx="2187600" cy="283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420" name="Google Shape;420;p33" title="Chart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7755" r="17749"/>
          <a:stretch/>
        </p:blipFill>
        <p:spPr>
          <a:xfrm>
            <a:off x="2988770" y="1273564"/>
            <a:ext cx="3169374" cy="303857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3"/>
          <p:cNvSpPr txBox="1"/>
          <p:nvPr/>
        </p:nvSpPr>
        <p:spPr>
          <a:xfrm>
            <a:off x="6242007" y="1946205"/>
            <a:ext cx="7857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25%</a:t>
            </a:r>
            <a:endParaRPr sz="2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grpSp>
        <p:nvGrpSpPr>
          <p:cNvPr id="422" name="Google Shape;422;p33"/>
          <p:cNvGrpSpPr/>
          <p:nvPr/>
        </p:nvGrpSpPr>
        <p:grpSpPr>
          <a:xfrm>
            <a:off x="724711" y="1923255"/>
            <a:ext cx="2187607" cy="810593"/>
            <a:chOff x="724711" y="1923255"/>
            <a:chExt cx="2187607" cy="810593"/>
          </a:xfrm>
        </p:grpSpPr>
        <p:sp>
          <p:nvSpPr>
            <p:cNvPr id="423" name="Google Shape;423;p33"/>
            <p:cNvSpPr txBox="1"/>
            <p:nvPr/>
          </p:nvSpPr>
          <p:spPr>
            <a:xfrm>
              <a:off x="724718" y="2237049"/>
              <a:ext cx="21876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Despite being red, Mars is a cold place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24" name="Google Shape;424;p33"/>
            <p:cNvSpPr txBox="1"/>
            <p:nvPr/>
          </p:nvSpPr>
          <p:spPr>
            <a:xfrm>
              <a:off x="724711" y="1923255"/>
              <a:ext cx="14793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GIFT IDEA  1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425" name="Google Shape;425;p33"/>
          <p:cNvSpPr txBox="1"/>
          <p:nvPr/>
        </p:nvSpPr>
        <p:spPr>
          <a:xfrm>
            <a:off x="2127207" y="1946205"/>
            <a:ext cx="7857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50%</a:t>
            </a:r>
            <a:endParaRPr sz="2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grpSp>
        <p:nvGrpSpPr>
          <p:cNvPr id="426" name="Google Shape;426;p33"/>
          <p:cNvGrpSpPr/>
          <p:nvPr/>
        </p:nvGrpSpPr>
        <p:grpSpPr>
          <a:xfrm>
            <a:off x="724711" y="3794655"/>
            <a:ext cx="2187607" cy="811194"/>
            <a:chOff x="724711" y="3794655"/>
            <a:chExt cx="2187607" cy="811194"/>
          </a:xfrm>
        </p:grpSpPr>
        <p:sp>
          <p:nvSpPr>
            <p:cNvPr id="427" name="Google Shape;427;p33"/>
            <p:cNvSpPr txBox="1"/>
            <p:nvPr/>
          </p:nvSpPr>
          <p:spPr>
            <a:xfrm>
              <a:off x="724718" y="4109049"/>
              <a:ext cx="21876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Mercury is the smallest planet in the Solar System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28" name="Google Shape;428;p33"/>
            <p:cNvSpPr txBox="1"/>
            <p:nvPr/>
          </p:nvSpPr>
          <p:spPr>
            <a:xfrm>
              <a:off x="724711" y="3794655"/>
              <a:ext cx="14793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GIFT IDEA  2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429" name="Google Shape;429;p33"/>
          <p:cNvSpPr txBox="1"/>
          <p:nvPr/>
        </p:nvSpPr>
        <p:spPr>
          <a:xfrm>
            <a:off x="2127207" y="3817605"/>
            <a:ext cx="7857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15%</a:t>
            </a:r>
            <a:endParaRPr sz="2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grpSp>
        <p:nvGrpSpPr>
          <p:cNvPr id="430" name="Google Shape;430;p33"/>
          <p:cNvGrpSpPr/>
          <p:nvPr/>
        </p:nvGrpSpPr>
        <p:grpSpPr>
          <a:xfrm>
            <a:off x="6224993" y="3794655"/>
            <a:ext cx="2187600" cy="812395"/>
            <a:chOff x="6224993" y="3794655"/>
            <a:chExt cx="2187600" cy="812395"/>
          </a:xfrm>
        </p:grpSpPr>
        <p:sp>
          <p:nvSpPr>
            <p:cNvPr id="431" name="Google Shape;431;p33"/>
            <p:cNvSpPr txBox="1"/>
            <p:nvPr/>
          </p:nvSpPr>
          <p:spPr>
            <a:xfrm>
              <a:off x="6224993" y="4110251"/>
              <a:ext cx="21876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Venus has extremely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high temperatures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32" name="Google Shape;432;p33"/>
            <p:cNvSpPr txBox="1"/>
            <p:nvPr/>
          </p:nvSpPr>
          <p:spPr>
            <a:xfrm>
              <a:off x="6933286" y="3794655"/>
              <a:ext cx="14793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GIFT IDEA  4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433" name="Google Shape;433;p33"/>
          <p:cNvSpPr txBox="1"/>
          <p:nvPr/>
        </p:nvSpPr>
        <p:spPr>
          <a:xfrm>
            <a:off x="6242007" y="3817605"/>
            <a:ext cx="7857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10%</a:t>
            </a:r>
            <a:endParaRPr sz="20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grpSp>
        <p:nvGrpSpPr>
          <p:cNvPr id="434" name="Google Shape;434;p33"/>
          <p:cNvGrpSpPr/>
          <p:nvPr/>
        </p:nvGrpSpPr>
        <p:grpSpPr>
          <a:xfrm>
            <a:off x="7137759" y="1348376"/>
            <a:ext cx="362068" cy="258670"/>
            <a:chOff x="7964753" y="2470823"/>
            <a:chExt cx="362068" cy="258670"/>
          </a:xfrm>
        </p:grpSpPr>
        <p:sp>
          <p:nvSpPr>
            <p:cNvPr id="435" name="Google Shape;435;p33"/>
            <p:cNvSpPr/>
            <p:nvPr/>
          </p:nvSpPr>
          <p:spPr>
            <a:xfrm>
              <a:off x="8196898" y="2562358"/>
              <a:ext cx="33363" cy="49012"/>
            </a:xfrm>
            <a:custGeom>
              <a:avLst/>
              <a:gdLst/>
              <a:ahLst/>
              <a:cxnLst/>
              <a:rect l="l" t="t" r="r" b="b"/>
              <a:pathLst>
                <a:path w="1049" h="1541" extrusionOk="0">
                  <a:moveTo>
                    <a:pt x="864" y="1"/>
                  </a:moveTo>
                  <a:cubicBezTo>
                    <a:pt x="823" y="1"/>
                    <a:pt x="783" y="19"/>
                    <a:pt x="751" y="52"/>
                  </a:cubicBezTo>
                  <a:lnTo>
                    <a:pt x="108" y="814"/>
                  </a:lnTo>
                  <a:cubicBezTo>
                    <a:pt x="36" y="897"/>
                    <a:pt x="0" y="1016"/>
                    <a:pt x="36" y="1135"/>
                  </a:cubicBezTo>
                  <a:cubicBezTo>
                    <a:pt x="60" y="1254"/>
                    <a:pt x="155" y="1350"/>
                    <a:pt x="274" y="1373"/>
                  </a:cubicBezTo>
                  <a:lnTo>
                    <a:pt x="691" y="1528"/>
                  </a:lnTo>
                  <a:cubicBezTo>
                    <a:pt x="703" y="1528"/>
                    <a:pt x="715" y="1540"/>
                    <a:pt x="751" y="1540"/>
                  </a:cubicBezTo>
                  <a:cubicBezTo>
                    <a:pt x="822" y="1540"/>
                    <a:pt x="882" y="1492"/>
                    <a:pt x="893" y="1433"/>
                  </a:cubicBezTo>
                  <a:cubicBezTo>
                    <a:pt x="929" y="1350"/>
                    <a:pt x="882" y="1254"/>
                    <a:pt x="786" y="1231"/>
                  </a:cubicBezTo>
                  <a:lnTo>
                    <a:pt x="370" y="1076"/>
                  </a:lnTo>
                  <a:cubicBezTo>
                    <a:pt x="358" y="1076"/>
                    <a:pt x="358" y="1064"/>
                    <a:pt x="346" y="1052"/>
                  </a:cubicBezTo>
                  <a:lnTo>
                    <a:pt x="346" y="1016"/>
                  </a:lnTo>
                  <a:lnTo>
                    <a:pt x="989" y="254"/>
                  </a:lnTo>
                  <a:cubicBezTo>
                    <a:pt x="1048" y="183"/>
                    <a:pt x="1024" y="99"/>
                    <a:pt x="965" y="40"/>
                  </a:cubicBezTo>
                  <a:cubicBezTo>
                    <a:pt x="933" y="13"/>
                    <a:pt x="898" y="1"/>
                    <a:pt x="8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8162421" y="2529471"/>
              <a:ext cx="51174" cy="21309"/>
            </a:xfrm>
            <a:custGeom>
              <a:avLst/>
              <a:gdLst/>
              <a:ahLst/>
              <a:cxnLst/>
              <a:rect l="l" t="t" r="r" b="b"/>
              <a:pathLst>
                <a:path w="1609" h="670" extrusionOk="0">
                  <a:moveTo>
                    <a:pt x="786" y="1"/>
                  </a:moveTo>
                  <a:cubicBezTo>
                    <a:pt x="759" y="1"/>
                    <a:pt x="732" y="1"/>
                    <a:pt x="703" y="2"/>
                  </a:cubicBezTo>
                  <a:cubicBezTo>
                    <a:pt x="406" y="14"/>
                    <a:pt x="144" y="86"/>
                    <a:pt x="132" y="86"/>
                  </a:cubicBezTo>
                  <a:cubicBezTo>
                    <a:pt x="49" y="121"/>
                    <a:pt x="1" y="205"/>
                    <a:pt x="25" y="300"/>
                  </a:cubicBezTo>
                  <a:cubicBezTo>
                    <a:pt x="52" y="364"/>
                    <a:pt x="108" y="407"/>
                    <a:pt x="176" y="407"/>
                  </a:cubicBezTo>
                  <a:cubicBezTo>
                    <a:pt x="196" y="407"/>
                    <a:pt x="217" y="403"/>
                    <a:pt x="239" y="395"/>
                  </a:cubicBezTo>
                  <a:cubicBezTo>
                    <a:pt x="239" y="395"/>
                    <a:pt x="477" y="324"/>
                    <a:pt x="727" y="324"/>
                  </a:cubicBezTo>
                  <a:cubicBezTo>
                    <a:pt x="754" y="322"/>
                    <a:pt x="782" y="321"/>
                    <a:pt x="811" y="321"/>
                  </a:cubicBezTo>
                  <a:cubicBezTo>
                    <a:pt x="980" y="321"/>
                    <a:pt x="1159" y="356"/>
                    <a:pt x="1251" y="479"/>
                  </a:cubicBezTo>
                  <a:cubicBezTo>
                    <a:pt x="1251" y="502"/>
                    <a:pt x="1251" y="550"/>
                    <a:pt x="1263" y="574"/>
                  </a:cubicBezTo>
                  <a:cubicBezTo>
                    <a:pt x="1299" y="633"/>
                    <a:pt x="1358" y="669"/>
                    <a:pt x="1418" y="669"/>
                  </a:cubicBezTo>
                  <a:cubicBezTo>
                    <a:pt x="1442" y="669"/>
                    <a:pt x="1454" y="669"/>
                    <a:pt x="1489" y="657"/>
                  </a:cubicBezTo>
                  <a:cubicBezTo>
                    <a:pt x="1573" y="574"/>
                    <a:pt x="1608" y="455"/>
                    <a:pt x="1561" y="371"/>
                  </a:cubicBezTo>
                  <a:cubicBezTo>
                    <a:pt x="1482" y="202"/>
                    <a:pt x="1274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8241966" y="2551258"/>
              <a:ext cx="47739" cy="30565"/>
            </a:xfrm>
            <a:custGeom>
              <a:avLst/>
              <a:gdLst/>
              <a:ahLst/>
              <a:cxnLst/>
              <a:rect l="l" t="t" r="r" b="b"/>
              <a:pathLst>
                <a:path w="1501" h="961" extrusionOk="0">
                  <a:moveTo>
                    <a:pt x="410" y="0"/>
                  </a:moveTo>
                  <a:cubicBezTo>
                    <a:pt x="307" y="0"/>
                    <a:pt x="219" y="25"/>
                    <a:pt x="143" y="56"/>
                  </a:cubicBezTo>
                  <a:cubicBezTo>
                    <a:pt x="48" y="103"/>
                    <a:pt x="0" y="222"/>
                    <a:pt x="48" y="329"/>
                  </a:cubicBezTo>
                  <a:cubicBezTo>
                    <a:pt x="74" y="381"/>
                    <a:pt x="130" y="420"/>
                    <a:pt x="187" y="420"/>
                  </a:cubicBezTo>
                  <a:cubicBezTo>
                    <a:pt x="209" y="420"/>
                    <a:pt x="230" y="414"/>
                    <a:pt x="250" y="401"/>
                  </a:cubicBezTo>
                  <a:cubicBezTo>
                    <a:pt x="286" y="377"/>
                    <a:pt x="310" y="353"/>
                    <a:pt x="322" y="329"/>
                  </a:cubicBezTo>
                  <a:cubicBezTo>
                    <a:pt x="346" y="323"/>
                    <a:pt x="371" y="319"/>
                    <a:pt x="396" y="319"/>
                  </a:cubicBezTo>
                  <a:cubicBezTo>
                    <a:pt x="685" y="319"/>
                    <a:pt x="1046" y="725"/>
                    <a:pt x="1155" y="889"/>
                  </a:cubicBezTo>
                  <a:cubicBezTo>
                    <a:pt x="1191" y="937"/>
                    <a:pt x="1239" y="960"/>
                    <a:pt x="1298" y="960"/>
                  </a:cubicBezTo>
                  <a:cubicBezTo>
                    <a:pt x="1322" y="960"/>
                    <a:pt x="1358" y="949"/>
                    <a:pt x="1381" y="937"/>
                  </a:cubicBezTo>
                  <a:cubicBezTo>
                    <a:pt x="1489" y="877"/>
                    <a:pt x="1500" y="770"/>
                    <a:pt x="1441" y="710"/>
                  </a:cubicBezTo>
                  <a:cubicBezTo>
                    <a:pt x="1441" y="698"/>
                    <a:pt x="1274" y="484"/>
                    <a:pt x="1060" y="294"/>
                  </a:cubicBezTo>
                  <a:cubicBezTo>
                    <a:pt x="798" y="69"/>
                    <a:pt x="584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8060582" y="2586720"/>
              <a:ext cx="33713" cy="48884"/>
            </a:xfrm>
            <a:custGeom>
              <a:avLst/>
              <a:gdLst/>
              <a:ahLst/>
              <a:cxnLst/>
              <a:rect l="l" t="t" r="r" b="b"/>
              <a:pathLst>
                <a:path w="1060" h="1537" extrusionOk="0">
                  <a:moveTo>
                    <a:pt x="274" y="0"/>
                  </a:moveTo>
                  <a:cubicBezTo>
                    <a:pt x="179" y="0"/>
                    <a:pt x="107" y="60"/>
                    <a:pt x="95" y="143"/>
                  </a:cubicBezTo>
                  <a:lnTo>
                    <a:pt x="12" y="1143"/>
                  </a:lnTo>
                  <a:cubicBezTo>
                    <a:pt x="0" y="1262"/>
                    <a:pt x="60" y="1381"/>
                    <a:pt x="155" y="1453"/>
                  </a:cubicBezTo>
                  <a:cubicBezTo>
                    <a:pt x="215" y="1500"/>
                    <a:pt x="298" y="1536"/>
                    <a:pt x="369" y="1536"/>
                  </a:cubicBezTo>
                  <a:cubicBezTo>
                    <a:pt x="405" y="1536"/>
                    <a:pt x="453" y="1536"/>
                    <a:pt x="476" y="1512"/>
                  </a:cubicBezTo>
                  <a:lnTo>
                    <a:pt x="905" y="1381"/>
                  </a:lnTo>
                  <a:cubicBezTo>
                    <a:pt x="1012" y="1358"/>
                    <a:pt x="1060" y="1262"/>
                    <a:pt x="1024" y="1179"/>
                  </a:cubicBezTo>
                  <a:cubicBezTo>
                    <a:pt x="1006" y="1105"/>
                    <a:pt x="944" y="1060"/>
                    <a:pt x="879" y="1060"/>
                  </a:cubicBezTo>
                  <a:cubicBezTo>
                    <a:pt x="860" y="1060"/>
                    <a:pt x="840" y="1064"/>
                    <a:pt x="822" y="1072"/>
                  </a:cubicBezTo>
                  <a:lnTo>
                    <a:pt x="393" y="1203"/>
                  </a:lnTo>
                  <a:lnTo>
                    <a:pt x="357" y="1203"/>
                  </a:lnTo>
                  <a:cubicBezTo>
                    <a:pt x="357" y="1203"/>
                    <a:pt x="345" y="1191"/>
                    <a:pt x="345" y="1179"/>
                  </a:cubicBezTo>
                  <a:lnTo>
                    <a:pt x="417" y="179"/>
                  </a:lnTo>
                  <a:cubicBezTo>
                    <a:pt x="417" y="84"/>
                    <a:pt x="357" y="12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7999612" y="2581568"/>
              <a:ext cx="49266" cy="22582"/>
            </a:xfrm>
            <a:custGeom>
              <a:avLst/>
              <a:gdLst/>
              <a:ahLst/>
              <a:cxnLst/>
              <a:rect l="l" t="t" r="r" b="b"/>
              <a:pathLst>
                <a:path w="1549" h="710" extrusionOk="0">
                  <a:moveTo>
                    <a:pt x="1126" y="1"/>
                  </a:moveTo>
                  <a:cubicBezTo>
                    <a:pt x="602" y="1"/>
                    <a:pt x="114" y="370"/>
                    <a:pt x="84" y="400"/>
                  </a:cubicBezTo>
                  <a:cubicBezTo>
                    <a:pt x="12" y="460"/>
                    <a:pt x="0" y="567"/>
                    <a:pt x="60" y="615"/>
                  </a:cubicBezTo>
                  <a:cubicBezTo>
                    <a:pt x="95" y="663"/>
                    <a:pt x="145" y="688"/>
                    <a:pt x="194" y="688"/>
                  </a:cubicBezTo>
                  <a:cubicBezTo>
                    <a:pt x="228" y="688"/>
                    <a:pt x="261" y="675"/>
                    <a:pt x="286" y="650"/>
                  </a:cubicBezTo>
                  <a:cubicBezTo>
                    <a:pt x="286" y="650"/>
                    <a:pt x="429" y="531"/>
                    <a:pt x="643" y="448"/>
                  </a:cubicBezTo>
                  <a:cubicBezTo>
                    <a:pt x="766" y="392"/>
                    <a:pt x="940" y="316"/>
                    <a:pt x="1118" y="316"/>
                  </a:cubicBezTo>
                  <a:cubicBezTo>
                    <a:pt x="1130" y="316"/>
                    <a:pt x="1143" y="316"/>
                    <a:pt x="1155" y="317"/>
                  </a:cubicBezTo>
                  <a:lnTo>
                    <a:pt x="1084" y="472"/>
                  </a:lnTo>
                  <a:cubicBezTo>
                    <a:pt x="1036" y="543"/>
                    <a:pt x="1072" y="650"/>
                    <a:pt x="1155" y="698"/>
                  </a:cubicBezTo>
                  <a:cubicBezTo>
                    <a:pt x="1191" y="710"/>
                    <a:pt x="1203" y="710"/>
                    <a:pt x="1239" y="710"/>
                  </a:cubicBezTo>
                  <a:cubicBezTo>
                    <a:pt x="1298" y="710"/>
                    <a:pt x="1358" y="686"/>
                    <a:pt x="1381" y="615"/>
                  </a:cubicBezTo>
                  <a:lnTo>
                    <a:pt x="1536" y="317"/>
                  </a:lnTo>
                  <a:cubicBezTo>
                    <a:pt x="1548" y="281"/>
                    <a:pt x="1548" y="222"/>
                    <a:pt x="1536" y="162"/>
                  </a:cubicBezTo>
                  <a:cubicBezTo>
                    <a:pt x="1500" y="103"/>
                    <a:pt x="1453" y="67"/>
                    <a:pt x="1417" y="43"/>
                  </a:cubicBezTo>
                  <a:cubicBezTo>
                    <a:pt x="1321" y="13"/>
                    <a:pt x="1222" y="1"/>
                    <a:pt x="1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8080651" y="2557873"/>
              <a:ext cx="48121" cy="28879"/>
            </a:xfrm>
            <a:custGeom>
              <a:avLst/>
              <a:gdLst/>
              <a:ahLst/>
              <a:cxnLst/>
              <a:rect l="l" t="t" r="r" b="b"/>
              <a:pathLst>
                <a:path w="1513" h="908" extrusionOk="0">
                  <a:moveTo>
                    <a:pt x="1263" y="0"/>
                  </a:moveTo>
                  <a:cubicBezTo>
                    <a:pt x="1014" y="0"/>
                    <a:pt x="395" y="39"/>
                    <a:pt x="60" y="431"/>
                  </a:cubicBezTo>
                  <a:cubicBezTo>
                    <a:pt x="24" y="479"/>
                    <a:pt x="0" y="538"/>
                    <a:pt x="12" y="598"/>
                  </a:cubicBezTo>
                  <a:cubicBezTo>
                    <a:pt x="24" y="657"/>
                    <a:pt x="60" y="693"/>
                    <a:pt x="119" y="729"/>
                  </a:cubicBezTo>
                  <a:lnTo>
                    <a:pt x="417" y="895"/>
                  </a:lnTo>
                  <a:cubicBezTo>
                    <a:pt x="441" y="907"/>
                    <a:pt x="476" y="907"/>
                    <a:pt x="488" y="907"/>
                  </a:cubicBezTo>
                  <a:cubicBezTo>
                    <a:pt x="548" y="907"/>
                    <a:pt x="596" y="871"/>
                    <a:pt x="619" y="812"/>
                  </a:cubicBezTo>
                  <a:cubicBezTo>
                    <a:pt x="667" y="741"/>
                    <a:pt x="631" y="633"/>
                    <a:pt x="560" y="598"/>
                  </a:cubicBezTo>
                  <a:lnTo>
                    <a:pt x="417" y="514"/>
                  </a:lnTo>
                  <a:cubicBezTo>
                    <a:pt x="658" y="333"/>
                    <a:pt x="1025" y="308"/>
                    <a:pt x="1213" y="308"/>
                  </a:cubicBezTo>
                  <a:cubicBezTo>
                    <a:pt x="1285" y="308"/>
                    <a:pt x="1330" y="312"/>
                    <a:pt x="1334" y="312"/>
                  </a:cubicBezTo>
                  <a:cubicBezTo>
                    <a:pt x="1429" y="312"/>
                    <a:pt x="1500" y="252"/>
                    <a:pt x="1512" y="157"/>
                  </a:cubicBezTo>
                  <a:cubicBezTo>
                    <a:pt x="1512" y="86"/>
                    <a:pt x="1453" y="2"/>
                    <a:pt x="1369" y="2"/>
                  </a:cubicBezTo>
                  <a:cubicBezTo>
                    <a:pt x="1362" y="2"/>
                    <a:pt x="1324" y="0"/>
                    <a:pt x="1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7964753" y="2497698"/>
              <a:ext cx="269675" cy="231795"/>
            </a:xfrm>
            <a:custGeom>
              <a:avLst/>
              <a:gdLst/>
              <a:ahLst/>
              <a:cxnLst/>
              <a:rect l="l" t="t" r="r" b="b"/>
              <a:pathLst>
                <a:path w="8479" h="7288" extrusionOk="0">
                  <a:moveTo>
                    <a:pt x="7176" y="3986"/>
                  </a:moveTo>
                  <a:cubicBezTo>
                    <a:pt x="7277" y="3986"/>
                    <a:pt x="7379" y="4003"/>
                    <a:pt x="7478" y="4037"/>
                  </a:cubicBezTo>
                  <a:cubicBezTo>
                    <a:pt x="7716" y="4109"/>
                    <a:pt x="7907" y="4287"/>
                    <a:pt x="8014" y="4514"/>
                  </a:cubicBezTo>
                  <a:cubicBezTo>
                    <a:pt x="8073" y="4645"/>
                    <a:pt x="8121" y="4788"/>
                    <a:pt x="8097" y="4930"/>
                  </a:cubicBezTo>
                  <a:cubicBezTo>
                    <a:pt x="7704" y="4538"/>
                    <a:pt x="7168" y="4335"/>
                    <a:pt x="6621" y="4335"/>
                  </a:cubicBezTo>
                  <a:cubicBezTo>
                    <a:pt x="6561" y="4335"/>
                    <a:pt x="6502" y="4335"/>
                    <a:pt x="6442" y="4347"/>
                  </a:cubicBezTo>
                  <a:cubicBezTo>
                    <a:pt x="6526" y="4228"/>
                    <a:pt x="6633" y="4133"/>
                    <a:pt x="6764" y="4073"/>
                  </a:cubicBezTo>
                  <a:cubicBezTo>
                    <a:pt x="6895" y="4018"/>
                    <a:pt x="7035" y="3986"/>
                    <a:pt x="7176" y="3986"/>
                  </a:cubicBezTo>
                  <a:close/>
                  <a:moveTo>
                    <a:pt x="4156" y="311"/>
                  </a:moveTo>
                  <a:cubicBezTo>
                    <a:pt x="4728" y="311"/>
                    <a:pt x="5204" y="716"/>
                    <a:pt x="5311" y="1275"/>
                  </a:cubicBezTo>
                  <a:lnTo>
                    <a:pt x="5383" y="1716"/>
                  </a:lnTo>
                  <a:cubicBezTo>
                    <a:pt x="5418" y="1990"/>
                    <a:pt x="5525" y="2252"/>
                    <a:pt x="5692" y="2490"/>
                  </a:cubicBezTo>
                  <a:cubicBezTo>
                    <a:pt x="5978" y="2918"/>
                    <a:pt x="6049" y="3454"/>
                    <a:pt x="5930" y="3942"/>
                  </a:cubicBezTo>
                  <a:lnTo>
                    <a:pt x="5525" y="5823"/>
                  </a:lnTo>
                  <a:cubicBezTo>
                    <a:pt x="5442" y="6252"/>
                    <a:pt x="5109" y="6609"/>
                    <a:pt x="4680" y="6740"/>
                  </a:cubicBezTo>
                  <a:lnTo>
                    <a:pt x="4120" y="6907"/>
                  </a:lnTo>
                  <a:cubicBezTo>
                    <a:pt x="4001" y="6942"/>
                    <a:pt x="3881" y="6959"/>
                    <a:pt x="3763" y="6959"/>
                  </a:cubicBezTo>
                  <a:cubicBezTo>
                    <a:pt x="3444" y="6959"/>
                    <a:pt x="3137" y="6835"/>
                    <a:pt x="2894" y="6609"/>
                  </a:cubicBezTo>
                  <a:lnTo>
                    <a:pt x="1525" y="5264"/>
                  </a:lnTo>
                  <a:cubicBezTo>
                    <a:pt x="1156" y="4930"/>
                    <a:pt x="930" y="4430"/>
                    <a:pt x="930" y="3930"/>
                  </a:cubicBezTo>
                  <a:cubicBezTo>
                    <a:pt x="930" y="3645"/>
                    <a:pt x="870" y="3359"/>
                    <a:pt x="751" y="3109"/>
                  </a:cubicBezTo>
                  <a:lnTo>
                    <a:pt x="572" y="2692"/>
                  </a:lnTo>
                  <a:cubicBezTo>
                    <a:pt x="346" y="2168"/>
                    <a:pt x="525" y="1573"/>
                    <a:pt x="1001" y="1263"/>
                  </a:cubicBezTo>
                  <a:cubicBezTo>
                    <a:pt x="1930" y="644"/>
                    <a:pt x="3001" y="311"/>
                    <a:pt x="4120" y="311"/>
                  </a:cubicBezTo>
                  <a:close/>
                  <a:moveTo>
                    <a:pt x="4099" y="1"/>
                  </a:moveTo>
                  <a:cubicBezTo>
                    <a:pt x="2929" y="1"/>
                    <a:pt x="1806" y="357"/>
                    <a:pt x="822" y="1001"/>
                  </a:cubicBezTo>
                  <a:cubicBezTo>
                    <a:pt x="227" y="1394"/>
                    <a:pt x="1" y="2168"/>
                    <a:pt x="275" y="2823"/>
                  </a:cubicBezTo>
                  <a:lnTo>
                    <a:pt x="453" y="3240"/>
                  </a:lnTo>
                  <a:cubicBezTo>
                    <a:pt x="537" y="3466"/>
                    <a:pt x="596" y="3704"/>
                    <a:pt x="596" y="3942"/>
                  </a:cubicBezTo>
                  <a:cubicBezTo>
                    <a:pt x="596" y="4538"/>
                    <a:pt x="870" y="5109"/>
                    <a:pt x="1299" y="5502"/>
                  </a:cubicBezTo>
                  <a:lnTo>
                    <a:pt x="2668" y="6847"/>
                  </a:lnTo>
                  <a:cubicBezTo>
                    <a:pt x="2966" y="7133"/>
                    <a:pt x="3358" y="7288"/>
                    <a:pt x="3751" y="7288"/>
                  </a:cubicBezTo>
                  <a:cubicBezTo>
                    <a:pt x="3906" y="7288"/>
                    <a:pt x="4049" y="7276"/>
                    <a:pt x="4204" y="7228"/>
                  </a:cubicBezTo>
                  <a:lnTo>
                    <a:pt x="4763" y="7074"/>
                  </a:lnTo>
                  <a:cubicBezTo>
                    <a:pt x="5299" y="6907"/>
                    <a:pt x="5716" y="6454"/>
                    <a:pt x="5835" y="5907"/>
                  </a:cubicBezTo>
                  <a:lnTo>
                    <a:pt x="6097" y="4752"/>
                  </a:lnTo>
                  <a:lnTo>
                    <a:pt x="6168" y="4752"/>
                  </a:lnTo>
                  <a:cubicBezTo>
                    <a:pt x="6317" y="4715"/>
                    <a:pt x="6466" y="4698"/>
                    <a:pt x="6614" y="4698"/>
                  </a:cubicBezTo>
                  <a:cubicBezTo>
                    <a:pt x="7143" y="4698"/>
                    <a:pt x="7651" y="4923"/>
                    <a:pt x="8014" y="5323"/>
                  </a:cubicBezTo>
                  <a:lnTo>
                    <a:pt x="8073" y="5407"/>
                  </a:lnTo>
                  <a:cubicBezTo>
                    <a:pt x="8109" y="5430"/>
                    <a:pt x="8145" y="5466"/>
                    <a:pt x="8192" y="5466"/>
                  </a:cubicBezTo>
                  <a:lnTo>
                    <a:pt x="8228" y="5466"/>
                  </a:lnTo>
                  <a:cubicBezTo>
                    <a:pt x="8288" y="5442"/>
                    <a:pt x="8323" y="5419"/>
                    <a:pt x="8347" y="5359"/>
                  </a:cubicBezTo>
                  <a:cubicBezTo>
                    <a:pt x="8478" y="5002"/>
                    <a:pt x="8442" y="4657"/>
                    <a:pt x="8311" y="4359"/>
                  </a:cubicBezTo>
                  <a:cubicBezTo>
                    <a:pt x="8169" y="4061"/>
                    <a:pt x="7907" y="3835"/>
                    <a:pt x="7585" y="3716"/>
                  </a:cubicBezTo>
                  <a:cubicBezTo>
                    <a:pt x="7454" y="3676"/>
                    <a:pt x="7316" y="3654"/>
                    <a:pt x="7176" y="3654"/>
                  </a:cubicBezTo>
                  <a:cubicBezTo>
                    <a:pt x="6987" y="3654"/>
                    <a:pt x="6794" y="3693"/>
                    <a:pt x="6609" y="3776"/>
                  </a:cubicBezTo>
                  <a:cubicBezTo>
                    <a:pt x="6466" y="3847"/>
                    <a:pt x="6335" y="3954"/>
                    <a:pt x="6228" y="4073"/>
                  </a:cubicBezTo>
                  <a:lnTo>
                    <a:pt x="6240" y="4014"/>
                  </a:lnTo>
                  <a:cubicBezTo>
                    <a:pt x="6395" y="3442"/>
                    <a:pt x="6287" y="2823"/>
                    <a:pt x="5954" y="2323"/>
                  </a:cubicBezTo>
                  <a:cubicBezTo>
                    <a:pt x="5823" y="2109"/>
                    <a:pt x="5740" y="1894"/>
                    <a:pt x="5692" y="1656"/>
                  </a:cubicBezTo>
                  <a:lnTo>
                    <a:pt x="5621" y="1216"/>
                  </a:lnTo>
                  <a:cubicBezTo>
                    <a:pt x="5478" y="525"/>
                    <a:pt x="4871" y="1"/>
                    <a:pt x="4156" y="1"/>
                  </a:cubicBezTo>
                  <a:cubicBezTo>
                    <a:pt x="4137" y="1"/>
                    <a:pt x="4118" y="1"/>
                    <a:pt x="40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8045792" y="2634650"/>
              <a:ext cx="84124" cy="55850"/>
            </a:xfrm>
            <a:custGeom>
              <a:avLst/>
              <a:gdLst/>
              <a:ahLst/>
              <a:cxnLst/>
              <a:rect l="l" t="t" r="r" b="b"/>
              <a:pathLst>
                <a:path w="2645" h="1756" extrusionOk="0">
                  <a:moveTo>
                    <a:pt x="2168" y="517"/>
                  </a:moveTo>
                  <a:cubicBezTo>
                    <a:pt x="2168" y="898"/>
                    <a:pt x="1906" y="1255"/>
                    <a:pt x="1513" y="1375"/>
                  </a:cubicBezTo>
                  <a:cubicBezTo>
                    <a:pt x="1425" y="1405"/>
                    <a:pt x="1333" y="1420"/>
                    <a:pt x="1242" y="1420"/>
                  </a:cubicBezTo>
                  <a:cubicBezTo>
                    <a:pt x="1087" y="1420"/>
                    <a:pt x="933" y="1378"/>
                    <a:pt x="799" y="1303"/>
                  </a:cubicBezTo>
                  <a:cubicBezTo>
                    <a:pt x="656" y="1232"/>
                    <a:pt x="560" y="1136"/>
                    <a:pt x="465" y="1017"/>
                  </a:cubicBezTo>
                  <a:lnTo>
                    <a:pt x="465" y="1017"/>
                  </a:lnTo>
                  <a:cubicBezTo>
                    <a:pt x="563" y="1031"/>
                    <a:pt x="661" y="1037"/>
                    <a:pt x="759" y="1037"/>
                  </a:cubicBezTo>
                  <a:cubicBezTo>
                    <a:pt x="1271" y="1037"/>
                    <a:pt x="1778" y="857"/>
                    <a:pt x="2168" y="517"/>
                  </a:cubicBezTo>
                  <a:close/>
                  <a:moveTo>
                    <a:pt x="2281" y="1"/>
                  </a:moveTo>
                  <a:cubicBezTo>
                    <a:pt x="2237" y="1"/>
                    <a:pt x="2198" y="17"/>
                    <a:pt x="2180" y="53"/>
                  </a:cubicBezTo>
                  <a:lnTo>
                    <a:pt x="2108" y="124"/>
                  </a:lnTo>
                  <a:cubicBezTo>
                    <a:pt x="1749" y="510"/>
                    <a:pt x="1241" y="714"/>
                    <a:pt x="727" y="714"/>
                  </a:cubicBezTo>
                  <a:cubicBezTo>
                    <a:pt x="559" y="714"/>
                    <a:pt x="391" y="692"/>
                    <a:pt x="227" y="648"/>
                  </a:cubicBezTo>
                  <a:cubicBezTo>
                    <a:pt x="213" y="645"/>
                    <a:pt x="199" y="644"/>
                    <a:pt x="185" y="644"/>
                  </a:cubicBezTo>
                  <a:cubicBezTo>
                    <a:pt x="140" y="644"/>
                    <a:pt x="97" y="659"/>
                    <a:pt x="60" y="696"/>
                  </a:cubicBezTo>
                  <a:cubicBezTo>
                    <a:pt x="25" y="743"/>
                    <a:pt x="1" y="803"/>
                    <a:pt x="25" y="863"/>
                  </a:cubicBezTo>
                  <a:cubicBezTo>
                    <a:pt x="179" y="1410"/>
                    <a:pt x="691" y="1756"/>
                    <a:pt x="1227" y="1756"/>
                  </a:cubicBezTo>
                  <a:cubicBezTo>
                    <a:pt x="1346" y="1756"/>
                    <a:pt x="1465" y="1732"/>
                    <a:pt x="1584" y="1696"/>
                  </a:cubicBezTo>
                  <a:cubicBezTo>
                    <a:pt x="2263" y="1482"/>
                    <a:pt x="2644" y="779"/>
                    <a:pt x="2442" y="112"/>
                  </a:cubicBezTo>
                  <a:cubicBezTo>
                    <a:pt x="2430" y="53"/>
                    <a:pt x="2382" y="5"/>
                    <a:pt x="2323" y="5"/>
                  </a:cubicBezTo>
                  <a:cubicBezTo>
                    <a:pt x="2309" y="2"/>
                    <a:pt x="2294" y="1"/>
                    <a:pt x="2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8145787" y="2470823"/>
              <a:ext cx="181034" cy="231795"/>
            </a:xfrm>
            <a:custGeom>
              <a:avLst/>
              <a:gdLst/>
              <a:ahLst/>
              <a:cxnLst/>
              <a:rect l="l" t="t" r="r" b="b"/>
              <a:pathLst>
                <a:path w="5692" h="7288" extrusionOk="0">
                  <a:moveTo>
                    <a:pt x="1559" y="0"/>
                  </a:moveTo>
                  <a:cubicBezTo>
                    <a:pt x="864" y="0"/>
                    <a:pt x="247" y="493"/>
                    <a:pt x="107" y="1168"/>
                  </a:cubicBezTo>
                  <a:lnTo>
                    <a:pt x="12" y="1573"/>
                  </a:lnTo>
                  <a:cubicBezTo>
                    <a:pt x="0" y="1668"/>
                    <a:pt x="48" y="1751"/>
                    <a:pt x="131" y="1763"/>
                  </a:cubicBezTo>
                  <a:cubicBezTo>
                    <a:pt x="147" y="1767"/>
                    <a:pt x="163" y="1769"/>
                    <a:pt x="179" y="1769"/>
                  </a:cubicBezTo>
                  <a:cubicBezTo>
                    <a:pt x="253" y="1769"/>
                    <a:pt x="314" y="1723"/>
                    <a:pt x="333" y="1644"/>
                  </a:cubicBezTo>
                  <a:lnTo>
                    <a:pt x="417" y="1251"/>
                  </a:lnTo>
                  <a:cubicBezTo>
                    <a:pt x="534" y="700"/>
                    <a:pt x="1032" y="322"/>
                    <a:pt x="1571" y="322"/>
                  </a:cubicBezTo>
                  <a:cubicBezTo>
                    <a:pt x="1579" y="322"/>
                    <a:pt x="1587" y="322"/>
                    <a:pt x="1596" y="322"/>
                  </a:cubicBezTo>
                  <a:cubicBezTo>
                    <a:pt x="2727" y="358"/>
                    <a:pt x="3798" y="727"/>
                    <a:pt x="4703" y="1382"/>
                  </a:cubicBezTo>
                  <a:cubicBezTo>
                    <a:pt x="5167" y="1703"/>
                    <a:pt x="5310" y="2323"/>
                    <a:pt x="5072" y="2823"/>
                  </a:cubicBezTo>
                  <a:lnTo>
                    <a:pt x="4882" y="3227"/>
                  </a:lnTo>
                  <a:cubicBezTo>
                    <a:pt x="4763" y="3478"/>
                    <a:pt x="4691" y="3763"/>
                    <a:pt x="4679" y="4049"/>
                  </a:cubicBezTo>
                  <a:cubicBezTo>
                    <a:pt x="4644" y="4549"/>
                    <a:pt x="4417" y="5025"/>
                    <a:pt x="4036" y="5359"/>
                  </a:cubicBezTo>
                  <a:lnTo>
                    <a:pt x="2619" y="6633"/>
                  </a:lnTo>
                  <a:cubicBezTo>
                    <a:pt x="2397" y="6839"/>
                    <a:pt x="2101" y="6953"/>
                    <a:pt x="1801" y="6953"/>
                  </a:cubicBezTo>
                  <a:cubicBezTo>
                    <a:pt x="1668" y="6953"/>
                    <a:pt x="1534" y="6930"/>
                    <a:pt x="1405" y="6883"/>
                  </a:cubicBezTo>
                  <a:lnTo>
                    <a:pt x="845" y="6692"/>
                  </a:lnTo>
                  <a:cubicBezTo>
                    <a:pt x="834" y="6692"/>
                    <a:pt x="822" y="6680"/>
                    <a:pt x="786" y="6680"/>
                  </a:cubicBezTo>
                  <a:cubicBezTo>
                    <a:pt x="766" y="6672"/>
                    <a:pt x="746" y="6668"/>
                    <a:pt x="727" y="6668"/>
                  </a:cubicBezTo>
                  <a:cubicBezTo>
                    <a:pt x="662" y="6668"/>
                    <a:pt x="602" y="6709"/>
                    <a:pt x="584" y="6764"/>
                  </a:cubicBezTo>
                  <a:cubicBezTo>
                    <a:pt x="548" y="6859"/>
                    <a:pt x="595" y="6942"/>
                    <a:pt x="667" y="6978"/>
                  </a:cubicBezTo>
                  <a:cubicBezTo>
                    <a:pt x="691" y="6990"/>
                    <a:pt x="714" y="6990"/>
                    <a:pt x="726" y="7002"/>
                  </a:cubicBezTo>
                  <a:lnTo>
                    <a:pt x="1286" y="7204"/>
                  </a:lnTo>
                  <a:cubicBezTo>
                    <a:pt x="1441" y="7252"/>
                    <a:pt x="1607" y="7288"/>
                    <a:pt x="1786" y="7288"/>
                  </a:cubicBezTo>
                  <a:cubicBezTo>
                    <a:pt x="2179" y="7288"/>
                    <a:pt x="2548" y="7157"/>
                    <a:pt x="2834" y="6883"/>
                  </a:cubicBezTo>
                  <a:lnTo>
                    <a:pt x="4239" y="5609"/>
                  </a:lnTo>
                  <a:cubicBezTo>
                    <a:pt x="4691" y="5216"/>
                    <a:pt x="4977" y="4656"/>
                    <a:pt x="5001" y="4061"/>
                  </a:cubicBezTo>
                  <a:cubicBezTo>
                    <a:pt x="5013" y="3823"/>
                    <a:pt x="5072" y="3585"/>
                    <a:pt x="5179" y="3358"/>
                  </a:cubicBezTo>
                  <a:lnTo>
                    <a:pt x="5370" y="2954"/>
                  </a:lnTo>
                  <a:cubicBezTo>
                    <a:pt x="5691" y="2335"/>
                    <a:pt x="5477" y="1549"/>
                    <a:pt x="4894" y="1132"/>
                  </a:cubicBezTo>
                  <a:cubicBezTo>
                    <a:pt x="3929" y="430"/>
                    <a:pt x="2798" y="37"/>
                    <a:pt x="1607" y="1"/>
                  </a:cubicBezTo>
                  <a:cubicBezTo>
                    <a:pt x="1591" y="0"/>
                    <a:pt x="1575" y="0"/>
                    <a:pt x="1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33"/>
          <p:cNvGrpSpPr/>
          <p:nvPr/>
        </p:nvGrpSpPr>
        <p:grpSpPr>
          <a:xfrm>
            <a:off x="1643352" y="1333237"/>
            <a:ext cx="350332" cy="288948"/>
            <a:chOff x="7524349" y="2456447"/>
            <a:chExt cx="350332" cy="288948"/>
          </a:xfrm>
        </p:grpSpPr>
        <p:sp>
          <p:nvSpPr>
            <p:cNvPr id="445" name="Google Shape;445;p33"/>
            <p:cNvSpPr/>
            <p:nvPr/>
          </p:nvSpPr>
          <p:spPr>
            <a:xfrm>
              <a:off x="7693647" y="2566651"/>
              <a:ext cx="10623" cy="67045"/>
            </a:xfrm>
            <a:custGeom>
              <a:avLst/>
              <a:gdLst/>
              <a:ahLst/>
              <a:cxnLst/>
              <a:rect l="l" t="t" r="r" b="b"/>
              <a:pathLst>
                <a:path w="334" h="2108" extrusionOk="0">
                  <a:moveTo>
                    <a:pt x="167" y="0"/>
                  </a:moveTo>
                  <a:cubicBezTo>
                    <a:pt x="83" y="0"/>
                    <a:pt x="0" y="84"/>
                    <a:pt x="0" y="167"/>
                  </a:cubicBezTo>
                  <a:lnTo>
                    <a:pt x="0" y="1941"/>
                  </a:lnTo>
                  <a:cubicBezTo>
                    <a:pt x="0" y="2024"/>
                    <a:pt x="83" y="2108"/>
                    <a:pt x="167" y="2108"/>
                  </a:cubicBezTo>
                  <a:cubicBezTo>
                    <a:pt x="250" y="2108"/>
                    <a:pt x="333" y="2024"/>
                    <a:pt x="333" y="1941"/>
                  </a:cubicBezTo>
                  <a:lnTo>
                    <a:pt x="333" y="167"/>
                  </a:lnTo>
                  <a:cubicBezTo>
                    <a:pt x="333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7524349" y="2545151"/>
              <a:ext cx="350332" cy="200244"/>
            </a:xfrm>
            <a:custGeom>
              <a:avLst/>
              <a:gdLst/>
              <a:ahLst/>
              <a:cxnLst/>
              <a:rect l="l" t="t" r="r" b="b"/>
              <a:pathLst>
                <a:path w="11015" h="6296" extrusionOk="0">
                  <a:moveTo>
                    <a:pt x="322" y="1736"/>
                  </a:moveTo>
                  <a:lnTo>
                    <a:pt x="620" y="2033"/>
                  </a:lnTo>
                  <a:cubicBezTo>
                    <a:pt x="930" y="2343"/>
                    <a:pt x="1299" y="2534"/>
                    <a:pt x="1680" y="2605"/>
                  </a:cubicBezTo>
                  <a:lnTo>
                    <a:pt x="2858" y="2784"/>
                  </a:lnTo>
                  <a:cubicBezTo>
                    <a:pt x="3835" y="2986"/>
                    <a:pt x="4490" y="3760"/>
                    <a:pt x="4871" y="4415"/>
                  </a:cubicBezTo>
                  <a:lnTo>
                    <a:pt x="4847" y="4415"/>
                  </a:lnTo>
                  <a:lnTo>
                    <a:pt x="4835" y="4427"/>
                  </a:lnTo>
                  <a:lnTo>
                    <a:pt x="4823" y="4450"/>
                  </a:lnTo>
                  <a:lnTo>
                    <a:pt x="4811" y="4462"/>
                  </a:lnTo>
                  <a:lnTo>
                    <a:pt x="4787" y="4474"/>
                  </a:lnTo>
                  <a:lnTo>
                    <a:pt x="4775" y="4486"/>
                  </a:lnTo>
                  <a:cubicBezTo>
                    <a:pt x="4775" y="4486"/>
                    <a:pt x="4775" y="4510"/>
                    <a:pt x="4763" y="4510"/>
                  </a:cubicBezTo>
                  <a:lnTo>
                    <a:pt x="4752" y="4522"/>
                  </a:lnTo>
                  <a:cubicBezTo>
                    <a:pt x="4752" y="4522"/>
                    <a:pt x="4752" y="4534"/>
                    <a:pt x="4728" y="4534"/>
                  </a:cubicBezTo>
                  <a:cubicBezTo>
                    <a:pt x="4728" y="4534"/>
                    <a:pt x="4728" y="4546"/>
                    <a:pt x="4716" y="4546"/>
                  </a:cubicBezTo>
                  <a:lnTo>
                    <a:pt x="4716" y="4570"/>
                  </a:lnTo>
                  <a:cubicBezTo>
                    <a:pt x="4716" y="4570"/>
                    <a:pt x="4716" y="4581"/>
                    <a:pt x="4704" y="4581"/>
                  </a:cubicBezTo>
                  <a:lnTo>
                    <a:pt x="4704" y="4593"/>
                  </a:lnTo>
                  <a:lnTo>
                    <a:pt x="4704" y="4605"/>
                  </a:lnTo>
                  <a:lnTo>
                    <a:pt x="4704" y="4629"/>
                  </a:lnTo>
                  <a:lnTo>
                    <a:pt x="4704" y="4641"/>
                  </a:lnTo>
                  <a:lnTo>
                    <a:pt x="4704" y="4653"/>
                  </a:lnTo>
                  <a:lnTo>
                    <a:pt x="4704" y="4665"/>
                  </a:lnTo>
                  <a:lnTo>
                    <a:pt x="4704" y="4689"/>
                  </a:lnTo>
                  <a:lnTo>
                    <a:pt x="4704" y="4700"/>
                  </a:lnTo>
                  <a:lnTo>
                    <a:pt x="4704" y="4712"/>
                  </a:lnTo>
                  <a:lnTo>
                    <a:pt x="4704" y="4724"/>
                  </a:lnTo>
                  <a:lnTo>
                    <a:pt x="4704" y="4748"/>
                  </a:lnTo>
                  <a:lnTo>
                    <a:pt x="4704" y="4760"/>
                  </a:lnTo>
                  <a:lnTo>
                    <a:pt x="4704" y="4772"/>
                  </a:lnTo>
                  <a:lnTo>
                    <a:pt x="4704" y="4784"/>
                  </a:lnTo>
                  <a:lnTo>
                    <a:pt x="4704" y="4808"/>
                  </a:lnTo>
                  <a:lnTo>
                    <a:pt x="4704" y="4820"/>
                  </a:lnTo>
                  <a:lnTo>
                    <a:pt x="4704" y="4831"/>
                  </a:lnTo>
                  <a:cubicBezTo>
                    <a:pt x="4704" y="4843"/>
                    <a:pt x="4704" y="4843"/>
                    <a:pt x="4716" y="4867"/>
                  </a:cubicBezTo>
                  <a:lnTo>
                    <a:pt x="4871" y="5224"/>
                  </a:lnTo>
                  <a:cubicBezTo>
                    <a:pt x="4394" y="5224"/>
                    <a:pt x="4061" y="5236"/>
                    <a:pt x="3894" y="5296"/>
                  </a:cubicBezTo>
                  <a:cubicBezTo>
                    <a:pt x="3435" y="5449"/>
                    <a:pt x="3020" y="5525"/>
                    <a:pt x="2647" y="5525"/>
                  </a:cubicBezTo>
                  <a:cubicBezTo>
                    <a:pt x="2150" y="5525"/>
                    <a:pt x="1729" y="5389"/>
                    <a:pt x="1382" y="5117"/>
                  </a:cubicBezTo>
                  <a:cubicBezTo>
                    <a:pt x="1180" y="4951"/>
                    <a:pt x="1001" y="4748"/>
                    <a:pt x="846" y="4474"/>
                  </a:cubicBezTo>
                  <a:cubicBezTo>
                    <a:pt x="894" y="4450"/>
                    <a:pt x="1001" y="4403"/>
                    <a:pt x="1084" y="4391"/>
                  </a:cubicBezTo>
                  <a:cubicBezTo>
                    <a:pt x="1132" y="4367"/>
                    <a:pt x="1180" y="4343"/>
                    <a:pt x="1192" y="4308"/>
                  </a:cubicBezTo>
                  <a:cubicBezTo>
                    <a:pt x="1215" y="4272"/>
                    <a:pt x="1215" y="4224"/>
                    <a:pt x="1203" y="4177"/>
                  </a:cubicBezTo>
                  <a:cubicBezTo>
                    <a:pt x="1156" y="4046"/>
                    <a:pt x="1013" y="3891"/>
                    <a:pt x="775" y="3653"/>
                  </a:cubicBezTo>
                  <a:cubicBezTo>
                    <a:pt x="656" y="3534"/>
                    <a:pt x="441" y="3331"/>
                    <a:pt x="406" y="3236"/>
                  </a:cubicBezTo>
                  <a:cubicBezTo>
                    <a:pt x="441" y="3212"/>
                    <a:pt x="584" y="3200"/>
                    <a:pt x="668" y="3200"/>
                  </a:cubicBezTo>
                  <a:cubicBezTo>
                    <a:pt x="727" y="3200"/>
                    <a:pt x="787" y="3165"/>
                    <a:pt x="811" y="3105"/>
                  </a:cubicBezTo>
                  <a:cubicBezTo>
                    <a:pt x="846" y="3046"/>
                    <a:pt x="834" y="2974"/>
                    <a:pt x="787" y="2926"/>
                  </a:cubicBezTo>
                  <a:cubicBezTo>
                    <a:pt x="537" y="2641"/>
                    <a:pt x="406" y="2129"/>
                    <a:pt x="322" y="1736"/>
                  </a:cubicBezTo>
                  <a:close/>
                  <a:moveTo>
                    <a:pt x="10621" y="1736"/>
                  </a:moveTo>
                  <a:lnTo>
                    <a:pt x="10621" y="1736"/>
                  </a:lnTo>
                  <a:cubicBezTo>
                    <a:pt x="10550" y="2117"/>
                    <a:pt x="10419" y="2641"/>
                    <a:pt x="10169" y="2926"/>
                  </a:cubicBezTo>
                  <a:cubicBezTo>
                    <a:pt x="10121" y="2974"/>
                    <a:pt x="10109" y="3046"/>
                    <a:pt x="10133" y="3105"/>
                  </a:cubicBezTo>
                  <a:cubicBezTo>
                    <a:pt x="10169" y="3165"/>
                    <a:pt x="10228" y="3188"/>
                    <a:pt x="10288" y="3188"/>
                  </a:cubicBezTo>
                  <a:cubicBezTo>
                    <a:pt x="10383" y="3188"/>
                    <a:pt x="10502" y="3212"/>
                    <a:pt x="10550" y="3236"/>
                  </a:cubicBezTo>
                  <a:cubicBezTo>
                    <a:pt x="10526" y="3331"/>
                    <a:pt x="10324" y="3522"/>
                    <a:pt x="10205" y="3653"/>
                  </a:cubicBezTo>
                  <a:cubicBezTo>
                    <a:pt x="9966" y="3891"/>
                    <a:pt x="9824" y="4058"/>
                    <a:pt x="9776" y="4177"/>
                  </a:cubicBezTo>
                  <a:cubicBezTo>
                    <a:pt x="9764" y="4224"/>
                    <a:pt x="9764" y="4272"/>
                    <a:pt x="9788" y="4308"/>
                  </a:cubicBezTo>
                  <a:cubicBezTo>
                    <a:pt x="9824" y="4355"/>
                    <a:pt x="9847" y="4391"/>
                    <a:pt x="9895" y="4391"/>
                  </a:cubicBezTo>
                  <a:cubicBezTo>
                    <a:pt x="9978" y="4403"/>
                    <a:pt x="10086" y="4439"/>
                    <a:pt x="10133" y="4474"/>
                  </a:cubicBezTo>
                  <a:cubicBezTo>
                    <a:pt x="9978" y="4724"/>
                    <a:pt x="9800" y="4951"/>
                    <a:pt x="9597" y="5117"/>
                  </a:cubicBezTo>
                  <a:cubicBezTo>
                    <a:pt x="9257" y="5389"/>
                    <a:pt x="8835" y="5525"/>
                    <a:pt x="8336" y="5525"/>
                  </a:cubicBezTo>
                  <a:cubicBezTo>
                    <a:pt x="7962" y="5525"/>
                    <a:pt x="7544" y="5449"/>
                    <a:pt x="7085" y="5296"/>
                  </a:cubicBezTo>
                  <a:cubicBezTo>
                    <a:pt x="6930" y="5248"/>
                    <a:pt x="6633" y="5224"/>
                    <a:pt x="6204" y="5224"/>
                  </a:cubicBezTo>
                  <a:lnTo>
                    <a:pt x="6085" y="5224"/>
                  </a:lnTo>
                  <a:lnTo>
                    <a:pt x="6228" y="4867"/>
                  </a:lnTo>
                  <a:cubicBezTo>
                    <a:pt x="6228" y="4843"/>
                    <a:pt x="6228" y="4843"/>
                    <a:pt x="6252" y="4831"/>
                  </a:cubicBezTo>
                  <a:lnTo>
                    <a:pt x="6252" y="4820"/>
                  </a:lnTo>
                  <a:lnTo>
                    <a:pt x="6252" y="4808"/>
                  </a:lnTo>
                  <a:lnTo>
                    <a:pt x="6252" y="4784"/>
                  </a:lnTo>
                  <a:lnTo>
                    <a:pt x="6252" y="4772"/>
                  </a:lnTo>
                  <a:lnTo>
                    <a:pt x="6252" y="4760"/>
                  </a:lnTo>
                  <a:lnTo>
                    <a:pt x="6252" y="4736"/>
                  </a:lnTo>
                  <a:lnTo>
                    <a:pt x="6252" y="4724"/>
                  </a:lnTo>
                  <a:lnTo>
                    <a:pt x="6252" y="4712"/>
                  </a:lnTo>
                  <a:lnTo>
                    <a:pt x="6252" y="4700"/>
                  </a:lnTo>
                  <a:lnTo>
                    <a:pt x="6252" y="4677"/>
                  </a:lnTo>
                  <a:lnTo>
                    <a:pt x="6252" y="4665"/>
                  </a:lnTo>
                  <a:lnTo>
                    <a:pt x="6252" y="4653"/>
                  </a:lnTo>
                  <a:lnTo>
                    <a:pt x="6252" y="4641"/>
                  </a:lnTo>
                  <a:lnTo>
                    <a:pt x="6252" y="4617"/>
                  </a:lnTo>
                  <a:lnTo>
                    <a:pt x="6252" y="4605"/>
                  </a:lnTo>
                  <a:lnTo>
                    <a:pt x="6252" y="4593"/>
                  </a:lnTo>
                  <a:lnTo>
                    <a:pt x="6252" y="4581"/>
                  </a:lnTo>
                  <a:cubicBezTo>
                    <a:pt x="6252" y="4581"/>
                    <a:pt x="6252" y="4558"/>
                    <a:pt x="6228" y="4558"/>
                  </a:cubicBezTo>
                  <a:lnTo>
                    <a:pt x="6228" y="4546"/>
                  </a:lnTo>
                  <a:cubicBezTo>
                    <a:pt x="6228" y="4546"/>
                    <a:pt x="6228" y="4534"/>
                    <a:pt x="6216" y="4534"/>
                  </a:cubicBezTo>
                  <a:cubicBezTo>
                    <a:pt x="6216" y="4534"/>
                    <a:pt x="6216" y="4522"/>
                    <a:pt x="6204" y="4522"/>
                  </a:cubicBezTo>
                  <a:lnTo>
                    <a:pt x="6192" y="4498"/>
                  </a:lnTo>
                  <a:lnTo>
                    <a:pt x="6180" y="4486"/>
                  </a:lnTo>
                  <a:lnTo>
                    <a:pt x="6156" y="4474"/>
                  </a:lnTo>
                  <a:lnTo>
                    <a:pt x="6145" y="4462"/>
                  </a:lnTo>
                  <a:lnTo>
                    <a:pt x="6133" y="4439"/>
                  </a:lnTo>
                  <a:lnTo>
                    <a:pt x="6121" y="4427"/>
                  </a:lnTo>
                  <a:lnTo>
                    <a:pt x="6097" y="4415"/>
                  </a:lnTo>
                  <a:lnTo>
                    <a:pt x="6085" y="4415"/>
                  </a:lnTo>
                  <a:cubicBezTo>
                    <a:pt x="6478" y="3760"/>
                    <a:pt x="7109" y="2986"/>
                    <a:pt x="8097" y="2772"/>
                  </a:cubicBezTo>
                  <a:lnTo>
                    <a:pt x="9276" y="2593"/>
                  </a:lnTo>
                  <a:cubicBezTo>
                    <a:pt x="9657" y="2534"/>
                    <a:pt x="10014" y="2343"/>
                    <a:pt x="10324" y="2033"/>
                  </a:cubicBezTo>
                  <a:lnTo>
                    <a:pt x="10621" y="1736"/>
                  </a:lnTo>
                  <a:close/>
                  <a:moveTo>
                    <a:pt x="5525" y="4474"/>
                  </a:moveTo>
                  <a:lnTo>
                    <a:pt x="5918" y="4689"/>
                  </a:lnTo>
                  <a:cubicBezTo>
                    <a:pt x="5954" y="4712"/>
                    <a:pt x="5954" y="4724"/>
                    <a:pt x="5942" y="4748"/>
                  </a:cubicBezTo>
                  <a:lnTo>
                    <a:pt x="5490" y="5832"/>
                  </a:lnTo>
                  <a:lnTo>
                    <a:pt x="5049" y="4748"/>
                  </a:lnTo>
                  <a:lnTo>
                    <a:pt x="5049" y="4700"/>
                  </a:lnTo>
                  <a:lnTo>
                    <a:pt x="5061" y="4689"/>
                  </a:lnTo>
                  <a:lnTo>
                    <a:pt x="5466" y="4474"/>
                  </a:lnTo>
                  <a:close/>
                  <a:moveTo>
                    <a:pt x="1758" y="1"/>
                  </a:moveTo>
                  <a:cubicBezTo>
                    <a:pt x="1565" y="1"/>
                    <a:pt x="1375" y="19"/>
                    <a:pt x="1192" y="57"/>
                  </a:cubicBezTo>
                  <a:cubicBezTo>
                    <a:pt x="1132" y="69"/>
                    <a:pt x="1084" y="117"/>
                    <a:pt x="1073" y="176"/>
                  </a:cubicBezTo>
                  <a:cubicBezTo>
                    <a:pt x="1061" y="236"/>
                    <a:pt x="1073" y="295"/>
                    <a:pt x="1120" y="331"/>
                  </a:cubicBezTo>
                  <a:cubicBezTo>
                    <a:pt x="1382" y="605"/>
                    <a:pt x="1537" y="890"/>
                    <a:pt x="1680" y="1164"/>
                  </a:cubicBezTo>
                  <a:cubicBezTo>
                    <a:pt x="1894" y="1569"/>
                    <a:pt x="2108" y="1974"/>
                    <a:pt x="2608" y="2260"/>
                  </a:cubicBezTo>
                  <a:cubicBezTo>
                    <a:pt x="2631" y="2271"/>
                    <a:pt x="2656" y="2276"/>
                    <a:pt x="2682" y="2276"/>
                  </a:cubicBezTo>
                  <a:cubicBezTo>
                    <a:pt x="2739" y="2276"/>
                    <a:pt x="2798" y="2249"/>
                    <a:pt x="2823" y="2200"/>
                  </a:cubicBezTo>
                  <a:cubicBezTo>
                    <a:pt x="2870" y="2117"/>
                    <a:pt x="2847" y="2022"/>
                    <a:pt x="2763" y="1974"/>
                  </a:cubicBezTo>
                  <a:cubicBezTo>
                    <a:pt x="2346" y="1736"/>
                    <a:pt x="2168" y="1391"/>
                    <a:pt x="1965" y="1010"/>
                  </a:cubicBezTo>
                  <a:cubicBezTo>
                    <a:pt x="1846" y="783"/>
                    <a:pt x="1727" y="545"/>
                    <a:pt x="1549" y="319"/>
                  </a:cubicBezTo>
                  <a:cubicBezTo>
                    <a:pt x="1611" y="315"/>
                    <a:pt x="1675" y="312"/>
                    <a:pt x="1738" y="312"/>
                  </a:cubicBezTo>
                  <a:cubicBezTo>
                    <a:pt x="2531" y="312"/>
                    <a:pt x="3376" y="653"/>
                    <a:pt x="4037" y="1260"/>
                  </a:cubicBezTo>
                  <a:cubicBezTo>
                    <a:pt x="4573" y="1748"/>
                    <a:pt x="5002" y="2629"/>
                    <a:pt x="5228" y="3629"/>
                  </a:cubicBezTo>
                  <a:cubicBezTo>
                    <a:pt x="5002" y="3165"/>
                    <a:pt x="4704" y="2700"/>
                    <a:pt x="4359" y="2260"/>
                  </a:cubicBezTo>
                  <a:cubicBezTo>
                    <a:pt x="4324" y="2211"/>
                    <a:pt x="4281" y="2187"/>
                    <a:pt x="4235" y="2187"/>
                  </a:cubicBezTo>
                  <a:cubicBezTo>
                    <a:pt x="4202" y="2187"/>
                    <a:pt x="4167" y="2199"/>
                    <a:pt x="4132" y="2224"/>
                  </a:cubicBezTo>
                  <a:cubicBezTo>
                    <a:pt x="4061" y="2284"/>
                    <a:pt x="4049" y="2379"/>
                    <a:pt x="4109" y="2450"/>
                  </a:cubicBezTo>
                  <a:cubicBezTo>
                    <a:pt x="4490" y="2950"/>
                    <a:pt x="4835" y="3522"/>
                    <a:pt x="5061" y="4022"/>
                  </a:cubicBezTo>
                  <a:cubicBezTo>
                    <a:pt x="4632" y="3355"/>
                    <a:pt x="3954" y="2653"/>
                    <a:pt x="2966" y="2450"/>
                  </a:cubicBezTo>
                  <a:lnTo>
                    <a:pt x="2942" y="2450"/>
                  </a:lnTo>
                  <a:lnTo>
                    <a:pt x="1775" y="2272"/>
                  </a:lnTo>
                  <a:cubicBezTo>
                    <a:pt x="1454" y="2224"/>
                    <a:pt x="1156" y="2057"/>
                    <a:pt x="906" y="1795"/>
                  </a:cubicBezTo>
                  <a:lnTo>
                    <a:pt x="287" y="1141"/>
                  </a:lnTo>
                  <a:cubicBezTo>
                    <a:pt x="255" y="1109"/>
                    <a:pt x="213" y="1093"/>
                    <a:pt x="170" y="1093"/>
                  </a:cubicBezTo>
                  <a:cubicBezTo>
                    <a:pt x="149" y="1093"/>
                    <a:pt x="128" y="1097"/>
                    <a:pt x="108" y="1105"/>
                  </a:cubicBezTo>
                  <a:cubicBezTo>
                    <a:pt x="49" y="1141"/>
                    <a:pt x="1" y="1200"/>
                    <a:pt x="13" y="1271"/>
                  </a:cubicBezTo>
                  <a:cubicBezTo>
                    <a:pt x="13" y="1319"/>
                    <a:pt x="84" y="2272"/>
                    <a:pt x="441" y="2891"/>
                  </a:cubicBezTo>
                  <a:cubicBezTo>
                    <a:pt x="358" y="2926"/>
                    <a:pt x="251" y="2950"/>
                    <a:pt x="191" y="3034"/>
                  </a:cubicBezTo>
                  <a:cubicBezTo>
                    <a:pt x="132" y="3093"/>
                    <a:pt x="120" y="3176"/>
                    <a:pt x="132" y="3272"/>
                  </a:cubicBezTo>
                  <a:cubicBezTo>
                    <a:pt x="168" y="3415"/>
                    <a:pt x="322" y="3593"/>
                    <a:pt x="596" y="3879"/>
                  </a:cubicBezTo>
                  <a:cubicBezTo>
                    <a:pt x="668" y="3950"/>
                    <a:pt x="775" y="4058"/>
                    <a:pt x="846" y="4141"/>
                  </a:cubicBezTo>
                  <a:cubicBezTo>
                    <a:pt x="739" y="4189"/>
                    <a:pt x="620" y="4272"/>
                    <a:pt x="584" y="4367"/>
                  </a:cubicBezTo>
                  <a:cubicBezTo>
                    <a:pt x="537" y="4462"/>
                    <a:pt x="549" y="4546"/>
                    <a:pt x="596" y="4617"/>
                  </a:cubicBezTo>
                  <a:cubicBezTo>
                    <a:pt x="775" y="4939"/>
                    <a:pt x="977" y="5189"/>
                    <a:pt x="1215" y="5379"/>
                  </a:cubicBezTo>
                  <a:cubicBezTo>
                    <a:pt x="1620" y="5712"/>
                    <a:pt x="2108" y="5855"/>
                    <a:pt x="2680" y="5855"/>
                  </a:cubicBezTo>
                  <a:cubicBezTo>
                    <a:pt x="3097" y="5855"/>
                    <a:pt x="3537" y="5772"/>
                    <a:pt x="4037" y="5605"/>
                  </a:cubicBezTo>
                  <a:cubicBezTo>
                    <a:pt x="4146" y="5566"/>
                    <a:pt x="4418" y="5543"/>
                    <a:pt x="4806" y="5543"/>
                  </a:cubicBezTo>
                  <a:cubicBezTo>
                    <a:pt x="4886" y="5543"/>
                    <a:pt x="4971" y="5544"/>
                    <a:pt x="5061" y="5546"/>
                  </a:cubicBezTo>
                  <a:lnTo>
                    <a:pt x="5311" y="6141"/>
                  </a:lnTo>
                  <a:cubicBezTo>
                    <a:pt x="5347" y="6236"/>
                    <a:pt x="5430" y="6296"/>
                    <a:pt x="5537" y="6296"/>
                  </a:cubicBezTo>
                  <a:cubicBezTo>
                    <a:pt x="5621" y="6296"/>
                    <a:pt x="5716" y="6236"/>
                    <a:pt x="5764" y="6141"/>
                  </a:cubicBezTo>
                  <a:lnTo>
                    <a:pt x="6014" y="5546"/>
                  </a:lnTo>
                  <a:cubicBezTo>
                    <a:pt x="6103" y="5544"/>
                    <a:pt x="6189" y="5543"/>
                    <a:pt x="6269" y="5543"/>
                  </a:cubicBezTo>
                  <a:cubicBezTo>
                    <a:pt x="6657" y="5543"/>
                    <a:pt x="6929" y="5566"/>
                    <a:pt x="7038" y="5605"/>
                  </a:cubicBezTo>
                  <a:cubicBezTo>
                    <a:pt x="7526" y="5772"/>
                    <a:pt x="7990" y="5855"/>
                    <a:pt x="8395" y="5855"/>
                  </a:cubicBezTo>
                  <a:cubicBezTo>
                    <a:pt x="8954" y="5855"/>
                    <a:pt x="9455" y="5689"/>
                    <a:pt x="9847" y="5379"/>
                  </a:cubicBezTo>
                  <a:cubicBezTo>
                    <a:pt x="10086" y="5189"/>
                    <a:pt x="10300" y="4939"/>
                    <a:pt x="10478" y="4617"/>
                  </a:cubicBezTo>
                  <a:cubicBezTo>
                    <a:pt x="10526" y="4534"/>
                    <a:pt x="10538" y="4439"/>
                    <a:pt x="10490" y="4367"/>
                  </a:cubicBezTo>
                  <a:cubicBezTo>
                    <a:pt x="10443" y="4272"/>
                    <a:pt x="10324" y="4189"/>
                    <a:pt x="10228" y="4141"/>
                  </a:cubicBezTo>
                  <a:cubicBezTo>
                    <a:pt x="10300" y="4058"/>
                    <a:pt x="10407" y="3974"/>
                    <a:pt x="10478" y="3879"/>
                  </a:cubicBezTo>
                  <a:cubicBezTo>
                    <a:pt x="10740" y="3593"/>
                    <a:pt x="10907" y="3415"/>
                    <a:pt x="10943" y="3272"/>
                  </a:cubicBezTo>
                  <a:cubicBezTo>
                    <a:pt x="10955" y="3176"/>
                    <a:pt x="10943" y="3093"/>
                    <a:pt x="10883" y="3034"/>
                  </a:cubicBezTo>
                  <a:cubicBezTo>
                    <a:pt x="10776" y="2962"/>
                    <a:pt x="10681" y="2926"/>
                    <a:pt x="10586" y="2903"/>
                  </a:cubicBezTo>
                  <a:cubicBezTo>
                    <a:pt x="10943" y="2272"/>
                    <a:pt x="11014" y="1319"/>
                    <a:pt x="11014" y="1271"/>
                  </a:cubicBezTo>
                  <a:cubicBezTo>
                    <a:pt x="11014" y="1200"/>
                    <a:pt x="10979" y="1141"/>
                    <a:pt x="10919" y="1117"/>
                  </a:cubicBezTo>
                  <a:cubicBezTo>
                    <a:pt x="10895" y="1103"/>
                    <a:pt x="10870" y="1096"/>
                    <a:pt x="10845" y="1096"/>
                  </a:cubicBezTo>
                  <a:cubicBezTo>
                    <a:pt x="10807" y="1096"/>
                    <a:pt x="10769" y="1112"/>
                    <a:pt x="10740" y="1141"/>
                  </a:cubicBezTo>
                  <a:lnTo>
                    <a:pt x="10121" y="1795"/>
                  </a:lnTo>
                  <a:cubicBezTo>
                    <a:pt x="9871" y="2057"/>
                    <a:pt x="9574" y="2224"/>
                    <a:pt x="9252" y="2272"/>
                  </a:cubicBezTo>
                  <a:lnTo>
                    <a:pt x="8085" y="2450"/>
                  </a:lnTo>
                  <a:lnTo>
                    <a:pt x="8061" y="2450"/>
                  </a:lnTo>
                  <a:cubicBezTo>
                    <a:pt x="7038" y="2653"/>
                    <a:pt x="6359" y="3403"/>
                    <a:pt x="5918" y="4081"/>
                  </a:cubicBezTo>
                  <a:cubicBezTo>
                    <a:pt x="6145" y="3546"/>
                    <a:pt x="6502" y="2986"/>
                    <a:pt x="6918" y="2450"/>
                  </a:cubicBezTo>
                  <a:cubicBezTo>
                    <a:pt x="6978" y="2379"/>
                    <a:pt x="6966" y="2272"/>
                    <a:pt x="6895" y="2224"/>
                  </a:cubicBezTo>
                  <a:cubicBezTo>
                    <a:pt x="6859" y="2203"/>
                    <a:pt x="6821" y="2192"/>
                    <a:pt x="6785" y="2192"/>
                  </a:cubicBezTo>
                  <a:cubicBezTo>
                    <a:pt x="6738" y="2192"/>
                    <a:pt x="6696" y="2212"/>
                    <a:pt x="6668" y="2260"/>
                  </a:cubicBezTo>
                  <a:cubicBezTo>
                    <a:pt x="6323" y="2688"/>
                    <a:pt x="6026" y="3129"/>
                    <a:pt x="5799" y="3581"/>
                  </a:cubicBezTo>
                  <a:cubicBezTo>
                    <a:pt x="6026" y="2593"/>
                    <a:pt x="6454" y="1736"/>
                    <a:pt x="6978" y="1260"/>
                  </a:cubicBezTo>
                  <a:cubicBezTo>
                    <a:pt x="7639" y="653"/>
                    <a:pt x="8495" y="312"/>
                    <a:pt x="9279" y="312"/>
                  </a:cubicBezTo>
                  <a:cubicBezTo>
                    <a:pt x="9342" y="312"/>
                    <a:pt x="9405" y="315"/>
                    <a:pt x="9466" y="319"/>
                  </a:cubicBezTo>
                  <a:cubicBezTo>
                    <a:pt x="9288" y="545"/>
                    <a:pt x="9169" y="783"/>
                    <a:pt x="9050" y="1010"/>
                  </a:cubicBezTo>
                  <a:cubicBezTo>
                    <a:pt x="8835" y="1391"/>
                    <a:pt x="8657" y="1736"/>
                    <a:pt x="8240" y="1974"/>
                  </a:cubicBezTo>
                  <a:cubicBezTo>
                    <a:pt x="8169" y="2022"/>
                    <a:pt x="8145" y="2117"/>
                    <a:pt x="8181" y="2200"/>
                  </a:cubicBezTo>
                  <a:cubicBezTo>
                    <a:pt x="8213" y="2249"/>
                    <a:pt x="8275" y="2276"/>
                    <a:pt x="8333" y="2276"/>
                  </a:cubicBezTo>
                  <a:cubicBezTo>
                    <a:pt x="8359" y="2276"/>
                    <a:pt x="8385" y="2271"/>
                    <a:pt x="8407" y="2260"/>
                  </a:cubicBezTo>
                  <a:cubicBezTo>
                    <a:pt x="8895" y="1974"/>
                    <a:pt x="9121" y="1557"/>
                    <a:pt x="9335" y="1164"/>
                  </a:cubicBezTo>
                  <a:cubicBezTo>
                    <a:pt x="9478" y="890"/>
                    <a:pt x="9645" y="593"/>
                    <a:pt x="9895" y="331"/>
                  </a:cubicBezTo>
                  <a:cubicBezTo>
                    <a:pt x="9943" y="295"/>
                    <a:pt x="9955" y="236"/>
                    <a:pt x="9943" y="176"/>
                  </a:cubicBezTo>
                  <a:cubicBezTo>
                    <a:pt x="9931" y="117"/>
                    <a:pt x="9883" y="69"/>
                    <a:pt x="9824" y="57"/>
                  </a:cubicBezTo>
                  <a:cubicBezTo>
                    <a:pt x="9647" y="21"/>
                    <a:pt x="9463" y="4"/>
                    <a:pt x="9276" y="4"/>
                  </a:cubicBezTo>
                  <a:cubicBezTo>
                    <a:pt x="8910" y="4"/>
                    <a:pt x="8531" y="70"/>
                    <a:pt x="8169" y="188"/>
                  </a:cubicBezTo>
                  <a:cubicBezTo>
                    <a:pt x="7669" y="367"/>
                    <a:pt x="7169" y="652"/>
                    <a:pt x="6776" y="1021"/>
                  </a:cubicBezTo>
                  <a:cubicBezTo>
                    <a:pt x="6395" y="1367"/>
                    <a:pt x="6073" y="1867"/>
                    <a:pt x="5823" y="2474"/>
                  </a:cubicBezTo>
                  <a:cubicBezTo>
                    <a:pt x="5680" y="2795"/>
                    <a:pt x="5585" y="3117"/>
                    <a:pt x="5502" y="3462"/>
                  </a:cubicBezTo>
                  <a:cubicBezTo>
                    <a:pt x="5430" y="3117"/>
                    <a:pt x="5323" y="2795"/>
                    <a:pt x="5192" y="2474"/>
                  </a:cubicBezTo>
                  <a:cubicBezTo>
                    <a:pt x="4942" y="1867"/>
                    <a:pt x="4609" y="1367"/>
                    <a:pt x="4240" y="1021"/>
                  </a:cubicBezTo>
                  <a:cubicBezTo>
                    <a:pt x="3835" y="652"/>
                    <a:pt x="3347" y="367"/>
                    <a:pt x="2847" y="188"/>
                  </a:cubicBezTo>
                  <a:cubicBezTo>
                    <a:pt x="2483" y="64"/>
                    <a:pt x="2115" y="1"/>
                    <a:pt x="1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7582298" y="2650998"/>
              <a:ext cx="86764" cy="50093"/>
            </a:xfrm>
            <a:custGeom>
              <a:avLst/>
              <a:gdLst/>
              <a:ahLst/>
              <a:cxnLst/>
              <a:rect l="l" t="t" r="r" b="b"/>
              <a:pathLst>
                <a:path w="2728" h="1575" extrusionOk="0">
                  <a:moveTo>
                    <a:pt x="1043" y="321"/>
                  </a:moveTo>
                  <a:cubicBezTo>
                    <a:pt x="1160" y="321"/>
                    <a:pt x="1280" y="339"/>
                    <a:pt x="1394" y="384"/>
                  </a:cubicBezTo>
                  <a:cubicBezTo>
                    <a:pt x="1763" y="539"/>
                    <a:pt x="2025" y="896"/>
                    <a:pt x="2168" y="1087"/>
                  </a:cubicBezTo>
                  <a:cubicBezTo>
                    <a:pt x="2017" y="1150"/>
                    <a:pt x="1771" y="1224"/>
                    <a:pt x="1518" y="1224"/>
                  </a:cubicBezTo>
                  <a:cubicBezTo>
                    <a:pt x="1391" y="1224"/>
                    <a:pt x="1263" y="1206"/>
                    <a:pt x="1144" y="1158"/>
                  </a:cubicBezTo>
                  <a:cubicBezTo>
                    <a:pt x="763" y="1015"/>
                    <a:pt x="524" y="658"/>
                    <a:pt x="405" y="468"/>
                  </a:cubicBezTo>
                  <a:cubicBezTo>
                    <a:pt x="552" y="403"/>
                    <a:pt x="792" y="321"/>
                    <a:pt x="1043" y="321"/>
                  </a:cubicBezTo>
                  <a:close/>
                  <a:moveTo>
                    <a:pt x="1055" y="0"/>
                  </a:moveTo>
                  <a:cubicBezTo>
                    <a:pt x="563" y="0"/>
                    <a:pt x="135" y="244"/>
                    <a:pt x="108" y="253"/>
                  </a:cubicBezTo>
                  <a:cubicBezTo>
                    <a:pt x="36" y="301"/>
                    <a:pt x="1" y="384"/>
                    <a:pt x="36" y="468"/>
                  </a:cubicBezTo>
                  <a:cubicBezTo>
                    <a:pt x="48" y="491"/>
                    <a:pt x="382" y="1206"/>
                    <a:pt x="1013" y="1480"/>
                  </a:cubicBezTo>
                  <a:cubicBezTo>
                    <a:pt x="1179" y="1539"/>
                    <a:pt x="1346" y="1563"/>
                    <a:pt x="1513" y="1563"/>
                  </a:cubicBezTo>
                  <a:cubicBezTo>
                    <a:pt x="1846" y="1563"/>
                    <a:pt x="2168" y="1456"/>
                    <a:pt x="2322" y="1384"/>
                  </a:cubicBezTo>
                  <a:lnTo>
                    <a:pt x="2406" y="1503"/>
                  </a:lnTo>
                  <a:cubicBezTo>
                    <a:pt x="2429" y="1551"/>
                    <a:pt x="2489" y="1575"/>
                    <a:pt x="2537" y="1575"/>
                  </a:cubicBezTo>
                  <a:cubicBezTo>
                    <a:pt x="2560" y="1575"/>
                    <a:pt x="2596" y="1575"/>
                    <a:pt x="2620" y="1551"/>
                  </a:cubicBezTo>
                  <a:cubicBezTo>
                    <a:pt x="2703" y="1492"/>
                    <a:pt x="2727" y="1396"/>
                    <a:pt x="2691" y="1325"/>
                  </a:cubicBezTo>
                  <a:lnTo>
                    <a:pt x="2549" y="1087"/>
                  </a:lnTo>
                  <a:cubicBezTo>
                    <a:pt x="2525" y="1015"/>
                    <a:pt x="2156" y="349"/>
                    <a:pt x="1525" y="87"/>
                  </a:cubicBezTo>
                  <a:cubicBezTo>
                    <a:pt x="1369" y="24"/>
                    <a:pt x="1208" y="0"/>
                    <a:pt x="10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7729237" y="2650553"/>
              <a:ext cx="86732" cy="50156"/>
            </a:xfrm>
            <a:custGeom>
              <a:avLst/>
              <a:gdLst/>
              <a:ahLst/>
              <a:cxnLst/>
              <a:rect l="l" t="t" r="r" b="b"/>
              <a:pathLst>
                <a:path w="2727" h="1577" extrusionOk="0">
                  <a:moveTo>
                    <a:pt x="1672" y="335"/>
                  </a:moveTo>
                  <a:cubicBezTo>
                    <a:pt x="1924" y="335"/>
                    <a:pt x="2164" y="417"/>
                    <a:pt x="2310" y="482"/>
                  </a:cubicBezTo>
                  <a:cubicBezTo>
                    <a:pt x="2203" y="672"/>
                    <a:pt x="1953" y="1029"/>
                    <a:pt x="1584" y="1172"/>
                  </a:cubicBezTo>
                  <a:cubicBezTo>
                    <a:pt x="1461" y="1224"/>
                    <a:pt x="1330" y="1244"/>
                    <a:pt x="1201" y="1244"/>
                  </a:cubicBezTo>
                  <a:cubicBezTo>
                    <a:pt x="945" y="1244"/>
                    <a:pt x="699" y="1164"/>
                    <a:pt x="548" y="1101"/>
                  </a:cubicBezTo>
                  <a:cubicBezTo>
                    <a:pt x="691" y="898"/>
                    <a:pt x="953" y="553"/>
                    <a:pt x="1322" y="398"/>
                  </a:cubicBezTo>
                  <a:cubicBezTo>
                    <a:pt x="1435" y="353"/>
                    <a:pt x="1555" y="335"/>
                    <a:pt x="1672" y="335"/>
                  </a:cubicBezTo>
                  <a:close/>
                  <a:moveTo>
                    <a:pt x="1683" y="1"/>
                  </a:moveTo>
                  <a:cubicBezTo>
                    <a:pt x="1526" y="1"/>
                    <a:pt x="1362" y="25"/>
                    <a:pt x="1203" y="89"/>
                  </a:cubicBezTo>
                  <a:cubicBezTo>
                    <a:pt x="584" y="339"/>
                    <a:pt x="215" y="1029"/>
                    <a:pt x="179" y="1089"/>
                  </a:cubicBezTo>
                  <a:lnTo>
                    <a:pt x="48" y="1327"/>
                  </a:lnTo>
                  <a:cubicBezTo>
                    <a:pt x="0" y="1398"/>
                    <a:pt x="24" y="1506"/>
                    <a:pt x="107" y="1553"/>
                  </a:cubicBezTo>
                  <a:cubicBezTo>
                    <a:pt x="131" y="1565"/>
                    <a:pt x="167" y="1577"/>
                    <a:pt x="191" y="1577"/>
                  </a:cubicBezTo>
                  <a:cubicBezTo>
                    <a:pt x="250" y="1577"/>
                    <a:pt x="298" y="1553"/>
                    <a:pt x="322" y="1506"/>
                  </a:cubicBezTo>
                  <a:lnTo>
                    <a:pt x="405" y="1386"/>
                  </a:lnTo>
                  <a:cubicBezTo>
                    <a:pt x="584" y="1458"/>
                    <a:pt x="893" y="1565"/>
                    <a:pt x="1215" y="1565"/>
                  </a:cubicBezTo>
                  <a:cubicBezTo>
                    <a:pt x="1381" y="1565"/>
                    <a:pt x="1548" y="1529"/>
                    <a:pt x="1715" y="1470"/>
                  </a:cubicBezTo>
                  <a:cubicBezTo>
                    <a:pt x="2346" y="1220"/>
                    <a:pt x="2679" y="494"/>
                    <a:pt x="2691" y="458"/>
                  </a:cubicBezTo>
                  <a:cubicBezTo>
                    <a:pt x="2727" y="386"/>
                    <a:pt x="2691" y="303"/>
                    <a:pt x="2620" y="255"/>
                  </a:cubicBezTo>
                  <a:cubicBezTo>
                    <a:pt x="2602" y="237"/>
                    <a:pt x="2174" y="1"/>
                    <a:pt x="1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7667885" y="2456447"/>
              <a:ext cx="62147" cy="121209"/>
            </a:xfrm>
            <a:custGeom>
              <a:avLst/>
              <a:gdLst/>
              <a:ahLst/>
              <a:cxnLst/>
              <a:rect l="l" t="t" r="r" b="b"/>
              <a:pathLst>
                <a:path w="1954" h="3811" extrusionOk="0">
                  <a:moveTo>
                    <a:pt x="977" y="0"/>
                  </a:moveTo>
                  <a:cubicBezTo>
                    <a:pt x="917" y="0"/>
                    <a:pt x="858" y="48"/>
                    <a:pt x="834" y="108"/>
                  </a:cubicBezTo>
                  <a:cubicBezTo>
                    <a:pt x="798" y="179"/>
                    <a:pt x="36" y="1941"/>
                    <a:pt x="0" y="3632"/>
                  </a:cubicBezTo>
                  <a:cubicBezTo>
                    <a:pt x="0" y="3727"/>
                    <a:pt x="72" y="3799"/>
                    <a:pt x="155" y="3799"/>
                  </a:cubicBezTo>
                  <a:cubicBezTo>
                    <a:pt x="250" y="3799"/>
                    <a:pt x="322" y="3727"/>
                    <a:pt x="322" y="3632"/>
                  </a:cubicBezTo>
                  <a:cubicBezTo>
                    <a:pt x="358" y="2453"/>
                    <a:pt x="751" y="1203"/>
                    <a:pt x="977" y="596"/>
                  </a:cubicBezTo>
                  <a:cubicBezTo>
                    <a:pt x="1203" y="1203"/>
                    <a:pt x="1620" y="2453"/>
                    <a:pt x="1632" y="3644"/>
                  </a:cubicBezTo>
                  <a:cubicBezTo>
                    <a:pt x="1632" y="3739"/>
                    <a:pt x="1703" y="3810"/>
                    <a:pt x="1798" y="3810"/>
                  </a:cubicBezTo>
                  <a:cubicBezTo>
                    <a:pt x="1882" y="3810"/>
                    <a:pt x="1953" y="3739"/>
                    <a:pt x="1953" y="3644"/>
                  </a:cubicBezTo>
                  <a:cubicBezTo>
                    <a:pt x="1929" y="1953"/>
                    <a:pt x="1155" y="179"/>
                    <a:pt x="1132" y="108"/>
                  </a:cubicBezTo>
                  <a:cubicBezTo>
                    <a:pt x="1096" y="48"/>
                    <a:pt x="1036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" name="Google Shape;450;p33"/>
          <p:cNvSpPr/>
          <p:nvPr/>
        </p:nvSpPr>
        <p:spPr>
          <a:xfrm>
            <a:off x="1656424" y="3193636"/>
            <a:ext cx="324188" cy="324538"/>
          </a:xfrm>
          <a:custGeom>
            <a:avLst/>
            <a:gdLst/>
            <a:ahLst/>
            <a:cxnLst/>
            <a:rect l="l" t="t" r="r" b="b"/>
            <a:pathLst>
              <a:path w="10193" h="10204" extrusionOk="0">
                <a:moveTo>
                  <a:pt x="5096" y="286"/>
                </a:moveTo>
                <a:lnTo>
                  <a:pt x="8668" y="2369"/>
                </a:lnTo>
                <a:lnTo>
                  <a:pt x="8061" y="2369"/>
                </a:lnTo>
                <a:lnTo>
                  <a:pt x="5215" y="726"/>
                </a:lnTo>
                <a:cubicBezTo>
                  <a:pt x="5180" y="703"/>
                  <a:pt x="5138" y="691"/>
                  <a:pt x="5096" y="691"/>
                </a:cubicBezTo>
                <a:cubicBezTo>
                  <a:pt x="5054" y="691"/>
                  <a:pt x="5013" y="703"/>
                  <a:pt x="4977" y="726"/>
                </a:cubicBezTo>
                <a:lnTo>
                  <a:pt x="4215" y="1155"/>
                </a:lnTo>
                <a:cubicBezTo>
                  <a:pt x="4144" y="1191"/>
                  <a:pt x="4132" y="1286"/>
                  <a:pt x="4156" y="1357"/>
                </a:cubicBezTo>
                <a:cubicBezTo>
                  <a:pt x="4188" y="1407"/>
                  <a:pt x="4238" y="1433"/>
                  <a:pt x="4294" y="1433"/>
                </a:cubicBezTo>
                <a:cubicBezTo>
                  <a:pt x="4318" y="1433"/>
                  <a:pt x="4344" y="1428"/>
                  <a:pt x="4370" y="1417"/>
                </a:cubicBezTo>
                <a:lnTo>
                  <a:pt x="5096" y="1000"/>
                </a:lnTo>
                <a:lnTo>
                  <a:pt x="7466" y="2381"/>
                </a:lnTo>
                <a:lnTo>
                  <a:pt x="2715" y="2381"/>
                </a:lnTo>
                <a:lnTo>
                  <a:pt x="3775" y="1774"/>
                </a:lnTo>
                <a:cubicBezTo>
                  <a:pt x="3846" y="1727"/>
                  <a:pt x="3858" y="1643"/>
                  <a:pt x="3834" y="1572"/>
                </a:cubicBezTo>
                <a:cubicBezTo>
                  <a:pt x="3803" y="1517"/>
                  <a:pt x="3751" y="1493"/>
                  <a:pt x="3699" y="1493"/>
                </a:cubicBezTo>
                <a:cubicBezTo>
                  <a:pt x="3672" y="1493"/>
                  <a:pt x="3644" y="1500"/>
                  <a:pt x="3620" y="1512"/>
                </a:cubicBezTo>
                <a:lnTo>
                  <a:pt x="2132" y="2369"/>
                </a:lnTo>
                <a:lnTo>
                  <a:pt x="1524" y="2369"/>
                </a:lnTo>
                <a:lnTo>
                  <a:pt x="5096" y="286"/>
                </a:lnTo>
                <a:close/>
                <a:moveTo>
                  <a:pt x="9156" y="2667"/>
                </a:moveTo>
                <a:lnTo>
                  <a:pt x="9156" y="3382"/>
                </a:lnTo>
                <a:lnTo>
                  <a:pt x="1000" y="3382"/>
                </a:lnTo>
                <a:lnTo>
                  <a:pt x="1000" y="2667"/>
                </a:lnTo>
                <a:close/>
                <a:moveTo>
                  <a:pt x="5894" y="3679"/>
                </a:moveTo>
                <a:cubicBezTo>
                  <a:pt x="5918" y="3679"/>
                  <a:pt x="5953" y="3703"/>
                  <a:pt x="5989" y="3727"/>
                </a:cubicBezTo>
                <a:cubicBezTo>
                  <a:pt x="6013" y="3763"/>
                  <a:pt x="6025" y="3798"/>
                  <a:pt x="6025" y="3834"/>
                </a:cubicBezTo>
                <a:cubicBezTo>
                  <a:pt x="6025" y="3905"/>
                  <a:pt x="5953" y="3965"/>
                  <a:pt x="5882" y="3965"/>
                </a:cubicBezTo>
                <a:cubicBezTo>
                  <a:pt x="5834" y="3965"/>
                  <a:pt x="5811" y="3953"/>
                  <a:pt x="5775" y="3917"/>
                </a:cubicBezTo>
                <a:cubicBezTo>
                  <a:pt x="5738" y="3880"/>
                  <a:pt x="5696" y="3861"/>
                  <a:pt x="5652" y="3861"/>
                </a:cubicBezTo>
                <a:cubicBezTo>
                  <a:pt x="5626" y="3861"/>
                  <a:pt x="5599" y="3868"/>
                  <a:pt x="5572" y="3882"/>
                </a:cubicBezTo>
                <a:cubicBezTo>
                  <a:pt x="5489" y="3905"/>
                  <a:pt x="5453" y="3977"/>
                  <a:pt x="5453" y="4060"/>
                </a:cubicBezTo>
                <a:lnTo>
                  <a:pt x="5453" y="8192"/>
                </a:lnTo>
                <a:lnTo>
                  <a:pt x="4870" y="8192"/>
                </a:lnTo>
                <a:lnTo>
                  <a:pt x="4870" y="4060"/>
                </a:lnTo>
                <a:cubicBezTo>
                  <a:pt x="4870" y="3977"/>
                  <a:pt x="4822" y="3905"/>
                  <a:pt x="4751" y="3882"/>
                </a:cubicBezTo>
                <a:cubicBezTo>
                  <a:pt x="4724" y="3868"/>
                  <a:pt x="4694" y="3861"/>
                  <a:pt x="4664" y="3861"/>
                </a:cubicBezTo>
                <a:cubicBezTo>
                  <a:pt x="4615" y="3861"/>
                  <a:pt x="4566" y="3880"/>
                  <a:pt x="4537" y="3917"/>
                </a:cubicBezTo>
                <a:cubicBezTo>
                  <a:pt x="4513" y="3953"/>
                  <a:pt x="4477" y="3965"/>
                  <a:pt x="4441" y="3965"/>
                </a:cubicBezTo>
                <a:cubicBezTo>
                  <a:pt x="4394" y="3965"/>
                  <a:pt x="4358" y="3953"/>
                  <a:pt x="4334" y="3917"/>
                </a:cubicBezTo>
                <a:cubicBezTo>
                  <a:pt x="4298" y="3893"/>
                  <a:pt x="4287" y="3846"/>
                  <a:pt x="4287" y="3822"/>
                </a:cubicBezTo>
                <a:cubicBezTo>
                  <a:pt x="4287" y="3739"/>
                  <a:pt x="4358" y="3679"/>
                  <a:pt x="4441" y="3679"/>
                </a:cubicBezTo>
                <a:close/>
                <a:moveTo>
                  <a:pt x="2798" y="3703"/>
                </a:moveTo>
                <a:cubicBezTo>
                  <a:pt x="2846" y="3703"/>
                  <a:pt x="2870" y="3715"/>
                  <a:pt x="2905" y="3739"/>
                </a:cubicBezTo>
                <a:cubicBezTo>
                  <a:pt x="2941" y="3774"/>
                  <a:pt x="2953" y="3810"/>
                  <a:pt x="2953" y="3846"/>
                </a:cubicBezTo>
                <a:cubicBezTo>
                  <a:pt x="2953" y="3917"/>
                  <a:pt x="2870" y="3977"/>
                  <a:pt x="2798" y="3977"/>
                </a:cubicBezTo>
                <a:cubicBezTo>
                  <a:pt x="2751" y="3977"/>
                  <a:pt x="2727" y="3965"/>
                  <a:pt x="2691" y="3941"/>
                </a:cubicBezTo>
                <a:cubicBezTo>
                  <a:pt x="2651" y="3901"/>
                  <a:pt x="2605" y="3877"/>
                  <a:pt x="2557" y="3877"/>
                </a:cubicBezTo>
                <a:cubicBezTo>
                  <a:pt x="2534" y="3877"/>
                  <a:pt x="2512" y="3882"/>
                  <a:pt x="2489" y="3893"/>
                </a:cubicBezTo>
                <a:cubicBezTo>
                  <a:pt x="2417" y="3917"/>
                  <a:pt x="2370" y="4001"/>
                  <a:pt x="2370" y="4072"/>
                </a:cubicBezTo>
                <a:lnTo>
                  <a:pt x="2370" y="8204"/>
                </a:lnTo>
                <a:lnTo>
                  <a:pt x="1786" y="8204"/>
                </a:lnTo>
                <a:lnTo>
                  <a:pt x="1786" y="4072"/>
                </a:lnTo>
                <a:cubicBezTo>
                  <a:pt x="1786" y="4001"/>
                  <a:pt x="1739" y="3917"/>
                  <a:pt x="1667" y="3893"/>
                </a:cubicBezTo>
                <a:cubicBezTo>
                  <a:pt x="1644" y="3882"/>
                  <a:pt x="1620" y="3877"/>
                  <a:pt x="1596" y="3877"/>
                </a:cubicBezTo>
                <a:cubicBezTo>
                  <a:pt x="1545" y="3877"/>
                  <a:pt x="1493" y="3901"/>
                  <a:pt x="1453" y="3941"/>
                </a:cubicBezTo>
                <a:cubicBezTo>
                  <a:pt x="1417" y="3965"/>
                  <a:pt x="1381" y="3977"/>
                  <a:pt x="1346" y="3977"/>
                </a:cubicBezTo>
                <a:cubicBezTo>
                  <a:pt x="1298" y="3977"/>
                  <a:pt x="1262" y="3965"/>
                  <a:pt x="1239" y="3941"/>
                </a:cubicBezTo>
                <a:cubicBezTo>
                  <a:pt x="1203" y="3905"/>
                  <a:pt x="1191" y="3858"/>
                  <a:pt x="1191" y="3834"/>
                </a:cubicBezTo>
                <a:cubicBezTo>
                  <a:pt x="1191" y="3763"/>
                  <a:pt x="1262" y="3703"/>
                  <a:pt x="1346" y="3703"/>
                </a:cubicBezTo>
                <a:close/>
                <a:moveTo>
                  <a:pt x="2501" y="8501"/>
                </a:moveTo>
                <a:lnTo>
                  <a:pt x="2501" y="8668"/>
                </a:lnTo>
                <a:lnTo>
                  <a:pt x="1655" y="8668"/>
                </a:lnTo>
                <a:lnTo>
                  <a:pt x="1655" y="8501"/>
                </a:lnTo>
                <a:close/>
                <a:moveTo>
                  <a:pt x="3965" y="3703"/>
                </a:moveTo>
                <a:cubicBezTo>
                  <a:pt x="3953" y="3739"/>
                  <a:pt x="3953" y="3774"/>
                  <a:pt x="3929" y="3822"/>
                </a:cubicBezTo>
                <a:cubicBezTo>
                  <a:pt x="3929" y="3941"/>
                  <a:pt x="3977" y="4060"/>
                  <a:pt x="4048" y="4144"/>
                </a:cubicBezTo>
                <a:cubicBezTo>
                  <a:pt x="4144" y="4239"/>
                  <a:pt x="4239" y="4274"/>
                  <a:pt x="4382" y="4274"/>
                </a:cubicBezTo>
                <a:cubicBezTo>
                  <a:pt x="4429" y="4274"/>
                  <a:pt x="4489" y="4263"/>
                  <a:pt x="4525" y="4251"/>
                </a:cubicBezTo>
                <a:lnTo>
                  <a:pt x="4525" y="8239"/>
                </a:lnTo>
                <a:cubicBezTo>
                  <a:pt x="4453" y="8275"/>
                  <a:pt x="4394" y="8370"/>
                  <a:pt x="4394" y="8465"/>
                </a:cubicBezTo>
                <a:lnTo>
                  <a:pt x="4394" y="8668"/>
                </a:lnTo>
                <a:lnTo>
                  <a:pt x="2786" y="8668"/>
                </a:lnTo>
                <a:lnTo>
                  <a:pt x="2786" y="8465"/>
                </a:lnTo>
                <a:cubicBezTo>
                  <a:pt x="2798" y="8370"/>
                  <a:pt x="2751" y="8287"/>
                  <a:pt x="2667" y="8239"/>
                </a:cubicBezTo>
                <a:lnTo>
                  <a:pt x="2667" y="4251"/>
                </a:lnTo>
                <a:cubicBezTo>
                  <a:pt x="2715" y="4263"/>
                  <a:pt x="2774" y="4274"/>
                  <a:pt x="2822" y="4274"/>
                </a:cubicBezTo>
                <a:cubicBezTo>
                  <a:pt x="3048" y="4274"/>
                  <a:pt x="3251" y="4084"/>
                  <a:pt x="3251" y="3858"/>
                </a:cubicBezTo>
                <a:cubicBezTo>
                  <a:pt x="3251" y="3798"/>
                  <a:pt x="3251" y="3739"/>
                  <a:pt x="3215" y="3703"/>
                </a:cubicBezTo>
                <a:close/>
                <a:moveTo>
                  <a:pt x="5572" y="8501"/>
                </a:moveTo>
                <a:lnTo>
                  <a:pt x="5572" y="8668"/>
                </a:lnTo>
                <a:lnTo>
                  <a:pt x="4727" y="8668"/>
                </a:lnTo>
                <a:lnTo>
                  <a:pt x="4727" y="8501"/>
                </a:lnTo>
                <a:close/>
                <a:moveTo>
                  <a:pt x="8620" y="8501"/>
                </a:moveTo>
                <a:lnTo>
                  <a:pt x="8620" y="8668"/>
                </a:lnTo>
                <a:lnTo>
                  <a:pt x="7775" y="8668"/>
                </a:lnTo>
                <a:lnTo>
                  <a:pt x="7775" y="8501"/>
                </a:lnTo>
                <a:close/>
                <a:moveTo>
                  <a:pt x="8930" y="3703"/>
                </a:moveTo>
                <a:cubicBezTo>
                  <a:pt x="8978" y="3703"/>
                  <a:pt x="9001" y="3715"/>
                  <a:pt x="9037" y="3739"/>
                </a:cubicBezTo>
                <a:cubicBezTo>
                  <a:pt x="9061" y="3774"/>
                  <a:pt x="9085" y="3822"/>
                  <a:pt x="9085" y="3846"/>
                </a:cubicBezTo>
                <a:cubicBezTo>
                  <a:pt x="9073" y="3917"/>
                  <a:pt x="9001" y="3977"/>
                  <a:pt x="8930" y="3977"/>
                </a:cubicBezTo>
                <a:cubicBezTo>
                  <a:pt x="8894" y="3977"/>
                  <a:pt x="8859" y="3965"/>
                  <a:pt x="8823" y="3941"/>
                </a:cubicBezTo>
                <a:cubicBezTo>
                  <a:pt x="8782" y="3901"/>
                  <a:pt x="8736" y="3877"/>
                  <a:pt x="8689" y="3877"/>
                </a:cubicBezTo>
                <a:cubicBezTo>
                  <a:pt x="8666" y="3877"/>
                  <a:pt x="8643" y="3882"/>
                  <a:pt x="8620" y="3893"/>
                </a:cubicBezTo>
                <a:cubicBezTo>
                  <a:pt x="8549" y="3917"/>
                  <a:pt x="8501" y="4001"/>
                  <a:pt x="8501" y="4072"/>
                </a:cubicBezTo>
                <a:lnTo>
                  <a:pt x="8501" y="8204"/>
                </a:lnTo>
                <a:lnTo>
                  <a:pt x="7918" y="8204"/>
                </a:lnTo>
                <a:lnTo>
                  <a:pt x="7918" y="6715"/>
                </a:lnTo>
                <a:cubicBezTo>
                  <a:pt x="7918" y="6632"/>
                  <a:pt x="7858" y="6572"/>
                  <a:pt x="7775" y="6572"/>
                </a:cubicBezTo>
                <a:cubicBezTo>
                  <a:pt x="7680" y="6572"/>
                  <a:pt x="7620" y="6632"/>
                  <a:pt x="7620" y="6715"/>
                </a:cubicBezTo>
                <a:lnTo>
                  <a:pt x="7620" y="8251"/>
                </a:lnTo>
                <a:cubicBezTo>
                  <a:pt x="7549" y="8299"/>
                  <a:pt x="7489" y="8382"/>
                  <a:pt x="7489" y="8477"/>
                </a:cubicBezTo>
                <a:lnTo>
                  <a:pt x="7489" y="8680"/>
                </a:lnTo>
                <a:lnTo>
                  <a:pt x="5882" y="8680"/>
                </a:lnTo>
                <a:lnTo>
                  <a:pt x="5882" y="8477"/>
                </a:lnTo>
                <a:cubicBezTo>
                  <a:pt x="5882" y="8370"/>
                  <a:pt x="5822" y="8299"/>
                  <a:pt x="5751" y="8251"/>
                </a:cubicBezTo>
                <a:lnTo>
                  <a:pt x="5751" y="4263"/>
                </a:lnTo>
                <a:cubicBezTo>
                  <a:pt x="5787" y="4274"/>
                  <a:pt x="5846" y="4298"/>
                  <a:pt x="5894" y="4298"/>
                </a:cubicBezTo>
                <a:cubicBezTo>
                  <a:pt x="6132" y="4298"/>
                  <a:pt x="6323" y="4096"/>
                  <a:pt x="6323" y="3882"/>
                </a:cubicBezTo>
                <a:cubicBezTo>
                  <a:pt x="6323" y="3822"/>
                  <a:pt x="6323" y="3763"/>
                  <a:pt x="6299" y="3715"/>
                </a:cubicBezTo>
                <a:lnTo>
                  <a:pt x="7037" y="3715"/>
                </a:lnTo>
                <a:cubicBezTo>
                  <a:pt x="7025" y="3763"/>
                  <a:pt x="7025" y="3786"/>
                  <a:pt x="7013" y="3834"/>
                </a:cubicBezTo>
                <a:cubicBezTo>
                  <a:pt x="7013" y="3953"/>
                  <a:pt x="7061" y="4072"/>
                  <a:pt x="7132" y="4155"/>
                </a:cubicBezTo>
                <a:cubicBezTo>
                  <a:pt x="7215" y="4251"/>
                  <a:pt x="7323" y="4298"/>
                  <a:pt x="7454" y="4298"/>
                </a:cubicBezTo>
                <a:cubicBezTo>
                  <a:pt x="7501" y="4298"/>
                  <a:pt x="7561" y="4274"/>
                  <a:pt x="7608" y="4263"/>
                </a:cubicBezTo>
                <a:lnTo>
                  <a:pt x="7608" y="5989"/>
                </a:lnTo>
                <a:cubicBezTo>
                  <a:pt x="7608" y="6084"/>
                  <a:pt x="7668" y="6144"/>
                  <a:pt x="7751" y="6144"/>
                </a:cubicBezTo>
                <a:cubicBezTo>
                  <a:pt x="7847" y="6144"/>
                  <a:pt x="7906" y="6084"/>
                  <a:pt x="7906" y="5989"/>
                </a:cubicBezTo>
                <a:lnTo>
                  <a:pt x="7906" y="4072"/>
                </a:lnTo>
                <a:cubicBezTo>
                  <a:pt x="7906" y="4001"/>
                  <a:pt x="7858" y="3917"/>
                  <a:pt x="7787" y="3893"/>
                </a:cubicBezTo>
                <a:cubicBezTo>
                  <a:pt x="7764" y="3882"/>
                  <a:pt x="7739" y="3877"/>
                  <a:pt x="7713" y="3877"/>
                </a:cubicBezTo>
                <a:cubicBezTo>
                  <a:pt x="7659" y="3877"/>
                  <a:pt x="7605" y="3901"/>
                  <a:pt x="7573" y="3941"/>
                </a:cubicBezTo>
                <a:cubicBezTo>
                  <a:pt x="7549" y="3965"/>
                  <a:pt x="7513" y="3977"/>
                  <a:pt x="7477" y="3977"/>
                </a:cubicBezTo>
                <a:cubicBezTo>
                  <a:pt x="7430" y="3977"/>
                  <a:pt x="7394" y="3965"/>
                  <a:pt x="7370" y="3941"/>
                </a:cubicBezTo>
                <a:cubicBezTo>
                  <a:pt x="7335" y="3905"/>
                  <a:pt x="7323" y="3858"/>
                  <a:pt x="7323" y="3834"/>
                </a:cubicBezTo>
                <a:cubicBezTo>
                  <a:pt x="7323" y="3763"/>
                  <a:pt x="7394" y="3703"/>
                  <a:pt x="7477" y="3703"/>
                </a:cubicBezTo>
                <a:close/>
                <a:moveTo>
                  <a:pt x="8990" y="8954"/>
                </a:moveTo>
                <a:cubicBezTo>
                  <a:pt x="9073" y="8954"/>
                  <a:pt x="9132" y="9013"/>
                  <a:pt x="9132" y="9085"/>
                </a:cubicBezTo>
                <a:lnTo>
                  <a:pt x="9132" y="9263"/>
                </a:lnTo>
                <a:lnTo>
                  <a:pt x="4263" y="9263"/>
                </a:lnTo>
                <a:cubicBezTo>
                  <a:pt x="4167" y="9263"/>
                  <a:pt x="4108" y="9323"/>
                  <a:pt x="4108" y="9418"/>
                </a:cubicBezTo>
                <a:cubicBezTo>
                  <a:pt x="4108" y="9501"/>
                  <a:pt x="4167" y="9561"/>
                  <a:pt x="4263" y="9561"/>
                </a:cubicBezTo>
                <a:lnTo>
                  <a:pt x="9311" y="9561"/>
                </a:lnTo>
                <a:cubicBezTo>
                  <a:pt x="9382" y="9561"/>
                  <a:pt x="9454" y="9620"/>
                  <a:pt x="9454" y="9716"/>
                </a:cubicBezTo>
                <a:lnTo>
                  <a:pt x="9454" y="9870"/>
                </a:lnTo>
                <a:lnTo>
                  <a:pt x="738" y="9870"/>
                </a:lnTo>
                <a:lnTo>
                  <a:pt x="738" y="9716"/>
                </a:lnTo>
                <a:cubicBezTo>
                  <a:pt x="738" y="9632"/>
                  <a:pt x="798" y="9561"/>
                  <a:pt x="881" y="9561"/>
                </a:cubicBezTo>
                <a:lnTo>
                  <a:pt x="3513" y="9561"/>
                </a:lnTo>
                <a:cubicBezTo>
                  <a:pt x="3608" y="9561"/>
                  <a:pt x="3667" y="9501"/>
                  <a:pt x="3667" y="9418"/>
                </a:cubicBezTo>
                <a:cubicBezTo>
                  <a:pt x="3667" y="9323"/>
                  <a:pt x="3608" y="9263"/>
                  <a:pt x="3513" y="9263"/>
                </a:cubicBezTo>
                <a:lnTo>
                  <a:pt x="1048" y="9263"/>
                </a:lnTo>
                <a:lnTo>
                  <a:pt x="1048" y="9085"/>
                </a:lnTo>
                <a:cubicBezTo>
                  <a:pt x="1048" y="9013"/>
                  <a:pt x="1108" y="8954"/>
                  <a:pt x="1179" y="8954"/>
                </a:cubicBezTo>
                <a:close/>
                <a:moveTo>
                  <a:pt x="5096" y="0"/>
                </a:moveTo>
                <a:cubicBezTo>
                  <a:pt x="5052" y="0"/>
                  <a:pt x="5007" y="12"/>
                  <a:pt x="4965" y="36"/>
                </a:cubicBezTo>
                <a:lnTo>
                  <a:pt x="858" y="2429"/>
                </a:lnTo>
                <a:cubicBezTo>
                  <a:pt x="834" y="2453"/>
                  <a:pt x="822" y="2453"/>
                  <a:pt x="822" y="2465"/>
                </a:cubicBezTo>
                <a:cubicBezTo>
                  <a:pt x="762" y="2524"/>
                  <a:pt x="715" y="2596"/>
                  <a:pt x="715" y="2691"/>
                </a:cubicBezTo>
                <a:lnTo>
                  <a:pt x="715" y="3429"/>
                </a:lnTo>
                <a:cubicBezTo>
                  <a:pt x="715" y="3560"/>
                  <a:pt x="822" y="3679"/>
                  <a:pt x="941" y="3715"/>
                </a:cubicBezTo>
                <a:cubicBezTo>
                  <a:pt x="929" y="3763"/>
                  <a:pt x="917" y="3798"/>
                  <a:pt x="917" y="3846"/>
                </a:cubicBezTo>
                <a:cubicBezTo>
                  <a:pt x="917" y="3965"/>
                  <a:pt x="953" y="4084"/>
                  <a:pt x="1036" y="4179"/>
                </a:cubicBezTo>
                <a:cubicBezTo>
                  <a:pt x="1119" y="4263"/>
                  <a:pt x="1227" y="4310"/>
                  <a:pt x="1358" y="4310"/>
                </a:cubicBezTo>
                <a:cubicBezTo>
                  <a:pt x="1405" y="4310"/>
                  <a:pt x="1465" y="4298"/>
                  <a:pt x="1512" y="4274"/>
                </a:cubicBezTo>
                <a:lnTo>
                  <a:pt x="1512" y="8263"/>
                </a:lnTo>
                <a:cubicBezTo>
                  <a:pt x="1429" y="8311"/>
                  <a:pt x="1370" y="8406"/>
                  <a:pt x="1370" y="8489"/>
                </a:cubicBezTo>
                <a:lnTo>
                  <a:pt x="1370" y="8704"/>
                </a:lnTo>
                <a:lnTo>
                  <a:pt x="1191" y="8704"/>
                </a:lnTo>
                <a:cubicBezTo>
                  <a:pt x="953" y="8704"/>
                  <a:pt x="762" y="8894"/>
                  <a:pt x="762" y="9132"/>
                </a:cubicBezTo>
                <a:lnTo>
                  <a:pt x="762" y="9323"/>
                </a:lnTo>
                <a:cubicBezTo>
                  <a:pt x="584" y="9382"/>
                  <a:pt x="453" y="9549"/>
                  <a:pt x="453" y="9739"/>
                </a:cubicBezTo>
                <a:lnTo>
                  <a:pt x="453" y="9906"/>
                </a:lnTo>
                <a:lnTo>
                  <a:pt x="155" y="9906"/>
                </a:lnTo>
                <a:cubicBezTo>
                  <a:pt x="60" y="9906"/>
                  <a:pt x="0" y="9966"/>
                  <a:pt x="0" y="10049"/>
                </a:cubicBezTo>
                <a:cubicBezTo>
                  <a:pt x="0" y="10144"/>
                  <a:pt x="60" y="10204"/>
                  <a:pt x="155" y="10204"/>
                </a:cubicBezTo>
                <a:lnTo>
                  <a:pt x="10049" y="10204"/>
                </a:lnTo>
                <a:cubicBezTo>
                  <a:pt x="10133" y="10204"/>
                  <a:pt x="10192" y="10144"/>
                  <a:pt x="10192" y="10049"/>
                </a:cubicBezTo>
                <a:cubicBezTo>
                  <a:pt x="10180" y="9954"/>
                  <a:pt x="10109" y="9870"/>
                  <a:pt x="10037" y="9870"/>
                </a:cubicBezTo>
                <a:lnTo>
                  <a:pt x="9740" y="9870"/>
                </a:lnTo>
                <a:lnTo>
                  <a:pt x="9740" y="9716"/>
                </a:lnTo>
                <a:cubicBezTo>
                  <a:pt x="9740" y="9513"/>
                  <a:pt x="9597" y="9335"/>
                  <a:pt x="9430" y="9299"/>
                </a:cubicBezTo>
                <a:lnTo>
                  <a:pt x="9430" y="9097"/>
                </a:lnTo>
                <a:cubicBezTo>
                  <a:pt x="9430" y="8858"/>
                  <a:pt x="9228" y="8668"/>
                  <a:pt x="8990" y="8668"/>
                </a:cubicBezTo>
                <a:lnTo>
                  <a:pt x="8918" y="8668"/>
                </a:lnTo>
                <a:lnTo>
                  <a:pt x="8918" y="8465"/>
                </a:lnTo>
                <a:cubicBezTo>
                  <a:pt x="8918" y="8358"/>
                  <a:pt x="8859" y="8287"/>
                  <a:pt x="8787" y="8239"/>
                </a:cubicBezTo>
                <a:lnTo>
                  <a:pt x="8787" y="4251"/>
                </a:lnTo>
                <a:cubicBezTo>
                  <a:pt x="8823" y="4263"/>
                  <a:pt x="8894" y="4274"/>
                  <a:pt x="8930" y="4274"/>
                </a:cubicBezTo>
                <a:cubicBezTo>
                  <a:pt x="9168" y="4274"/>
                  <a:pt x="9371" y="4084"/>
                  <a:pt x="9371" y="3858"/>
                </a:cubicBezTo>
                <a:cubicBezTo>
                  <a:pt x="9371" y="3786"/>
                  <a:pt x="9347" y="3715"/>
                  <a:pt x="9323" y="3655"/>
                </a:cubicBezTo>
                <a:cubicBezTo>
                  <a:pt x="9394" y="3608"/>
                  <a:pt x="9454" y="3524"/>
                  <a:pt x="9454" y="3417"/>
                </a:cubicBezTo>
                <a:lnTo>
                  <a:pt x="9454" y="2667"/>
                </a:lnTo>
                <a:cubicBezTo>
                  <a:pt x="9454" y="2572"/>
                  <a:pt x="9394" y="2465"/>
                  <a:pt x="9311" y="2417"/>
                </a:cubicBezTo>
                <a:lnTo>
                  <a:pt x="5227" y="36"/>
                </a:lnTo>
                <a:cubicBezTo>
                  <a:pt x="5185" y="12"/>
                  <a:pt x="5141" y="0"/>
                  <a:pt x="509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33"/>
          <p:cNvGrpSpPr/>
          <p:nvPr/>
        </p:nvGrpSpPr>
        <p:grpSpPr>
          <a:xfrm>
            <a:off x="7139933" y="3178332"/>
            <a:ext cx="357720" cy="355148"/>
            <a:chOff x="2496894" y="3680964"/>
            <a:chExt cx="357720" cy="355148"/>
          </a:xfrm>
        </p:grpSpPr>
        <p:sp>
          <p:nvSpPr>
            <p:cNvPr id="452" name="Google Shape;452;p33"/>
            <p:cNvSpPr/>
            <p:nvPr/>
          </p:nvSpPr>
          <p:spPr>
            <a:xfrm>
              <a:off x="2598224" y="3786549"/>
              <a:ext cx="37852" cy="59763"/>
            </a:xfrm>
            <a:custGeom>
              <a:avLst/>
              <a:gdLst/>
              <a:ahLst/>
              <a:cxnLst/>
              <a:rect l="l" t="t" r="r" b="b"/>
              <a:pathLst>
                <a:path w="1192" h="1882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29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37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2715051" y="3786549"/>
              <a:ext cx="37852" cy="59763"/>
            </a:xfrm>
            <a:custGeom>
              <a:avLst/>
              <a:gdLst/>
              <a:ahLst/>
              <a:cxnLst/>
              <a:rect l="l" t="t" r="r" b="b"/>
              <a:pathLst>
                <a:path w="1192" h="1882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30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25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2496894" y="3680964"/>
              <a:ext cx="297989" cy="296528"/>
            </a:xfrm>
            <a:custGeom>
              <a:avLst/>
              <a:gdLst/>
              <a:ahLst/>
              <a:cxnLst/>
              <a:rect l="l" t="t" r="r" b="b"/>
              <a:pathLst>
                <a:path w="9384" h="9338" extrusionOk="0">
                  <a:moveTo>
                    <a:pt x="5643" y="0"/>
                  </a:moveTo>
                  <a:cubicBezTo>
                    <a:pt x="5580" y="0"/>
                    <a:pt x="5517" y="1"/>
                    <a:pt x="5454" y="3"/>
                  </a:cubicBezTo>
                  <a:cubicBezTo>
                    <a:pt x="4025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37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84" y="9338"/>
                    <a:pt x="1620" y="9314"/>
                    <a:pt x="1644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394" y="4075"/>
                    <a:pt x="930" y="2813"/>
                    <a:pt x="1882" y="1861"/>
                  </a:cubicBezTo>
                  <a:cubicBezTo>
                    <a:pt x="2835" y="908"/>
                    <a:pt x="4109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7" y="323"/>
                    <a:pt x="8108" y="796"/>
                    <a:pt x="9073" y="1634"/>
                  </a:cubicBezTo>
                  <a:cubicBezTo>
                    <a:pt x="9108" y="1663"/>
                    <a:pt x="9150" y="1678"/>
                    <a:pt x="9191" y="1678"/>
                  </a:cubicBezTo>
                  <a:cubicBezTo>
                    <a:pt x="9236" y="1678"/>
                    <a:pt x="9280" y="1660"/>
                    <a:pt x="9312" y="1623"/>
                  </a:cubicBezTo>
                  <a:cubicBezTo>
                    <a:pt x="9383" y="1551"/>
                    <a:pt x="9383" y="1444"/>
                    <a:pt x="9312" y="1384"/>
                  </a:cubicBezTo>
                  <a:cubicBezTo>
                    <a:pt x="8288" y="486"/>
                    <a:pt x="6992" y="0"/>
                    <a:pt x="5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2555895" y="3739075"/>
              <a:ext cx="298719" cy="297036"/>
            </a:xfrm>
            <a:custGeom>
              <a:avLst/>
              <a:gdLst/>
              <a:ahLst/>
              <a:cxnLst/>
              <a:rect l="l" t="t" r="r" b="b"/>
              <a:pathLst>
                <a:path w="9407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44" y="102"/>
                    <a:pt x="7644" y="209"/>
                    <a:pt x="7704" y="281"/>
                  </a:cubicBezTo>
                  <a:cubicBezTo>
                    <a:pt x="8585" y="1281"/>
                    <a:pt x="9061" y="2579"/>
                    <a:pt x="9013" y="3912"/>
                  </a:cubicBezTo>
                  <a:cubicBezTo>
                    <a:pt x="8978" y="5257"/>
                    <a:pt x="8430" y="6520"/>
                    <a:pt x="7489" y="7472"/>
                  </a:cubicBezTo>
                  <a:cubicBezTo>
                    <a:pt x="6537" y="8425"/>
                    <a:pt x="5263" y="8972"/>
                    <a:pt x="3929" y="9008"/>
                  </a:cubicBezTo>
                  <a:cubicBezTo>
                    <a:pt x="3881" y="9009"/>
                    <a:pt x="3833" y="9010"/>
                    <a:pt x="3785" y="9010"/>
                  </a:cubicBezTo>
                  <a:cubicBezTo>
                    <a:pt x="2491" y="9010"/>
                    <a:pt x="1251" y="8548"/>
                    <a:pt x="298" y="7698"/>
                  </a:cubicBezTo>
                  <a:cubicBezTo>
                    <a:pt x="264" y="7670"/>
                    <a:pt x="222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72" y="7948"/>
                  </a:cubicBezTo>
                  <a:cubicBezTo>
                    <a:pt x="1096" y="8853"/>
                    <a:pt x="2393" y="9353"/>
                    <a:pt x="3763" y="9353"/>
                  </a:cubicBezTo>
                  <a:lnTo>
                    <a:pt x="3929" y="9353"/>
                  </a:lnTo>
                  <a:cubicBezTo>
                    <a:pt x="5358" y="9306"/>
                    <a:pt x="6692" y="8722"/>
                    <a:pt x="7704" y="7710"/>
                  </a:cubicBezTo>
                  <a:cubicBezTo>
                    <a:pt x="8716" y="6698"/>
                    <a:pt x="9299" y="5365"/>
                    <a:pt x="9347" y="3936"/>
                  </a:cubicBezTo>
                  <a:cubicBezTo>
                    <a:pt x="9406" y="2507"/>
                    <a:pt x="8894" y="1126"/>
                    <a:pt x="7966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3"/>
            <p:cNvSpPr/>
            <p:nvPr/>
          </p:nvSpPr>
          <p:spPr>
            <a:xfrm>
              <a:off x="2569867" y="3875336"/>
              <a:ext cx="211393" cy="99139"/>
            </a:xfrm>
            <a:custGeom>
              <a:avLst/>
              <a:gdLst/>
              <a:ahLst/>
              <a:cxnLst/>
              <a:rect l="l" t="t" r="r" b="b"/>
              <a:pathLst>
                <a:path w="6657" h="3122" extrusionOk="0">
                  <a:moveTo>
                    <a:pt x="5692" y="478"/>
                  </a:moveTo>
                  <a:lnTo>
                    <a:pt x="5692" y="478"/>
                  </a:lnTo>
                  <a:cubicBezTo>
                    <a:pt x="5644" y="562"/>
                    <a:pt x="5597" y="657"/>
                    <a:pt x="5537" y="728"/>
                  </a:cubicBezTo>
                  <a:cubicBezTo>
                    <a:pt x="5466" y="859"/>
                    <a:pt x="5311" y="931"/>
                    <a:pt x="5156" y="966"/>
                  </a:cubicBezTo>
                  <a:cubicBezTo>
                    <a:pt x="4537" y="1038"/>
                    <a:pt x="3918" y="1074"/>
                    <a:pt x="3323" y="1074"/>
                  </a:cubicBezTo>
                  <a:cubicBezTo>
                    <a:pt x="2715" y="1074"/>
                    <a:pt x="2096" y="1038"/>
                    <a:pt x="1489" y="966"/>
                  </a:cubicBezTo>
                  <a:cubicBezTo>
                    <a:pt x="1334" y="955"/>
                    <a:pt x="1191" y="859"/>
                    <a:pt x="1108" y="740"/>
                  </a:cubicBezTo>
                  <a:cubicBezTo>
                    <a:pt x="1049" y="657"/>
                    <a:pt x="1001" y="574"/>
                    <a:pt x="953" y="490"/>
                  </a:cubicBezTo>
                  <a:lnTo>
                    <a:pt x="953" y="490"/>
                  </a:lnTo>
                  <a:cubicBezTo>
                    <a:pt x="1727" y="609"/>
                    <a:pt x="2525" y="681"/>
                    <a:pt x="3323" y="681"/>
                  </a:cubicBezTo>
                  <a:cubicBezTo>
                    <a:pt x="4120" y="681"/>
                    <a:pt x="4918" y="609"/>
                    <a:pt x="5692" y="478"/>
                  </a:cubicBezTo>
                  <a:close/>
                  <a:moveTo>
                    <a:pt x="6347" y="324"/>
                  </a:moveTo>
                  <a:cubicBezTo>
                    <a:pt x="6311" y="335"/>
                    <a:pt x="6311" y="335"/>
                    <a:pt x="6311" y="359"/>
                  </a:cubicBezTo>
                  <a:cubicBezTo>
                    <a:pt x="6121" y="1050"/>
                    <a:pt x="5716" y="1681"/>
                    <a:pt x="5180" y="2121"/>
                  </a:cubicBezTo>
                  <a:cubicBezTo>
                    <a:pt x="4644" y="2574"/>
                    <a:pt x="3989" y="2812"/>
                    <a:pt x="3323" y="2812"/>
                  </a:cubicBezTo>
                  <a:cubicBezTo>
                    <a:pt x="2656" y="2812"/>
                    <a:pt x="2001" y="2574"/>
                    <a:pt x="1465" y="2121"/>
                  </a:cubicBezTo>
                  <a:cubicBezTo>
                    <a:pt x="941" y="1693"/>
                    <a:pt x="537" y="1050"/>
                    <a:pt x="334" y="359"/>
                  </a:cubicBezTo>
                  <a:lnTo>
                    <a:pt x="334" y="335"/>
                  </a:lnTo>
                  <a:cubicBezTo>
                    <a:pt x="406" y="359"/>
                    <a:pt x="477" y="371"/>
                    <a:pt x="572" y="395"/>
                  </a:cubicBezTo>
                  <a:cubicBezTo>
                    <a:pt x="644" y="574"/>
                    <a:pt x="739" y="752"/>
                    <a:pt x="834" y="907"/>
                  </a:cubicBezTo>
                  <a:cubicBezTo>
                    <a:pt x="965" y="1109"/>
                    <a:pt x="1203" y="1264"/>
                    <a:pt x="1465" y="1276"/>
                  </a:cubicBezTo>
                  <a:cubicBezTo>
                    <a:pt x="2084" y="1347"/>
                    <a:pt x="2715" y="1383"/>
                    <a:pt x="3335" y="1383"/>
                  </a:cubicBezTo>
                  <a:cubicBezTo>
                    <a:pt x="3954" y="1383"/>
                    <a:pt x="4585" y="1347"/>
                    <a:pt x="5216" y="1276"/>
                  </a:cubicBezTo>
                  <a:cubicBezTo>
                    <a:pt x="5466" y="1240"/>
                    <a:pt x="5704" y="1109"/>
                    <a:pt x="5835" y="883"/>
                  </a:cubicBezTo>
                  <a:cubicBezTo>
                    <a:pt x="5942" y="728"/>
                    <a:pt x="6037" y="562"/>
                    <a:pt x="6109" y="383"/>
                  </a:cubicBezTo>
                  <a:cubicBezTo>
                    <a:pt x="6180" y="371"/>
                    <a:pt x="6252" y="347"/>
                    <a:pt x="6347" y="324"/>
                  </a:cubicBezTo>
                  <a:close/>
                  <a:moveTo>
                    <a:pt x="334" y="0"/>
                  </a:moveTo>
                  <a:cubicBezTo>
                    <a:pt x="256" y="0"/>
                    <a:pt x="181" y="36"/>
                    <a:pt x="120" y="97"/>
                  </a:cubicBezTo>
                  <a:cubicBezTo>
                    <a:pt x="37" y="193"/>
                    <a:pt x="1" y="324"/>
                    <a:pt x="37" y="443"/>
                  </a:cubicBezTo>
                  <a:cubicBezTo>
                    <a:pt x="251" y="1217"/>
                    <a:pt x="668" y="1883"/>
                    <a:pt x="1263" y="2360"/>
                  </a:cubicBezTo>
                  <a:cubicBezTo>
                    <a:pt x="1858" y="2871"/>
                    <a:pt x="2596" y="3122"/>
                    <a:pt x="3335" y="3122"/>
                  </a:cubicBezTo>
                  <a:cubicBezTo>
                    <a:pt x="4097" y="3122"/>
                    <a:pt x="4811" y="2860"/>
                    <a:pt x="5406" y="2360"/>
                  </a:cubicBezTo>
                  <a:cubicBezTo>
                    <a:pt x="5990" y="1871"/>
                    <a:pt x="6418" y="1205"/>
                    <a:pt x="6645" y="443"/>
                  </a:cubicBezTo>
                  <a:cubicBezTo>
                    <a:pt x="6656" y="324"/>
                    <a:pt x="6633" y="193"/>
                    <a:pt x="6549" y="97"/>
                  </a:cubicBezTo>
                  <a:cubicBezTo>
                    <a:pt x="6495" y="43"/>
                    <a:pt x="6412" y="2"/>
                    <a:pt x="6328" y="2"/>
                  </a:cubicBezTo>
                  <a:cubicBezTo>
                    <a:pt x="6302" y="2"/>
                    <a:pt x="6277" y="6"/>
                    <a:pt x="6252" y="14"/>
                  </a:cubicBezTo>
                  <a:cubicBezTo>
                    <a:pt x="5323" y="240"/>
                    <a:pt x="4335" y="359"/>
                    <a:pt x="3335" y="359"/>
                  </a:cubicBezTo>
                  <a:cubicBezTo>
                    <a:pt x="2334" y="359"/>
                    <a:pt x="1346" y="240"/>
                    <a:pt x="418" y="14"/>
                  </a:cubicBezTo>
                  <a:cubicBezTo>
                    <a:pt x="390" y="5"/>
                    <a:pt x="362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62" name="Google Shape;462;p34"/>
          <p:cNvSpPr/>
          <p:nvPr/>
        </p:nvSpPr>
        <p:spPr>
          <a:xfrm>
            <a:off x="930032" y="2271225"/>
            <a:ext cx="3571200" cy="9939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463" name="Google Shape;463;p34"/>
          <p:cNvGrpSpPr/>
          <p:nvPr/>
        </p:nvGrpSpPr>
        <p:grpSpPr>
          <a:xfrm>
            <a:off x="1534072" y="2433593"/>
            <a:ext cx="2363363" cy="668974"/>
            <a:chOff x="1103075" y="3353650"/>
            <a:chExt cx="2921700" cy="810583"/>
          </a:xfrm>
        </p:grpSpPr>
        <p:sp>
          <p:nvSpPr>
            <p:cNvPr id="464" name="Google Shape;464;p34"/>
            <p:cNvSpPr txBox="1"/>
            <p:nvPr/>
          </p:nvSpPr>
          <p:spPr>
            <a:xfrm>
              <a:off x="1103075" y="3667433"/>
              <a:ext cx="29217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Venus is the second planet from the Sun</a:t>
              </a:r>
              <a:endPara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65" name="Google Shape;465;p34"/>
            <p:cNvSpPr txBox="1"/>
            <p:nvPr/>
          </p:nvSpPr>
          <p:spPr>
            <a:xfrm>
              <a:off x="1103075" y="3353650"/>
              <a:ext cx="29217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MERCURY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466" name="Google Shape;466;p34"/>
          <p:cNvSpPr/>
          <p:nvPr/>
        </p:nvSpPr>
        <p:spPr>
          <a:xfrm>
            <a:off x="917507" y="1154916"/>
            <a:ext cx="7310400" cy="2832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67" name="Google Shape;467;p34"/>
          <p:cNvSpPr txBox="1"/>
          <p:nvPr/>
        </p:nvSpPr>
        <p:spPr>
          <a:xfrm>
            <a:off x="979407" y="1454025"/>
            <a:ext cx="7186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Mercury is the closest planet to the Sun and the smallest one in the Solar System—it’s only a bit larger than the Moon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68" name="Google Shape;468;p34"/>
          <p:cNvSpPr txBox="1"/>
          <p:nvPr/>
        </p:nvSpPr>
        <p:spPr>
          <a:xfrm>
            <a:off x="1464257" y="1139616"/>
            <a:ext cx="62169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5 FACTS ABOUT VALENTINE’S DAY</a:t>
            </a:r>
            <a:endParaRPr sz="2000">
              <a:solidFill>
                <a:schemeClr val="lt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469" name="Google Shape;469;p34"/>
          <p:cNvSpPr/>
          <p:nvPr/>
        </p:nvSpPr>
        <p:spPr>
          <a:xfrm>
            <a:off x="719332" y="1943100"/>
            <a:ext cx="761400" cy="761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01</a:t>
            </a:r>
            <a:endParaRPr sz="25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470" name="Google Shape;470;p34"/>
          <p:cNvSpPr/>
          <p:nvPr/>
        </p:nvSpPr>
        <p:spPr>
          <a:xfrm>
            <a:off x="4853468" y="2271225"/>
            <a:ext cx="3571200" cy="993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471" name="Google Shape;471;p34"/>
          <p:cNvGrpSpPr/>
          <p:nvPr/>
        </p:nvGrpSpPr>
        <p:grpSpPr>
          <a:xfrm>
            <a:off x="5457483" y="2433593"/>
            <a:ext cx="2363363" cy="668974"/>
            <a:chOff x="1103075" y="3353650"/>
            <a:chExt cx="2921700" cy="810583"/>
          </a:xfrm>
        </p:grpSpPr>
        <p:sp>
          <p:nvSpPr>
            <p:cNvPr id="472" name="Google Shape;472;p34"/>
            <p:cNvSpPr txBox="1"/>
            <p:nvPr/>
          </p:nvSpPr>
          <p:spPr>
            <a:xfrm>
              <a:off x="1103075" y="3667433"/>
              <a:ext cx="29217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It’s the biggest planet in the Solar System</a:t>
              </a:r>
              <a:endPara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73" name="Google Shape;473;p34"/>
            <p:cNvSpPr txBox="1"/>
            <p:nvPr/>
          </p:nvSpPr>
          <p:spPr>
            <a:xfrm>
              <a:off x="1103075" y="3353650"/>
              <a:ext cx="29217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JUPITER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474" name="Google Shape;474;p34"/>
          <p:cNvSpPr/>
          <p:nvPr/>
        </p:nvSpPr>
        <p:spPr>
          <a:xfrm>
            <a:off x="4642743" y="1943100"/>
            <a:ext cx="761400" cy="761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02</a:t>
            </a:r>
            <a:endParaRPr sz="25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475" name="Google Shape;475;p34"/>
          <p:cNvSpPr/>
          <p:nvPr/>
        </p:nvSpPr>
        <p:spPr>
          <a:xfrm>
            <a:off x="930032" y="3610678"/>
            <a:ext cx="3571200" cy="9939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476" name="Google Shape;476;p34"/>
          <p:cNvGrpSpPr/>
          <p:nvPr/>
        </p:nvGrpSpPr>
        <p:grpSpPr>
          <a:xfrm>
            <a:off x="1534072" y="3773046"/>
            <a:ext cx="2363363" cy="668974"/>
            <a:chOff x="1103075" y="3353650"/>
            <a:chExt cx="2921700" cy="810583"/>
          </a:xfrm>
        </p:grpSpPr>
        <p:sp>
          <p:nvSpPr>
            <p:cNvPr id="477" name="Google Shape;477;p34"/>
            <p:cNvSpPr txBox="1"/>
            <p:nvPr/>
          </p:nvSpPr>
          <p:spPr>
            <a:xfrm>
              <a:off x="1103075" y="3667433"/>
              <a:ext cx="29217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Despite being red, Mars is a cold place</a:t>
              </a:r>
              <a:endPara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78" name="Google Shape;478;p34"/>
            <p:cNvSpPr txBox="1"/>
            <p:nvPr/>
          </p:nvSpPr>
          <p:spPr>
            <a:xfrm>
              <a:off x="1103075" y="3353650"/>
              <a:ext cx="29217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MARS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479" name="Google Shape;479;p34"/>
          <p:cNvSpPr/>
          <p:nvPr/>
        </p:nvSpPr>
        <p:spPr>
          <a:xfrm>
            <a:off x="719332" y="3282553"/>
            <a:ext cx="761400" cy="761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03</a:t>
            </a:r>
            <a:endParaRPr sz="25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480" name="Google Shape;480;p34"/>
          <p:cNvSpPr/>
          <p:nvPr/>
        </p:nvSpPr>
        <p:spPr>
          <a:xfrm>
            <a:off x="4853468" y="3610678"/>
            <a:ext cx="3571200" cy="993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481" name="Google Shape;481;p34"/>
          <p:cNvGrpSpPr/>
          <p:nvPr/>
        </p:nvGrpSpPr>
        <p:grpSpPr>
          <a:xfrm>
            <a:off x="5457483" y="3773046"/>
            <a:ext cx="2363363" cy="668974"/>
            <a:chOff x="1103075" y="3353650"/>
            <a:chExt cx="2921700" cy="810583"/>
          </a:xfrm>
        </p:grpSpPr>
        <p:sp>
          <p:nvSpPr>
            <p:cNvPr id="482" name="Google Shape;482;p34"/>
            <p:cNvSpPr txBox="1"/>
            <p:nvPr/>
          </p:nvSpPr>
          <p:spPr>
            <a:xfrm>
              <a:off x="1103075" y="3667433"/>
              <a:ext cx="29217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Saturn is a gas giant and has several rings</a:t>
              </a:r>
              <a:endParaRPr>
                <a:solidFill>
                  <a:schemeClr val="accent4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83" name="Google Shape;483;p34"/>
            <p:cNvSpPr txBox="1"/>
            <p:nvPr/>
          </p:nvSpPr>
          <p:spPr>
            <a:xfrm>
              <a:off x="1103075" y="3353650"/>
              <a:ext cx="29217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SATURN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484" name="Google Shape;484;p34"/>
          <p:cNvSpPr/>
          <p:nvPr/>
        </p:nvSpPr>
        <p:spPr>
          <a:xfrm>
            <a:off x="4642743" y="3282553"/>
            <a:ext cx="761400" cy="761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04</a:t>
            </a:r>
            <a:endParaRPr sz="2500">
              <a:solidFill>
                <a:schemeClr val="accent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5"/>
          <p:cNvSpPr/>
          <p:nvPr/>
        </p:nvSpPr>
        <p:spPr>
          <a:xfrm>
            <a:off x="4285650" y="3623368"/>
            <a:ext cx="572700" cy="572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90" name="Google Shape;490;p35"/>
          <p:cNvSpPr/>
          <p:nvPr/>
        </p:nvSpPr>
        <p:spPr>
          <a:xfrm>
            <a:off x="4394283" y="3746246"/>
            <a:ext cx="355434" cy="326981"/>
          </a:xfrm>
          <a:custGeom>
            <a:avLst/>
            <a:gdLst/>
            <a:ahLst/>
            <a:cxnLst/>
            <a:rect l="l" t="t" r="r" b="b"/>
            <a:pathLst>
              <a:path w="11193" h="10297" extrusionOk="0">
                <a:moveTo>
                  <a:pt x="6014" y="2129"/>
                </a:moveTo>
                <a:lnTo>
                  <a:pt x="6014" y="3034"/>
                </a:lnTo>
                <a:lnTo>
                  <a:pt x="5097" y="3034"/>
                </a:lnTo>
                <a:lnTo>
                  <a:pt x="5097" y="2129"/>
                </a:lnTo>
                <a:close/>
                <a:moveTo>
                  <a:pt x="8704" y="347"/>
                </a:moveTo>
                <a:cubicBezTo>
                  <a:pt x="8745" y="347"/>
                  <a:pt x="8785" y="350"/>
                  <a:pt x="8824" y="355"/>
                </a:cubicBezTo>
                <a:cubicBezTo>
                  <a:pt x="9133" y="403"/>
                  <a:pt x="9371" y="617"/>
                  <a:pt x="9550" y="1058"/>
                </a:cubicBezTo>
                <a:cubicBezTo>
                  <a:pt x="9824" y="1689"/>
                  <a:pt x="9847" y="2201"/>
                  <a:pt x="9645" y="2558"/>
                </a:cubicBezTo>
                <a:cubicBezTo>
                  <a:pt x="9419" y="2939"/>
                  <a:pt x="8966" y="3034"/>
                  <a:pt x="8907" y="3046"/>
                </a:cubicBezTo>
                <a:lnTo>
                  <a:pt x="6335" y="3046"/>
                </a:lnTo>
                <a:lnTo>
                  <a:pt x="6335" y="2034"/>
                </a:lnTo>
                <a:cubicBezTo>
                  <a:pt x="6442" y="1903"/>
                  <a:pt x="6764" y="1498"/>
                  <a:pt x="7204" y="1141"/>
                </a:cubicBezTo>
                <a:cubicBezTo>
                  <a:pt x="7798" y="612"/>
                  <a:pt x="8304" y="347"/>
                  <a:pt x="8704" y="347"/>
                </a:cubicBezTo>
                <a:close/>
                <a:moveTo>
                  <a:pt x="4585" y="3356"/>
                </a:moveTo>
                <a:lnTo>
                  <a:pt x="4585" y="4653"/>
                </a:lnTo>
                <a:lnTo>
                  <a:pt x="299" y="4653"/>
                </a:lnTo>
                <a:lnTo>
                  <a:pt x="299" y="3356"/>
                </a:lnTo>
                <a:close/>
                <a:moveTo>
                  <a:pt x="6204" y="3356"/>
                </a:moveTo>
                <a:lnTo>
                  <a:pt x="6204" y="9987"/>
                </a:lnTo>
                <a:lnTo>
                  <a:pt x="4906" y="9987"/>
                </a:lnTo>
                <a:lnTo>
                  <a:pt x="4906" y="3356"/>
                </a:lnTo>
                <a:close/>
                <a:moveTo>
                  <a:pt x="10812" y="3356"/>
                </a:moveTo>
                <a:lnTo>
                  <a:pt x="10812" y="4653"/>
                </a:lnTo>
                <a:lnTo>
                  <a:pt x="9074" y="4653"/>
                </a:lnTo>
                <a:cubicBezTo>
                  <a:pt x="8990" y="4653"/>
                  <a:pt x="8907" y="4725"/>
                  <a:pt x="8907" y="4820"/>
                </a:cubicBezTo>
                <a:cubicBezTo>
                  <a:pt x="8907" y="4903"/>
                  <a:pt x="8990" y="4987"/>
                  <a:pt x="9074" y="4987"/>
                </a:cubicBezTo>
                <a:lnTo>
                  <a:pt x="10002" y="4987"/>
                </a:lnTo>
                <a:lnTo>
                  <a:pt x="10002" y="9594"/>
                </a:lnTo>
                <a:cubicBezTo>
                  <a:pt x="10002" y="9809"/>
                  <a:pt x="9824" y="9987"/>
                  <a:pt x="9609" y="9987"/>
                </a:cubicBezTo>
                <a:lnTo>
                  <a:pt x="6526" y="9987"/>
                </a:lnTo>
                <a:lnTo>
                  <a:pt x="6526" y="4987"/>
                </a:lnTo>
                <a:lnTo>
                  <a:pt x="8419" y="4987"/>
                </a:lnTo>
                <a:cubicBezTo>
                  <a:pt x="8514" y="4987"/>
                  <a:pt x="8585" y="4903"/>
                  <a:pt x="8585" y="4820"/>
                </a:cubicBezTo>
                <a:cubicBezTo>
                  <a:pt x="8585" y="4725"/>
                  <a:pt x="8514" y="4653"/>
                  <a:pt x="8419" y="4653"/>
                </a:cubicBezTo>
                <a:lnTo>
                  <a:pt x="6526" y="4653"/>
                </a:lnTo>
                <a:lnTo>
                  <a:pt x="6526" y="3356"/>
                </a:lnTo>
                <a:close/>
                <a:moveTo>
                  <a:pt x="2416" y="1"/>
                </a:moveTo>
                <a:cubicBezTo>
                  <a:pt x="2282" y="1"/>
                  <a:pt x="2156" y="24"/>
                  <a:pt x="2037" y="69"/>
                </a:cubicBezTo>
                <a:cubicBezTo>
                  <a:pt x="1727" y="188"/>
                  <a:pt x="1465" y="474"/>
                  <a:pt x="1287" y="903"/>
                </a:cubicBezTo>
                <a:cubicBezTo>
                  <a:pt x="977" y="1653"/>
                  <a:pt x="965" y="2248"/>
                  <a:pt x="1215" y="2689"/>
                </a:cubicBezTo>
                <a:cubicBezTo>
                  <a:pt x="1287" y="2820"/>
                  <a:pt x="1382" y="2927"/>
                  <a:pt x="1489" y="3022"/>
                </a:cubicBezTo>
                <a:lnTo>
                  <a:pt x="156" y="3022"/>
                </a:lnTo>
                <a:cubicBezTo>
                  <a:pt x="72" y="3022"/>
                  <a:pt x="1" y="3094"/>
                  <a:pt x="1" y="3177"/>
                </a:cubicBezTo>
                <a:lnTo>
                  <a:pt x="1" y="4808"/>
                </a:lnTo>
                <a:cubicBezTo>
                  <a:pt x="1" y="4891"/>
                  <a:pt x="72" y="4963"/>
                  <a:pt x="156" y="4963"/>
                </a:cubicBezTo>
                <a:lnTo>
                  <a:pt x="834" y="4963"/>
                </a:lnTo>
                <a:lnTo>
                  <a:pt x="834" y="9583"/>
                </a:lnTo>
                <a:cubicBezTo>
                  <a:pt x="834" y="9964"/>
                  <a:pt x="1156" y="10297"/>
                  <a:pt x="1549" y="10297"/>
                </a:cubicBezTo>
                <a:lnTo>
                  <a:pt x="2656" y="10297"/>
                </a:lnTo>
                <a:cubicBezTo>
                  <a:pt x="2751" y="10297"/>
                  <a:pt x="2823" y="10225"/>
                  <a:pt x="2823" y="10130"/>
                </a:cubicBezTo>
                <a:cubicBezTo>
                  <a:pt x="2823" y="10047"/>
                  <a:pt x="2751" y="9964"/>
                  <a:pt x="2656" y="9964"/>
                </a:cubicBezTo>
                <a:lnTo>
                  <a:pt x="1549" y="9964"/>
                </a:lnTo>
                <a:cubicBezTo>
                  <a:pt x="1334" y="9964"/>
                  <a:pt x="1156" y="9785"/>
                  <a:pt x="1156" y="9583"/>
                </a:cubicBezTo>
                <a:lnTo>
                  <a:pt x="1156" y="4963"/>
                </a:lnTo>
                <a:lnTo>
                  <a:pt x="4609" y="4963"/>
                </a:lnTo>
                <a:lnTo>
                  <a:pt x="4609" y="9964"/>
                </a:lnTo>
                <a:lnTo>
                  <a:pt x="3311" y="9964"/>
                </a:lnTo>
                <a:cubicBezTo>
                  <a:pt x="3228" y="9964"/>
                  <a:pt x="3156" y="10047"/>
                  <a:pt x="3156" y="10130"/>
                </a:cubicBezTo>
                <a:cubicBezTo>
                  <a:pt x="3156" y="10225"/>
                  <a:pt x="3228" y="10297"/>
                  <a:pt x="3311" y="10297"/>
                </a:cubicBezTo>
                <a:lnTo>
                  <a:pt x="9645" y="10297"/>
                </a:lnTo>
                <a:cubicBezTo>
                  <a:pt x="10026" y="10297"/>
                  <a:pt x="10359" y="9964"/>
                  <a:pt x="10359" y="9583"/>
                </a:cubicBezTo>
                <a:lnTo>
                  <a:pt x="10359" y="4963"/>
                </a:lnTo>
                <a:lnTo>
                  <a:pt x="11026" y="4963"/>
                </a:lnTo>
                <a:cubicBezTo>
                  <a:pt x="11110" y="4963"/>
                  <a:pt x="11193" y="4891"/>
                  <a:pt x="11193" y="4808"/>
                </a:cubicBezTo>
                <a:lnTo>
                  <a:pt x="11193" y="3177"/>
                </a:lnTo>
                <a:cubicBezTo>
                  <a:pt x="11145" y="3106"/>
                  <a:pt x="11074" y="3034"/>
                  <a:pt x="10979" y="3034"/>
                </a:cubicBezTo>
                <a:lnTo>
                  <a:pt x="9657" y="3034"/>
                </a:lnTo>
                <a:cubicBezTo>
                  <a:pt x="9752" y="2939"/>
                  <a:pt x="9847" y="2844"/>
                  <a:pt x="9919" y="2701"/>
                </a:cubicBezTo>
                <a:cubicBezTo>
                  <a:pt x="10181" y="2260"/>
                  <a:pt x="10157" y="1641"/>
                  <a:pt x="9847" y="915"/>
                </a:cubicBezTo>
                <a:cubicBezTo>
                  <a:pt x="9621" y="379"/>
                  <a:pt x="9300" y="81"/>
                  <a:pt x="8871" y="22"/>
                </a:cubicBezTo>
                <a:cubicBezTo>
                  <a:pt x="8824" y="16"/>
                  <a:pt x="8776" y="13"/>
                  <a:pt x="8728" y="13"/>
                </a:cubicBezTo>
                <a:cubicBezTo>
                  <a:pt x="7648" y="13"/>
                  <a:pt x="6371" y="1489"/>
                  <a:pt x="6097" y="1808"/>
                </a:cubicBezTo>
                <a:lnTo>
                  <a:pt x="5025" y="1808"/>
                </a:lnTo>
                <a:cubicBezTo>
                  <a:pt x="4859" y="1617"/>
                  <a:pt x="4359" y="1022"/>
                  <a:pt x="3751" y="581"/>
                </a:cubicBezTo>
                <a:cubicBezTo>
                  <a:pt x="3715" y="556"/>
                  <a:pt x="3677" y="543"/>
                  <a:pt x="3642" y="543"/>
                </a:cubicBezTo>
                <a:cubicBezTo>
                  <a:pt x="3595" y="543"/>
                  <a:pt x="3552" y="565"/>
                  <a:pt x="3525" y="605"/>
                </a:cubicBezTo>
                <a:cubicBezTo>
                  <a:pt x="3466" y="677"/>
                  <a:pt x="3478" y="784"/>
                  <a:pt x="3549" y="831"/>
                </a:cubicBezTo>
                <a:cubicBezTo>
                  <a:pt x="4144" y="1260"/>
                  <a:pt x="4656" y="1855"/>
                  <a:pt x="4787" y="2022"/>
                </a:cubicBezTo>
                <a:lnTo>
                  <a:pt x="4787" y="3034"/>
                </a:lnTo>
                <a:lnTo>
                  <a:pt x="2216" y="3034"/>
                </a:lnTo>
                <a:cubicBezTo>
                  <a:pt x="2144" y="3022"/>
                  <a:pt x="1692" y="2927"/>
                  <a:pt x="1489" y="2546"/>
                </a:cubicBezTo>
                <a:cubicBezTo>
                  <a:pt x="1275" y="2189"/>
                  <a:pt x="1323" y="1677"/>
                  <a:pt x="1573" y="1034"/>
                </a:cubicBezTo>
                <a:cubicBezTo>
                  <a:pt x="1727" y="700"/>
                  <a:pt x="1906" y="474"/>
                  <a:pt x="2144" y="379"/>
                </a:cubicBezTo>
                <a:cubicBezTo>
                  <a:pt x="2224" y="348"/>
                  <a:pt x="2314" y="332"/>
                  <a:pt x="2413" y="332"/>
                </a:cubicBezTo>
                <a:cubicBezTo>
                  <a:pt x="2578" y="332"/>
                  <a:pt x="2769" y="377"/>
                  <a:pt x="2978" y="474"/>
                </a:cubicBezTo>
                <a:cubicBezTo>
                  <a:pt x="3001" y="488"/>
                  <a:pt x="3025" y="493"/>
                  <a:pt x="3049" y="493"/>
                </a:cubicBezTo>
                <a:cubicBezTo>
                  <a:pt x="3109" y="493"/>
                  <a:pt x="3166" y="454"/>
                  <a:pt x="3192" y="403"/>
                </a:cubicBezTo>
                <a:cubicBezTo>
                  <a:pt x="3239" y="308"/>
                  <a:pt x="3192" y="224"/>
                  <a:pt x="3120" y="177"/>
                </a:cubicBezTo>
                <a:cubicBezTo>
                  <a:pt x="2864" y="59"/>
                  <a:pt x="2630" y="1"/>
                  <a:pt x="24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91" name="Google Shape;491;p35"/>
          <p:cNvCxnSpPr>
            <a:stCxn id="492" idx="4"/>
            <a:endCxn id="489" idx="0"/>
          </p:cNvCxnSpPr>
          <p:nvPr/>
        </p:nvCxnSpPr>
        <p:spPr>
          <a:xfrm>
            <a:off x="4572000" y="3045764"/>
            <a:ext cx="0" cy="577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3" name="Google Shape;493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VALENTINE'S SEASON </a:t>
            </a:r>
            <a:r>
              <a:rPr lang="en">
                <a:solidFill>
                  <a:schemeClr val="dk2"/>
                </a:solidFill>
              </a:rPr>
              <a:t>INFOGRAPHICS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94" name="Google Shape;494;p35"/>
          <p:cNvSpPr/>
          <p:nvPr/>
        </p:nvSpPr>
        <p:spPr>
          <a:xfrm flipH="1">
            <a:off x="2923323" y="1153510"/>
            <a:ext cx="771000" cy="771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5"/>
          <p:cNvSpPr/>
          <p:nvPr/>
        </p:nvSpPr>
        <p:spPr>
          <a:xfrm flipH="1">
            <a:off x="723441" y="1167780"/>
            <a:ext cx="2187600" cy="2832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496" name="Google Shape;496;p35"/>
          <p:cNvGrpSpPr/>
          <p:nvPr/>
        </p:nvGrpSpPr>
        <p:grpSpPr>
          <a:xfrm>
            <a:off x="723441" y="1152480"/>
            <a:ext cx="2187600" cy="810593"/>
            <a:chOff x="723441" y="1152480"/>
            <a:chExt cx="2187600" cy="810593"/>
          </a:xfrm>
        </p:grpSpPr>
        <p:sp>
          <p:nvSpPr>
            <p:cNvPr id="497" name="Google Shape;497;p35"/>
            <p:cNvSpPr txBox="1"/>
            <p:nvPr/>
          </p:nvSpPr>
          <p:spPr>
            <a:xfrm flipH="1">
              <a:off x="723441" y="1466274"/>
              <a:ext cx="21876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Despite being red, Mars is a cold place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98" name="Google Shape;498;p35"/>
            <p:cNvSpPr txBox="1"/>
            <p:nvPr/>
          </p:nvSpPr>
          <p:spPr>
            <a:xfrm flipH="1">
              <a:off x="1077591" y="1152480"/>
              <a:ext cx="14793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MESSAGE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499" name="Google Shape;499;p35"/>
          <p:cNvSpPr/>
          <p:nvPr/>
        </p:nvSpPr>
        <p:spPr>
          <a:xfrm flipH="1">
            <a:off x="2923323" y="2475560"/>
            <a:ext cx="771000" cy="771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5"/>
          <p:cNvSpPr/>
          <p:nvPr/>
        </p:nvSpPr>
        <p:spPr>
          <a:xfrm flipH="1">
            <a:off x="723441" y="2489830"/>
            <a:ext cx="2187600" cy="283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501" name="Google Shape;501;p35"/>
          <p:cNvGrpSpPr/>
          <p:nvPr/>
        </p:nvGrpSpPr>
        <p:grpSpPr>
          <a:xfrm>
            <a:off x="723441" y="2474530"/>
            <a:ext cx="2187600" cy="810593"/>
            <a:chOff x="723441" y="2474530"/>
            <a:chExt cx="2187600" cy="810593"/>
          </a:xfrm>
        </p:grpSpPr>
        <p:sp>
          <p:nvSpPr>
            <p:cNvPr id="502" name="Google Shape;502;p35"/>
            <p:cNvSpPr txBox="1"/>
            <p:nvPr/>
          </p:nvSpPr>
          <p:spPr>
            <a:xfrm flipH="1">
              <a:off x="723441" y="2788324"/>
              <a:ext cx="21876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03" name="Google Shape;503;p35"/>
            <p:cNvSpPr txBox="1"/>
            <p:nvPr/>
          </p:nvSpPr>
          <p:spPr>
            <a:xfrm flipH="1">
              <a:off x="1077591" y="2474530"/>
              <a:ext cx="14793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CUPID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504" name="Google Shape;504;p35"/>
          <p:cNvSpPr/>
          <p:nvPr/>
        </p:nvSpPr>
        <p:spPr>
          <a:xfrm flipH="1">
            <a:off x="2923323" y="3797610"/>
            <a:ext cx="771000" cy="77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5"/>
          <p:cNvSpPr/>
          <p:nvPr/>
        </p:nvSpPr>
        <p:spPr>
          <a:xfrm flipH="1">
            <a:off x="723441" y="3811880"/>
            <a:ext cx="2187600" cy="283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506" name="Google Shape;506;p35"/>
          <p:cNvGrpSpPr/>
          <p:nvPr/>
        </p:nvGrpSpPr>
        <p:grpSpPr>
          <a:xfrm>
            <a:off x="723441" y="3796580"/>
            <a:ext cx="2187600" cy="810593"/>
            <a:chOff x="723441" y="3796580"/>
            <a:chExt cx="2187600" cy="810593"/>
          </a:xfrm>
        </p:grpSpPr>
        <p:sp>
          <p:nvSpPr>
            <p:cNvPr id="507" name="Google Shape;507;p35"/>
            <p:cNvSpPr txBox="1"/>
            <p:nvPr/>
          </p:nvSpPr>
          <p:spPr>
            <a:xfrm flipH="1">
              <a:off x="723441" y="4110374"/>
              <a:ext cx="21876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Venus is the second planet from the Sun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08" name="Google Shape;508;p35"/>
            <p:cNvSpPr txBox="1"/>
            <p:nvPr/>
          </p:nvSpPr>
          <p:spPr>
            <a:xfrm flipH="1">
              <a:off x="1077591" y="3796580"/>
              <a:ext cx="14793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POTION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509" name="Google Shape;509;p35"/>
          <p:cNvSpPr/>
          <p:nvPr/>
        </p:nvSpPr>
        <p:spPr>
          <a:xfrm>
            <a:off x="5449677" y="1153510"/>
            <a:ext cx="771000" cy="77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5"/>
          <p:cNvSpPr/>
          <p:nvPr/>
        </p:nvSpPr>
        <p:spPr>
          <a:xfrm>
            <a:off x="6232959" y="1167780"/>
            <a:ext cx="2187600" cy="283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511" name="Google Shape;511;p35"/>
          <p:cNvGrpSpPr/>
          <p:nvPr/>
        </p:nvGrpSpPr>
        <p:grpSpPr>
          <a:xfrm>
            <a:off x="6232959" y="1152480"/>
            <a:ext cx="2187600" cy="810593"/>
            <a:chOff x="6232959" y="1152480"/>
            <a:chExt cx="2187600" cy="810593"/>
          </a:xfrm>
        </p:grpSpPr>
        <p:sp>
          <p:nvSpPr>
            <p:cNvPr id="512" name="Google Shape;512;p35"/>
            <p:cNvSpPr txBox="1"/>
            <p:nvPr/>
          </p:nvSpPr>
          <p:spPr>
            <a:xfrm>
              <a:off x="6232959" y="1466274"/>
              <a:ext cx="21876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Jupiter is the biggest planet of them all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13" name="Google Shape;513;p35"/>
            <p:cNvSpPr txBox="1"/>
            <p:nvPr/>
          </p:nvSpPr>
          <p:spPr>
            <a:xfrm>
              <a:off x="6587109" y="1152480"/>
              <a:ext cx="14793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LOVE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514" name="Google Shape;514;p35"/>
          <p:cNvSpPr/>
          <p:nvPr/>
        </p:nvSpPr>
        <p:spPr>
          <a:xfrm>
            <a:off x="5449677" y="2475560"/>
            <a:ext cx="771000" cy="771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5"/>
          <p:cNvSpPr/>
          <p:nvPr/>
        </p:nvSpPr>
        <p:spPr>
          <a:xfrm>
            <a:off x="6232959" y="2489830"/>
            <a:ext cx="2187600" cy="2832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516" name="Google Shape;516;p35"/>
          <p:cNvGrpSpPr/>
          <p:nvPr/>
        </p:nvGrpSpPr>
        <p:grpSpPr>
          <a:xfrm>
            <a:off x="6232959" y="2474530"/>
            <a:ext cx="2187600" cy="810593"/>
            <a:chOff x="6232959" y="2474530"/>
            <a:chExt cx="2187600" cy="810593"/>
          </a:xfrm>
        </p:grpSpPr>
        <p:sp>
          <p:nvSpPr>
            <p:cNvPr id="517" name="Google Shape;517;p35"/>
            <p:cNvSpPr txBox="1"/>
            <p:nvPr/>
          </p:nvSpPr>
          <p:spPr>
            <a:xfrm>
              <a:off x="6232959" y="2788324"/>
              <a:ext cx="21876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Saturn is composed of hydrogen and helium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18" name="Google Shape;518;p35"/>
            <p:cNvSpPr txBox="1"/>
            <p:nvPr/>
          </p:nvSpPr>
          <p:spPr>
            <a:xfrm>
              <a:off x="6587109" y="2474530"/>
              <a:ext cx="14793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CUPCAKE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sp>
        <p:nvSpPr>
          <p:cNvPr id="519" name="Google Shape;519;p35"/>
          <p:cNvSpPr/>
          <p:nvPr/>
        </p:nvSpPr>
        <p:spPr>
          <a:xfrm>
            <a:off x="5449677" y="3797610"/>
            <a:ext cx="771000" cy="771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5"/>
          <p:cNvSpPr/>
          <p:nvPr/>
        </p:nvSpPr>
        <p:spPr>
          <a:xfrm>
            <a:off x="6232959" y="3811880"/>
            <a:ext cx="2187600" cy="283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521" name="Google Shape;521;p35"/>
          <p:cNvGrpSpPr/>
          <p:nvPr/>
        </p:nvGrpSpPr>
        <p:grpSpPr>
          <a:xfrm>
            <a:off x="6232959" y="3796580"/>
            <a:ext cx="2187600" cy="810593"/>
            <a:chOff x="6232959" y="3796580"/>
            <a:chExt cx="2187600" cy="810593"/>
          </a:xfrm>
        </p:grpSpPr>
        <p:sp>
          <p:nvSpPr>
            <p:cNvPr id="522" name="Google Shape;522;p35"/>
            <p:cNvSpPr txBox="1"/>
            <p:nvPr/>
          </p:nvSpPr>
          <p:spPr>
            <a:xfrm>
              <a:off x="6232959" y="4110374"/>
              <a:ext cx="21876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Neptune is the farthest planet from the Sun</a:t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23" name="Google Shape;523;p35"/>
            <p:cNvSpPr txBox="1"/>
            <p:nvPr/>
          </p:nvSpPr>
          <p:spPr>
            <a:xfrm>
              <a:off x="6587109" y="3796580"/>
              <a:ext cx="14793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KISS</a:t>
              </a:r>
              <a:endParaRPr sz="2000">
                <a:solidFill>
                  <a:schemeClr val="accent4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  <p:cxnSp>
        <p:nvCxnSpPr>
          <p:cNvPr id="524" name="Google Shape;524;p35"/>
          <p:cNvCxnSpPr>
            <a:stCxn id="494" idx="2"/>
            <a:endCxn id="492" idx="0"/>
          </p:cNvCxnSpPr>
          <p:nvPr/>
        </p:nvCxnSpPr>
        <p:spPr>
          <a:xfrm>
            <a:off x="3694323" y="1539010"/>
            <a:ext cx="877800" cy="3663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35"/>
          <p:cNvCxnSpPr>
            <a:stCxn id="509" idx="2"/>
            <a:endCxn id="492" idx="0"/>
          </p:cNvCxnSpPr>
          <p:nvPr/>
        </p:nvCxnSpPr>
        <p:spPr>
          <a:xfrm flipH="1">
            <a:off x="4571877" y="1539010"/>
            <a:ext cx="877800" cy="366300"/>
          </a:xfrm>
          <a:prstGeom prst="bentConnector2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35"/>
          <p:cNvCxnSpPr>
            <a:stCxn id="514" idx="2"/>
            <a:endCxn id="492" idx="6"/>
          </p:cNvCxnSpPr>
          <p:nvPr/>
        </p:nvCxnSpPr>
        <p:spPr>
          <a:xfrm rot="10800000">
            <a:off x="5142177" y="2475560"/>
            <a:ext cx="307500" cy="385500"/>
          </a:xfrm>
          <a:prstGeom prst="bentConnector3">
            <a:avLst>
              <a:gd name="adj1" fmla="val 4998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35"/>
          <p:cNvCxnSpPr>
            <a:stCxn id="492" idx="2"/>
            <a:endCxn id="499" idx="2"/>
          </p:cNvCxnSpPr>
          <p:nvPr/>
        </p:nvCxnSpPr>
        <p:spPr>
          <a:xfrm flipH="1">
            <a:off x="3694200" y="2475464"/>
            <a:ext cx="307500" cy="385500"/>
          </a:xfrm>
          <a:prstGeom prst="bentConnector3">
            <a:avLst>
              <a:gd name="adj1" fmla="val 4998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35"/>
          <p:cNvCxnSpPr>
            <a:stCxn id="492" idx="3"/>
            <a:endCxn id="504" idx="2"/>
          </p:cNvCxnSpPr>
          <p:nvPr/>
        </p:nvCxnSpPr>
        <p:spPr>
          <a:xfrm rot="5400000">
            <a:off x="3279387" y="3293777"/>
            <a:ext cx="1304400" cy="4743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35"/>
          <p:cNvCxnSpPr>
            <a:stCxn id="492" idx="5"/>
            <a:endCxn id="519" idx="2"/>
          </p:cNvCxnSpPr>
          <p:nvPr/>
        </p:nvCxnSpPr>
        <p:spPr>
          <a:xfrm rot="-5400000" flipH="1">
            <a:off x="4560213" y="3293777"/>
            <a:ext cx="1304400" cy="4743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0" name="Google Shape;530;p35"/>
          <p:cNvSpPr/>
          <p:nvPr/>
        </p:nvSpPr>
        <p:spPr>
          <a:xfrm>
            <a:off x="3131348" y="2697581"/>
            <a:ext cx="354951" cy="326958"/>
          </a:xfrm>
          <a:custGeom>
            <a:avLst/>
            <a:gdLst/>
            <a:ahLst/>
            <a:cxnLst/>
            <a:rect l="l" t="t" r="r" b="b"/>
            <a:pathLst>
              <a:path w="21683" h="19973" extrusionOk="0">
                <a:moveTo>
                  <a:pt x="17739" y="632"/>
                </a:moveTo>
                <a:cubicBezTo>
                  <a:pt x="18314" y="632"/>
                  <a:pt x="18889" y="703"/>
                  <a:pt x="19451" y="829"/>
                </a:cubicBezTo>
                <a:cubicBezTo>
                  <a:pt x="19956" y="3144"/>
                  <a:pt x="19409" y="4281"/>
                  <a:pt x="19030" y="4758"/>
                </a:cubicBezTo>
                <a:cubicBezTo>
                  <a:pt x="18753" y="5121"/>
                  <a:pt x="18296" y="5383"/>
                  <a:pt x="17850" y="5383"/>
                </a:cubicBezTo>
                <a:cubicBezTo>
                  <a:pt x="17573" y="5383"/>
                  <a:pt x="17300" y="5281"/>
                  <a:pt x="17079" y="5039"/>
                </a:cubicBezTo>
                <a:cubicBezTo>
                  <a:pt x="16813" y="4716"/>
                  <a:pt x="16686" y="4295"/>
                  <a:pt x="16742" y="3874"/>
                </a:cubicBezTo>
                <a:cubicBezTo>
                  <a:pt x="16742" y="3790"/>
                  <a:pt x="16714" y="3692"/>
                  <a:pt x="16644" y="3636"/>
                </a:cubicBezTo>
                <a:cubicBezTo>
                  <a:pt x="16571" y="3574"/>
                  <a:pt x="16476" y="3535"/>
                  <a:pt x="16379" y="3535"/>
                </a:cubicBezTo>
                <a:cubicBezTo>
                  <a:pt x="16364" y="3535"/>
                  <a:pt x="16350" y="3536"/>
                  <a:pt x="16335" y="3537"/>
                </a:cubicBezTo>
                <a:cubicBezTo>
                  <a:pt x="16303" y="3539"/>
                  <a:pt x="16270" y="3540"/>
                  <a:pt x="16238" y="3540"/>
                </a:cubicBezTo>
                <a:cubicBezTo>
                  <a:pt x="16021" y="3540"/>
                  <a:pt x="15813" y="3500"/>
                  <a:pt x="15606" y="3439"/>
                </a:cubicBezTo>
                <a:cubicBezTo>
                  <a:pt x="14609" y="3032"/>
                  <a:pt x="14806" y="1811"/>
                  <a:pt x="15535" y="1236"/>
                </a:cubicBezTo>
                <a:cubicBezTo>
                  <a:pt x="16055" y="843"/>
                  <a:pt x="16813" y="632"/>
                  <a:pt x="17739" y="632"/>
                </a:cubicBezTo>
                <a:close/>
                <a:moveTo>
                  <a:pt x="3972" y="632"/>
                </a:moveTo>
                <a:cubicBezTo>
                  <a:pt x="5923" y="632"/>
                  <a:pt x="6807" y="1545"/>
                  <a:pt x="6807" y="2415"/>
                </a:cubicBezTo>
                <a:cubicBezTo>
                  <a:pt x="6807" y="3046"/>
                  <a:pt x="6287" y="3467"/>
                  <a:pt x="5684" y="3537"/>
                </a:cubicBezTo>
                <a:cubicBezTo>
                  <a:pt x="5637" y="3542"/>
                  <a:pt x="5590" y="3544"/>
                  <a:pt x="5544" y="3544"/>
                </a:cubicBezTo>
                <a:cubicBezTo>
                  <a:pt x="5450" y="3544"/>
                  <a:pt x="5357" y="3537"/>
                  <a:pt x="5263" y="3537"/>
                </a:cubicBezTo>
                <a:cubicBezTo>
                  <a:pt x="5095" y="3551"/>
                  <a:pt x="4954" y="3692"/>
                  <a:pt x="4968" y="3874"/>
                </a:cubicBezTo>
                <a:cubicBezTo>
                  <a:pt x="5024" y="4295"/>
                  <a:pt x="4898" y="4716"/>
                  <a:pt x="4631" y="5039"/>
                </a:cubicBezTo>
                <a:cubicBezTo>
                  <a:pt x="4421" y="5263"/>
                  <a:pt x="4140" y="5390"/>
                  <a:pt x="3832" y="5390"/>
                </a:cubicBezTo>
                <a:cubicBezTo>
                  <a:pt x="3368" y="5362"/>
                  <a:pt x="2947" y="5137"/>
                  <a:pt x="2681" y="4758"/>
                </a:cubicBezTo>
                <a:cubicBezTo>
                  <a:pt x="2302" y="4281"/>
                  <a:pt x="1755" y="3144"/>
                  <a:pt x="2260" y="829"/>
                </a:cubicBezTo>
                <a:cubicBezTo>
                  <a:pt x="2821" y="703"/>
                  <a:pt x="3397" y="632"/>
                  <a:pt x="3972" y="632"/>
                </a:cubicBezTo>
                <a:close/>
                <a:moveTo>
                  <a:pt x="15564" y="4085"/>
                </a:moveTo>
                <a:cubicBezTo>
                  <a:pt x="15690" y="4113"/>
                  <a:pt x="15830" y="4141"/>
                  <a:pt x="15971" y="4155"/>
                </a:cubicBezTo>
                <a:cubicBezTo>
                  <a:pt x="16013" y="4155"/>
                  <a:pt x="16069" y="4169"/>
                  <a:pt x="16111" y="4169"/>
                </a:cubicBezTo>
                <a:cubicBezTo>
                  <a:pt x="16111" y="4197"/>
                  <a:pt x="16125" y="4323"/>
                  <a:pt x="16125" y="4351"/>
                </a:cubicBezTo>
                <a:cubicBezTo>
                  <a:pt x="16139" y="4478"/>
                  <a:pt x="16167" y="4590"/>
                  <a:pt x="16195" y="4702"/>
                </a:cubicBezTo>
                <a:lnTo>
                  <a:pt x="11929" y="8982"/>
                </a:lnTo>
                <a:lnTo>
                  <a:pt x="11283" y="8365"/>
                </a:lnTo>
                <a:lnTo>
                  <a:pt x="15564" y="4085"/>
                </a:lnTo>
                <a:close/>
                <a:moveTo>
                  <a:pt x="4477" y="14287"/>
                </a:moveTo>
                <a:lnTo>
                  <a:pt x="2260" y="16518"/>
                </a:lnTo>
                <a:lnTo>
                  <a:pt x="1207" y="16518"/>
                </a:lnTo>
                <a:cubicBezTo>
                  <a:pt x="1095" y="16518"/>
                  <a:pt x="983" y="16448"/>
                  <a:pt x="941" y="16336"/>
                </a:cubicBezTo>
                <a:cubicBezTo>
                  <a:pt x="885" y="16238"/>
                  <a:pt x="913" y="16111"/>
                  <a:pt x="997" y="16027"/>
                </a:cubicBezTo>
                <a:lnTo>
                  <a:pt x="2428" y="14596"/>
                </a:lnTo>
                <a:cubicBezTo>
                  <a:pt x="2625" y="14399"/>
                  <a:pt x="2905" y="14287"/>
                  <a:pt x="3186" y="14287"/>
                </a:cubicBezTo>
                <a:close/>
                <a:moveTo>
                  <a:pt x="18511" y="14287"/>
                </a:moveTo>
                <a:cubicBezTo>
                  <a:pt x="18805" y="14287"/>
                  <a:pt x="19072" y="14399"/>
                  <a:pt x="19268" y="14596"/>
                </a:cubicBezTo>
                <a:lnTo>
                  <a:pt x="20700" y="16027"/>
                </a:lnTo>
                <a:cubicBezTo>
                  <a:pt x="20882" y="16210"/>
                  <a:pt x="20756" y="16504"/>
                  <a:pt x="20503" y="16518"/>
                </a:cubicBezTo>
                <a:lnTo>
                  <a:pt x="19451" y="16518"/>
                </a:lnTo>
                <a:lnTo>
                  <a:pt x="17220" y="14287"/>
                </a:lnTo>
                <a:close/>
                <a:moveTo>
                  <a:pt x="6133" y="4085"/>
                </a:moveTo>
                <a:lnTo>
                  <a:pt x="19100" y="17052"/>
                </a:lnTo>
                <a:cubicBezTo>
                  <a:pt x="19114" y="17066"/>
                  <a:pt x="19114" y="17094"/>
                  <a:pt x="19100" y="17108"/>
                </a:cubicBezTo>
                <a:lnTo>
                  <a:pt x="18539" y="17683"/>
                </a:lnTo>
                <a:cubicBezTo>
                  <a:pt x="18525" y="17690"/>
                  <a:pt x="18511" y="17694"/>
                  <a:pt x="18498" y="17694"/>
                </a:cubicBezTo>
                <a:cubicBezTo>
                  <a:pt x="18486" y="17694"/>
                  <a:pt x="18476" y="17690"/>
                  <a:pt x="18468" y="17683"/>
                </a:cubicBezTo>
                <a:lnTo>
                  <a:pt x="5502" y="4716"/>
                </a:lnTo>
                <a:cubicBezTo>
                  <a:pt x="5530" y="4590"/>
                  <a:pt x="5558" y="4478"/>
                  <a:pt x="5572" y="4365"/>
                </a:cubicBezTo>
                <a:cubicBezTo>
                  <a:pt x="5572" y="4295"/>
                  <a:pt x="5586" y="4225"/>
                  <a:pt x="5586" y="4169"/>
                </a:cubicBezTo>
                <a:cubicBezTo>
                  <a:pt x="5768" y="4155"/>
                  <a:pt x="5951" y="4127"/>
                  <a:pt x="6133" y="4085"/>
                </a:cubicBezTo>
                <a:close/>
                <a:moveTo>
                  <a:pt x="5993" y="15789"/>
                </a:moveTo>
                <a:lnTo>
                  <a:pt x="5993" y="17094"/>
                </a:lnTo>
                <a:cubicBezTo>
                  <a:pt x="5993" y="17374"/>
                  <a:pt x="5880" y="17641"/>
                  <a:pt x="5684" y="17852"/>
                </a:cubicBezTo>
                <a:lnTo>
                  <a:pt x="4239" y="19283"/>
                </a:lnTo>
                <a:cubicBezTo>
                  <a:pt x="4181" y="19336"/>
                  <a:pt x="4112" y="19360"/>
                  <a:pt x="4044" y="19360"/>
                </a:cubicBezTo>
                <a:cubicBezTo>
                  <a:pt x="3899" y="19360"/>
                  <a:pt x="3761" y="19249"/>
                  <a:pt x="3761" y="19086"/>
                </a:cubicBezTo>
                <a:lnTo>
                  <a:pt x="3761" y="18034"/>
                </a:lnTo>
                <a:lnTo>
                  <a:pt x="5993" y="15789"/>
                </a:lnTo>
                <a:close/>
                <a:moveTo>
                  <a:pt x="15718" y="15789"/>
                </a:moveTo>
                <a:lnTo>
                  <a:pt x="17935" y="18020"/>
                </a:lnTo>
                <a:lnTo>
                  <a:pt x="17935" y="19086"/>
                </a:lnTo>
                <a:cubicBezTo>
                  <a:pt x="17935" y="19249"/>
                  <a:pt x="17798" y="19360"/>
                  <a:pt x="17652" y="19360"/>
                </a:cubicBezTo>
                <a:cubicBezTo>
                  <a:pt x="17585" y="19360"/>
                  <a:pt x="17516" y="19336"/>
                  <a:pt x="17458" y="19283"/>
                </a:cubicBezTo>
                <a:lnTo>
                  <a:pt x="16027" y="17852"/>
                </a:lnTo>
                <a:cubicBezTo>
                  <a:pt x="15816" y="17655"/>
                  <a:pt x="15704" y="17374"/>
                  <a:pt x="15718" y="17094"/>
                </a:cubicBezTo>
                <a:lnTo>
                  <a:pt x="15718" y="15789"/>
                </a:lnTo>
                <a:close/>
                <a:moveTo>
                  <a:pt x="17739" y="1"/>
                </a:moveTo>
                <a:cubicBezTo>
                  <a:pt x="16672" y="1"/>
                  <a:pt x="15774" y="268"/>
                  <a:pt x="15157" y="745"/>
                </a:cubicBezTo>
                <a:cubicBezTo>
                  <a:pt x="14623" y="1138"/>
                  <a:pt x="14287" y="1741"/>
                  <a:pt x="14272" y="2401"/>
                </a:cubicBezTo>
                <a:cubicBezTo>
                  <a:pt x="14272" y="2878"/>
                  <a:pt x="14455" y="3327"/>
                  <a:pt x="14806" y="3650"/>
                </a:cubicBezTo>
                <a:cubicBezTo>
                  <a:pt x="14848" y="3692"/>
                  <a:pt x="14918" y="3748"/>
                  <a:pt x="14974" y="3790"/>
                </a:cubicBezTo>
                <a:lnTo>
                  <a:pt x="10848" y="7916"/>
                </a:lnTo>
                <a:lnTo>
                  <a:pt x="6722" y="3804"/>
                </a:lnTo>
                <a:cubicBezTo>
                  <a:pt x="6793" y="3748"/>
                  <a:pt x="6849" y="3706"/>
                  <a:pt x="6905" y="3650"/>
                </a:cubicBezTo>
                <a:cubicBezTo>
                  <a:pt x="7242" y="3327"/>
                  <a:pt x="7424" y="2878"/>
                  <a:pt x="7424" y="2415"/>
                </a:cubicBezTo>
                <a:cubicBezTo>
                  <a:pt x="7410" y="1755"/>
                  <a:pt x="7087" y="1138"/>
                  <a:pt x="6554" y="759"/>
                </a:cubicBezTo>
                <a:cubicBezTo>
                  <a:pt x="5831" y="201"/>
                  <a:pt x="4928" y="8"/>
                  <a:pt x="4014" y="8"/>
                </a:cubicBezTo>
                <a:cubicBezTo>
                  <a:pt x="3296" y="8"/>
                  <a:pt x="2571" y="127"/>
                  <a:pt x="1923" y="282"/>
                </a:cubicBezTo>
                <a:cubicBezTo>
                  <a:pt x="1797" y="310"/>
                  <a:pt x="1713" y="394"/>
                  <a:pt x="1684" y="506"/>
                </a:cubicBezTo>
                <a:cubicBezTo>
                  <a:pt x="1418" y="1657"/>
                  <a:pt x="1123" y="3804"/>
                  <a:pt x="2190" y="5151"/>
                </a:cubicBezTo>
                <a:cubicBezTo>
                  <a:pt x="2569" y="5670"/>
                  <a:pt x="3172" y="5993"/>
                  <a:pt x="3832" y="6007"/>
                </a:cubicBezTo>
                <a:cubicBezTo>
                  <a:pt x="4295" y="6007"/>
                  <a:pt x="4758" y="5825"/>
                  <a:pt x="5081" y="5474"/>
                </a:cubicBezTo>
                <a:cubicBezTo>
                  <a:pt x="5123" y="5418"/>
                  <a:pt x="5165" y="5362"/>
                  <a:pt x="5207" y="5306"/>
                </a:cubicBezTo>
                <a:lnTo>
                  <a:pt x="9333" y="9431"/>
                </a:lnTo>
                <a:lnTo>
                  <a:pt x="5095" y="13670"/>
                </a:lnTo>
                <a:lnTo>
                  <a:pt x="3186" y="13670"/>
                </a:lnTo>
                <a:cubicBezTo>
                  <a:pt x="2737" y="13670"/>
                  <a:pt x="2302" y="13852"/>
                  <a:pt x="1993" y="14175"/>
                </a:cubicBezTo>
                <a:lnTo>
                  <a:pt x="562" y="15592"/>
                </a:lnTo>
                <a:cubicBezTo>
                  <a:pt x="0" y="16167"/>
                  <a:pt x="393" y="17122"/>
                  <a:pt x="1193" y="17136"/>
                </a:cubicBezTo>
                <a:lnTo>
                  <a:pt x="1979" y="17136"/>
                </a:lnTo>
                <a:cubicBezTo>
                  <a:pt x="1979" y="17290"/>
                  <a:pt x="2049" y="17431"/>
                  <a:pt x="2162" y="17543"/>
                </a:cubicBezTo>
                <a:lnTo>
                  <a:pt x="2737" y="18104"/>
                </a:lnTo>
                <a:cubicBezTo>
                  <a:pt x="2849" y="18216"/>
                  <a:pt x="2990" y="18287"/>
                  <a:pt x="3144" y="18301"/>
                </a:cubicBezTo>
                <a:lnTo>
                  <a:pt x="3144" y="19072"/>
                </a:lnTo>
                <a:cubicBezTo>
                  <a:pt x="3153" y="19616"/>
                  <a:pt x="3598" y="19972"/>
                  <a:pt x="4062" y="19972"/>
                </a:cubicBezTo>
                <a:cubicBezTo>
                  <a:pt x="4280" y="19972"/>
                  <a:pt x="4503" y="19893"/>
                  <a:pt x="4688" y="19718"/>
                </a:cubicBezTo>
                <a:lnTo>
                  <a:pt x="6119" y="18287"/>
                </a:lnTo>
                <a:cubicBezTo>
                  <a:pt x="6428" y="17964"/>
                  <a:pt x="6610" y="17543"/>
                  <a:pt x="6610" y="17094"/>
                </a:cubicBezTo>
                <a:lnTo>
                  <a:pt x="6610" y="15171"/>
                </a:lnTo>
                <a:lnTo>
                  <a:pt x="7705" y="14091"/>
                </a:lnTo>
                <a:cubicBezTo>
                  <a:pt x="7911" y="13863"/>
                  <a:pt x="7707" y="13569"/>
                  <a:pt x="7474" y="13569"/>
                </a:cubicBezTo>
                <a:cubicBezTo>
                  <a:pt x="7405" y="13569"/>
                  <a:pt x="7334" y="13595"/>
                  <a:pt x="7270" y="13656"/>
                </a:cubicBezTo>
                <a:lnTo>
                  <a:pt x="6063" y="14848"/>
                </a:lnTo>
                <a:lnTo>
                  <a:pt x="3242" y="17669"/>
                </a:lnTo>
                <a:cubicBezTo>
                  <a:pt x="3228" y="17683"/>
                  <a:pt x="3214" y="17690"/>
                  <a:pt x="3202" y="17690"/>
                </a:cubicBezTo>
                <a:cubicBezTo>
                  <a:pt x="3190" y="17690"/>
                  <a:pt x="3179" y="17683"/>
                  <a:pt x="3172" y="17669"/>
                </a:cubicBezTo>
                <a:lnTo>
                  <a:pt x="2597" y="17108"/>
                </a:lnTo>
                <a:cubicBezTo>
                  <a:pt x="2583" y="17094"/>
                  <a:pt x="2583" y="17052"/>
                  <a:pt x="2597" y="17038"/>
                </a:cubicBezTo>
                <a:lnTo>
                  <a:pt x="5431" y="14217"/>
                </a:lnTo>
                <a:lnTo>
                  <a:pt x="9782" y="9866"/>
                </a:lnTo>
                <a:lnTo>
                  <a:pt x="10413" y="10498"/>
                </a:lnTo>
                <a:lnTo>
                  <a:pt x="8126" y="12771"/>
                </a:lnTo>
                <a:cubicBezTo>
                  <a:pt x="7909" y="12999"/>
                  <a:pt x="8120" y="13311"/>
                  <a:pt x="8356" y="13311"/>
                </a:cubicBezTo>
                <a:cubicBezTo>
                  <a:pt x="8426" y="13311"/>
                  <a:pt x="8497" y="13284"/>
                  <a:pt x="8561" y="13220"/>
                </a:cubicBezTo>
                <a:lnTo>
                  <a:pt x="10848" y="10933"/>
                </a:lnTo>
                <a:lnTo>
                  <a:pt x="15086" y="15171"/>
                </a:lnTo>
                <a:lnTo>
                  <a:pt x="15086" y="17094"/>
                </a:lnTo>
                <a:cubicBezTo>
                  <a:pt x="15086" y="17543"/>
                  <a:pt x="15269" y="17964"/>
                  <a:pt x="15578" y="18287"/>
                </a:cubicBezTo>
                <a:lnTo>
                  <a:pt x="17009" y="19718"/>
                </a:lnTo>
                <a:cubicBezTo>
                  <a:pt x="17194" y="19894"/>
                  <a:pt x="17418" y="19972"/>
                  <a:pt x="17637" y="19972"/>
                </a:cubicBezTo>
                <a:cubicBezTo>
                  <a:pt x="18100" y="19972"/>
                  <a:pt x="18543" y="19620"/>
                  <a:pt x="18553" y="19086"/>
                </a:cubicBezTo>
                <a:lnTo>
                  <a:pt x="18553" y="18301"/>
                </a:lnTo>
                <a:cubicBezTo>
                  <a:pt x="18707" y="18287"/>
                  <a:pt x="18861" y="18230"/>
                  <a:pt x="18960" y="18118"/>
                </a:cubicBezTo>
                <a:lnTo>
                  <a:pt x="19535" y="17543"/>
                </a:lnTo>
                <a:cubicBezTo>
                  <a:pt x="19647" y="17431"/>
                  <a:pt x="19717" y="17290"/>
                  <a:pt x="19732" y="17136"/>
                </a:cubicBezTo>
                <a:lnTo>
                  <a:pt x="20503" y="17136"/>
                </a:lnTo>
                <a:cubicBezTo>
                  <a:pt x="21289" y="17122"/>
                  <a:pt x="21682" y="16167"/>
                  <a:pt x="21135" y="15592"/>
                </a:cubicBezTo>
                <a:lnTo>
                  <a:pt x="19703" y="14161"/>
                </a:lnTo>
                <a:cubicBezTo>
                  <a:pt x="19395" y="13838"/>
                  <a:pt x="18960" y="13670"/>
                  <a:pt x="18511" y="13670"/>
                </a:cubicBezTo>
                <a:lnTo>
                  <a:pt x="16602" y="13670"/>
                </a:lnTo>
                <a:lnTo>
                  <a:pt x="12364" y="9431"/>
                </a:lnTo>
                <a:lnTo>
                  <a:pt x="16490" y="5292"/>
                </a:lnTo>
                <a:cubicBezTo>
                  <a:pt x="16532" y="5362"/>
                  <a:pt x="16574" y="5418"/>
                  <a:pt x="16616" y="5460"/>
                </a:cubicBezTo>
                <a:cubicBezTo>
                  <a:pt x="16939" y="5811"/>
                  <a:pt x="17402" y="6007"/>
                  <a:pt x="17865" y="6007"/>
                </a:cubicBezTo>
                <a:cubicBezTo>
                  <a:pt x="18525" y="5979"/>
                  <a:pt x="19128" y="5670"/>
                  <a:pt x="19521" y="5151"/>
                </a:cubicBezTo>
                <a:cubicBezTo>
                  <a:pt x="20588" y="3804"/>
                  <a:pt x="20279" y="1657"/>
                  <a:pt x="20012" y="506"/>
                </a:cubicBezTo>
                <a:cubicBezTo>
                  <a:pt x="19984" y="380"/>
                  <a:pt x="19900" y="296"/>
                  <a:pt x="19774" y="268"/>
                </a:cubicBezTo>
                <a:cubicBezTo>
                  <a:pt x="19114" y="99"/>
                  <a:pt x="18426" y="15"/>
                  <a:pt x="177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35"/>
          <p:cNvGrpSpPr/>
          <p:nvPr/>
        </p:nvGrpSpPr>
        <p:grpSpPr>
          <a:xfrm>
            <a:off x="5657693" y="2658294"/>
            <a:ext cx="354967" cy="405532"/>
            <a:chOff x="1516000" y="238125"/>
            <a:chExt cx="4568425" cy="5219200"/>
          </a:xfrm>
        </p:grpSpPr>
        <p:sp>
          <p:nvSpPr>
            <p:cNvPr id="532" name="Google Shape;532;p35"/>
            <p:cNvSpPr/>
            <p:nvPr/>
          </p:nvSpPr>
          <p:spPr>
            <a:xfrm>
              <a:off x="2105600" y="238125"/>
              <a:ext cx="2627550" cy="1932750"/>
            </a:xfrm>
            <a:custGeom>
              <a:avLst/>
              <a:gdLst/>
              <a:ahLst/>
              <a:cxnLst/>
              <a:rect l="l" t="t" r="r" b="b"/>
              <a:pathLst>
                <a:path w="105102" h="77310" extrusionOk="0">
                  <a:moveTo>
                    <a:pt x="67882" y="13407"/>
                  </a:moveTo>
                  <a:cubicBezTo>
                    <a:pt x="67295" y="15625"/>
                    <a:pt x="66969" y="17941"/>
                    <a:pt x="66969" y="20290"/>
                  </a:cubicBezTo>
                  <a:lnTo>
                    <a:pt x="66969" y="25770"/>
                  </a:lnTo>
                  <a:cubicBezTo>
                    <a:pt x="66969" y="27433"/>
                    <a:pt x="68339" y="28803"/>
                    <a:pt x="70035" y="28803"/>
                  </a:cubicBezTo>
                  <a:cubicBezTo>
                    <a:pt x="71732" y="28803"/>
                    <a:pt x="73102" y="27433"/>
                    <a:pt x="73102" y="25770"/>
                  </a:cubicBezTo>
                  <a:lnTo>
                    <a:pt x="73102" y="20290"/>
                  </a:lnTo>
                  <a:cubicBezTo>
                    <a:pt x="73102" y="18398"/>
                    <a:pt x="73363" y="16506"/>
                    <a:pt x="73884" y="14744"/>
                  </a:cubicBezTo>
                  <a:cubicBezTo>
                    <a:pt x="79365" y="17158"/>
                    <a:pt x="83214" y="22671"/>
                    <a:pt x="83214" y="29032"/>
                  </a:cubicBezTo>
                  <a:cubicBezTo>
                    <a:pt x="83214" y="37643"/>
                    <a:pt x="76200" y="44657"/>
                    <a:pt x="67589" y="44657"/>
                  </a:cubicBezTo>
                  <a:cubicBezTo>
                    <a:pt x="58977" y="44657"/>
                    <a:pt x="51964" y="37643"/>
                    <a:pt x="51964" y="29032"/>
                  </a:cubicBezTo>
                  <a:cubicBezTo>
                    <a:pt x="51964" y="20420"/>
                    <a:pt x="58977" y="13407"/>
                    <a:pt x="67589" y="13407"/>
                  </a:cubicBezTo>
                  <a:close/>
                  <a:moveTo>
                    <a:pt x="77672" y="0"/>
                  </a:moveTo>
                  <a:cubicBezTo>
                    <a:pt x="76886" y="0"/>
                    <a:pt x="76103" y="294"/>
                    <a:pt x="75515" y="881"/>
                  </a:cubicBezTo>
                  <a:lnTo>
                    <a:pt x="74667" y="1761"/>
                  </a:lnTo>
                  <a:cubicBezTo>
                    <a:pt x="72939" y="3458"/>
                    <a:pt x="71471" y="5382"/>
                    <a:pt x="70329" y="7470"/>
                  </a:cubicBezTo>
                  <a:cubicBezTo>
                    <a:pt x="69416" y="7339"/>
                    <a:pt x="68502" y="7274"/>
                    <a:pt x="67589" y="7274"/>
                  </a:cubicBezTo>
                  <a:cubicBezTo>
                    <a:pt x="55585" y="7274"/>
                    <a:pt x="45831" y="17028"/>
                    <a:pt x="45831" y="29032"/>
                  </a:cubicBezTo>
                  <a:cubicBezTo>
                    <a:pt x="45831" y="29325"/>
                    <a:pt x="45831" y="29619"/>
                    <a:pt x="45864" y="29912"/>
                  </a:cubicBezTo>
                  <a:lnTo>
                    <a:pt x="39634" y="32359"/>
                  </a:lnTo>
                  <a:cubicBezTo>
                    <a:pt x="26259" y="37676"/>
                    <a:pt x="15723" y="48506"/>
                    <a:pt x="10765" y="62043"/>
                  </a:cubicBezTo>
                  <a:cubicBezTo>
                    <a:pt x="9754" y="64783"/>
                    <a:pt x="7992" y="67164"/>
                    <a:pt x="5611" y="68893"/>
                  </a:cubicBezTo>
                  <a:lnTo>
                    <a:pt x="1664" y="71796"/>
                  </a:lnTo>
                  <a:cubicBezTo>
                    <a:pt x="294" y="72775"/>
                    <a:pt x="0" y="74699"/>
                    <a:pt x="1012" y="76070"/>
                  </a:cubicBezTo>
                  <a:cubicBezTo>
                    <a:pt x="1631" y="76885"/>
                    <a:pt x="2545" y="77309"/>
                    <a:pt x="3491" y="77309"/>
                  </a:cubicBezTo>
                  <a:cubicBezTo>
                    <a:pt x="4111" y="77309"/>
                    <a:pt x="4763" y="77113"/>
                    <a:pt x="5285" y="76722"/>
                  </a:cubicBezTo>
                  <a:lnTo>
                    <a:pt x="9232" y="73819"/>
                  </a:lnTo>
                  <a:cubicBezTo>
                    <a:pt x="12592" y="71372"/>
                    <a:pt x="15103" y="68045"/>
                    <a:pt x="16539" y="64131"/>
                  </a:cubicBezTo>
                  <a:cubicBezTo>
                    <a:pt x="20877" y="52224"/>
                    <a:pt x="30141" y="42732"/>
                    <a:pt x="41884" y="38067"/>
                  </a:cubicBezTo>
                  <a:lnTo>
                    <a:pt x="47006" y="36045"/>
                  </a:lnTo>
                  <a:cubicBezTo>
                    <a:pt x="49909" y="44591"/>
                    <a:pt x="58031" y="50789"/>
                    <a:pt x="67589" y="50789"/>
                  </a:cubicBezTo>
                  <a:cubicBezTo>
                    <a:pt x="77114" y="50789"/>
                    <a:pt x="85236" y="44591"/>
                    <a:pt x="88172" y="36045"/>
                  </a:cubicBezTo>
                  <a:lnTo>
                    <a:pt x="93261" y="38067"/>
                  </a:lnTo>
                  <a:cubicBezTo>
                    <a:pt x="95577" y="38981"/>
                    <a:pt x="97860" y="40122"/>
                    <a:pt x="100013" y="41427"/>
                  </a:cubicBezTo>
                  <a:cubicBezTo>
                    <a:pt x="100502" y="41721"/>
                    <a:pt x="101057" y="41884"/>
                    <a:pt x="101579" y="41884"/>
                  </a:cubicBezTo>
                  <a:cubicBezTo>
                    <a:pt x="102623" y="41884"/>
                    <a:pt x="103634" y="41362"/>
                    <a:pt x="104221" y="40416"/>
                  </a:cubicBezTo>
                  <a:cubicBezTo>
                    <a:pt x="105102" y="38948"/>
                    <a:pt x="104645" y="37089"/>
                    <a:pt x="103177" y="36208"/>
                  </a:cubicBezTo>
                  <a:cubicBezTo>
                    <a:pt x="100731" y="34708"/>
                    <a:pt x="98154" y="33435"/>
                    <a:pt x="95511" y="32359"/>
                  </a:cubicBezTo>
                  <a:lnTo>
                    <a:pt x="89314" y="29912"/>
                  </a:lnTo>
                  <a:cubicBezTo>
                    <a:pt x="89314" y="29619"/>
                    <a:pt x="89346" y="29325"/>
                    <a:pt x="89346" y="29032"/>
                  </a:cubicBezTo>
                  <a:cubicBezTo>
                    <a:pt x="89346" y="20192"/>
                    <a:pt x="84029" y="12591"/>
                    <a:pt x="76429" y="9166"/>
                  </a:cubicBezTo>
                  <a:cubicBezTo>
                    <a:pt x="77179" y="8090"/>
                    <a:pt x="78027" y="7046"/>
                    <a:pt x="78973" y="6067"/>
                  </a:cubicBezTo>
                  <a:lnTo>
                    <a:pt x="79854" y="5219"/>
                  </a:lnTo>
                  <a:cubicBezTo>
                    <a:pt x="81028" y="4045"/>
                    <a:pt x="81028" y="2088"/>
                    <a:pt x="79854" y="881"/>
                  </a:cubicBezTo>
                  <a:cubicBezTo>
                    <a:pt x="79250" y="294"/>
                    <a:pt x="78459" y="0"/>
                    <a:pt x="776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1516000" y="1339575"/>
              <a:ext cx="4568425" cy="4117750"/>
            </a:xfrm>
            <a:custGeom>
              <a:avLst/>
              <a:gdLst/>
              <a:ahLst/>
              <a:cxnLst/>
              <a:rect l="l" t="t" r="r" b="b"/>
              <a:pathLst>
                <a:path w="182737" h="164710" extrusionOk="0">
                  <a:moveTo>
                    <a:pt x="13603" y="68220"/>
                  </a:moveTo>
                  <a:cubicBezTo>
                    <a:pt x="17126" y="71221"/>
                    <a:pt x="21627" y="73080"/>
                    <a:pt x="26520" y="73243"/>
                  </a:cubicBezTo>
                  <a:lnTo>
                    <a:pt x="47103" y="73895"/>
                  </a:lnTo>
                  <a:cubicBezTo>
                    <a:pt x="54215" y="74124"/>
                    <a:pt x="61163" y="76701"/>
                    <a:pt x="66675" y="81137"/>
                  </a:cubicBezTo>
                  <a:cubicBezTo>
                    <a:pt x="73591" y="86715"/>
                    <a:pt x="82300" y="89781"/>
                    <a:pt x="91173" y="89781"/>
                  </a:cubicBezTo>
                  <a:cubicBezTo>
                    <a:pt x="100045" y="89781"/>
                    <a:pt x="108722" y="86715"/>
                    <a:pt x="115638" y="81137"/>
                  </a:cubicBezTo>
                  <a:cubicBezTo>
                    <a:pt x="115736" y="81072"/>
                    <a:pt x="115866" y="80974"/>
                    <a:pt x="115964" y="80876"/>
                  </a:cubicBezTo>
                  <a:cubicBezTo>
                    <a:pt x="116545" y="80433"/>
                    <a:pt x="117244" y="80202"/>
                    <a:pt x="117961" y="80202"/>
                  </a:cubicBezTo>
                  <a:cubicBezTo>
                    <a:pt x="118089" y="80202"/>
                    <a:pt x="118217" y="80209"/>
                    <a:pt x="118345" y="80224"/>
                  </a:cubicBezTo>
                  <a:cubicBezTo>
                    <a:pt x="119226" y="80354"/>
                    <a:pt x="119976" y="80778"/>
                    <a:pt x="120531" y="81496"/>
                  </a:cubicBezTo>
                  <a:cubicBezTo>
                    <a:pt x="120955" y="82050"/>
                    <a:pt x="121183" y="82735"/>
                    <a:pt x="121183" y="83420"/>
                  </a:cubicBezTo>
                  <a:lnTo>
                    <a:pt x="121183" y="93728"/>
                  </a:lnTo>
                  <a:lnTo>
                    <a:pt x="19605" y="93728"/>
                  </a:lnTo>
                  <a:cubicBezTo>
                    <a:pt x="12168" y="93728"/>
                    <a:pt x="6133" y="87661"/>
                    <a:pt x="6133" y="80256"/>
                  </a:cubicBezTo>
                  <a:cubicBezTo>
                    <a:pt x="6133" y="75102"/>
                    <a:pt x="9069" y="70470"/>
                    <a:pt x="13603" y="68220"/>
                  </a:cubicBezTo>
                  <a:close/>
                  <a:moveTo>
                    <a:pt x="168873" y="68089"/>
                  </a:moveTo>
                  <a:cubicBezTo>
                    <a:pt x="173571" y="70275"/>
                    <a:pt x="176604" y="74972"/>
                    <a:pt x="176604" y="80256"/>
                  </a:cubicBezTo>
                  <a:cubicBezTo>
                    <a:pt x="176604" y="87661"/>
                    <a:pt x="170570" y="93728"/>
                    <a:pt x="163132" y="93728"/>
                  </a:cubicBezTo>
                  <a:lnTo>
                    <a:pt x="146007" y="93728"/>
                  </a:lnTo>
                  <a:lnTo>
                    <a:pt x="146007" y="78560"/>
                  </a:lnTo>
                  <a:cubicBezTo>
                    <a:pt x="146007" y="75755"/>
                    <a:pt x="148192" y="73471"/>
                    <a:pt x="150998" y="73374"/>
                  </a:cubicBezTo>
                  <a:lnTo>
                    <a:pt x="155793" y="73243"/>
                  </a:lnTo>
                  <a:cubicBezTo>
                    <a:pt x="160784" y="73080"/>
                    <a:pt x="165350" y="71155"/>
                    <a:pt x="168873" y="68089"/>
                  </a:cubicBezTo>
                  <a:close/>
                  <a:moveTo>
                    <a:pt x="44853" y="99828"/>
                  </a:moveTo>
                  <a:lnTo>
                    <a:pt x="55813" y="158577"/>
                  </a:lnTo>
                  <a:lnTo>
                    <a:pt x="47495" y="158577"/>
                  </a:lnTo>
                  <a:cubicBezTo>
                    <a:pt x="41949" y="158577"/>
                    <a:pt x="37056" y="155054"/>
                    <a:pt x="35360" y="149769"/>
                  </a:cubicBezTo>
                  <a:lnTo>
                    <a:pt x="19148" y="99828"/>
                  </a:lnTo>
                  <a:close/>
                  <a:moveTo>
                    <a:pt x="71960" y="99828"/>
                  </a:moveTo>
                  <a:lnTo>
                    <a:pt x="76037" y="158577"/>
                  </a:lnTo>
                  <a:lnTo>
                    <a:pt x="62043" y="158577"/>
                  </a:lnTo>
                  <a:lnTo>
                    <a:pt x="51083" y="99828"/>
                  </a:lnTo>
                  <a:close/>
                  <a:moveTo>
                    <a:pt x="104253" y="99828"/>
                  </a:moveTo>
                  <a:lnTo>
                    <a:pt x="100143" y="158577"/>
                  </a:lnTo>
                  <a:lnTo>
                    <a:pt x="82170" y="158577"/>
                  </a:lnTo>
                  <a:lnTo>
                    <a:pt x="78092" y="99828"/>
                  </a:lnTo>
                  <a:close/>
                  <a:moveTo>
                    <a:pt x="121183" y="99828"/>
                  </a:moveTo>
                  <a:lnTo>
                    <a:pt x="121183" y="107363"/>
                  </a:lnTo>
                  <a:cubicBezTo>
                    <a:pt x="121183" y="112126"/>
                    <a:pt x="123858" y="116236"/>
                    <a:pt x="127805" y="118324"/>
                  </a:cubicBezTo>
                  <a:lnTo>
                    <a:pt x="120302" y="158577"/>
                  </a:lnTo>
                  <a:lnTo>
                    <a:pt x="106276" y="158577"/>
                  </a:lnTo>
                  <a:lnTo>
                    <a:pt x="110386" y="99828"/>
                  </a:lnTo>
                  <a:close/>
                  <a:moveTo>
                    <a:pt x="135331" y="1"/>
                  </a:moveTo>
                  <a:cubicBezTo>
                    <a:pt x="134586" y="1"/>
                    <a:pt x="133839" y="271"/>
                    <a:pt x="133252" y="827"/>
                  </a:cubicBezTo>
                  <a:cubicBezTo>
                    <a:pt x="132013" y="1969"/>
                    <a:pt x="131948" y="3893"/>
                    <a:pt x="133089" y="5133"/>
                  </a:cubicBezTo>
                  <a:cubicBezTo>
                    <a:pt x="137102" y="9504"/>
                    <a:pt x="140201" y="14527"/>
                    <a:pt x="142223" y="20073"/>
                  </a:cubicBezTo>
                  <a:cubicBezTo>
                    <a:pt x="143658" y="23987"/>
                    <a:pt x="146170" y="27314"/>
                    <a:pt x="149497" y="29761"/>
                  </a:cubicBezTo>
                  <a:lnTo>
                    <a:pt x="163883" y="40330"/>
                  </a:lnTo>
                  <a:cubicBezTo>
                    <a:pt x="168384" y="43624"/>
                    <a:pt x="170635" y="49072"/>
                    <a:pt x="169787" y="54584"/>
                  </a:cubicBezTo>
                  <a:cubicBezTo>
                    <a:pt x="168678" y="61598"/>
                    <a:pt x="162708" y="66882"/>
                    <a:pt x="155597" y="67110"/>
                  </a:cubicBezTo>
                  <a:lnTo>
                    <a:pt x="150802" y="67274"/>
                  </a:lnTo>
                  <a:cubicBezTo>
                    <a:pt x="144702" y="67469"/>
                    <a:pt x="139874" y="72428"/>
                    <a:pt x="139874" y="78560"/>
                  </a:cubicBezTo>
                  <a:lnTo>
                    <a:pt x="139874" y="107363"/>
                  </a:lnTo>
                  <a:cubicBezTo>
                    <a:pt x="139874" y="110821"/>
                    <a:pt x="137069" y="113659"/>
                    <a:pt x="133579" y="113659"/>
                  </a:cubicBezTo>
                  <a:cubicBezTo>
                    <a:pt x="130121" y="113659"/>
                    <a:pt x="127283" y="110821"/>
                    <a:pt x="127283" y="107363"/>
                  </a:cubicBezTo>
                  <a:lnTo>
                    <a:pt x="127283" y="83420"/>
                  </a:lnTo>
                  <a:cubicBezTo>
                    <a:pt x="127283" y="81398"/>
                    <a:pt x="126631" y="79376"/>
                    <a:pt x="125391" y="77777"/>
                  </a:cubicBezTo>
                  <a:cubicBezTo>
                    <a:pt x="123858" y="75755"/>
                    <a:pt x="121640" y="74483"/>
                    <a:pt x="119128" y="74156"/>
                  </a:cubicBezTo>
                  <a:cubicBezTo>
                    <a:pt x="118724" y="74103"/>
                    <a:pt x="118320" y="74077"/>
                    <a:pt x="117918" y="74077"/>
                  </a:cubicBezTo>
                  <a:cubicBezTo>
                    <a:pt x="115854" y="74077"/>
                    <a:pt x="113846" y="74770"/>
                    <a:pt x="112180" y="76081"/>
                  </a:cubicBezTo>
                  <a:cubicBezTo>
                    <a:pt x="112050" y="76179"/>
                    <a:pt x="111919" y="76277"/>
                    <a:pt x="111789" y="76375"/>
                  </a:cubicBezTo>
                  <a:cubicBezTo>
                    <a:pt x="105982" y="81072"/>
                    <a:pt x="98643" y="83649"/>
                    <a:pt x="91173" y="83649"/>
                  </a:cubicBezTo>
                  <a:cubicBezTo>
                    <a:pt x="83670" y="83649"/>
                    <a:pt x="76363" y="81072"/>
                    <a:pt x="70524" y="76375"/>
                  </a:cubicBezTo>
                  <a:cubicBezTo>
                    <a:pt x="63968" y="71090"/>
                    <a:pt x="55715" y="68056"/>
                    <a:pt x="47299" y="67763"/>
                  </a:cubicBezTo>
                  <a:lnTo>
                    <a:pt x="26716" y="67110"/>
                  </a:lnTo>
                  <a:cubicBezTo>
                    <a:pt x="19605" y="66882"/>
                    <a:pt x="13635" y="61598"/>
                    <a:pt x="12559" y="54584"/>
                  </a:cubicBezTo>
                  <a:cubicBezTo>
                    <a:pt x="11711" y="49137"/>
                    <a:pt x="13929" y="43689"/>
                    <a:pt x="18365" y="40395"/>
                  </a:cubicBezTo>
                  <a:cubicBezTo>
                    <a:pt x="19703" y="39384"/>
                    <a:pt x="19996" y="37459"/>
                    <a:pt x="18985" y="36089"/>
                  </a:cubicBezTo>
                  <a:cubicBezTo>
                    <a:pt x="18382" y="35292"/>
                    <a:pt x="17466" y="34865"/>
                    <a:pt x="16535" y="34865"/>
                  </a:cubicBezTo>
                  <a:cubicBezTo>
                    <a:pt x="15903" y="34865"/>
                    <a:pt x="15265" y="35061"/>
                    <a:pt x="14712" y="35469"/>
                  </a:cubicBezTo>
                  <a:cubicBezTo>
                    <a:pt x="8449" y="40134"/>
                    <a:pt x="5285" y="47800"/>
                    <a:pt x="6492" y="55530"/>
                  </a:cubicBezTo>
                  <a:cubicBezTo>
                    <a:pt x="6948" y="58434"/>
                    <a:pt x="7992" y="61108"/>
                    <a:pt x="9493" y="63490"/>
                  </a:cubicBezTo>
                  <a:cubicBezTo>
                    <a:pt x="3686" y="66980"/>
                    <a:pt x="0" y="73276"/>
                    <a:pt x="0" y="80256"/>
                  </a:cubicBezTo>
                  <a:cubicBezTo>
                    <a:pt x="0" y="88444"/>
                    <a:pt x="5089" y="95490"/>
                    <a:pt x="12265" y="98393"/>
                  </a:cubicBezTo>
                  <a:lnTo>
                    <a:pt x="29521" y="151661"/>
                  </a:lnTo>
                  <a:cubicBezTo>
                    <a:pt x="32066" y="159457"/>
                    <a:pt x="39275" y="164709"/>
                    <a:pt x="47495" y="164709"/>
                  </a:cubicBezTo>
                  <a:lnTo>
                    <a:pt x="134851" y="164709"/>
                  </a:lnTo>
                  <a:cubicBezTo>
                    <a:pt x="143038" y="164709"/>
                    <a:pt x="150247" y="159457"/>
                    <a:pt x="152792" y="151661"/>
                  </a:cubicBezTo>
                  <a:lnTo>
                    <a:pt x="159479" y="131078"/>
                  </a:lnTo>
                  <a:cubicBezTo>
                    <a:pt x="160001" y="129480"/>
                    <a:pt x="159120" y="127751"/>
                    <a:pt x="157489" y="127229"/>
                  </a:cubicBezTo>
                  <a:cubicBezTo>
                    <a:pt x="157177" y="127127"/>
                    <a:pt x="156860" y="127079"/>
                    <a:pt x="156547" y="127079"/>
                  </a:cubicBezTo>
                  <a:cubicBezTo>
                    <a:pt x="155261" y="127079"/>
                    <a:pt x="154060" y="127900"/>
                    <a:pt x="153640" y="129186"/>
                  </a:cubicBezTo>
                  <a:lnTo>
                    <a:pt x="146985" y="149769"/>
                  </a:lnTo>
                  <a:cubicBezTo>
                    <a:pt x="145257" y="155054"/>
                    <a:pt x="140396" y="158577"/>
                    <a:pt x="134851" y="158577"/>
                  </a:cubicBezTo>
                  <a:lnTo>
                    <a:pt x="126533" y="158577"/>
                  </a:lnTo>
                  <a:lnTo>
                    <a:pt x="133742" y="119759"/>
                  </a:lnTo>
                  <a:cubicBezTo>
                    <a:pt x="140527" y="119694"/>
                    <a:pt x="146007" y="114148"/>
                    <a:pt x="146007" y="107363"/>
                  </a:cubicBezTo>
                  <a:lnTo>
                    <a:pt x="146007" y="99828"/>
                  </a:lnTo>
                  <a:lnTo>
                    <a:pt x="163165" y="99828"/>
                  </a:lnTo>
                  <a:lnTo>
                    <a:pt x="157685" y="116758"/>
                  </a:lnTo>
                  <a:cubicBezTo>
                    <a:pt x="157163" y="118389"/>
                    <a:pt x="158044" y="120118"/>
                    <a:pt x="159642" y="120640"/>
                  </a:cubicBezTo>
                  <a:cubicBezTo>
                    <a:pt x="159968" y="120738"/>
                    <a:pt x="160294" y="120770"/>
                    <a:pt x="160588" y="120770"/>
                  </a:cubicBezTo>
                  <a:cubicBezTo>
                    <a:pt x="161893" y="120770"/>
                    <a:pt x="163100" y="119955"/>
                    <a:pt x="163491" y="118650"/>
                  </a:cubicBezTo>
                  <a:lnTo>
                    <a:pt x="170015" y="98589"/>
                  </a:lnTo>
                  <a:cubicBezTo>
                    <a:pt x="177420" y="95783"/>
                    <a:pt x="182737" y="88640"/>
                    <a:pt x="182737" y="80256"/>
                  </a:cubicBezTo>
                  <a:cubicBezTo>
                    <a:pt x="182737" y="73113"/>
                    <a:pt x="178920" y="66752"/>
                    <a:pt x="172951" y="63294"/>
                  </a:cubicBezTo>
                  <a:cubicBezTo>
                    <a:pt x="174386" y="60978"/>
                    <a:pt x="175397" y="58368"/>
                    <a:pt x="175821" y="55530"/>
                  </a:cubicBezTo>
                  <a:cubicBezTo>
                    <a:pt x="177061" y="47767"/>
                    <a:pt x="173864" y="40036"/>
                    <a:pt x="167503" y="35404"/>
                  </a:cubicBezTo>
                  <a:lnTo>
                    <a:pt x="153118" y="24835"/>
                  </a:lnTo>
                  <a:cubicBezTo>
                    <a:pt x="150769" y="23106"/>
                    <a:pt x="148975" y="20725"/>
                    <a:pt x="147964" y="17985"/>
                  </a:cubicBezTo>
                  <a:cubicBezTo>
                    <a:pt x="145648" y="11657"/>
                    <a:pt x="142158" y="5916"/>
                    <a:pt x="137591" y="990"/>
                  </a:cubicBezTo>
                  <a:cubicBezTo>
                    <a:pt x="136989" y="337"/>
                    <a:pt x="136161" y="1"/>
                    <a:pt x="135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5"/>
            <p:cNvSpPr/>
            <p:nvPr/>
          </p:nvSpPr>
          <p:spPr>
            <a:xfrm>
              <a:off x="2980625" y="1940400"/>
              <a:ext cx="268325" cy="234550"/>
            </a:xfrm>
            <a:custGeom>
              <a:avLst/>
              <a:gdLst/>
              <a:ahLst/>
              <a:cxnLst/>
              <a:rect l="l" t="t" r="r" b="b"/>
              <a:pathLst>
                <a:path w="10733" h="9382" extrusionOk="0">
                  <a:moveTo>
                    <a:pt x="3430" y="1"/>
                  </a:moveTo>
                  <a:cubicBezTo>
                    <a:pt x="2562" y="1"/>
                    <a:pt x="1706" y="373"/>
                    <a:pt x="1110" y="1096"/>
                  </a:cubicBezTo>
                  <a:cubicBezTo>
                    <a:pt x="1" y="2401"/>
                    <a:pt x="164" y="4325"/>
                    <a:pt x="1468" y="5402"/>
                  </a:cubicBezTo>
                  <a:lnTo>
                    <a:pt x="5318" y="8664"/>
                  </a:lnTo>
                  <a:cubicBezTo>
                    <a:pt x="5905" y="9153"/>
                    <a:pt x="6590" y="9381"/>
                    <a:pt x="7307" y="9381"/>
                  </a:cubicBezTo>
                  <a:cubicBezTo>
                    <a:pt x="8156" y="9381"/>
                    <a:pt x="9036" y="9022"/>
                    <a:pt x="9623" y="8305"/>
                  </a:cubicBezTo>
                  <a:cubicBezTo>
                    <a:pt x="10733" y="7000"/>
                    <a:pt x="10569" y="5075"/>
                    <a:pt x="9265" y="3966"/>
                  </a:cubicBezTo>
                  <a:lnTo>
                    <a:pt x="5416" y="737"/>
                  </a:lnTo>
                  <a:cubicBezTo>
                    <a:pt x="4833" y="242"/>
                    <a:pt x="4128" y="1"/>
                    <a:pt x="3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5"/>
            <p:cNvSpPr/>
            <p:nvPr/>
          </p:nvSpPr>
          <p:spPr>
            <a:xfrm>
              <a:off x="3650150" y="1879300"/>
              <a:ext cx="232450" cy="254875"/>
            </a:xfrm>
            <a:custGeom>
              <a:avLst/>
              <a:gdLst/>
              <a:ahLst/>
              <a:cxnLst/>
              <a:rect l="l" t="t" r="r" b="b"/>
              <a:pathLst>
                <a:path w="9298" h="10195" extrusionOk="0">
                  <a:moveTo>
                    <a:pt x="5796" y="1"/>
                  </a:moveTo>
                  <a:cubicBezTo>
                    <a:pt x="4735" y="1"/>
                    <a:pt x="3704" y="561"/>
                    <a:pt x="3132" y="1550"/>
                  </a:cubicBezTo>
                  <a:lnTo>
                    <a:pt x="816" y="5627"/>
                  </a:lnTo>
                  <a:cubicBezTo>
                    <a:pt x="1" y="7095"/>
                    <a:pt x="490" y="8955"/>
                    <a:pt x="1958" y="9803"/>
                  </a:cubicBezTo>
                  <a:cubicBezTo>
                    <a:pt x="2447" y="10064"/>
                    <a:pt x="2969" y="10194"/>
                    <a:pt x="3491" y="10194"/>
                  </a:cubicBezTo>
                  <a:cubicBezTo>
                    <a:pt x="4535" y="10194"/>
                    <a:pt x="5579" y="9640"/>
                    <a:pt x="6133" y="8661"/>
                  </a:cubicBezTo>
                  <a:lnTo>
                    <a:pt x="8449" y="4584"/>
                  </a:lnTo>
                  <a:cubicBezTo>
                    <a:pt x="9297" y="3116"/>
                    <a:pt x="8775" y="1256"/>
                    <a:pt x="7307" y="408"/>
                  </a:cubicBezTo>
                  <a:cubicBezTo>
                    <a:pt x="6829" y="132"/>
                    <a:pt x="6309" y="1"/>
                    <a:pt x="5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5"/>
            <p:cNvSpPr/>
            <p:nvPr/>
          </p:nvSpPr>
          <p:spPr>
            <a:xfrm>
              <a:off x="4397150" y="1579600"/>
              <a:ext cx="153325" cy="239775"/>
            </a:xfrm>
            <a:custGeom>
              <a:avLst/>
              <a:gdLst/>
              <a:ahLst/>
              <a:cxnLst/>
              <a:rect l="l" t="t" r="r" b="b"/>
              <a:pathLst>
                <a:path w="6133" h="9591" extrusionOk="0">
                  <a:moveTo>
                    <a:pt x="3067" y="1"/>
                  </a:moveTo>
                  <a:cubicBezTo>
                    <a:pt x="1370" y="1"/>
                    <a:pt x="0" y="1371"/>
                    <a:pt x="0" y="3067"/>
                  </a:cubicBezTo>
                  <a:lnTo>
                    <a:pt x="0" y="6525"/>
                  </a:lnTo>
                  <a:cubicBezTo>
                    <a:pt x="0" y="8221"/>
                    <a:pt x="1370" y="9591"/>
                    <a:pt x="3067" y="9591"/>
                  </a:cubicBezTo>
                  <a:cubicBezTo>
                    <a:pt x="4763" y="9591"/>
                    <a:pt x="6133" y="8221"/>
                    <a:pt x="6133" y="6525"/>
                  </a:cubicBezTo>
                  <a:lnTo>
                    <a:pt x="6133" y="3067"/>
                  </a:lnTo>
                  <a:cubicBezTo>
                    <a:pt x="6133" y="1371"/>
                    <a:pt x="4763" y="1"/>
                    <a:pt x="3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4154950" y="1981325"/>
              <a:ext cx="261800" cy="254775"/>
            </a:xfrm>
            <a:custGeom>
              <a:avLst/>
              <a:gdLst/>
              <a:ahLst/>
              <a:cxnLst/>
              <a:rect l="l" t="t" r="r" b="b"/>
              <a:pathLst>
                <a:path w="10472" h="10191" extrusionOk="0">
                  <a:moveTo>
                    <a:pt x="3413" y="1"/>
                  </a:moveTo>
                  <a:cubicBezTo>
                    <a:pt x="2682" y="1"/>
                    <a:pt x="1948" y="264"/>
                    <a:pt x="1370" y="796"/>
                  </a:cubicBezTo>
                  <a:cubicBezTo>
                    <a:pt x="98" y="1905"/>
                    <a:pt x="0" y="3862"/>
                    <a:pt x="1142" y="5102"/>
                  </a:cubicBezTo>
                  <a:lnTo>
                    <a:pt x="4795" y="9179"/>
                  </a:lnTo>
                  <a:cubicBezTo>
                    <a:pt x="5382" y="9832"/>
                    <a:pt x="6231" y="10191"/>
                    <a:pt x="7079" y="10191"/>
                  </a:cubicBezTo>
                  <a:cubicBezTo>
                    <a:pt x="7796" y="10191"/>
                    <a:pt x="8547" y="9930"/>
                    <a:pt x="9101" y="9408"/>
                  </a:cubicBezTo>
                  <a:cubicBezTo>
                    <a:pt x="10373" y="8266"/>
                    <a:pt x="10471" y="6342"/>
                    <a:pt x="9329" y="5069"/>
                  </a:cubicBezTo>
                  <a:lnTo>
                    <a:pt x="5676" y="1024"/>
                  </a:lnTo>
                  <a:cubicBezTo>
                    <a:pt x="5084" y="345"/>
                    <a:pt x="4250" y="1"/>
                    <a:pt x="3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5"/>
            <p:cNvSpPr/>
            <p:nvPr/>
          </p:nvSpPr>
          <p:spPr>
            <a:xfrm>
              <a:off x="4041600" y="2571250"/>
              <a:ext cx="297675" cy="153325"/>
            </a:xfrm>
            <a:custGeom>
              <a:avLst/>
              <a:gdLst/>
              <a:ahLst/>
              <a:cxnLst/>
              <a:rect l="l" t="t" r="r" b="b"/>
              <a:pathLst>
                <a:path w="11907" h="6133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cubicBezTo>
                    <a:pt x="0" y="4763"/>
                    <a:pt x="1370" y="6133"/>
                    <a:pt x="3066" y="6133"/>
                  </a:cubicBezTo>
                  <a:lnTo>
                    <a:pt x="8840" y="6133"/>
                  </a:lnTo>
                  <a:cubicBezTo>
                    <a:pt x="10536" y="6133"/>
                    <a:pt x="11906" y="4763"/>
                    <a:pt x="11906" y="3067"/>
                  </a:cubicBezTo>
                  <a:cubicBezTo>
                    <a:pt x="11906" y="1370"/>
                    <a:pt x="10536" y="0"/>
                    <a:pt x="88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5"/>
            <p:cNvSpPr/>
            <p:nvPr/>
          </p:nvSpPr>
          <p:spPr>
            <a:xfrm>
              <a:off x="3355750" y="2433425"/>
              <a:ext cx="230000" cy="229175"/>
            </a:xfrm>
            <a:custGeom>
              <a:avLst/>
              <a:gdLst/>
              <a:ahLst/>
              <a:cxnLst/>
              <a:rect l="l" t="t" r="r" b="b"/>
              <a:pathLst>
                <a:path w="9200" h="9167" extrusionOk="0">
                  <a:moveTo>
                    <a:pt x="5737" y="0"/>
                  </a:moveTo>
                  <a:cubicBezTo>
                    <a:pt x="4795" y="0"/>
                    <a:pt x="3866" y="423"/>
                    <a:pt x="3263" y="1240"/>
                  </a:cubicBezTo>
                  <a:lnTo>
                    <a:pt x="1012" y="4274"/>
                  </a:lnTo>
                  <a:cubicBezTo>
                    <a:pt x="1" y="5644"/>
                    <a:pt x="294" y="7568"/>
                    <a:pt x="1664" y="8580"/>
                  </a:cubicBezTo>
                  <a:cubicBezTo>
                    <a:pt x="2186" y="8971"/>
                    <a:pt x="2839" y="9167"/>
                    <a:pt x="3458" y="9167"/>
                  </a:cubicBezTo>
                  <a:cubicBezTo>
                    <a:pt x="4404" y="9167"/>
                    <a:pt x="5318" y="8743"/>
                    <a:pt x="5938" y="7927"/>
                  </a:cubicBezTo>
                  <a:lnTo>
                    <a:pt x="8188" y="4894"/>
                  </a:lnTo>
                  <a:cubicBezTo>
                    <a:pt x="9200" y="3524"/>
                    <a:pt x="8906" y="1599"/>
                    <a:pt x="7569" y="588"/>
                  </a:cubicBezTo>
                  <a:cubicBezTo>
                    <a:pt x="7016" y="193"/>
                    <a:pt x="6373" y="0"/>
                    <a:pt x="5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5"/>
            <p:cNvSpPr/>
            <p:nvPr/>
          </p:nvSpPr>
          <p:spPr>
            <a:xfrm>
              <a:off x="2613650" y="2408125"/>
              <a:ext cx="265075" cy="206375"/>
            </a:xfrm>
            <a:custGeom>
              <a:avLst/>
              <a:gdLst/>
              <a:ahLst/>
              <a:cxnLst/>
              <a:rect l="l" t="t" r="r" b="b"/>
              <a:pathLst>
                <a:path w="10603" h="8255" extrusionOk="0">
                  <a:moveTo>
                    <a:pt x="3496" y="0"/>
                  </a:moveTo>
                  <a:cubicBezTo>
                    <a:pt x="2457" y="0"/>
                    <a:pt x="1442" y="521"/>
                    <a:pt x="881" y="1469"/>
                  </a:cubicBezTo>
                  <a:cubicBezTo>
                    <a:pt x="1" y="2937"/>
                    <a:pt x="490" y="4829"/>
                    <a:pt x="1925" y="5677"/>
                  </a:cubicBezTo>
                  <a:lnTo>
                    <a:pt x="5513" y="7830"/>
                  </a:lnTo>
                  <a:cubicBezTo>
                    <a:pt x="6003" y="8124"/>
                    <a:pt x="6557" y="8254"/>
                    <a:pt x="7079" y="8254"/>
                  </a:cubicBezTo>
                  <a:cubicBezTo>
                    <a:pt x="8123" y="8254"/>
                    <a:pt x="9134" y="7732"/>
                    <a:pt x="9721" y="6786"/>
                  </a:cubicBezTo>
                  <a:cubicBezTo>
                    <a:pt x="10602" y="5318"/>
                    <a:pt x="10113" y="3459"/>
                    <a:pt x="8678" y="2578"/>
                  </a:cubicBezTo>
                  <a:lnTo>
                    <a:pt x="5057" y="426"/>
                  </a:lnTo>
                  <a:cubicBezTo>
                    <a:pt x="4570" y="138"/>
                    <a:pt x="4030" y="0"/>
                    <a:pt x="34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5"/>
            <p:cNvSpPr/>
            <p:nvPr/>
          </p:nvSpPr>
          <p:spPr>
            <a:xfrm>
              <a:off x="4732325" y="2260700"/>
              <a:ext cx="225100" cy="244525"/>
            </a:xfrm>
            <a:custGeom>
              <a:avLst/>
              <a:gdLst/>
              <a:ahLst/>
              <a:cxnLst/>
              <a:rect l="l" t="t" r="r" b="b"/>
              <a:pathLst>
                <a:path w="9004" h="9781" extrusionOk="0">
                  <a:moveTo>
                    <a:pt x="5509" y="1"/>
                  </a:moveTo>
                  <a:cubicBezTo>
                    <a:pt x="4430" y="1"/>
                    <a:pt x="3393" y="562"/>
                    <a:pt x="2838" y="1560"/>
                  </a:cubicBezTo>
                  <a:lnTo>
                    <a:pt x="816" y="5246"/>
                  </a:lnTo>
                  <a:cubicBezTo>
                    <a:pt x="0" y="6714"/>
                    <a:pt x="522" y="8573"/>
                    <a:pt x="1990" y="9389"/>
                  </a:cubicBezTo>
                  <a:cubicBezTo>
                    <a:pt x="2479" y="9650"/>
                    <a:pt x="2968" y="9780"/>
                    <a:pt x="3490" y="9780"/>
                  </a:cubicBezTo>
                  <a:cubicBezTo>
                    <a:pt x="4567" y="9780"/>
                    <a:pt x="5611" y="9226"/>
                    <a:pt x="6165" y="8214"/>
                  </a:cubicBezTo>
                  <a:lnTo>
                    <a:pt x="8188" y="4561"/>
                  </a:lnTo>
                  <a:cubicBezTo>
                    <a:pt x="9003" y="3061"/>
                    <a:pt x="8481" y="1201"/>
                    <a:pt x="7013" y="386"/>
                  </a:cubicBezTo>
                  <a:cubicBezTo>
                    <a:pt x="6533" y="125"/>
                    <a:pt x="6017" y="1"/>
                    <a:pt x="5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" name="Google Shape;542;p35"/>
          <p:cNvSpPr/>
          <p:nvPr/>
        </p:nvSpPr>
        <p:spPr>
          <a:xfrm>
            <a:off x="3131147" y="1374132"/>
            <a:ext cx="355352" cy="329755"/>
          </a:xfrm>
          <a:custGeom>
            <a:avLst/>
            <a:gdLst/>
            <a:ahLst/>
            <a:cxnLst/>
            <a:rect l="l" t="t" r="r" b="b"/>
            <a:pathLst>
              <a:path w="211834" h="196575" extrusionOk="0">
                <a:moveTo>
                  <a:pt x="47528" y="6620"/>
                </a:moveTo>
                <a:cubicBezTo>
                  <a:pt x="55682" y="6620"/>
                  <a:pt x="62337" y="13242"/>
                  <a:pt x="62337" y="21397"/>
                </a:cubicBezTo>
                <a:cubicBezTo>
                  <a:pt x="62370" y="35064"/>
                  <a:pt x="45212" y="47134"/>
                  <a:pt x="39927" y="50493"/>
                </a:cubicBezTo>
                <a:cubicBezTo>
                  <a:pt x="38198" y="51603"/>
                  <a:pt x="36217" y="52157"/>
                  <a:pt x="34235" y="52157"/>
                </a:cubicBezTo>
                <a:cubicBezTo>
                  <a:pt x="32253" y="52157"/>
                  <a:pt x="30272" y="51603"/>
                  <a:pt x="28543" y="50493"/>
                </a:cubicBezTo>
                <a:cubicBezTo>
                  <a:pt x="23291" y="47134"/>
                  <a:pt x="6100" y="35064"/>
                  <a:pt x="6133" y="21397"/>
                </a:cubicBezTo>
                <a:cubicBezTo>
                  <a:pt x="6166" y="13242"/>
                  <a:pt x="12820" y="6620"/>
                  <a:pt x="20975" y="6620"/>
                </a:cubicBezTo>
                <a:cubicBezTo>
                  <a:pt x="24400" y="6620"/>
                  <a:pt x="27760" y="7794"/>
                  <a:pt x="30402" y="9980"/>
                </a:cubicBezTo>
                <a:cubicBezTo>
                  <a:pt x="31511" y="10893"/>
                  <a:pt x="32873" y="11350"/>
                  <a:pt x="34239" y="11350"/>
                </a:cubicBezTo>
                <a:cubicBezTo>
                  <a:pt x="35605" y="11350"/>
                  <a:pt x="36975" y="10893"/>
                  <a:pt x="38100" y="9980"/>
                </a:cubicBezTo>
                <a:cubicBezTo>
                  <a:pt x="40743" y="7794"/>
                  <a:pt x="44070" y="6620"/>
                  <a:pt x="47528" y="6620"/>
                </a:cubicBezTo>
                <a:close/>
                <a:moveTo>
                  <a:pt x="21361" y="479"/>
                </a:moveTo>
                <a:cubicBezTo>
                  <a:pt x="21106" y="479"/>
                  <a:pt x="20970" y="487"/>
                  <a:pt x="20975" y="487"/>
                </a:cubicBezTo>
                <a:cubicBezTo>
                  <a:pt x="9460" y="487"/>
                  <a:pt x="66" y="9849"/>
                  <a:pt x="33" y="21364"/>
                </a:cubicBezTo>
                <a:cubicBezTo>
                  <a:pt x="0" y="37706"/>
                  <a:pt x="17648" y="50787"/>
                  <a:pt x="25248" y="55647"/>
                </a:cubicBezTo>
                <a:cubicBezTo>
                  <a:pt x="27988" y="57393"/>
                  <a:pt x="31120" y="58265"/>
                  <a:pt x="34251" y="58265"/>
                </a:cubicBezTo>
                <a:cubicBezTo>
                  <a:pt x="37383" y="58265"/>
                  <a:pt x="40514" y="57393"/>
                  <a:pt x="43254" y="55647"/>
                </a:cubicBezTo>
                <a:cubicBezTo>
                  <a:pt x="50822" y="50787"/>
                  <a:pt x="68502" y="37706"/>
                  <a:pt x="68469" y="21364"/>
                </a:cubicBezTo>
                <a:cubicBezTo>
                  <a:pt x="68437" y="9849"/>
                  <a:pt x="59042" y="487"/>
                  <a:pt x="47528" y="487"/>
                </a:cubicBezTo>
                <a:cubicBezTo>
                  <a:pt x="42700" y="487"/>
                  <a:pt x="37970" y="2183"/>
                  <a:pt x="34251" y="5217"/>
                </a:cubicBezTo>
                <a:cubicBezTo>
                  <a:pt x="28845" y="791"/>
                  <a:pt x="22910" y="479"/>
                  <a:pt x="21361" y="479"/>
                </a:cubicBezTo>
                <a:close/>
                <a:moveTo>
                  <a:pt x="108641" y="57213"/>
                </a:moveTo>
                <a:cubicBezTo>
                  <a:pt x="107858" y="57213"/>
                  <a:pt x="107075" y="57507"/>
                  <a:pt x="106472" y="58094"/>
                </a:cubicBezTo>
                <a:cubicBezTo>
                  <a:pt x="105265" y="59301"/>
                  <a:pt x="105265" y="61225"/>
                  <a:pt x="106472" y="62432"/>
                </a:cubicBezTo>
                <a:lnTo>
                  <a:pt x="109929" y="65890"/>
                </a:lnTo>
                <a:cubicBezTo>
                  <a:pt x="110516" y="66494"/>
                  <a:pt x="111299" y="66795"/>
                  <a:pt x="112082" y="66795"/>
                </a:cubicBezTo>
                <a:cubicBezTo>
                  <a:pt x="112865" y="66795"/>
                  <a:pt x="113648" y="66494"/>
                  <a:pt x="114235" y="65890"/>
                </a:cubicBezTo>
                <a:cubicBezTo>
                  <a:pt x="115442" y="64716"/>
                  <a:pt x="115442" y="62759"/>
                  <a:pt x="114235" y="61584"/>
                </a:cubicBezTo>
                <a:lnTo>
                  <a:pt x="110810" y="58094"/>
                </a:lnTo>
                <a:cubicBezTo>
                  <a:pt x="110207" y="57507"/>
                  <a:pt x="109424" y="57213"/>
                  <a:pt x="108641" y="57213"/>
                </a:cubicBezTo>
                <a:close/>
                <a:moveTo>
                  <a:pt x="93653" y="72796"/>
                </a:moveTo>
                <a:cubicBezTo>
                  <a:pt x="91501" y="72796"/>
                  <a:pt x="89332" y="73827"/>
                  <a:pt x="88009" y="76133"/>
                </a:cubicBezTo>
                <a:lnTo>
                  <a:pt x="85628" y="80308"/>
                </a:lnTo>
                <a:cubicBezTo>
                  <a:pt x="84779" y="81776"/>
                  <a:pt x="85301" y="83635"/>
                  <a:pt x="86769" y="84483"/>
                </a:cubicBezTo>
                <a:cubicBezTo>
                  <a:pt x="87247" y="84749"/>
                  <a:pt x="87767" y="84876"/>
                  <a:pt x="88280" y="84876"/>
                </a:cubicBezTo>
                <a:cubicBezTo>
                  <a:pt x="89341" y="84876"/>
                  <a:pt x="90373" y="84331"/>
                  <a:pt x="90945" y="83342"/>
                </a:cubicBezTo>
                <a:lnTo>
                  <a:pt x="93326" y="79166"/>
                </a:lnTo>
                <a:cubicBezTo>
                  <a:pt x="93379" y="79060"/>
                  <a:pt x="93453" y="78912"/>
                  <a:pt x="93671" y="78912"/>
                </a:cubicBezTo>
                <a:cubicBezTo>
                  <a:pt x="93722" y="78912"/>
                  <a:pt x="93780" y="78920"/>
                  <a:pt x="93848" y="78938"/>
                </a:cubicBezTo>
                <a:cubicBezTo>
                  <a:pt x="94207" y="79068"/>
                  <a:pt x="94207" y="79297"/>
                  <a:pt x="94207" y="79427"/>
                </a:cubicBezTo>
                <a:cubicBezTo>
                  <a:pt x="94109" y="81124"/>
                  <a:pt x="94761" y="82755"/>
                  <a:pt x="95935" y="83961"/>
                </a:cubicBezTo>
                <a:cubicBezTo>
                  <a:pt x="97087" y="85082"/>
                  <a:pt x="98625" y="85727"/>
                  <a:pt x="100237" y="85727"/>
                </a:cubicBezTo>
                <a:cubicBezTo>
                  <a:pt x="100315" y="85727"/>
                  <a:pt x="100392" y="85726"/>
                  <a:pt x="100470" y="85723"/>
                </a:cubicBezTo>
                <a:cubicBezTo>
                  <a:pt x="100600" y="85723"/>
                  <a:pt x="100828" y="85723"/>
                  <a:pt x="100959" y="86082"/>
                </a:cubicBezTo>
                <a:cubicBezTo>
                  <a:pt x="101057" y="86408"/>
                  <a:pt x="100828" y="86538"/>
                  <a:pt x="100731" y="86604"/>
                </a:cubicBezTo>
                <a:lnTo>
                  <a:pt x="96555" y="88985"/>
                </a:lnTo>
                <a:cubicBezTo>
                  <a:pt x="95055" y="89800"/>
                  <a:pt x="94565" y="91660"/>
                  <a:pt x="95381" y="93160"/>
                </a:cubicBezTo>
                <a:cubicBezTo>
                  <a:pt x="95953" y="94150"/>
                  <a:pt x="96984" y="94695"/>
                  <a:pt x="98046" y="94695"/>
                </a:cubicBezTo>
                <a:cubicBezTo>
                  <a:pt x="98558" y="94695"/>
                  <a:pt x="99078" y="94568"/>
                  <a:pt x="99556" y="94302"/>
                </a:cubicBezTo>
                <a:lnTo>
                  <a:pt x="103732" y="91921"/>
                </a:lnTo>
                <a:cubicBezTo>
                  <a:pt x="109660" y="88570"/>
                  <a:pt x="107187" y="79619"/>
                  <a:pt x="100556" y="79619"/>
                </a:cubicBezTo>
                <a:cubicBezTo>
                  <a:pt x="100474" y="79619"/>
                  <a:pt x="100390" y="79620"/>
                  <a:pt x="100306" y="79623"/>
                </a:cubicBezTo>
                <a:cubicBezTo>
                  <a:pt x="100447" y="75399"/>
                  <a:pt x="97073" y="72796"/>
                  <a:pt x="93653" y="72796"/>
                </a:cubicBezTo>
                <a:close/>
                <a:moveTo>
                  <a:pt x="75528" y="90836"/>
                </a:moveTo>
                <a:cubicBezTo>
                  <a:pt x="73284" y="90836"/>
                  <a:pt x="71038" y="91684"/>
                  <a:pt x="69318" y="93389"/>
                </a:cubicBezTo>
                <a:cubicBezTo>
                  <a:pt x="65893" y="96814"/>
                  <a:pt x="65893" y="102392"/>
                  <a:pt x="69318" y="105817"/>
                </a:cubicBezTo>
                <a:cubicBezTo>
                  <a:pt x="69909" y="106424"/>
                  <a:pt x="70698" y="106726"/>
                  <a:pt x="71487" y="106726"/>
                </a:cubicBezTo>
                <a:cubicBezTo>
                  <a:pt x="72264" y="106726"/>
                  <a:pt x="73040" y="106433"/>
                  <a:pt x="73623" y="105849"/>
                </a:cubicBezTo>
                <a:cubicBezTo>
                  <a:pt x="74830" y="104642"/>
                  <a:pt x="74830" y="102718"/>
                  <a:pt x="73656" y="101511"/>
                </a:cubicBezTo>
                <a:cubicBezTo>
                  <a:pt x="72612" y="100467"/>
                  <a:pt x="72612" y="98771"/>
                  <a:pt x="73656" y="97727"/>
                </a:cubicBezTo>
                <a:cubicBezTo>
                  <a:pt x="74178" y="97205"/>
                  <a:pt x="74863" y="96944"/>
                  <a:pt x="75548" y="96944"/>
                </a:cubicBezTo>
                <a:cubicBezTo>
                  <a:pt x="76233" y="96944"/>
                  <a:pt x="76918" y="97205"/>
                  <a:pt x="77440" y="97727"/>
                </a:cubicBezTo>
                <a:cubicBezTo>
                  <a:pt x="78031" y="98335"/>
                  <a:pt x="78821" y="98636"/>
                  <a:pt x="79609" y="98636"/>
                </a:cubicBezTo>
                <a:cubicBezTo>
                  <a:pt x="80386" y="98636"/>
                  <a:pt x="81163" y="98343"/>
                  <a:pt x="81746" y="97760"/>
                </a:cubicBezTo>
                <a:cubicBezTo>
                  <a:pt x="82953" y="96553"/>
                  <a:pt x="82953" y="94628"/>
                  <a:pt x="81778" y="93421"/>
                </a:cubicBezTo>
                <a:cubicBezTo>
                  <a:pt x="80058" y="91701"/>
                  <a:pt x="77794" y="90836"/>
                  <a:pt x="75528" y="90836"/>
                </a:cubicBezTo>
                <a:close/>
                <a:moveTo>
                  <a:pt x="178627" y="126204"/>
                </a:moveTo>
                <a:cubicBezTo>
                  <a:pt x="185705" y="126204"/>
                  <a:pt x="191479" y="131945"/>
                  <a:pt x="191512" y="139024"/>
                </a:cubicBezTo>
                <a:cubicBezTo>
                  <a:pt x="191544" y="151028"/>
                  <a:pt x="176343" y="161695"/>
                  <a:pt x="171711" y="164663"/>
                </a:cubicBezTo>
                <a:cubicBezTo>
                  <a:pt x="170227" y="165609"/>
                  <a:pt x="168523" y="166082"/>
                  <a:pt x="166818" y="166082"/>
                </a:cubicBezTo>
                <a:cubicBezTo>
                  <a:pt x="165114" y="166082"/>
                  <a:pt x="163410" y="165609"/>
                  <a:pt x="161925" y="164663"/>
                </a:cubicBezTo>
                <a:cubicBezTo>
                  <a:pt x="157261" y="161695"/>
                  <a:pt x="142093" y="151028"/>
                  <a:pt x="142125" y="139024"/>
                </a:cubicBezTo>
                <a:cubicBezTo>
                  <a:pt x="142158" y="131945"/>
                  <a:pt x="147931" y="126204"/>
                  <a:pt x="155010" y="126204"/>
                </a:cubicBezTo>
                <a:cubicBezTo>
                  <a:pt x="157978" y="126204"/>
                  <a:pt x="160882" y="127248"/>
                  <a:pt x="163165" y="129107"/>
                </a:cubicBezTo>
                <a:cubicBezTo>
                  <a:pt x="164225" y="129988"/>
                  <a:pt x="165522" y="130428"/>
                  <a:pt x="166814" y="130428"/>
                </a:cubicBezTo>
                <a:cubicBezTo>
                  <a:pt x="168107" y="130428"/>
                  <a:pt x="169395" y="129988"/>
                  <a:pt x="170439" y="129107"/>
                </a:cubicBezTo>
                <a:cubicBezTo>
                  <a:pt x="172755" y="127248"/>
                  <a:pt x="175658" y="126204"/>
                  <a:pt x="178627" y="126204"/>
                </a:cubicBezTo>
                <a:close/>
                <a:moveTo>
                  <a:pt x="136368" y="1"/>
                </a:moveTo>
                <a:cubicBezTo>
                  <a:pt x="131659" y="1"/>
                  <a:pt x="126911" y="1066"/>
                  <a:pt x="122488" y="3260"/>
                </a:cubicBezTo>
                <a:cubicBezTo>
                  <a:pt x="120955" y="3978"/>
                  <a:pt x="120335" y="5837"/>
                  <a:pt x="121085" y="7337"/>
                </a:cubicBezTo>
                <a:cubicBezTo>
                  <a:pt x="121620" y="8430"/>
                  <a:pt x="122701" y="9058"/>
                  <a:pt x="123832" y="9058"/>
                </a:cubicBezTo>
                <a:cubicBezTo>
                  <a:pt x="124289" y="9058"/>
                  <a:pt x="124755" y="8956"/>
                  <a:pt x="125195" y="8740"/>
                </a:cubicBezTo>
                <a:cubicBezTo>
                  <a:pt x="128754" y="6979"/>
                  <a:pt x="132576" y="6124"/>
                  <a:pt x="136365" y="6124"/>
                </a:cubicBezTo>
                <a:cubicBezTo>
                  <a:pt x="142892" y="6124"/>
                  <a:pt x="149320" y="8661"/>
                  <a:pt x="154129" y="13470"/>
                </a:cubicBezTo>
                <a:cubicBezTo>
                  <a:pt x="154619" y="14057"/>
                  <a:pt x="155728" y="17515"/>
                  <a:pt x="155173" y="26681"/>
                </a:cubicBezTo>
                <a:cubicBezTo>
                  <a:pt x="153575" y="51864"/>
                  <a:pt x="141864" y="92345"/>
                  <a:pt x="123238" y="110971"/>
                </a:cubicBezTo>
                <a:cubicBezTo>
                  <a:pt x="104710" y="129499"/>
                  <a:pt x="64327" y="141340"/>
                  <a:pt x="38916" y="142938"/>
                </a:cubicBezTo>
                <a:cubicBezTo>
                  <a:pt x="37152" y="143045"/>
                  <a:pt x="35599" y="143090"/>
                  <a:pt x="34238" y="143090"/>
                </a:cubicBezTo>
                <a:cubicBezTo>
                  <a:pt x="28526" y="143090"/>
                  <a:pt x="26185" y="142296"/>
                  <a:pt x="25737" y="141927"/>
                </a:cubicBezTo>
                <a:cubicBezTo>
                  <a:pt x="15201" y="131391"/>
                  <a:pt x="16082" y="114037"/>
                  <a:pt x="27597" y="104642"/>
                </a:cubicBezTo>
                <a:cubicBezTo>
                  <a:pt x="44396" y="90942"/>
                  <a:pt x="60184" y="76687"/>
                  <a:pt x="74569" y="62334"/>
                </a:cubicBezTo>
                <a:cubicBezTo>
                  <a:pt x="88368" y="48536"/>
                  <a:pt x="102068" y="33401"/>
                  <a:pt x="115312" y="17286"/>
                </a:cubicBezTo>
                <a:cubicBezTo>
                  <a:pt x="116355" y="15982"/>
                  <a:pt x="116192" y="14057"/>
                  <a:pt x="114888" y="12981"/>
                </a:cubicBezTo>
                <a:cubicBezTo>
                  <a:pt x="114317" y="12524"/>
                  <a:pt x="113627" y="12298"/>
                  <a:pt x="112942" y="12298"/>
                </a:cubicBezTo>
                <a:cubicBezTo>
                  <a:pt x="112061" y="12298"/>
                  <a:pt x="111187" y="12671"/>
                  <a:pt x="110582" y="13405"/>
                </a:cubicBezTo>
                <a:cubicBezTo>
                  <a:pt x="97469" y="29356"/>
                  <a:pt x="83899" y="44361"/>
                  <a:pt x="70231" y="57996"/>
                </a:cubicBezTo>
                <a:cubicBezTo>
                  <a:pt x="56009" y="72218"/>
                  <a:pt x="40384" y="86343"/>
                  <a:pt x="23715" y="99913"/>
                </a:cubicBezTo>
                <a:cubicBezTo>
                  <a:pt x="9395" y="111590"/>
                  <a:pt x="8318" y="133152"/>
                  <a:pt x="21399" y="146233"/>
                </a:cubicBezTo>
                <a:cubicBezTo>
                  <a:pt x="21954" y="146787"/>
                  <a:pt x="23160" y="147994"/>
                  <a:pt x="27140" y="148679"/>
                </a:cubicBezTo>
                <a:lnTo>
                  <a:pt x="66023" y="187595"/>
                </a:lnTo>
                <a:cubicBezTo>
                  <a:pt x="71958" y="193530"/>
                  <a:pt x="79795" y="196574"/>
                  <a:pt x="87675" y="196574"/>
                </a:cubicBezTo>
                <a:cubicBezTo>
                  <a:pt x="94390" y="196574"/>
                  <a:pt x="101137" y="194363"/>
                  <a:pt x="106765" y="189846"/>
                </a:cubicBezTo>
                <a:cubicBezTo>
                  <a:pt x="107613" y="189161"/>
                  <a:pt x="108461" y="188475"/>
                  <a:pt x="109310" y="187790"/>
                </a:cubicBezTo>
                <a:cubicBezTo>
                  <a:pt x="110647" y="186714"/>
                  <a:pt x="110843" y="184789"/>
                  <a:pt x="109766" y="183485"/>
                </a:cubicBezTo>
                <a:cubicBezTo>
                  <a:pt x="109172" y="182742"/>
                  <a:pt x="108293" y="182359"/>
                  <a:pt x="107405" y="182359"/>
                </a:cubicBezTo>
                <a:cubicBezTo>
                  <a:pt x="106732" y="182359"/>
                  <a:pt x="106055" y="182578"/>
                  <a:pt x="105493" y="183028"/>
                </a:cubicBezTo>
                <a:cubicBezTo>
                  <a:pt x="104612" y="183713"/>
                  <a:pt x="103764" y="184398"/>
                  <a:pt x="102949" y="185050"/>
                </a:cubicBezTo>
                <a:cubicBezTo>
                  <a:pt x="98448" y="188663"/>
                  <a:pt x="93046" y="190441"/>
                  <a:pt x="87663" y="190441"/>
                </a:cubicBezTo>
                <a:cubicBezTo>
                  <a:pt x="81379" y="190441"/>
                  <a:pt x="75123" y="188018"/>
                  <a:pt x="70361" y="183256"/>
                </a:cubicBezTo>
                <a:lnTo>
                  <a:pt x="36241" y="149169"/>
                </a:lnTo>
                <a:cubicBezTo>
                  <a:pt x="49550" y="148777"/>
                  <a:pt x="69970" y="144961"/>
                  <a:pt x="89411" y="137686"/>
                </a:cubicBezTo>
                <a:lnTo>
                  <a:pt x="89411" y="163228"/>
                </a:lnTo>
                <a:cubicBezTo>
                  <a:pt x="89411" y="164891"/>
                  <a:pt x="90781" y="166261"/>
                  <a:pt x="92478" y="166261"/>
                </a:cubicBezTo>
                <a:cubicBezTo>
                  <a:pt x="94174" y="166261"/>
                  <a:pt x="95544" y="164891"/>
                  <a:pt x="95544" y="163228"/>
                </a:cubicBezTo>
                <a:lnTo>
                  <a:pt x="95544" y="135272"/>
                </a:lnTo>
                <a:cubicBezTo>
                  <a:pt x="106896" y="130510"/>
                  <a:pt x="118900" y="123986"/>
                  <a:pt x="127544" y="115309"/>
                </a:cubicBezTo>
                <a:cubicBezTo>
                  <a:pt x="136221" y="106632"/>
                  <a:pt x="142745" y="94661"/>
                  <a:pt x="147507" y="83309"/>
                </a:cubicBezTo>
                <a:lnTo>
                  <a:pt x="175463" y="83309"/>
                </a:lnTo>
                <a:cubicBezTo>
                  <a:pt x="177126" y="83309"/>
                  <a:pt x="178496" y="81939"/>
                  <a:pt x="178496" y="80243"/>
                </a:cubicBezTo>
                <a:cubicBezTo>
                  <a:pt x="178496" y="78547"/>
                  <a:pt x="177126" y="77177"/>
                  <a:pt x="175463" y="77177"/>
                </a:cubicBezTo>
                <a:lnTo>
                  <a:pt x="149921" y="77177"/>
                </a:lnTo>
                <a:cubicBezTo>
                  <a:pt x="157228" y="57702"/>
                  <a:pt x="161012" y="37315"/>
                  <a:pt x="161403" y="24006"/>
                </a:cubicBezTo>
                <a:lnTo>
                  <a:pt x="195491" y="58127"/>
                </a:lnTo>
                <a:cubicBezTo>
                  <a:pt x="204331" y="66966"/>
                  <a:pt x="205114" y="80960"/>
                  <a:pt x="197285" y="90714"/>
                </a:cubicBezTo>
                <a:cubicBezTo>
                  <a:pt x="188772" y="101380"/>
                  <a:pt x="179834" y="111819"/>
                  <a:pt x="170700" y="121800"/>
                </a:cubicBezTo>
                <a:cubicBezTo>
                  <a:pt x="169330" y="122453"/>
                  <a:pt x="168025" y="123236"/>
                  <a:pt x="166818" y="124214"/>
                </a:cubicBezTo>
                <a:cubicBezTo>
                  <a:pt x="161951" y="120332"/>
                  <a:pt x="156647" y="120065"/>
                  <a:pt x="155322" y="120065"/>
                </a:cubicBezTo>
                <a:cubicBezTo>
                  <a:pt x="155111" y="120065"/>
                  <a:pt x="155001" y="120072"/>
                  <a:pt x="155010" y="120072"/>
                </a:cubicBezTo>
                <a:cubicBezTo>
                  <a:pt x="144572" y="120072"/>
                  <a:pt x="136058" y="128553"/>
                  <a:pt x="136025" y="138991"/>
                </a:cubicBezTo>
                <a:cubicBezTo>
                  <a:pt x="135993" y="143917"/>
                  <a:pt x="137754" y="148516"/>
                  <a:pt x="140364" y="152594"/>
                </a:cubicBezTo>
                <a:cubicBezTo>
                  <a:pt x="132763" y="159770"/>
                  <a:pt x="124739" y="166914"/>
                  <a:pt x="116486" y="173927"/>
                </a:cubicBezTo>
                <a:cubicBezTo>
                  <a:pt x="115214" y="175003"/>
                  <a:pt x="115051" y="176928"/>
                  <a:pt x="116127" y="178233"/>
                </a:cubicBezTo>
                <a:cubicBezTo>
                  <a:pt x="116743" y="178939"/>
                  <a:pt x="117611" y="179304"/>
                  <a:pt x="118478" y="179304"/>
                </a:cubicBezTo>
                <a:cubicBezTo>
                  <a:pt x="119173" y="179304"/>
                  <a:pt x="119867" y="179070"/>
                  <a:pt x="120433" y="178592"/>
                </a:cubicBezTo>
                <a:cubicBezTo>
                  <a:pt x="128588" y="171676"/>
                  <a:pt x="136515" y="164598"/>
                  <a:pt x="144082" y="157519"/>
                </a:cubicBezTo>
                <a:cubicBezTo>
                  <a:pt x="149008" y="163228"/>
                  <a:pt x="155043" y="167534"/>
                  <a:pt x="158631" y="169817"/>
                </a:cubicBezTo>
                <a:cubicBezTo>
                  <a:pt x="161110" y="171415"/>
                  <a:pt x="163956" y="172214"/>
                  <a:pt x="166806" y="172214"/>
                </a:cubicBezTo>
                <a:cubicBezTo>
                  <a:pt x="169656" y="172214"/>
                  <a:pt x="172511" y="171415"/>
                  <a:pt x="175006" y="169817"/>
                </a:cubicBezTo>
                <a:cubicBezTo>
                  <a:pt x="181824" y="165446"/>
                  <a:pt x="197644" y="153703"/>
                  <a:pt x="197612" y="138991"/>
                </a:cubicBezTo>
                <a:cubicBezTo>
                  <a:pt x="197579" y="129173"/>
                  <a:pt x="190011" y="121083"/>
                  <a:pt x="180421" y="120169"/>
                </a:cubicBezTo>
                <a:cubicBezTo>
                  <a:pt x="187826" y="111851"/>
                  <a:pt x="195100" y="103272"/>
                  <a:pt x="202080" y="94530"/>
                </a:cubicBezTo>
                <a:cubicBezTo>
                  <a:pt x="211834" y="82363"/>
                  <a:pt x="210888" y="64846"/>
                  <a:pt x="199830" y="53788"/>
                </a:cubicBezTo>
                <a:lnTo>
                  <a:pt x="160914" y="14905"/>
                </a:lnTo>
                <a:cubicBezTo>
                  <a:pt x="160229" y="10926"/>
                  <a:pt x="159022" y="9719"/>
                  <a:pt x="158468" y="9164"/>
                </a:cubicBezTo>
                <a:cubicBezTo>
                  <a:pt x="152463" y="3160"/>
                  <a:pt x="144475" y="1"/>
                  <a:pt x="1363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3" name="Google Shape;543;p35"/>
          <p:cNvGrpSpPr/>
          <p:nvPr/>
        </p:nvGrpSpPr>
        <p:grpSpPr>
          <a:xfrm>
            <a:off x="3173158" y="3994728"/>
            <a:ext cx="271331" cy="376763"/>
            <a:chOff x="2037925" y="401200"/>
            <a:chExt cx="3523775" cy="4893025"/>
          </a:xfrm>
        </p:grpSpPr>
        <p:sp>
          <p:nvSpPr>
            <p:cNvPr id="544" name="Google Shape;544;p35"/>
            <p:cNvSpPr/>
            <p:nvPr/>
          </p:nvSpPr>
          <p:spPr>
            <a:xfrm>
              <a:off x="2037925" y="401200"/>
              <a:ext cx="3523775" cy="4893025"/>
            </a:xfrm>
            <a:custGeom>
              <a:avLst/>
              <a:gdLst/>
              <a:ahLst/>
              <a:cxnLst/>
              <a:rect l="l" t="t" r="r" b="b"/>
              <a:pathLst>
                <a:path w="140951" h="195721" extrusionOk="0">
                  <a:moveTo>
                    <a:pt x="85529" y="6525"/>
                  </a:moveTo>
                  <a:lnTo>
                    <a:pt x="81191" y="19573"/>
                  </a:lnTo>
                  <a:lnTo>
                    <a:pt x="59792" y="19573"/>
                  </a:lnTo>
                  <a:lnTo>
                    <a:pt x="55454" y="6525"/>
                  </a:lnTo>
                  <a:close/>
                  <a:moveTo>
                    <a:pt x="86802" y="26097"/>
                  </a:moveTo>
                  <a:cubicBezTo>
                    <a:pt x="88596" y="26097"/>
                    <a:pt x="90063" y="27565"/>
                    <a:pt x="90063" y="29359"/>
                  </a:cubicBezTo>
                  <a:cubicBezTo>
                    <a:pt x="90063" y="31153"/>
                    <a:pt x="88596" y="32621"/>
                    <a:pt x="86802" y="32621"/>
                  </a:cubicBezTo>
                  <a:lnTo>
                    <a:pt x="54182" y="32621"/>
                  </a:lnTo>
                  <a:cubicBezTo>
                    <a:pt x="52388" y="32621"/>
                    <a:pt x="50920" y="31153"/>
                    <a:pt x="50920" y="29359"/>
                  </a:cubicBezTo>
                  <a:cubicBezTo>
                    <a:pt x="50920" y="27565"/>
                    <a:pt x="52388" y="26097"/>
                    <a:pt x="54182" y="26097"/>
                  </a:cubicBezTo>
                  <a:close/>
                  <a:moveTo>
                    <a:pt x="83540" y="39145"/>
                  </a:moveTo>
                  <a:lnTo>
                    <a:pt x="83540" y="53269"/>
                  </a:lnTo>
                  <a:cubicBezTo>
                    <a:pt x="83540" y="64001"/>
                    <a:pt x="89378" y="73852"/>
                    <a:pt x="98773" y="79006"/>
                  </a:cubicBezTo>
                  <a:cubicBezTo>
                    <a:pt x="122259" y="91924"/>
                    <a:pt x="134035" y="119096"/>
                    <a:pt x="127348" y="145062"/>
                  </a:cubicBezTo>
                  <a:cubicBezTo>
                    <a:pt x="120694" y="171027"/>
                    <a:pt x="97272" y="189164"/>
                    <a:pt x="70492" y="189164"/>
                  </a:cubicBezTo>
                  <a:cubicBezTo>
                    <a:pt x="43678" y="189164"/>
                    <a:pt x="20290" y="170994"/>
                    <a:pt x="13603" y="145029"/>
                  </a:cubicBezTo>
                  <a:cubicBezTo>
                    <a:pt x="6948" y="119096"/>
                    <a:pt x="18724" y="91891"/>
                    <a:pt x="42243" y="79006"/>
                  </a:cubicBezTo>
                  <a:cubicBezTo>
                    <a:pt x="51605" y="73852"/>
                    <a:pt x="57444" y="63969"/>
                    <a:pt x="57444" y="53269"/>
                  </a:cubicBezTo>
                  <a:lnTo>
                    <a:pt x="57444" y="39145"/>
                  </a:lnTo>
                  <a:close/>
                  <a:moveTo>
                    <a:pt x="50920" y="1"/>
                  </a:moveTo>
                  <a:cubicBezTo>
                    <a:pt x="48701" y="1"/>
                    <a:pt x="47136" y="2187"/>
                    <a:pt x="47821" y="4307"/>
                  </a:cubicBezTo>
                  <a:lnTo>
                    <a:pt x="52942" y="19671"/>
                  </a:lnTo>
                  <a:cubicBezTo>
                    <a:pt x="48441" y="20225"/>
                    <a:pt x="44950" y="23813"/>
                    <a:pt x="44461" y="28315"/>
                  </a:cubicBezTo>
                  <a:cubicBezTo>
                    <a:pt x="43972" y="32817"/>
                    <a:pt x="46646" y="37057"/>
                    <a:pt x="50920" y="38590"/>
                  </a:cubicBezTo>
                  <a:lnTo>
                    <a:pt x="50920" y="53269"/>
                  </a:lnTo>
                  <a:cubicBezTo>
                    <a:pt x="50920" y="61620"/>
                    <a:pt x="46385" y="69286"/>
                    <a:pt x="39079" y="73298"/>
                  </a:cubicBezTo>
                  <a:cubicBezTo>
                    <a:pt x="13015" y="87651"/>
                    <a:pt x="0" y="117824"/>
                    <a:pt x="7372" y="146660"/>
                  </a:cubicBezTo>
                  <a:cubicBezTo>
                    <a:pt x="14777" y="175496"/>
                    <a:pt x="40742" y="195655"/>
                    <a:pt x="70492" y="195720"/>
                  </a:cubicBezTo>
                  <a:lnTo>
                    <a:pt x="71372" y="195720"/>
                  </a:lnTo>
                  <a:cubicBezTo>
                    <a:pt x="100991" y="195296"/>
                    <a:pt x="126630" y="175007"/>
                    <a:pt x="133774" y="146268"/>
                  </a:cubicBezTo>
                  <a:cubicBezTo>
                    <a:pt x="140950" y="117530"/>
                    <a:pt x="127870" y="87585"/>
                    <a:pt x="101937" y="73298"/>
                  </a:cubicBezTo>
                  <a:cubicBezTo>
                    <a:pt x="94630" y="69286"/>
                    <a:pt x="90063" y="61620"/>
                    <a:pt x="90063" y="53269"/>
                  </a:cubicBezTo>
                  <a:lnTo>
                    <a:pt x="90063" y="38590"/>
                  </a:lnTo>
                  <a:cubicBezTo>
                    <a:pt x="94337" y="37057"/>
                    <a:pt x="97012" y="32817"/>
                    <a:pt x="96522" y="28315"/>
                  </a:cubicBezTo>
                  <a:cubicBezTo>
                    <a:pt x="96033" y="23813"/>
                    <a:pt x="92543" y="20225"/>
                    <a:pt x="88041" y="19671"/>
                  </a:cubicBezTo>
                  <a:lnTo>
                    <a:pt x="93162" y="4307"/>
                  </a:lnTo>
                  <a:cubicBezTo>
                    <a:pt x="93847" y="2187"/>
                    <a:pt x="92282" y="1"/>
                    <a:pt x="90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2491325" y="2913425"/>
              <a:ext cx="2674050" cy="2054600"/>
            </a:xfrm>
            <a:custGeom>
              <a:avLst/>
              <a:gdLst/>
              <a:ahLst/>
              <a:cxnLst/>
              <a:rect l="l" t="t" r="r" b="b"/>
              <a:pathLst>
                <a:path w="106962" h="82184" extrusionOk="0">
                  <a:moveTo>
                    <a:pt x="37311" y="6532"/>
                  </a:moveTo>
                  <a:cubicBezTo>
                    <a:pt x="41140" y="6532"/>
                    <a:pt x="44955" y="7499"/>
                    <a:pt x="48376" y="9408"/>
                  </a:cubicBezTo>
                  <a:lnTo>
                    <a:pt x="55585" y="13421"/>
                  </a:lnTo>
                  <a:cubicBezTo>
                    <a:pt x="60013" y="15865"/>
                    <a:pt x="64921" y="17097"/>
                    <a:pt x="69835" y="17097"/>
                  </a:cubicBezTo>
                  <a:cubicBezTo>
                    <a:pt x="73972" y="17097"/>
                    <a:pt x="78113" y="16224"/>
                    <a:pt x="81974" y="14464"/>
                  </a:cubicBezTo>
                  <a:lnTo>
                    <a:pt x="93130" y="9408"/>
                  </a:lnTo>
                  <a:lnTo>
                    <a:pt x="93130" y="9408"/>
                  </a:lnTo>
                  <a:cubicBezTo>
                    <a:pt x="100339" y="23696"/>
                    <a:pt x="99557" y="40691"/>
                    <a:pt x="91043" y="54228"/>
                  </a:cubicBezTo>
                  <a:cubicBezTo>
                    <a:pt x="82694" y="67586"/>
                    <a:pt x="68055" y="75665"/>
                    <a:pt x="52353" y="75665"/>
                  </a:cubicBezTo>
                  <a:cubicBezTo>
                    <a:pt x="52104" y="75665"/>
                    <a:pt x="51855" y="75663"/>
                    <a:pt x="51605" y="75659"/>
                  </a:cubicBezTo>
                  <a:cubicBezTo>
                    <a:pt x="26716" y="75268"/>
                    <a:pt x="6557" y="54652"/>
                    <a:pt x="6688" y="29730"/>
                  </a:cubicBezTo>
                  <a:cubicBezTo>
                    <a:pt x="6720" y="25001"/>
                    <a:pt x="7471" y="20303"/>
                    <a:pt x="8939" y="15802"/>
                  </a:cubicBezTo>
                  <a:lnTo>
                    <a:pt x="29098" y="8071"/>
                  </a:lnTo>
                  <a:cubicBezTo>
                    <a:pt x="31746" y="7042"/>
                    <a:pt x="34532" y="6532"/>
                    <a:pt x="37311" y="6532"/>
                  </a:cubicBezTo>
                  <a:close/>
                  <a:moveTo>
                    <a:pt x="37317" y="1"/>
                  </a:moveTo>
                  <a:cubicBezTo>
                    <a:pt x="33747" y="1"/>
                    <a:pt x="30164" y="654"/>
                    <a:pt x="26749" y="1971"/>
                  </a:cubicBezTo>
                  <a:lnTo>
                    <a:pt x="5252" y="10224"/>
                  </a:lnTo>
                  <a:cubicBezTo>
                    <a:pt x="4339" y="10550"/>
                    <a:pt x="3621" y="11268"/>
                    <a:pt x="3263" y="12214"/>
                  </a:cubicBezTo>
                  <a:cubicBezTo>
                    <a:pt x="1240" y="17824"/>
                    <a:pt x="196" y="23728"/>
                    <a:pt x="164" y="29698"/>
                  </a:cubicBezTo>
                  <a:cubicBezTo>
                    <a:pt x="1" y="58175"/>
                    <a:pt x="23030" y="81727"/>
                    <a:pt x="51507" y="82183"/>
                  </a:cubicBezTo>
                  <a:lnTo>
                    <a:pt x="52356" y="82183"/>
                  </a:lnTo>
                  <a:cubicBezTo>
                    <a:pt x="71079" y="82183"/>
                    <a:pt x="88368" y="72136"/>
                    <a:pt x="97665" y="55892"/>
                  </a:cubicBezTo>
                  <a:cubicBezTo>
                    <a:pt x="106961" y="39647"/>
                    <a:pt x="106831" y="19651"/>
                    <a:pt x="97338" y="3537"/>
                  </a:cubicBezTo>
                  <a:cubicBezTo>
                    <a:pt x="96736" y="2517"/>
                    <a:pt x="95656" y="1926"/>
                    <a:pt x="94543" y="1926"/>
                  </a:cubicBezTo>
                  <a:cubicBezTo>
                    <a:pt x="94090" y="1926"/>
                    <a:pt x="93630" y="2024"/>
                    <a:pt x="93196" y="2232"/>
                  </a:cubicBezTo>
                  <a:lnTo>
                    <a:pt x="79300" y="8528"/>
                  </a:lnTo>
                  <a:cubicBezTo>
                    <a:pt x="76294" y="9896"/>
                    <a:pt x="73072" y="10573"/>
                    <a:pt x="69855" y="10573"/>
                  </a:cubicBezTo>
                  <a:cubicBezTo>
                    <a:pt x="66019" y="10573"/>
                    <a:pt x="62191" y="9611"/>
                    <a:pt x="58749" y="7712"/>
                  </a:cubicBezTo>
                  <a:lnTo>
                    <a:pt x="51540" y="3700"/>
                  </a:lnTo>
                  <a:cubicBezTo>
                    <a:pt x="47135" y="1242"/>
                    <a:pt x="42238" y="1"/>
                    <a:pt x="37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5"/>
            <p:cNvSpPr/>
            <p:nvPr/>
          </p:nvSpPr>
          <p:spPr>
            <a:xfrm>
              <a:off x="3229350" y="341855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3263" y="0"/>
                  </a:moveTo>
                  <a:cubicBezTo>
                    <a:pt x="1469" y="0"/>
                    <a:pt x="1" y="1468"/>
                    <a:pt x="1" y="3262"/>
                  </a:cubicBezTo>
                  <a:cubicBezTo>
                    <a:pt x="1" y="5057"/>
                    <a:pt x="1469" y="6524"/>
                    <a:pt x="3263" y="6524"/>
                  </a:cubicBezTo>
                  <a:cubicBezTo>
                    <a:pt x="5057" y="6524"/>
                    <a:pt x="6525" y="5057"/>
                    <a:pt x="6525" y="3262"/>
                  </a:cubicBezTo>
                  <a:cubicBezTo>
                    <a:pt x="6525" y="1468"/>
                    <a:pt x="5057" y="0"/>
                    <a:pt x="3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3474000" y="36632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3263" y="0"/>
                  </a:moveTo>
                  <a:cubicBezTo>
                    <a:pt x="1469" y="0"/>
                    <a:pt x="1" y="1468"/>
                    <a:pt x="1" y="3262"/>
                  </a:cubicBezTo>
                  <a:cubicBezTo>
                    <a:pt x="1" y="5057"/>
                    <a:pt x="1469" y="6524"/>
                    <a:pt x="3263" y="6524"/>
                  </a:cubicBezTo>
                  <a:cubicBezTo>
                    <a:pt x="5057" y="6524"/>
                    <a:pt x="6525" y="5057"/>
                    <a:pt x="6525" y="3262"/>
                  </a:cubicBezTo>
                  <a:cubicBezTo>
                    <a:pt x="6525" y="1468"/>
                    <a:pt x="5057" y="0"/>
                    <a:pt x="3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3229350" y="390785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3263" y="0"/>
                  </a:moveTo>
                  <a:cubicBezTo>
                    <a:pt x="1469" y="0"/>
                    <a:pt x="1" y="1468"/>
                    <a:pt x="1" y="3262"/>
                  </a:cubicBezTo>
                  <a:cubicBezTo>
                    <a:pt x="1" y="5056"/>
                    <a:pt x="1469" y="6524"/>
                    <a:pt x="3263" y="6524"/>
                  </a:cubicBezTo>
                  <a:cubicBezTo>
                    <a:pt x="5057" y="6524"/>
                    <a:pt x="6525" y="5056"/>
                    <a:pt x="6525" y="3262"/>
                  </a:cubicBezTo>
                  <a:cubicBezTo>
                    <a:pt x="6525" y="1468"/>
                    <a:pt x="5057" y="0"/>
                    <a:pt x="3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35"/>
          <p:cNvGrpSpPr/>
          <p:nvPr/>
        </p:nvGrpSpPr>
        <p:grpSpPr>
          <a:xfrm>
            <a:off x="5603911" y="3994653"/>
            <a:ext cx="462532" cy="376913"/>
            <a:chOff x="1134350" y="691400"/>
            <a:chExt cx="5286075" cy="4312500"/>
          </a:xfrm>
        </p:grpSpPr>
        <p:sp>
          <p:nvSpPr>
            <p:cNvPr id="550" name="Google Shape;550;p35"/>
            <p:cNvSpPr/>
            <p:nvPr/>
          </p:nvSpPr>
          <p:spPr>
            <a:xfrm>
              <a:off x="1134350" y="691400"/>
              <a:ext cx="5286075" cy="4312500"/>
            </a:xfrm>
            <a:custGeom>
              <a:avLst/>
              <a:gdLst/>
              <a:ahLst/>
              <a:cxnLst/>
              <a:rect l="l" t="t" r="r" b="b"/>
              <a:pathLst>
                <a:path w="211443" h="172500" extrusionOk="0">
                  <a:moveTo>
                    <a:pt x="119751" y="1"/>
                  </a:moveTo>
                  <a:cubicBezTo>
                    <a:pt x="112030" y="1"/>
                    <a:pt x="104753" y="2600"/>
                    <a:pt x="98447" y="7671"/>
                  </a:cubicBezTo>
                  <a:cubicBezTo>
                    <a:pt x="92641" y="12336"/>
                    <a:pt x="88041" y="18860"/>
                    <a:pt x="85203" y="26330"/>
                  </a:cubicBezTo>
                  <a:cubicBezTo>
                    <a:pt x="78353" y="22252"/>
                    <a:pt x="70687" y="20034"/>
                    <a:pt x="63250" y="20002"/>
                  </a:cubicBezTo>
                  <a:cubicBezTo>
                    <a:pt x="63165" y="20001"/>
                    <a:pt x="63081" y="20001"/>
                    <a:pt x="62996" y="20001"/>
                  </a:cubicBezTo>
                  <a:cubicBezTo>
                    <a:pt x="53281" y="20001"/>
                    <a:pt x="44665" y="23716"/>
                    <a:pt x="38100" y="30701"/>
                  </a:cubicBezTo>
                  <a:cubicBezTo>
                    <a:pt x="31152" y="38106"/>
                    <a:pt x="28412" y="48838"/>
                    <a:pt x="25248" y="61266"/>
                  </a:cubicBezTo>
                  <a:cubicBezTo>
                    <a:pt x="21627" y="75553"/>
                    <a:pt x="17093" y="93298"/>
                    <a:pt x="4567" y="111729"/>
                  </a:cubicBezTo>
                  <a:cubicBezTo>
                    <a:pt x="0" y="118416"/>
                    <a:pt x="2414" y="127973"/>
                    <a:pt x="9656" y="131594"/>
                  </a:cubicBezTo>
                  <a:cubicBezTo>
                    <a:pt x="17354" y="135476"/>
                    <a:pt x="24008" y="139227"/>
                    <a:pt x="29521" y="142783"/>
                  </a:cubicBezTo>
                  <a:cubicBezTo>
                    <a:pt x="47560" y="154395"/>
                    <a:pt x="62924" y="163138"/>
                    <a:pt x="79201" y="168226"/>
                  </a:cubicBezTo>
                  <a:cubicBezTo>
                    <a:pt x="88400" y="171064"/>
                    <a:pt x="97305" y="172499"/>
                    <a:pt x="106080" y="172499"/>
                  </a:cubicBezTo>
                  <a:cubicBezTo>
                    <a:pt x="115572" y="172499"/>
                    <a:pt x="124902" y="170803"/>
                    <a:pt x="134166" y="167411"/>
                  </a:cubicBezTo>
                  <a:cubicBezTo>
                    <a:pt x="174353" y="153156"/>
                    <a:pt x="188282" y="120601"/>
                    <a:pt x="201167" y="82697"/>
                  </a:cubicBezTo>
                  <a:cubicBezTo>
                    <a:pt x="203287" y="76499"/>
                    <a:pt x="206158" y="69388"/>
                    <a:pt x="209779" y="61559"/>
                  </a:cubicBezTo>
                  <a:cubicBezTo>
                    <a:pt x="211410" y="58004"/>
                    <a:pt x="211442" y="53894"/>
                    <a:pt x="209844" y="50338"/>
                  </a:cubicBezTo>
                  <a:cubicBezTo>
                    <a:pt x="208245" y="46717"/>
                    <a:pt x="205179" y="44010"/>
                    <a:pt x="201395" y="42836"/>
                  </a:cubicBezTo>
                  <a:cubicBezTo>
                    <a:pt x="184824" y="37682"/>
                    <a:pt x="172853" y="30049"/>
                    <a:pt x="164274" y="23981"/>
                  </a:cubicBezTo>
                  <a:cubicBezTo>
                    <a:pt x="163718" y="23588"/>
                    <a:pt x="163145" y="23418"/>
                    <a:pt x="162597" y="23418"/>
                  </a:cubicBezTo>
                  <a:cubicBezTo>
                    <a:pt x="160053" y="23418"/>
                    <a:pt x="158035" y="27067"/>
                    <a:pt x="160718" y="28972"/>
                  </a:cubicBezTo>
                  <a:cubicBezTo>
                    <a:pt x="169689" y="35300"/>
                    <a:pt x="182182" y="43260"/>
                    <a:pt x="199601" y="48674"/>
                  </a:cubicBezTo>
                  <a:cubicBezTo>
                    <a:pt x="203842" y="49979"/>
                    <a:pt x="206093" y="54970"/>
                    <a:pt x="204201" y="59015"/>
                  </a:cubicBezTo>
                  <a:cubicBezTo>
                    <a:pt x="200515" y="67007"/>
                    <a:pt x="197546" y="74314"/>
                    <a:pt x="195361" y="80740"/>
                  </a:cubicBezTo>
                  <a:cubicBezTo>
                    <a:pt x="189620" y="97637"/>
                    <a:pt x="183193" y="115349"/>
                    <a:pt x="173277" y="129898"/>
                  </a:cubicBezTo>
                  <a:cubicBezTo>
                    <a:pt x="162773" y="145327"/>
                    <a:pt x="149693" y="155407"/>
                    <a:pt x="132111" y="161670"/>
                  </a:cubicBezTo>
                  <a:cubicBezTo>
                    <a:pt x="123143" y="164953"/>
                    <a:pt x="114485" y="166391"/>
                    <a:pt x="106058" y="166391"/>
                  </a:cubicBezTo>
                  <a:cubicBezTo>
                    <a:pt x="80246" y="166391"/>
                    <a:pt x="56596" y="152900"/>
                    <a:pt x="32816" y="137629"/>
                  </a:cubicBezTo>
                  <a:cubicBezTo>
                    <a:pt x="27140" y="133975"/>
                    <a:pt x="20290" y="130126"/>
                    <a:pt x="12428" y="126147"/>
                  </a:cubicBezTo>
                  <a:cubicBezTo>
                    <a:pt x="8449" y="124157"/>
                    <a:pt x="7111" y="118872"/>
                    <a:pt x="9623" y="115186"/>
                  </a:cubicBezTo>
                  <a:cubicBezTo>
                    <a:pt x="22769" y="95843"/>
                    <a:pt x="27434" y="77510"/>
                    <a:pt x="31185" y="62799"/>
                  </a:cubicBezTo>
                  <a:cubicBezTo>
                    <a:pt x="34251" y="50697"/>
                    <a:pt x="36698" y="41139"/>
                    <a:pt x="42569" y="34909"/>
                  </a:cubicBezTo>
                  <a:cubicBezTo>
                    <a:pt x="48445" y="28642"/>
                    <a:pt x="55721" y="26112"/>
                    <a:pt x="63012" y="26112"/>
                  </a:cubicBezTo>
                  <a:cubicBezTo>
                    <a:pt x="70941" y="26112"/>
                    <a:pt x="78888" y="29104"/>
                    <a:pt x="85073" y="33539"/>
                  </a:cubicBezTo>
                  <a:cubicBezTo>
                    <a:pt x="85607" y="33919"/>
                    <a:pt x="86216" y="34095"/>
                    <a:pt x="86817" y="34095"/>
                  </a:cubicBezTo>
                  <a:cubicBezTo>
                    <a:pt x="88125" y="34095"/>
                    <a:pt x="89400" y="33261"/>
                    <a:pt x="89803" y="31875"/>
                  </a:cubicBezTo>
                  <a:cubicBezTo>
                    <a:pt x="93489" y="18957"/>
                    <a:pt x="104253" y="6122"/>
                    <a:pt x="119716" y="6122"/>
                  </a:cubicBezTo>
                  <a:cubicBezTo>
                    <a:pt x="121082" y="6122"/>
                    <a:pt x="122485" y="6223"/>
                    <a:pt x="123923" y="6432"/>
                  </a:cubicBezTo>
                  <a:cubicBezTo>
                    <a:pt x="131654" y="7541"/>
                    <a:pt x="138961" y="12662"/>
                    <a:pt x="147703" y="19284"/>
                  </a:cubicBezTo>
                  <a:cubicBezTo>
                    <a:pt x="148270" y="19706"/>
                    <a:pt x="148862" y="19887"/>
                    <a:pt x="149431" y="19887"/>
                  </a:cubicBezTo>
                  <a:cubicBezTo>
                    <a:pt x="151940" y="19887"/>
                    <a:pt x="153995" y="16359"/>
                    <a:pt x="151389" y="14391"/>
                  </a:cubicBezTo>
                  <a:cubicBezTo>
                    <a:pt x="141929" y="7247"/>
                    <a:pt x="134003" y="1702"/>
                    <a:pt x="124804" y="364"/>
                  </a:cubicBezTo>
                  <a:cubicBezTo>
                    <a:pt x="123103" y="121"/>
                    <a:pt x="121417" y="1"/>
                    <a:pt x="119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2074650" y="1926325"/>
              <a:ext cx="3372025" cy="1586775"/>
            </a:xfrm>
            <a:custGeom>
              <a:avLst/>
              <a:gdLst/>
              <a:ahLst/>
              <a:cxnLst/>
              <a:rect l="l" t="t" r="r" b="b"/>
              <a:pathLst>
                <a:path w="134881" h="63471" extrusionOk="0">
                  <a:moveTo>
                    <a:pt x="86170" y="1"/>
                  </a:moveTo>
                  <a:cubicBezTo>
                    <a:pt x="85303" y="1"/>
                    <a:pt x="84454" y="365"/>
                    <a:pt x="83865" y="1072"/>
                  </a:cubicBezTo>
                  <a:cubicBezTo>
                    <a:pt x="73229" y="13575"/>
                    <a:pt x="61088" y="19621"/>
                    <a:pt x="46243" y="19621"/>
                  </a:cubicBezTo>
                  <a:cubicBezTo>
                    <a:pt x="42421" y="19621"/>
                    <a:pt x="38419" y="19220"/>
                    <a:pt x="34217" y="18425"/>
                  </a:cubicBezTo>
                  <a:cubicBezTo>
                    <a:pt x="34035" y="18394"/>
                    <a:pt x="33854" y="18378"/>
                    <a:pt x="33675" y="18378"/>
                  </a:cubicBezTo>
                  <a:cubicBezTo>
                    <a:pt x="32375" y="18378"/>
                    <a:pt x="31190" y="19186"/>
                    <a:pt x="30759" y="20448"/>
                  </a:cubicBezTo>
                  <a:cubicBezTo>
                    <a:pt x="25932" y="34670"/>
                    <a:pt x="14808" y="45663"/>
                    <a:pt x="2609" y="53851"/>
                  </a:cubicBezTo>
                  <a:cubicBezTo>
                    <a:pt x="1" y="55580"/>
                    <a:pt x="1713" y="59457"/>
                    <a:pt x="4323" y="59457"/>
                  </a:cubicBezTo>
                  <a:cubicBezTo>
                    <a:pt x="4814" y="59457"/>
                    <a:pt x="5338" y="59320"/>
                    <a:pt x="5871" y="59004"/>
                  </a:cubicBezTo>
                  <a:cubicBezTo>
                    <a:pt x="15591" y="53296"/>
                    <a:pt x="24105" y="47424"/>
                    <a:pt x="35587" y="45076"/>
                  </a:cubicBezTo>
                  <a:cubicBezTo>
                    <a:pt x="39102" y="44342"/>
                    <a:pt x="38379" y="38998"/>
                    <a:pt x="35054" y="38998"/>
                  </a:cubicBezTo>
                  <a:cubicBezTo>
                    <a:pt x="34830" y="38998"/>
                    <a:pt x="34594" y="39022"/>
                    <a:pt x="34348" y="39074"/>
                  </a:cubicBezTo>
                  <a:cubicBezTo>
                    <a:pt x="31281" y="39693"/>
                    <a:pt x="28443" y="40509"/>
                    <a:pt x="25801" y="41422"/>
                  </a:cubicBezTo>
                  <a:cubicBezTo>
                    <a:pt x="29585" y="36725"/>
                    <a:pt x="33141" y="31212"/>
                    <a:pt x="35652" y="24884"/>
                  </a:cubicBezTo>
                  <a:cubicBezTo>
                    <a:pt x="39241" y="25439"/>
                    <a:pt x="42731" y="25732"/>
                    <a:pt x="46123" y="25732"/>
                  </a:cubicBezTo>
                  <a:cubicBezTo>
                    <a:pt x="61977" y="25732"/>
                    <a:pt x="75383" y="19534"/>
                    <a:pt x="86768" y="7008"/>
                  </a:cubicBezTo>
                  <a:cubicBezTo>
                    <a:pt x="92672" y="10368"/>
                    <a:pt x="98870" y="12489"/>
                    <a:pt x="104774" y="13761"/>
                  </a:cubicBezTo>
                  <a:cubicBezTo>
                    <a:pt x="90062" y="19045"/>
                    <a:pt x="77341" y="29255"/>
                    <a:pt x="70882" y="43673"/>
                  </a:cubicBezTo>
                  <a:cubicBezTo>
                    <a:pt x="64749" y="40509"/>
                    <a:pt x="58225" y="38617"/>
                    <a:pt x="51408" y="37997"/>
                  </a:cubicBezTo>
                  <a:cubicBezTo>
                    <a:pt x="51308" y="37989"/>
                    <a:pt x="51210" y="37985"/>
                    <a:pt x="51115" y="37985"/>
                  </a:cubicBezTo>
                  <a:cubicBezTo>
                    <a:pt x="47557" y="37985"/>
                    <a:pt x="46978" y="43748"/>
                    <a:pt x="50853" y="44097"/>
                  </a:cubicBezTo>
                  <a:cubicBezTo>
                    <a:pt x="57475" y="44684"/>
                    <a:pt x="63771" y="46642"/>
                    <a:pt x="69610" y="49936"/>
                  </a:cubicBezTo>
                  <a:lnTo>
                    <a:pt x="73622" y="61516"/>
                  </a:lnTo>
                  <a:cubicBezTo>
                    <a:pt x="74111" y="62885"/>
                    <a:pt x="75232" y="63471"/>
                    <a:pt x="76374" y="63471"/>
                  </a:cubicBezTo>
                  <a:cubicBezTo>
                    <a:pt x="78280" y="63471"/>
                    <a:pt x="80244" y="61839"/>
                    <a:pt x="79428" y="59494"/>
                  </a:cubicBezTo>
                  <a:lnTo>
                    <a:pt x="75547" y="48403"/>
                  </a:lnTo>
                  <a:cubicBezTo>
                    <a:pt x="80537" y="35551"/>
                    <a:pt x="90225" y="26156"/>
                    <a:pt x="104383" y="20480"/>
                  </a:cubicBezTo>
                  <a:cubicBezTo>
                    <a:pt x="113288" y="16860"/>
                    <a:pt x="121997" y="16436"/>
                    <a:pt x="131294" y="15131"/>
                  </a:cubicBezTo>
                  <a:cubicBezTo>
                    <a:pt x="134881" y="14623"/>
                    <a:pt x="134514" y="9018"/>
                    <a:pt x="130914" y="9018"/>
                  </a:cubicBezTo>
                  <a:cubicBezTo>
                    <a:pt x="130815" y="9018"/>
                    <a:pt x="130713" y="9022"/>
                    <a:pt x="130609" y="9031"/>
                  </a:cubicBezTo>
                  <a:cubicBezTo>
                    <a:pt x="127834" y="9266"/>
                    <a:pt x="125025" y="9396"/>
                    <a:pt x="122209" y="9396"/>
                  </a:cubicBezTo>
                  <a:cubicBezTo>
                    <a:pt x="110193" y="9396"/>
                    <a:pt x="98045" y="7038"/>
                    <a:pt x="87844" y="484"/>
                  </a:cubicBezTo>
                  <a:cubicBezTo>
                    <a:pt x="87325" y="160"/>
                    <a:pt x="86743" y="1"/>
                    <a:pt x="86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35"/>
          <p:cNvGrpSpPr/>
          <p:nvPr/>
        </p:nvGrpSpPr>
        <p:grpSpPr>
          <a:xfrm>
            <a:off x="5657457" y="1402836"/>
            <a:ext cx="355439" cy="285206"/>
            <a:chOff x="1550950" y="3744225"/>
            <a:chExt cx="326300" cy="261825"/>
          </a:xfrm>
        </p:grpSpPr>
        <p:sp>
          <p:nvSpPr>
            <p:cNvPr id="553" name="Google Shape;553;p35"/>
            <p:cNvSpPr/>
            <p:nvPr/>
          </p:nvSpPr>
          <p:spPr>
            <a:xfrm>
              <a:off x="1550950" y="3744225"/>
              <a:ext cx="326300" cy="261825"/>
            </a:xfrm>
            <a:custGeom>
              <a:avLst/>
              <a:gdLst/>
              <a:ahLst/>
              <a:cxnLst/>
              <a:rect l="l" t="t" r="r" b="b"/>
              <a:pathLst>
                <a:path w="13052" h="10473" extrusionOk="0">
                  <a:moveTo>
                    <a:pt x="9445" y="632"/>
                  </a:moveTo>
                  <a:cubicBezTo>
                    <a:pt x="10820" y="632"/>
                    <a:pt x="11943" y="1460"/>
                    <a:pt x="12252" y="2695"/>
                  </a:cubicBezTo>
                  <a:cubicBezTo>
                    <a:pt x="12420" y="3382"/>
                    <a:pt x="12406" y="4505"/>
                    <a:pt x="11396" y="5922"/>
                  </a:cubicBezTo>
                  <a:cubicBezTo>
                    <a:pt x="10427" y="7298"/>
                    <a:pt x="8799" y="8603"/>
                    <a:pt x="6526" y="9810"/>
                  </a:cubicBezTo>
                  <a:cubicBezTo>
                    <a:pt x="4252" y="8603"/>
                    <a:pt x="2625" y="7298"/>
                    <a:pt x="1656" y="5922"/>
                  </a:cubicBezTo>
                  <a:cubicBezTo>
                    <a:pt x="646" y="4505"/>
                    <a:pt x="632" y="3382"/>
                    <a:pt x="800" y="2695"/>
                  </a:cubicBezTo>
                  <a:cubicBezTo>
                    <a:pt x="1109" y="1460"/>
                    <a:pt x="2232" y="632"/>
                    <a:pt x="3607" y="632"/>
                  </a:cubicBezTo>
                  <a:cubicBezTo>
                    <a:pt x="4561" y="632"/>
                    <a:pt x="5516" y="1053"/>
                    <a:pt x="6301" y="1824"/>
                  </a:cubicBezTo>
                  <a:cubicBezTo>
                    <a:pt x="6365" y="1881"/>
                    <a:pt x="6445" y="1909"/>
                    <a:pt x="6524" y="1909"/>
                  </a:cubicBezTo>
                  <a:cubicBezTo>
                    <a:pt x="6603" y="1909"/>
                    <a:pt x="6680" y="1881"/>
                    <a:pt x="6736" y="1824"/>
                  </a:cubicBezTo>
                  <a:cubicBezTo>
                    <a:pt x="7522" y="1053"/>
                    <a:pt x="8491" y="632"/>
                    <a:pt x="9445" y="632"/>
                  </a:cubicBezTo>
                  <a:close/>
                  <a:moveTo>
                    <a:pt x="3607" y="0"/>
                  </a:moveTo>
                  <a:cubicBezTo>
                    <a:pt x="2835" y="0"/>
                    <a:pt x="2077" y="239"/>
                    <a:pt x="1446" y="702"/>
                  </a:cubicBezTo>
                  <a:cubicBezTo>
                    <a:pt x="828" y="1151"/>
                    <a:pt x="379" y="1796"/>
                    <a:pt x="197" y="2554"/>
                  </a:cubicBezTo>
                  <a:cubicBezTo>
                    <a:pt x="0" y="3368"/>
                    <a:pt x="0" y="4673"/>
                    <a:pt x="1137" y="6287"/>
                  </a:cubicBezTo>
                  <a:cubicBezTo>
                    <a:pt x="2190" y="7775"/>
                    <a:pt x="3944" y="9164"/>
                    <a:pt x="6386" y="10441"/>
                  </a:cubicBezTo>
                  <a:cubicBezTo>
                    <a:pt x="6428" y="10462"/>
                    <a:pt x="6477" y="10473"/>
                    <a:pt x="6526" y="10473"/>
                  </a:cubicBezTo>
                  <a:cubicBezTo>
                    <a:pt x="6575" y="10473"/>
                    <a:pt x="6624" y="10462"/>
                    <a:pt x="6666" y="10441"/>
                  </a:cubicBezTo>
                  <a:cubicBezTo>
                    <a:pt x="9094" y="9164"/>
                    <a:pt x="10862" y="7775"/>
                    <a:pt x="11901" y="6287"/>
                  </a:cubicBezTo>
                  <a:cubicBezTo>
                    <a:pt x="13051" y="4673"/>
                    <a:pt x="13051" y="3368"/>
                    <a:pt x="12855" y="2554"/>
                  </a:cubicBezTo>
                  <a:cubicBezTo>
                    <a:pt x="12673" y="1810"/>
                    <a:pt x="12224" y="1151"/>
                    <a:pt x="11606" y="702"/>
                  </a:cubicBezTo>
                  <a:cubicBezTo>
                    <a:pt x="10975" y="239"/>
                    <a:pt x="10217" y="0"/>
                    <a:pt x="9445" y="0"/>
                  </a:cubicBezTo>
                  <a:cubicBezTo>
                    <a:pt x="8364" y="28"/>
                    <a:pt x="7326" y="435"/>
                    <a:pt x="6526" y="1179"/>
                  </a:cubicBezTo>
                  <a:cubicBezTo>
                    <a:pt x="5726" y="435"/>
                    <a:pt x="4688" y="28"/>
                    <a:pt x="36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1634100" y="3845600"/>
              <a:ext cx="15450" cy="28100"/>
            </a:xfrm>
            <a:custGeom>
              <a:avLst/>
              <a:gdLst/>
              <a:ahLst/>
              <a:cxnLst/>
              <a:rect l="l" t="t" r="r" b="b"/>
              <a:pathLst>
                <a:path w="618" h="1124" extrusionOk="0">
                  <a:moveTo>
                    <a:pt x="309" y="1"/>
                  </a:moveTo>
                  <a:cubicBezTo>
                    <a:pt x="162" y="1"/>
                    <a:pt x="14" y="99"/>
                    <a:pt x="0" y="295"/>
                  </a:cubicBezTo>
                  <a:lnTo>
                    <a:pt x="0" y="815"/>
                  </a:lnTo>
                  <a:cubicBezTo>
                    <a:pt x="0" y="983"/>
                    <a:pt x="141" y="1123"/>
                    <a:pt x="309" y="1123"/>
                  </a:cubicBezTo>
                  <a:cubicBezTo>
                    <a:pt x="477" y="1123"/>
                    <a:pt x="618" y="983"/>
                    <a:pt x="618" y="815"/>
                  </a:cubicBezTo>
                  <a:lnTo>
                    <a:pt x="618" y="295"/>
                  </a:lnTo>
                  <a:cubicBezTo>
                    <a:pt x="604" y="99"/>
                    <a:pt x="456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5"/>
            <p:cNvSpPr/>
            <p:nvPr/>
          </p:nvSpPr>
          <p:spPr>
            <a:xfrm>
              <a:off x="1778300" y="3845600"/>
              <a:ext cx="15800" cy="28100"/>
            </a:xfrm>
            <a:custGeom>
              <a:avLst/>
              <a:gdLst/>
              <a:ahLst/>
              <a:cxnLst/>
              <a:rect l="l" t="t" r="r" b="b"/>
              <a:pathLst>
                <a:path w="632" h="1124" extrusionOk="0">
                  <a:moveTo>
                    <a:pt x="311" y="1"/>
                  </a:moveTo>
                  <a:cubicBezTo>
                    <a:pt x="161" y="1"/>
                    <a:pt x="14" y="99"/>
                    <a:pt x="0" y="295"/>
                  </a:cubicBezTo>
                  <a:lnTo>
                    <a:pt x="0" y="815"/>
                  </a:lnTo>
                  <a:cubicBezTo>
                    <a:pt x="0" y="983"/>
                    <a:pt x="140" y="1123"/>
                    <a:pt x="323" y="1123"/>
                  </a:cubicBezTo>
                  <a:cubicBezTo>
                    <a:pt x="491" y="1123"/>
                    <a:pt x="632" y="983"/>
                    <a:pt x="632" y="815"/>
                  </a:cubicBezTo>
                  <a:lnTo>
                    <a:pt x="632" y="295"/>
                  </a:lnTo>
                  <a:cubicBezTo>
                    <a:pt x="610" y="99"/>
                    <a:pt x="460" y="1"/>
                    <a:pt x="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5"/>
            <p:cNvSpPr/>
            <p:nvPr/>
          </p:nvSpPr>
          <p:spPr>
            <a:xfrm>
              <a:off x="1685725" y="3857525"/>
              <a:ext cx="56650" cy="23200"/>
            </a:xfrm>
            <a:custGeom>
              <a:avLst/>
              <a:gdLst/>
              <a:ahLst/>
              <a:cxnLst/>
              <a:rect l="l" t="t" r="r" b="b"/>
              <a:pathLst>
                <a:path w="2266" h="928" extrusionOk="0">
                  <a:moveTo>
                    <a:pt x="435" y="1"/>
                  </a:moveTo>
                  <a:cubicBezTo>
                    <a:pt x="204" y="1"/>
                    <a:pt x="1" y="273"/>
                    <a:pt x="181" y="506"/>
                  </a:cubicBezTo>
                  <a:cubicBezTo>
                    <a:pt x="419" y="773"/>
                    <a:pt x="770" y="927"/>
                    <a:pt x="1135" y="927"/>
                  </a:cubicBezTo>
                  <a:cubicBezTo>
                    <a:pt x="1500" y="927"/>
                    <a:pt x="1837" y="773"/>
                    <a:pt x="2075" y="506"/>
                  </a:cubicBezTo>
                  <a:cubicBezTo>
                    <a:pt x="2266" y="273"/>
                    <a:pt x="2065" y="1"/>
                    <a:pt x="1835" y="1"/>
                  </a:cubicBezTo>
                  <a:cubicBezTo>
                    <a:pt x="1760" y="1"/>
                    <a:pt x="1681" y="30"/>
                    <a:pt x="1612" y="99"/>
                  </a:cubicBezTo>
                  <a:cubicBezTo>
                    <a:pt x="1486" y="239"/>
                    <a:pt x="1310" y="310"/>
                    <a:pt x="1135" y="310"/>
                  </a:cubicBezTo>
                  <a:cubicBezTo>
                    <a:pt x="959" y="310"/>
                    <a:pt x="784" y="239"/>
                    <a:pt x="658" y="99"/>
                  </a:cubicBezTo>
                  <a:cubicBezTo>
                    <a:pt x="589" y="30"/>
                    <a:pt x="510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35"/>
          <p:cNvSpPr/>
          <p:nvPr/>
        </p:nvSpPr>
        <p:spPr>
          <a:xfrm>
            <a:off x="4001700" y="1905164"/>
            <a:ext cx="1140600" cy="1140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557" name="Google Shape;557;p35"/>
          <p:cNvGrpSpPr/>
          <p:nvPr/>
        </p:nvGrpSpPr>
        <p:grpSpPr>
          <a:xfrm>
            <a:off x="4206708" y="2214478"/>
            <a:ext cx="730584" cy="553184"/>
            <a:chOff x="6808950" y="1768550"/>
            <a:chExt cx="528375" cy="400075"/>
          </a:xfrm>
        </p:grpSpPr>
        <p:sp>
          <p:nvSpPr>
            <p:cNvPr id="558" name="Google Shape;558;p35"/>
            <p:cNvSpPr/>
            <p:nvPr/>
          </p:nvSpPr>
          <p:spPr>
            <a:xfrm>
              <a:off x="7098725" y="1946400"/>
              <a:ext cx="238600" cy="221875"/>
            </a:xfrm>
            <a:custGeom>
              <a:avLst/>
              <a:gdLst/>
              <a:ahLst/>
              <a:cxnLst/>
              <a:rect l="l" t="t" r="r" b="b"/>
              <a:pathLst>
                <a:path w="9544" h="8875" extrusionOk="0">
                  <a:moveTo>
                    <a:pt x="4138" y="614"/>
                  </a:moveTo>
                  <a:cubicBezTo>
                    <a:pt x="4270" y="614"/>
                    <a:pt x="4406" y="674"/>
                    <a:pt x="4506" y="820"/>
                  </a:cubicBezTo>
                  <a:lnTo>
                    <a:pt x="5699" y="2658"/>
                  </a:lnTo>
                  <a:cubicBezTo>
                    <a:pt x="5755" y="2742"/>
                    <a:pt x="5853" y="2798"/>
                    <a:pt x="5951" y="2798"/>
                  </a:cubicBezTo>
                  <a:lnTo>
                    <a:pt x="8912" y="2798"/>
                  </a:lnTo>
                  <a:lnTo>
                    <a:pt x="8912" y="8257"/>
                  </a:lnTo>
                  <a:lnTo>
                    <a:pt x="1432" y="8257"/>
                  </a:lnTo>
                  <a:cubicBezTo>
                    <a:pt x="1419" y="8258"/>
                    <a:pt x="1406" y="8259"/>
                    <a:pt x="1393" y="8259"/>
                  </a:cubicBezTo>
                  <a:cubicBezTo>
                    <a:pt x="800" y="8259"/>
                    <a:pt x="800" y="7358"/>
                    <a:pt x="1393" y="7358"/>
                  </a:cubicBezTo>
                  <a:cubicBezTo>
                    <a:pt x="1406" y="7358"/>
                    <a:pt x="1419" y="7358"/>
                    <a:pt x="1432" y="7359"/>
                  </a:cubicBezTo>
                  <a:lnTo>
                    <a:pt x="2794" y="7359"/>
                  </a:lnTo>
                  <a:cubicBezTo>
                    <a:pt x="3187" y="7331"/>
                    <a:pt x="3187" y="6770"/>
                    <a:pt x="2794" y="6742"/>
                  </a:cubicBezTo>
                  <a:lnTo>
                    <a:pt x="1432" y="6742"/>
                  </a:lnTo>
                  <a:cubicBezTo>
                    <a:pt x="1419" y="6743"/>
                    <a:pt x="1406" y="6743"/>
                    <a:pt x="1393" y="6743"/>
                  </a:cubicBezTo>
                  <a:cubicBezTo>
                    <a:pt x="800" y="6743"/>
                    <a:pt x="800" y="5842"/>
                    <a:pt x="1393" y="5842"/>
                  </a:cubicBezTo>
                  <a:cubicBezTo>
                    <a:pt x="1406" y="5842"/>
                    <a:pt x="1419" y="5843"/>
                    <a:pt x="1432" y="5844"/>
                  </a:cubicBezTo>
                  <a:lnTo>
                    <a:pt x="2794" y="5844"/>
                  </a:lnTo>
                  <a:cubicBezTo>
                    <a:pt x="3187" y="5815"/>
                    <a:pt x="3187" y="5254"/>
                    <a:pt x="2794" y="5226"/>
                  </a:cubicBezTo>
                  <a:lnTo>
                    <a:pt x="1432" y="5226"/>
                  </a:lnTo>
                  <a:cubicBezTo>
                    <a:pt x="1423" y="5226"/>
                    <a:pt x="1414" y="5227"/>
                    <a:pt x="1405" y="5227"/>
                  </a:cubicBezTo>
                  <a:cubicBezTo>
                    <a:pt x="800" y="5227"/>
                    <a:pt x="796" y="4327"/>
                    <a:pt x="1392" y="4327"/>
                  </a:cubicBezTo>
                  <a:cubicBezTo>
                    <a:pt x="1405" y="4327"/>
                    <a:pt x="1419" y="4327"/>
                    <a:pt x="1432" y="4328"/>
                  </a:cubicBezTo>
                  <a:lnTo>
                    <a:pt x="2794" y="4328"/>
                  </a:lnTo>
                  <a:cubicBezTo>
                    <a:pt x="3187" y="4286"/>
                    <a:pt x="3187" y="3724"/>
                    <a:pt x="2794" y="3696"/>
                  </a:cubicBezTo>
                  <a:lnTo>
                    <a:pt x="1432" y="3696"/>
                  </a:lnTo>
                  <a:cubicBezTo>
                    <a:pt x="1419" y="3697"/>
                    <a:pt x="1406" y="3698"/>
                    <a:pt x="1393" y="3698"/>
                  </a:cubicBezTo>
                  <a:cubicBezTo>
                    <a:pt x="800" y="3698"/>
                    <a:pt x="800" y="2797"/>
                    <a:pt x="1393" y="2797"/>
                  </a:cubicBezTo>
                  <a:cubicBezTo>
                    <a:pt x="1406" y="2797"/>
                    <a:pt x="1419" y="2797"/>
                    <a:pt x="1432" y="2798"/>
                  </a:cubicBezTo>
                  <a:lnTo>
                    <a:pt x="4141" y="2798"/>
                  </a:lnTo>
                  <a:cubicBezTo>
                    <a:pt x="4393" y="2798"/>
                    <a:pt x="4534" y="2532"/>
                    <a:pt x="4408" y="2321"/>
                  </a:cubicBezTo>
                  <a:lnTo>
                    <a:pt x="3748" y="1311"/>
                  </a:lnTo>
                  <a:cubicBezTo>
                    <a:pt x="3521" y="955"/>
                    <a:pt x="3822" y="614"/>
                    <a:pt x="4138" y="614"/>
                  </a:cubicBezTo>
                  <a:close/>
                  <a:moveTo>
                    <a:pt x="4117" y="0"/>
                  </a:moveTo>
                  <a:cubicBezTo>
                    <a:pt x="3918" y="0"/>
                    <a:pt x="3717" y="56"/>
                    <a:pt x="3537" y="174"/>
                  </a:cubicBezTo>
                  <a:cubicBezTo>
                    <a:pt x="3046" y="497"/>
                    <a:pt x="2906" y="1156"/>
                    <a:pt x="3229" y="1648"/>
                  </a:cubicBezTo>
                  <a:lnTo>
                    <a:pt x="3580" y="2167"/>
                  </a:lnTo>
                  <a:lnTo>
                    <a:pt x="1432" y="2167"/>
                  </a:lnTo>
                  <a:cubicBezTo>
                    <a:pt x="478" y="2167"/>
                    <a:pt x="1" y="3332"/>
                    <a:pt x="675" y="4005"/>
                  </a:cubicBezTo>
                  <a:cubicBezTo>
                    <a:pt x="254" y="4412"/>
                    <a:pt x="254" y="5100"/>
                    <a:pt x="675" y="5521"/>
                  </a:cubicBezTo>
                  <a:cubicBezTo>
                    <a:pt x="254" y="5942"/>
                    <a:pt x="254" y="6629"/>
                    <a:pt x="675" y="7036"/>
                  </a:cubicBezTo>
                  <a:cubicBezTo>
                    <a:pt x="1" y="7710"/>
                    <a:pt x="478" y="8875"/>
                    <a:pt x="1432" y="8875"/>
                  </a:cubicBezTo>
                  <a:lnTo>
                    <a:pt x="9235" y="8875"/>
                  </a:lnTo>
                  <a:cubicBezTo>
                    <a:pt x="9403" y="8875"/>
                    <a:pt x="9544" y="8734"/>
                    <a:pt x="9544" y="8566"/>
                  </a:cubicBezTo>
                  <a:lnTo>
                    <a:pt x="9544" y="2490"/>
                  </a:lnTo>
                  <a:cubicBezTo>
                    <a:pt x="9544" y="2321"/>
                    <a:pt x="9403" y="2181"/>
                    <a:pt x="9235" y="2181"/>
                  </a:cubicBezTo>
                  <a:lnTo>
                    <a:pt x="6120" y="2181"/>
                  </a:lnTo>
                  <a:lnTo>
                    <a:pt x="5011" y="483"/>
                  </a:lnTo>
                  <a:cubicBezTo>
                    <a:pt x="4806" y="171"/>
                    <a:pt x="4465" y="0"/>
                    <a:pt x="4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6931750" y="1895650"/>
              <a:ext cx="16325" cy="29850"/>
            </a:xfrm>
            <a:custGeom>
              <a:avLst/>
              <a:gdLst/>
              <a:ahLst/>
              <a:cxnLst/>
              <a:rect l="l" t="t" r="r" b="b"/>
              <a:pathLst>
                <a:path w="653" h="1194" extrusionOk="0">
                  <a:moveTo>
                    <a:pt x="328" y="1"/>
                  </a:moveTo>
                  <a:cubicBezTo>
                    <a:pt x="165" y="1"/>
                    <a:pt x="0" y="113"/>
                    <a:pt x="14" y="338"/>
                  </a:cubicBezTo>
                  <a:lnTo>
                    <a:pt x="14" y="857"/>
                  </a:lnTo>
                  <a:cubicBezTo>
                    <a:pt x="0" y="1081"/>
                    <a:pt x="165" y="1194"/>
                    <a:pt x="328" y="1194"/>
                  </a:cubicBezTo>
                  <a:cubicBezTo>
                    <a:pt x="491" y="1194"/>
                    <a:pt x="653" y="1081"/>
                    <a:pt x="632" y="857"/>
                  </a:cubicBezTo>
                  <a:lnTo>
                    <a:pt x="632" y="338"/>
                  </a:lnTo>
                  <a:cubicBezTo>
                    <a:pt x="653" y="113"/>
                    <a:pt x="491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7079450" y="1895650"/>
              <a:ext cx="16325" cy="29850"/>
            </a:xfrm>
            <a:custGeom>
              <a:avLst/>
              <a:gdLst/>
              <a:ahLst/>
              <a:cxnLst/>
              <a:rect l="l" t="t" r="r" b="b"/>
              <a:pathLst>
                <a:path w="653" h="1194" extrusionOk="0">
                  <a:moveTo>
                    <a:pt x="328" y="1"/>
                  </a:moveTo>
                  <a:cubicBezTo>
                    <a:pt x="165" y="1"/>
                    <a:pt x="0" y="113"/>
                    <a:pt x="14" y="338"/>
                  </a:cubicBezTo>
                  <a:lnTo>
                    <a:pt x="14" y="857"/>
                  </a:lnTo>
                  <a:cubicBezTo>
                    <a:pt x="0" y="1081"/>
                    <a:pt x="165" y="1194"/>
                    <a:pt x="328" y="1194"/>
                  </a:cubicBezTo>
                  <a:cubicBezTo>
                    <a:pt x="491" y="1194"/>
                    <a:pt x="653" y="1081"/>
                    <a:pt x="632" y="857"/>
                  </a:cubicBezTo>
                  <a:lnTo>
                    <a:pt x="632" y="338"/>
                  </a:lnTo>
                  <a:cubicBezTo>
                    <a:pt x="653" y="113"/>
                    <a:pt x="491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6984650" y="1908350"/>
              <a:ext cx="58050" cy="23825"/>
            </a:xfrm>
            <a:custGeom>
              <a:avLst/>
              <a:gdLst/>
              <a:ahLst/>
              <a:cxnLst/>
              <a:rect l="l" t="t" r="r" b="b"/>
              <a:pathLst>
                <a:path w="2322" h="953" extrusionOk="0">
                  <a:moveTo>
                    <a:pt x="439" y="0"/>
                  </a:moveTo>
                  <a:cubicBezTo>
                    <a:pt x="209" y="0"/>
                    <a:pt x="0" y="286"/>
                    <a:pt x="200" y="517"/>
                  </a:cubicBezTo>
                  <a:cubicBezTo>
                    <a:pt x="438" y="798"/>
                    <a:pt x="789" y="952"/>
                    <a:pt x="1168" y="952"/>
                  </a:cubicBezTo>
                  <a:cubicBezTo>
                    <a:pt x="1533" y="952"/>
                    <a:pt x="1884" y="798"/>
                    <a:pt x="2122" y="517"/>
                  </a:cubicBezTo>
                  <a:cubicBezTo>
                    <a:pt x="2322" y="286"/>
                    <a:pt x="2113" y="0"/>
                    <a:pt x="1883" y="0"/>
                  </a:cubicBezTo>
                  <a:cubicBezTo>
                    <a:pt x="1806" y="0"/>
                    <a:pt x="1726" y="32"/>
                    <a:pt x="1659" y="110"/>
                  </a:cubicBezTo>
                  <a:cubicBezTo>
                    <a:pt x="1526" y="258"/>
                    <a:pt x="1343" y="331"/>
                    <a:pt x="1161" y="331"/>
                  </a:cubicBezTo>
                  <a:cubicBezTo>
                    <a:pt x="978" y="331"/>
                    <a:pt x="796" y="258"/>
                    <a:pt x="663" y="110"/>
                  </a:cubicBezTo>
                  <a:cubicBezTo>
                    <a:pt x="596" y="32"/>
                    <a:pt x="516" y="0"/>
                    <a:pt x="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6808950" y="1768550"/>
              <a:ext cx="377175" cy="400075"/>
            </a:xfrm>
            <a:custGeom>
              <a:avLst/>
              <a:gdLst/>
              <a:ahLst/>
              <a:cxnLst/>
              <a:rect l="l" t="t" r="r" b="b"/>
              <a:pathLst>
                <a:path w="15087" h="16003" extrusionOk="0">
                  <a:moveTo>
                    <a:pt x="6582" y="7742"/>
                  </a:moveTo>
                  <a:cubicBezTo>
                    <a:pt x="6886" y="7742"/>
                    <a:pt x="7174" y="8077"/>
                    <a:pt x="6975" y="8425"/>
                  </a:cubicBezTo>
                  <a:lnTo>
                    <a:pt x="6329" y="9435"/>
                  </a:lnTo>
                  <a:cubicBezTo>
                    <a:pt x="6189" y="9646"/>
                    <a:pt x="6343" y="9912"/>
                    <a:pt x="6582" y="9912"/>
                  </a:cubicBezTo>
                  <a:lnTo>
                    <a:pt x="9305" y="9912"/>
                  </a:lnTo>
                  <a:cubicBezTo>
                    <a:pt x="9866" y="9954"/>
                    <a:pt x="9866" y="10782"/>
                    <a:pt x="9305" y="10810"/>
                  </a:cubicBezTo>
                  <a:lnTo>
                    <a:pt x="7929" y="10810"/>
                  </a:lnTo>
                  <a:cubicBezTo>
                    <a:pt x="7536" y="10838"/>
                    <a:pt x="7536" y="11400"/>
                    <a:pt x="7929" y="11428"/>
                  </a:cubicBezTo>
                  <a:lnTo>
                    <a:pt x="9305" y="11428"/>
                  </a:lnTo>
                  <a:cubicBezTo>
                    <a:pt x="9866" y="11470"/>
                    <a:pt x="9866" y="12298"/>
                    <a:pt x="9305" y="12340"/>
                  </a:cubicBezTo>
                  <a:lnTo>
                    <a:pt x="7929" y="12340"/>
                  </a:lnTo>
                  <a:cubicBezTo>
                    <a:pt x="7536" y="12368"/>
                    <a:pt x="7536" y="12929"/>
                    <a:pt x="7929" y="12958"/>
                  </a:cubicBezTo>
                  <a:lnTo>
                    <a:pt x="9305" y="12958"/>
                  </a:lnTo>
                  <a:cubicBezTo>
                    <a:pt x="9866" y="12986"/>
                    <a:pt x="9866" y="13814"/>
                    <a:pt x="9305" y="13856"/>
                  </a:cubicBezTo>
                  <a:lnTo>
                    <a:pt x="7929" y="13856"/>
                  </a:lnTo>
                  <a:cubicBezTo>
                    <a:pt x="7536" y="13884"/>
                    <a:pt x="7536" y="14445"/>
                    <a:pt x="7929" y="14473"/>
                  </a:cubicBezTo>
                  <a:lnTo>
                    <a:pt x="9305" y="14473"/>
                  </a:lnTo>
                  <a:cubicBezTo>
                    <a:pt x="9866" y="14515"/>
                    <a:pt x="9866" y="15343"/>
                    <a:pt x="9305" y="15371"/>
                  </a:cubicBezTo>
                  <a:lnTo>
                    <a:pt x="618" y="15371"/>
                  </a:lnTo>
                  <a:lnTo>
                    <a:pt x="618" y="9912"/>
                  </a:lnTo>
                  <a:lnTo>
                    <a:pt x="4772" y="9912"/>
                  </a:lnTo>
                  <a:cubicBezTo>
                    <a:pt x="4870" y="9912"/>
                    <a:pt x="4968" y="9856"/>
                    <a:pt x="5024" y="9772"/>
                  </a:cubicBezTo>
                  <a:lnTo>
                    <a:pt x="6231" y="7934"/>
                  </a:lnTo>
                  <a:cubicBezTo>
                    <a:pt x="6329" y="7799"/>
                    <a:pt x="6457" y="7742"/>
                    <a:pt x="6582" y="7742"/>
                  </a:cubicBezTo>
                  <a:close/>
                  <a:moveTo>
                    <a:pt x="11300" y="0"/>
                  </a:moveTo>
                  <a:cubicBezTo>
                    <a:pt x="10971" y="0"/>
                    <a:pt x="10640" y="40"/>
                    <a:pt x="10315" y="117"/>
                  </a:cubicBezTo>
                  <a:cubicBezTo>
                    <a:pt x="9529" y="313"/>
                    <a:pt x="8799" y="706"/>
                    <a:pt x="8196" y="1254"/>
                  </a:cubicBezTo>
                  <a:cubicBezTo>
                    <a:pt x="7195" y="363"/>
                    <a:pt x="6102" y="4"/>
                    <a:pt x="5101" y="4"/>
                  </a:cubicBezTo>
                  <a:cubicBezTo>
                    <a:pt x="4320" y="4"/>
                    <a:pt x="3596" y="223"/>
                    <a:pt x="3018" y="580"/>
                  </a:cubicBezTo>
                  <a:cubicBezTo>
                    <a:pt x="2724" y="768"/>
                    <a:pt x="2912" y="1162"/>
                    <a:pt x="3187" y="1162"/>
                  </a:cubicBezTo>
                  <a:cubicBezTo>
                    <a:pt x="3240" y="1162"/>
                    <a:pt x="3297" y="1148"/>
                    <a:pt x="3354" y="1113"/>
                  </a:cubicBezTo>
                  <a:cubicBezTo>
                    <a:pt x="3903" y="767"/>
                    <a:pt x="4485" y="618"/>
                    <a:pt x="5059" y="618"/>
                  </a:cubicBezTo>
                  <a:cubicBezTo>
                    <a:pt x="6157" y="618"/>
                    <a:pt x="7225" y="1162"/>
                    <a:pt x="7971" y="1899"/>
                  </a:cubicBezTo>
                  <a:cubicBezTo>
                    <a:pt x="8034" y="1955"/>
                    <a:pt x="8112" y="1983"/>
                    <a:pt x="8189" y="1983"/>
                  </a:cubicBezTo>
                  <a:cubicBezTo>
                    <a:pt x="8266" y="1983"/>
                    <a:pt x="8343" y="1955"/>
                    <a:pt x="8406" y="1899"/>
                  </a:cubicBezTo>
                  <a:cubicBezTo>
                    <a:pt x="9257" y="1059"/>
                    <a:pt x="10275" y="620"/>
                    <a:pt x="11277" y="620"/>
                  </a:cubicBezTo>
                  <a:cubicBezTo>
                    <a:pt x="11664" y="620"/>
                    <a:pt x="12049" y="686"/>
                    <a:pt x="12420" y="819"/>
                  </a:cubicBezTo>
                  <a:cubicBezTo>
                    <a:pt x="13487" y="1169"/>
                    <a:pt x="14244" y="2124"/>
                    <a:pt x="14357" y="3232"/>
                  </a:cubicBezTo>
                  <a:cubicBezTo>
                    <a:pt x="14567" y="5211"/>
                    <a:pt x="12925" y="7470"/>
                    <a:pt x="9852" y="9449"/>
                  </a:cubicBezTo>
                  <a:cubicBezTo>
                    <a:pt x="9683" y="9351"/>
                    <a:pt x="9487" y="9295"/>
                    <a:pt x="9290" y="9295"/>
                  </a:cubicBezTo>
                  <a:lnTo>
                    <a:pt x="7143" y="9295"/>
                  </a:lnTo>
                  <a:lnTo>
                    <a:pt x="7494" y="8776"/>
                  </a:lnTo>
                  <a:cubicBezTo>
                    <a:pt x="7817" y="8270"/>
                    <a:pt x="7677" y="7611"/>
                    <a:pt x="7185" y="7288"/>
                  </a:cubicBezTo>
                  <a:cubicBezTo>
                    <a:pt x="7007" y="7171"/>
                    <a:pt x="6805" y="7115"/>
                    <a:pt x="6605" y="7115"/>
                  </a:cubicBezTo>
                  <a:cubicBezTo>
                    <a:pt x="6252" y="7115"/>
                    <a:pt x="5904" y="7289"/>
                    <a:pt x="5698" y="7611"/>
                  </a:cubicBezTo>
                  <a:lnTo>
                    <a:pt x="5137" y="8481"/>
                  </a:lnTo>
                  <a:cubicBezTo>
                    <a:pt x="3607" y="7288"/>
                    <a:pt x="2597" y="5997"/>
                    <a:pt x="2190" y="4762"/>
                  </a:cubicBezTo>
                  <a:cubicBezTo>
                    <a:pt x="1839" y="3695"/>
                    <a:pt x="1965" y="2671"/>
                    <a:pt x="2526" y="1885"/>
                  </a:cubicBezTo>
                  <a:cubicBezTo>
                    <a:pt x="2727" y="1644"/>
                    <a:pt x="2504" y="1374"/>
                    <a:pt x="2278" y="1374"/>
                  </a:cubicBezTo>
                  <a:cubicBezTo>
                    <a:pt x="2189" y="1374"/>
                    <a:pt x="2099" y="1417"/>
                    <a:pt x="2035" y="1520"/>
                  </a:cubicBezTo>
                  <a:cubicBezTo>
                    <a:pt x="1348" y="2475"/>
                    <a:pt x="1193" y="3695"/>
                    <a:pt x="1600" y="4944"/>
                  </a:cubicBezTo>
                  <a:cubicBezTo>
                    <a:pt x="2049" y="6320"/>
                    <a:pt x="3144" y="7723"/>
                    <a:pt x="4800" y="9000"/>
                  </a:cubicBezTo>
                  <a:lnTo>
                    <a:pt x="4603" y="9309"/>
                  </a:lnTo>
                  <a:lnTo>
                    <a:pt x="309" y="9309"/>
                  </a:lnTo>
                  <a:cubicBezTo>
                    <a:pt x="141" y="9309"/>
                    <a:pt x="0" y="9449"/>
                    <a:pt x="0" y="9618"/>
                  </a:cubicBezTo>
                  <a:lnTo>
                    <a:pt x="0" y="15694"/>
                  </a:lnTo>
                  <a:cubicBezTo>
                    <a:pt x="0" y="15862"/>
                    <a:pt x="141" y="16003"/>
                    <a:pt x="309" y="16003"/>
                  </a:cubicBezTo>
                  <a:lnTo>
                    <a:pt x="9290" y="16003"/>
                  </a:lnTo>
                  <a:cubicBezTo>
                    <a:pt x="9880" y="16003"/>
                    <a:pt x="10371" y="15526"/>
                    <a:pt x="10357" y="14936"/>
                  </a:cubicBezTo>
                  <a:lnTo>
                    <a:pt x="10371" y="14922"/>
                  </a:lnTo>
                  <a:cubicBezTo>
                    <a:pt x="10371" y="14642"/>
                    <a:pt x="10245" y="14361"/>
                    <a:pt x="10048" y="14164"/>
                  </a:cubicBezTo>
                  <a:cubicBezTo>
                    <a:pt x="10469" y="13743"/>
                    <a:pt x="10469" y="13056"/>
                    <a:pt x="10048" y="12649"/>
                  </a:cubicBezTo>
                  <a:cubicBezTo>
                    <a:pt x="10469" y="12228"/>
                    <a:pt x="10469" y="11540"/>
                    <a:pt x="10048" y="11119"/>
                  </a:cubicBezTo>
                  <a:cubicBezTo>
                    <a:pt x="10371" y="10810"/>
                    <a:pt x="10455" y="10333"/>
                    <a:pt x="10273" y="9926"/>
                  </a:cubicBezTo>
                  <a:cubicBezTo>
                    <a:pt x="11957" y="8832"/>
                    <a:pt x="13220" y="7667"/>
                    <a:pt x="14020" y="6460"/>
                  </a:cubicBezTo>
                  <a:cubicBezTo>
                    <a:pt x="14764" y="5351"/>
                    <a:pt x="15086" y="4215"/>
                    <a:pt x="14974" y="3162"/>
                  </a:cubicBezTo>
                  <a:cubicBezTo>
                    <a:pt x="14834" y="1815"/>
                    <a:pt x="13922" y="678"/>
                    <a:pt x="12630" y="229"/>
                  </a:cubicBezTo>
                  <a:cubicBezTo>
                    <a:pt x="12200" y="75"/>
                    <a:pt x="11751" y="0"/>
                    <a:pt x="11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Valentine's Season Infographics by Slidesgo">
  <a:themeElements>
    <a:clrScheme name="Simple Light">
      <a:dk1>
        <a:srgbClr val="EA6565"/>
      </a:dk1>
      <a:lt1>
        <a:srgbClr val="FBF2E9"/>
      </a:lt1>
      <a:dk2>
        <a:srgbClr val="FFAEAC"/>
      </a:dk2>
      <a:lt2>
        <a:srgbClr val="90D5BA"/>
      </a:lt2>
      <a:accent1>
        <a:srgbClr val="FFF1A1"/>
      </a:accent1>
      <a:accent2>
        <a:srgbClr val="B3DDDC"/>
      </a:accent2>
      <a:accent3>
        <a:srgbClr val="EA6565"/>
      </a:accent3>
      <a:accent4>
        <a:srgbClr val="FFFFFF"/>
      </a:accent4>
      <a:accent5>
        <a:srgbClr val="FFFFFF"/>
      </a:accent5>
      <a:accent6>
        <a:srgbClr val="FFFFFF"/>
      </a:accent6>
      <a:hlink>
        <a:srgbClr val="EA65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1744</Words>
  <Application>Microsoft Office PowerPoint</Application>
  <PresentationFormat>全屏显示(16:9)</PresentationFormat>
  <Paragraphs>316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Just Another Hand</vt:lpstr>
      <vt:lpstr>Arial</vt:lpstr>
      <vt:lpstr>Bebas Neue</vt:lpstr>
      <vt:lpstr>Didact Gothic</vt:lpstr>
      <vt:lpstr>Proxima Nova</vt:lpstr>
      <vt:lpstr>Valentine's Season Infographics by Slidesgo</vt:lpstr>
      <vt:lpstr>1_Slidesgo Final Pages</vt:lpstr>
      <vt:lpstr>VALENTINE’S DAY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VALENTINE'S SEASON INFOGRAPHICS</vt:lpstr>
      <vt:lpstr>ICON PACK: FRIENDSHIP LINEAL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VALENTINE’S DAY INFOGRAPHICS</dc:title>
  <dc:creator>刘龙</dc:creator>
  <cp:lastModifiedBy>刘 龙</cp:lastModifiedBy>
  <cp:revision>3</cp:revision>
  <dcterms:modified xsi:type="dcterms:W3CDTF">2022-02-08T12:52:54Z</dcterms:modified>
</cp:coreProperties>
</file>